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2.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3.xml" ContentType="application/vnd.openxmlformats-officedocument.theme+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2" r:id="rId6"/>
    <p:sldMasterId id="2147483787" r:id="rId7"/>
  </p:sldMasterIdLst>
  <p:notesMasterIdLst>
    <p:notesMasterId r:id="rId73"/>
  </p:notesMasterIdLst>
  <p:sldIdLst>
    <p:sldId id="256" r:id="rId8"/>
    <p:sldId id="259" r:id="rId9"/>
    <p:sldId id="496" r:id="rId10"/>
    <p:sldId id="292" r:id="rId11"/>
    <p:sldId id="291" r:id="rId12"/>
    <p:sldId id="700" r:id="rId13"/>
    <p:sldId id="618" r:id="rId14"/>
    <p:sldId id="619" r:id="rId15"/>
    <p:sldId id="702" r:id="rId16"/>
    <p:sldId id="663" r:id="rId17"/>
    <p:sldId id="664" r:id="rId18"/>
    <p:sldId id="665" r:id="rId19"/>
    <p:sldId id="666" r:id="rId20"/>
    <p:sldId id="648" r:id="rId21"/>
    <p:sldId id="668" r:id="rId22"/>
    <p:sldId id="710" r:id="rId23"/>
    <p:sldId id="711" r:id="rId24"/>
    <p:sldId id="712" r:id="rId25"/>
    <p:sldId id="713" r:id="rId26"/>
    <p:sldId id="714" r:id="rId27"/>
    <p:sldId id="412" r:id="rId28"/>
    <p:sldId id="672" r:id="rId29"/>
    <p:sldId id="673" r:id="rId30"/>
    <p:sldId id="644" r:id="rId31"/>
    <p:sldId id="675" r:id="rId32"/>
    <p:sldId id="676" r:id="rId33"/>
    <p:sldId id="645" r:id="rId34"/>
    <p:sldId id="678" r:id="rId35"/>
    <p:sldId id="679" r:id="rId36"/>
    <p:sldId id="659" r:id="rId37"/>
    <p:sldId id="660" r:id="rId38"/>
    <p:sldId id="662" r:id="rId39"/>
    <p:sldId id="661" r:id="rId40"/>
    <p:sldId id="498" r:id="rId41"/>
    <p:sldId id="680" r:id="rId42"/>
    <p:sldId id="646" r:id="rId43"/>
    <p:sldId id="628" r:id="rId44"/>
    <p:sldId id="683" r:id="rId45"/>
    <p:sldId id="647" r:id="rId46"/>
    <p:sldId id="685" r:id="rId47"/>
    <p:sldId id="686" r:id="rId48"/>
    <p:sldId id="688" r:id="rId49"/>
    <p:sldId id="690" r:id="rId50"/>
    <p:sldId id="716" r:id="rId51"/>
    <p:sldId id="692" r:id="rId52"/>
    <p:sldId id="693" r:id="rId53"/>
    <p:sldId id="650" r:id="rId54"/>
    <p:sldId id="695" r:id="rId55"/>
    <p:sldId id="669" r:id="rId56"/>
    <p:sldId id="651" r:id="rId57"/>
    <p:sldId id="671" r:id="rId58"/>
    <p:sldId id="696" r:id="rId59"/>
    <p:sldId id="698" r:id="rId60"/>
    <p:sldId id="699" r:id="rId61"/>
    <p:sldId id="263" r:id="rId62"/>
    <p:sldId id="703" r:id="rId63"/>
    <p:sldId id="704" r:id="rId64"/>
    <p:sldId id="705" r:id="rId65"/>
    <p:sldId id="706" r:id="rId66"/>
    <p:sldId id="715" r:id="rId67"/>
    <p:sldId id="707" r:id="rId68"/>
    <p:sldId id="708" r:id="rId69"/>
    <p:sldId id="622" r:id="rId70"/>
    <p:sldId id="623" r:id="rId71"/>
    <p:sldId id="709" r:id="rId7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ja-JP"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3A348BD-A2F1-301B-11EC-8743D54D2E11}" name="inScience" initials="iSC" userId="inScienc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46" autoAdjust="0"/>
    <p:restoredTop sz="94645"/>
  </p:normalViewPr>
  <p:slideViewPr>
    <p:cSldViewPr snapToGrid="0">
      <p:cViewPr varScale="1">
        <p:scale>
          <a:sx n="103" d="100"/>
          <a:sy n="103" d="100"/>
        </p:scale>
        <p:origin x="120" y="426"/>
      </p:cViewPr>
      <p:guideLst/>
    </p:cSldViewPr>
  </p:slideViewPr>
  <p:notesTextViewPr>
    <p:cViewPr>
      <p:scale>
        <a:sx n="1" d="1"/>
        <a:sy n="1" d="1"/>
      </p:scale>
      <p:origin x="0" y="0"/>
    </p:cViewPr>
  </p:notesTextViewPr>
  <p:sorterViewPr>
    <p:cViewPr>
      <p:scale>
        <a:sx n="150" d="100"/>
        <a:sy n="150" d="100"/>
      </p:scale>
      <p:origin x="0" y="-2144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notesMaster" Target="notesMasters/notesMaster1.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theme" Target="theme/theme1.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急性増悪、％ </c:v>
                </c:pt>
              </c:strCache>
            </c:strRef>
          </c:tx>
          <c:spPr>
            <a:solidFill>
              <a:schemeClr val="accent1"/>
            </a:solidFill>
            <a:ln>
              <a:noFill/>
            </a:ln>
            <a:effectLst/>
          </c:spPr>
          <c:invertIfNegative val="0"/>
          <c:dPt>
            <c:idx val="1"/>
            <c:invertIfNegative val="0"/>
            <c:bubble3D val="0"/>
            <c:spPr>
              <a:solidFill>
                <a:schemeClr val="accent2"/>
              </a:solidFill>
              <a:ln>
                <a:solidFill>
                  <a:schemeClr val="accent2"/>
                </a:solidFill>
              </a:ln>
              <a:effectLst/>
            </c:spPr>
            <c:extLst>
              <c:ext xmlns:c16="http://schemas.microsoft.com/office/drawing/2014/chart" uri="{C3380CC4-5D6E-409C-BE32-E72D297353CC}">
                <c16:uniqueId val="{00000001-6CA3-47ED-8351-CDE503548567}"/>
              </c:ext>
            </c:extLst>
          </c:dPt>
          <c:dLbls>
            <c:dLbl>
              <c:idx val="0"/>
              <c:tx>
                <c:rich>
                  <a:bodyPr/>
                  <a:lstStyle/>
                  <a:p>
                    <a:fld id="{63F6F533-24A0-4F66-AD56-53FEE0C89344}" type="VALUE">
                      <a:rPr lang="en-US" smtClean="0"/>
                      <a:pPr/>
                      <a:t>[VALUE]</a:t>
                    </a:fld>
                    <a:r>
                      <a:rPr lang="en-US"/>
                      <a:t>％</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EC30-4F28-9CE2-FE375CBD37E5}"/>
                </c:ext>
              </c:extLst>
            </c:dLbl>
            <c:dLbl>
              <c:idx val="1"/>
              <c:tx>
                <c:rich>
                  <a:bodyPr/>
                  <a:lstStyle/>
                  <a:p>
                    <a:fld id="{5078A8D4-8BA6-4F58-9FCC-B0E79857D25B}" type="VALUE">
                      <a:rPr lang="en-US" smtClean="0"/>
                      <a:pPr/>
                      <a:t>[VALUE]</a:t>
                    </a:fld>
                    <a:r>
                      <a:rPr lang="en-US"/>
                      <a:t>％</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6CA3-47ED-8351-CDE503548567}"/>
                </c:ext>
              </c:extLst>
            </c:dLbl>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周術期ピルフェニドン療法  </c:v>
                </c:pt>
                <c:pt idx="1">
                  <c:v>対照群</c:v>
                </c:pt>
              </c:strCache>
            </c:strRef>
          </c:cat>
          <c:val>
            <c:numRef>
              <c:f>Sheet1!$B$2:$B$3</c:f>
              <c:numCache>
                <c:formatCode>General</c:formatCode>
                <c:ptCount val="2"/>
                <c:pt idx="0">
                  <c:v>6.1</c:v>
                </c:pt>
                <c:pt idx="1">
                  <c:v>10.3</c:v>
                </c:pt>
              </c:numCache>
            </c:numRef>
          </c:val>
          <c:extLst>
            <c:ext xmlns:c16="http://schemas.microsoft.com/office/drawing/2014/chart" uri="{C3380CC4-5D6E-409C-BE32-E72D297353CC}">
              <c16:uniqueId val="{00000002-6CA3-47ED-8351-CDE503548567}"/>
            </c:ext>
          </c:extLst>
        </c:ser>
        <c:ser>
          <c:idx val="1"/>
          <c:order val="1"/>
          <c:tx>
            <c:strRef>
              <c:f>Sheet1!$A$3</c:f>
              <c:strCache>
                <c:ptCount val="1"/>
                <c:pt idx="0">
                  <c:v>対照群</c:v>
                </c:pt>
              </c:strCache>
            </c:strRef>
          </c:tx>
          <c:spPr>
            <a:solidFill>
              <a:schemeClr val="accent2"/>
            </a:solidFill>
            <a:ln>
              <a:noFill/>
            </a:ln>
            <a:effectLst/>
          </c:spPr>
          <c:invertIfNegative val="0"/>
          <c:cat>
            <c:strRef>
              <c:f>Sheet1!$A$2:$A$3</c:f>
              <c:strCache>
                <c:ptCount val="2"/>
                <c:pt idx="0">
                  <c:v>周術期ピルフェニドン療法  </c:v>
                </c:pt>
                <c:pt idx="1">
                  <c:v>対照群</c:v>
                </c:pt>
              </c:strCache>
            </c:strRef>
          </c:cat>
          <c:val>
            <c:numRef>
              <c:f>Sheet1!$C$2:$C$3</c:f>
              <c:numCache>
                <c:formatCode>General</c:formatCode>
                <c:ptCount val="2"/>
              </c:numCache>
            </c:numRef>
          </c:val>
          <c:extLst>
            <c:ext xmlns:c16="http://schemas.microsoft.com/office/drawing/2014/chart" uri="{C3380CC4-5D6E-409C-BE32-E72D297353CC}">
              <c16:uniqueId val="{00000003-6CA3-47ED-8351-CDE503548567}"/>
            </c:ext>
          </c:extLst>
        </c:ser>
        <c:dLbls>
          <c:showLegendKey val="0"/>
          <c:showVal val="0"/>
          <c:showCatName val="0"/>
          <c:showSerName val="0"/>
          <c:showPercent val="0"/>
          <c:showBubbleSize val="0"/>
        </c:dLbls>
        <c:gapWidth val="211"/>
        <c:overlap val="46"/>
        <c:axId val="347979807"/>
        <c:axId val="347969247"/>
      </c:barChart>
      <c:catAx>
        <c:axId val="347979807"/>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347969247"/>
        <c:crosses val="autoZero"/>
        <c:auto val="1"/>
        <c:lblAlgn val="ctr"/>
        <c:lblOffset val="100"/>
        <c:noMultiLvlLbl val="0"/>
      </c:catAx>
      <c:valAx>
        <c:axId val="347969247"/>
        <c:scaling>
          <c:orientation val="minMax"/>
          <c:max val="15"/>
        </c:scaling>
        <c:delete val="0"/>
        <c:axPos val="l"/>
        <c:title>
          <c:tx>
            <c:rich>
              <a:bodyPr rot="-5400000" spcFirstLastPara="1" vertOverflow="ellipsis" vert="horz" wrap="square" anchor="ctr" anchorCtr="1"/>
              <a:lstStyle/>
              <a:p>
                <a:pPr>
                  <a:defRPr sz="1200" b="0" i="0" u="none" strike="noStrike" kern="1200" baseline="0">
                    <a:solidFill>
                      <a:schemeClr val="tx1"/>
                    </a:solidFill>
                    <a:latin typeface="+mn-lt"/>
                    <a:ea typeface="+mn-ea"/>
                    <a:cs typeface="+mn-cs"/>
                  </a:defRPr>
                </a:pPr>
                <a:r>
                  <a:rPr kumimoji="0" lang="en-US" sz="1200" b="0" i="0" u="none" strike="noStrike" kern="1200" cap="none" spc="0" normalizeH="0" baseline="0" noProof="0" dirty="0">
                    <a:ln>
                      <a:noFill/>
                    </a:ln>
                    <a:solidFill>
                      <a:srgbClr val="363636"/>
                    </a:solidFill>
                    <a:effectLst/>
                    <a:uLnTx/>
                    <a:uFillTx/>
                    <a:latin typeface="+mn-lt"/>
                    <a:cs typeface="Arial"/>
                    <a:sym typeface="Calibri"/>
                  </a:rPr>
                  <a:t>30日以内の</a:t>
                </a:r>
                <a:br>
                  <a:rPr kumimoji="0" lang="en-US" sz="1200" b="0" i="0" u="none" strike="noStrike" kern="1200" cap="none" spc="0" normalizeH="0" baseline="0" noProof="0" dirty="0">
                    <a:ln>
                      <a:noFill/>
                    </a:ln>
                    <a:solidFill>
                      <a:srgbClr val="363636"/>
                    </a:solidFill>
                    <a:effectLst/>
                    <a:uLnTx/>
                    <a:uFillTx/>
                    <a:latin typeface="+mn-lt"/>
                    <a:cs typeface="Arial"/>
                    <a:sym typeface="Calibri"/>
                  </a:rPr>
                </a:br>
                <a:r>
                  <a:rPr kumimoji="0" lang="en-US" sz="1200" b="0" i="0" u="none" strike="noStrike" kern="1200" cap="none" spc="0" normalizeH="0" baseline="0" noProof="0" dirty="0">
                    <a:ln>
                      <a:noFill/>
                    </a:ln>
                    <a:solidFill>
                      <a:srgbClr val="363636"/>
                    </a:solidFill>
                    <a:effectLst/>
                    <a:uLnTx/>
                    <a:uFillTx/>
                    <a:latin typeface="+mn-lt"/>
                    <a:cs typeface="Arial"/>
                    <a:sym typeface="Calibri"/>
                  </a:rPr>
                  <a:t>急性憎悪、</a:t>
                </a:r>
                <a:r>
                  <a:rPr lang="en-GB" sz="1200" baseline="0" dirty="0"/>
                  <a:t>％</a:t>
                </a:r>
                <a:endParaRPr lang="en-GB" sz="1200" dirty="0"/>
              </a:p>
            </c:rich>
          </c:tx>
          <c:overlay val="0"/>
          <c:spPr>
            <a:noFill/>
            <a:ln>
              <a:noFill/>
            </a:ln>
            <a:effectLst/>
          </c:spPr>
          <c:txPr>
            <a:bodyPr rot="-54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title>
        <c:numFmt formatCode="#,##0" sourceLinked="0"/>
        <c:majorTickMark val="out"/>
        <c:minorTickMark val="none"/>
        <c:tickLblPos val="nextTo"/>
        <c:spPr>
          <a:noFill/>
          <a:ln>
            <a:solidFill>
              <a:schemeClr val="tx1"/>
            </a:solid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347979807"/>
        <c:crosses val="autoZero"/>
        <c:crossBetween val="between"/>
        <c:majorUnit val="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05066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AECB5443-EDC7-41F7-A7AF-AE6DE7AB1469}" type="slidenum">
              <a:rPr lang="en-GB" smtClean="0"/>
              <a:t>10</a:t>
            </a:fld>
            <a:endParaRPr lang="en-GB"/>
          </a:p>
        </p:txBody>
      </p:sp>
    </p:spTree>
    <p:extLst>
      <p:ext uri="{BB962C8B-B14F-4D97-AF65-F5344CB8AC3E}">
        <p14:creationId xmlns:p14="http://schemas.microsoft.com/office/powerpoint/2010/main" val="2400974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AECB5443-EDC7-41F7-A7AF-AE6DE7AB1469}" type="slidenum">
              <a:rPr lang="en-GB" smtClean="0"/>
              <a:t>11</a:t>
            </a:fld>
            <a:endParaRPr lang="en-GB"/>
          </a:p>
        </p:txBody>
      </p:sp>
    </p:spTree>
    <p:extLst>
      <p:ext uri="{BB962C8B-B14F-4D97-AF65-F5344CB8AC3E}">
        <p14:creationId xmlns:p14="http://schemas.microsoft.com/office/powerpoint/2010/main" val="2810177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63A168E6-BCC7-491D-BBBE-BC1708E9A352}" type="slidenum">
              <a:rPr lang="en-GB" smtClean="0"/>
              <a:t>20</a:t>
            </a:fld>
            <a:endParaRPr lang="en-GB"/>
          </a:p>
        </p:txBody>
      </p:sp>
    </p:spTree>
    <p:extLst>
      <p:ext uri="{BB962C8B-B14F-4D97-AF65-F5344CB8AC3E}">
        <p14:creationId xmlns:p14="http://schemas.microsoft.com/office/powerpoint/2010/main" val="2585340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5"/>
          </p:nvPr>
        </p:nvSpPr>
        <p:spPr/>
        <p:txBody>
          <a:bodyPr rtlCol="0"/>
          <a:lstStyle/>
          <a:p>
            <a:pPr rtl="0"/>
            <a:fld id="{4E3F9787-70C9-4C12-8839-0EA27EDC7215}" type="slidenum">
              <a:rPr lang="en-US" smtClean="0"/>
              <a:t>27</a:t>
            </a:fld>
            <a:endParaRPr lang="en-US"/>
          </a:p>
        </p:txBody>
      </p:sp>
    </p:spTree>
    <p:extLst>
      <p:ext uri="{BB962C8B-B14F-4D97-AF65-F5344CB8AC3E}">
        <p14:creationId xmlns:p14="http://schemas.microsoft.com/office/powerpoint/2010/main" val="3454698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63A168E6-BCC7-491D-BBBE-BC1708E9A352}" type="slidenum">
              <a:rPr lang="en-GB" smtClean="0"/>
              <a:t>33</a:t>
            </a:fld>
            <a:endParaRPr lang="en-GB"/>
          </a:p>
        </p:txBody>
      </p:sp>
    </p:spTree>
    <p:extLst>
      <p:ext uri="{BB962C8B-B14F-4D97-AF65-F5344CB8AC3E}">
        <p14:creationId xmlns:p14="http://schemas.microsoft.com/office/powerpoint/2010/main" val="14372137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5"/>
          </p:nvPr>
        </p:nvSpPr>
        <p:spPr/>
        <p:txBody>
          <a:bodyPr rtlCol="0"/>
          <a:lstStyle/>
          <a:p>
            <a:pPr rtl="0"/>
            <a:fld id="{4E3F9787-70C9-4C12-8839-0EA27EDC7215}" type="slidenum">
              <a:rPr lang="en-US" smtClean="0"/>
              <a:t>36</a:t>
            </a:fld>
            <a:endParaRPr lang="en-US"/>
          </a:p>
        </p:txBody>
      </p:sp>
    </p:spTree>
    <p:extLst>
      <p:ext uri="{BB962C8B-B14F-4D97-AF65-F5344CB8AC3E}">
        <p14:creationId xmlns:p14="http://schemas.microsoft.com/office/powerpoint/2010/main" val="10936421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093816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78E4E958-99FB-4D29-A308-96CBDB820518}" type="slidenum">
              <a:rPr lang="en-GB" smtClean="0"/>
              <a:t>43</a:t>
            </a:fld>
            <a:endParaRPr lang="en-GB"/>
          </a:p>
        </p:txBody>
      </p:sp>
    </p:spTree>
    <p:extLst>
      <p:ext uri="{BB962C8B-B14F-4D97-AF65-F5344CB8AC3E}">
        <p14:creationId xmlns:p14="http://schemas.microsoft.com/office/powerpoint/2010/main" val="2254615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5"/>
          </p:nvPr>
        </p:nvSpPr>
        <p:spPr/>
        <p:txBody>
          <a:bodyPr rtlCol="0"/>
          <a:lstStyle/>
          <a:p>
            <a:pPr marL="0" marR="0" lvl="0" indent="0" algn="l" defTabSz="914400" rtl="0" eaLnBrk="1" fontAlgn="auto" latinLnBrk="0" hangingPunct="0">
              <a:lnSpc>
                <a:spcPct val="100000"/>
              </a:lnSpc>
              <a:spcBef>
                <a:spcPts val="0"/>
              </a:spcBef>
              <a:spcAft>
                <a:spcPts val="0"/>
              </a:spcAft>
              <a:buClrTx/>
              <a:buSzTx/>
              <a:buFontTx/>
              <a:buNone/>
              <a:tabLst/>
              <a:defRPr/>
            </a:pPr>
            <a:fld id="{4E3F9787-70C9-4C12-8839-0EA27EDC7215}" type="slidenum">
              <a:rPr kumimoji="0" lang="en-US" sz="1800" b="0" i="0" u="none" strike="noStrike" kern="0" cap="none" spc="0" normalizeH="0" baseline="0" noProof="0" smtClean="0">
                <a:ln>
                  <a:noFill/>
                </a:ln>
                <a:solidFill>
                  <a:srgbClr val="FFFFFF"/>
                </a:solidFill>
                <a:effectLst/>
                <a:uLnTx/>
                <a:uFillTx/>
                <a:latin typeface="Helvetica"/>
                <a:cs typeface="Helvetica"/>
                <a:sym typeface="Helvetica"/>
              </a:rPr>
              <a:pPr marL="0" marR="0" lvl="0" indent="0" algn="l" defTabSz="914400" rtl="0" eaLnBrk="1" fontAlgn="auto" latinLnBrk="0" hangingPunct="0">
                <a:lnSpc>
                  <a:spcPct val="100000"/>
                </a:lnSpc>
                <a:spcBef>
                  <a:spcPts val="0"/>
                </a:spcBef>
                <a:spcAft>
                  <a:spcPts val="0"/>
                </a:spcAft>
                <a:buClrTx/>
                <a:buSzTx/>
                <a:buFontTx/>
                <a:buNone/>
                <a:tabLst/>
                <a:defRPr/>
              </a:pPr>
              <a:t>44</a:t>
            </a:fld>
            <a:endParaRPr kumimoji="0" lang="en-US" sz="1800" b="0" i="0" u="none" strike="noStrike" kern="0" cap="none" spc="0" normalizeH="0" baseline="0" noProof="0">
              <a:ln>
                <a:noFill/>
              </a:ln>
              <a:solidFill>
                <a:srgbClr val="FFFFFF"/>
              </a:solidFill>
              <a:effectLst/>
              <a:uLnTx/>
              <a:uFillTx/>
              <a:latin typeface="Helvetica"/>
              <a:cs typeface="Helvetica"/>
              <a:sym typeface="Helvetica"/>
            </a:endParaRPr>
          </a:p>
        </p:txBody>
      </p:sp>
    </p:spTree>
    <p:extLst>
      <p:ext uri="{BB962C8B-B14F-4D97-AF65-F5344CB8AC3E}">
        <p14:creationId xmlns:p14="http://schemas.microsoft.com/office/powerpoint/2010/main" val="235137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78E4E958-99FB-4D29-A308-96CBDB820518}" type="slidenum">
              <a:rPr lang="en-GB" smtClean="0"/>
              <a:t>48</a:t>
            </a:fld>
            <a:endParaRPr lang="en-GB"/>
          </a:p>
        </p:txBody>
      </p:sp>
    </p:spTree>
    <p:extLst>
      <p:ext uri="{BB962C8B-B14F-4D97-AF65-F5344CB8AC3E}">
        <p14:creationId xmlns:p14="http://schemas.microsoft.com/office/powerpoint/2010/main" val="1598388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35CE7763-228F-4D72-B2B0-7FA9F6521F39}"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62963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7"/>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3" y="4411135"/>
            <a:ext cx="4450419" cy="12706"/>
            <a:chOff x="0" y="1"/>
            <a:chExt cx="4450418" cy="12705"/>
          </a:xfrm>
        </p:grpSpPr>
        <p:sp>
          <p:nvSpPr>
            <p:cNvPr id="21" name="Straight Connector 5"/>
            <p:cNvSpPr/>
            <p:nvPr/>
          </p:nvSpPr>
          <p:spPr>
            <a:xfrm flipH="1" flipV="1">
              <a:off x="-1" y="1"/>
              <a:ext cx="3772037" cy="12706"/>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9" y="1"/>
              <a:ext cx="3772039" cy="12706"/>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10" y="6791316"/>
            <a:ext cx="12192015" cy="66694"/>
            <a:chOff x="0" y="0"/>
            <a:chExt cx="12192012" cy="66692"/>
          </a:xfrm>
        </p:grpSpPr>
        <p:sp>
          <p:nvSpPr>
            <p:cNvPr id="24" name="Rectangle 8"/>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35"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10" y="6791316"/>
            <a:ext cx="12192015" cy="66694"/>
            <a:chOff x="0" y="0"/>
            <a:chExt cx="12192012" cy="66692"/>
          </a:xfrm>
        </p:grpSpPr>
        <p:sp>
          <p:nvSpPr>
            <p:cNvPr id="36" name="Rectangle 4"/>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10" y="6791316"/>
            <a:ext cx="12192015" cy="66694"/>
            <a:chOff x="0" y="0"/>
            <a:chExt cx="12192012" cy="66692"/>
          </a:xfrm>
        </p:grpSpPr>
        <p:sp>
          <p:nvSpPr>
            <p:cNvPr id="46"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11" y="1072646"/>
            <a:ext cx="9288395" cy="53124"/>
            <a:chOff x="0" y="0"/>
            <a:chExt cx="9288394" cy="53122"/>
          </a:xfrm>
        </p:grpSpPr>
        <p:sp>
          <p:nvSpPr>
            <p:cNvPr id="49"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70"/>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1" y="6521312"/>
            <a:ext cx="5507576" cy="200032"/>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10" y="6791316"/>
            <a:ext cx="12192015" cy="66694"/>
            <a:chOff x="0" y="0"/>
            <a:chExt cx="12192012" cy="66692"/>
          </a:xfrm>
        </p:grpSpPr>
        <p:sp>
          <p:nvSpPr>
            <p:cNvPr id="63"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11" y="1072646"/>
            <a:ext cx="9288395" cy="53124"/>
            <a:chOff x="0" y="0"/>
            <a:chExt cx="9288394" cy="53122"/>
          </a:xfrm>
        </p:grpSpPr>
        <p:sp>
          <p:nvSpPr>
            <p:cNvPr id="66"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2"/>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4"/>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10" y="6791316"/>
            <a:ext cx="12192015" cy="66694"/>
            <a:chOff x="0" y="0"/>
            <a:chExt cx="12192012" cy="66692"/>
          </a:xfrm>
        </p:grpSpPr>
        <p:sp>
          <p:nvSpPr>
            <p:cNvPr id="87"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11" y="1072646"/>
            <a:ext cx="9288395" cy="53124"/>
            <a:chOff x="0" y="0"/>
            <a:chExt cx="9288394" cy="53122"/>
          </a:xfrm>
        </p:grpSpPr>
        <p:sp>
          <p:nvSpPr>
            <p:cNvPr id="90"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10" y="6791316"/>
            <a:ext cx="12192015" cy="66694"/>
            <a:chOff x="0" y="0"/>
            <a:chExt cx="12192012" cy="66692"/>
          </a:xfrm>
        </p:grpSpPr>
        <p:sp>
          <p:nvSpPr>
            <p:cNvPr id="102"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11" y="1072646"/>
            <a:ext cx="9288395" cy="53124"/>
            <a:chOff x="0" y="0"/>
            <a:chExt cx="9288394" cy="53122"/>
          </a:xfrm>
        </p:grpSpPr>
        <p:sp>
          <p:nvSpPr>
            <p:cNvPr id="10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10" y="6791316"/>
            <a:ext cx="12192015" cy="66694"/>
            <a:chOff x="0" y="0"/>
            <a:chExt cx="12192012" cy="66692"/>
          </a:xfrm>
        </p:grpSpPr>
        <p:sp>
          <p:nvSpPr>
            <p:cNvPr id="118"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11" y="1072646"/>
            <a:ext cx="9288395" cy="53124"/>
            <a:chOff x="0" y="0"/>
            <a:chExt cx="9288394" cy="53122"/>
          </a:xfrm>
        </p:grpSpPr>
        <p:sp>
          <p:nvSpPr>
            <p:cNvPr id="121"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10" y="6791316"/>
            <a:ext cx="12192015" cy="66694"/>
            <a:chOff x="0" y="0"/>
            <a:chExt cx="12192012" cy="66692"/>
          </a:xfrm>
        </p:grpSpPr>
        <p:sp>
          <p:nvSpPr>
            <p:cNvPr id="132"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11" y="1072646"/>
            <a:ext cx="9288395" cy="53124"/>
            <a:chOff x="0" y="0"/>
            <a:chExt cx="9288394" cy="53122"/>
          </a:xfrm>
        </p:grpSpPr>
        <p:sp>
          <p:nvSpPr>
            <p:cNvPr id="13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46"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10" y="6791316"/>
            <a:ext cx="12192015" cy="66694"/>
            <a:chOff x="0" y="0"/>
            <a:chExt cx="12192012" cy="66692"/>
          </a:xfrm>
        </p:grpSpPr>
        <p:sp>
          <p:nvSpPr>
            <p:cNvPr id="154"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11" y="1072646"/>
            <a:ext cx="9288395" cy="53124"/>
            <a:chOff x="0" y="0"/>
            <a:chExt cx="9288394" cy="53122"/>
          </a:xfrm>
        </p:grpSpPr>
        <p:sp>
          <p:nvSpPr>
            <p:cNvPr id="157"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71"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10" y="6791316"/>
            <a:ext cx="12192015" cy="66694"/>
            <a:chOff x="0" y="0"/>
            <a:chExt cx="12192012" cy="66692"/>
          </a:xfrm>
        </p:grpSpPr>
        <p:sp>
          <p:nvSpPr>
            <p:cNvPr id="179"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11" y="1072646"/>
            <a:ext cx="9288395" cy="53124"/>
            <a:chOff x="0" y="0"/>
            <a:chExt cx="9288394" cy="53122"/>
          </a:xfrm>
        </p:grpSpPr>
        <p:sp>
          <p:nvSpPr>
            <p:cNvPr id="182"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2" cy="639770"/>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117" y="1852016"/>
            <a:ext cx="5419825" cy="11240953"/>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4" y="-3066613"/>
            <a:ext cx="8269305" cy="11588809"/>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40" y="-1171954"/>
            <a:ext cx="11117622"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8" cy="1"/>
            <a:chOff x="0" y="0"/>
            <a:chExt cx="4450416" cy="0"/>
          </a:xfrm>
        </p:grpSpPr>
        <p:sp>
          <p:nvSpPr>
            <p:cNvPr id="201" name="Straight Connector 23"/>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5"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3"/>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6"/>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2" y="4261627"/>
            <a:ext cx="4450417" cy="12714"/>
            <a:chOff x="0" y="0"/>
            <a:chExt cx="4450415" cy="12713"/>
          </a:xfrm>
        </p:grpSpPr>
        <p:sp>
          <p:nvSpPr>
            <p:cNvPr id="217" name="Straight Connector 23"/>
            <p:cNvSpPr/>
            <p:nvPr/>
          </p:nvSpPr>
          <p:spPr>
            <a:xfrm flipH="1" flipV="1">
              <a:off x="-1" y="-1"/>
              <a:ext cx="3772036" cy="12714"/>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1"/>
              <a:ext cx="3772037" cy="12714"/>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6" cy="273784"/>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5" cy="575891"/>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5"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900"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8" cy="1"/>
            <a:chOff x="0" y="0"/>
            <a:chExt cx="4450416" cy="0"/>
          </a:xfrm>
        </p:grpSpPr>
        <p:sp>
          <p:nvSpPr>
            <p:cNvPr id="235" name="Straight Connector 34"/>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1" y="4135100"/>
            <a:ext cx="10180335" cy="68945"/>
            <a:chOff x="-1" y="0"/>
            <a:chExt cx="10180333" cy="68943"/>
          </a:xfrm>
        </p:grpSpPr>
        <p:sp>
          <p:nvSpPr>
            <p:cNvPr id="247" name="Rectangle 14"/>
            <p:cNvSpPr/>
            <p:nvPr/>
          </p:nvSpPr>
          <p:spPr>
            <a:xfrm>
              <a:off x="-2" y="-1"/>
              <a:ext cx="3396026"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7" cy="68944"/>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5" y="-1"/>
              <a:ext cx="3396028"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3"/>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253" name="Picture 2" descr="Picture 2"/>
          <p:cNvPicPr>
            <a:picLocks noChangeAspect="1"/>
          </p:cNvPicPr>
          <p:nvPr/>
        </p:nvPicPr>
        <p:blipFill>
          <a:blip r:embed="rId2"/>
          <a:stretch>
            <a:fillRect/>
          </a:stretch>
        </p:blipFill>
        <p:spPr>
          <a:xfrm>
            <a:off x="2011363" y="777316"/>
            <a:ext cx="2271166" cy="1243940"/>
          </a:xfrm>
          <a:prstGeom prst="rect">
            <a:avLst/>
          </a:prstGeom>
          <a:ln w="12700">
            <a:miter lim="400000"/>
          </a:ln>
        </p:spPr>
      </p:pic>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7" cy="18811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285" name="Group 22"/>
          <p:cNvGrpSpPr/>
          <p:nvPr/>
        </p:nvGrpSpPr>
        <p:grpSpPr>
          <a:xfrm>
            <a:off x="-4" y="1863525"/>
            <a:ext cx="2452701" cy="1"/>
            <a:chOff x="0" y="0"/>
            <a:chExt cx="2452699" cy="0"/>
          </a:xfrm>
        </p:grpSpPr>
        <p:sp>
          <p:nvSpPr>
            <p:cNvPr id="28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6" y="6791314"/>
            <a:ext cx="12192028" cy="66697"/>
            <a:chOff x="-1" y="-1"/>
            <a:chExt cx="12192026" cy="66695"/>
          </a:xfrm>
        </p:grpSpPr>
        <p:sp>
          <p:nvSpPr>
            <p:cNvPr id="28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8"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320" name="Group 22"/>
          <p:cNvGrpSpPr/>
          <p:nvPr/>
        </p:nvGrpSpPr>
        <p:grpSpPr>
          <a:xfrm>
            <a:off x="-4" y="1863525"/>
            <a:ext cx="2452701" cy="1"/>
            <a:chOff x="0" y="0"/>
            <a:chExt cx="2452699" cy="0"/>
          </a:xfrm>
        </p:grpSpPr>
        <p:sp>
          <p:nvSpPr>
            <p:cNvPr id="31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9"/>
          </a:xfrm>
          <a:prstGeom prst="rect">
            <a:avLst/>
          </a:prstGeom>
          <a:ln w="12700">
            <a:miter lim="400000"/>
          </a:ln>
        </p:spPr>
      </p:pic>
      <p:grpSp>
        <p:nvGrpSpPr>
          <p:cNvPr id="324" name="Group 35"/>
          <p:cNvGrpSpPr/>
          <p:nvPr/>
        </p:nvGrpSpPr>
        <p:grpSpPr>
          <a:xfrm>
            <a:off x="-16" y="6791314"/>
            <a:ext cx="12192028" cy="66697"/>
            <a:chOff x="-1" y="-1"/>
            <a:chExt cx="12192026" cy="66695"/>
          </a:xfrm>
        </p:grpSpPr>
        <p:sp>
          <p:nvSpPr>
            <p:cNvPr id="322" name="Rectangle 4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5"/>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4" y="457200"/>
            <a:ext cx="2452701" cy="0"/>
            <a:chOff x="0" y="0"/>
            <a:chExt cx="2452699" cy="0"/>
          </a:xfrm>
        </p:grpSpPr>
        <p:sp>
          <p:nvSpPr>
            <p:cNvPr id="360"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6" y="6791314"/>
            <a:ext cx="12192028" cy="66697"/>
            <a:chOff x="-1" y="-1"/>
            <a:chExt cx="12192026" cy="66695"/>
          </a:xfrm>
        </p:grpSpPr>
        <p:sp>
          <p:nvSpPr>
            <p:cNvPr id="36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5" cy="621765"/>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380" name="Group 22"/>
          <p:cNvGrpSpPr/>
          <p:nvPr/>
        </p:nvGrpSpPr>
        <p:grpSpPr>
          <a:xfrm>
            <a:off x="-4" y="457200"/>
            <a:ext cx="2452701" cy="0"/>
            <a:chOff x="0" y="0"/>
            <a:chExt cx="2452699" cy="0"/>
          </a:xfrm>
        </p:grpSpPr>
        <p:sp>
          <p:nvSpPr>
            <p:cNvPr id="37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6" y="6791314"/>
            <a:ext cx="12192028" cy="66697"/>
            <a:chOff x="-1" y="-1"/>
            <a:chExt cx="12192026" cy="66695"/>
          </a:xfrm>
        </p:grpSpPr>
        <p:sp>
          <p:nvSpPr>
            <p:cNvPr id="38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8"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06" name="Group 22"/>
          <p:cNvGrpSpPr/>
          <p:nvPr/>
        </p:nvGrpSpPr>
        <p:grpSpPr>
          <a:xfrm>
            <a:off x="-4" y="457200"/>
            <a:ext cx="2452701" cy="0"/>
            <a:chOff x="0" y="0"/>
            <a:chExt cx="2452699" cy="0"/>
          </a:xfrm>
        </p:grpSpPr>
        <p:sp>
          <p:nvSpPr>
            <p:cNvPr id="404"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6" y="6791314"/>
            <a:ext cx="12192028" cy="66697"/>
            <a:chOff x="-1" y="-1"/>
            <a:chExt cx="12192026" cy="66695"/>
          </a:xfrm>
        </p:grpSpPr>
        <p:sp>
          <p:nvSpPr>
            <p:cNvPr id="407"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5"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6"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8"/>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8"/>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8"/>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0" y="2095665"/>
            <a:ext cx="3727618" cy="3727618"/>
            <a:chOff x="-1" y="-1"/>
            <a:chExt cx="3727616" cy="3727617"/>
          </a:xfrm>
        </p:grpSpPr>
        <p:sp>
          <p:nvSpPr>
            <p:cNvPr id="436" name="Partial Circle 28"/>
            <p:cNvSpPr/>
            <p:nvPr/>
          </p:nvSpPr>
          <p:spPr>
            <a:xfrm rot="10800000">
              <a:off x="1863802" y="313"/>
              <a:ext cx="627497" cy="186349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1" y="119571"/>
              <a:ext cx="1863815" cy="1744240"/>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2"/>
              <a:ext cx="3727618" cy="372761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43" name="Group 22"/>
          <p:cNvGrpSpPr/>
          <p:nvPr/>
        </p:nvGrpSpPr>
        <p:grpSpPr>
          <a:xfrm>
            <a:off x="-4" y="457200"/>
            <a:ext cx="2452701" cy="0"/>
            <a:chOff x="0" y="0"/>
            <a:chExt cx="2452699" cy="0"/>
          </a:xfrm>
        </p:grpSpPr>
        <p:sp>
          <p:nvSpPr>
            <p:cNvPr id="441"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6" y="6791314"/>
            <a:ext cx="12192028" cy="66697"/>
            <a:chOff x="-1" y="-1"/>
            <a:chExt cx="12192026" cy="66695"/>
          </a:xfrm>
        </p:grpSpPr>
        <p:sp>
          <p:nvSpPr>
            <p:cNvPr id="444"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8"/>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70" name="Group 22"/>
          <p:cNvGrpSpPr/>
          <p:nvPr/>
        </p:nvGrpSpPr>
        <p:grpSpPr>
          <a:xfrm>
            <a:off x="-4" y="457200"/>
            <a:ext cx="2452701" cy="0"/>
            <a:chOff x="0" y="0"/>
            <a:chExt cx="2452699" cy="0"/>
          </a:xfrm>
        </p:grpSpPr>
        <p:sp>
          <p:nvSpPr>
            <p:cNvPr id="46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6" y="6791314"/>
            <a:ext cx="12192028" cy="66697"/>
            <a:chOff x="-1" y="-1"/>
            <a:chExt cx="12192026" cy="66695"/>
          </a:xfrm>
        </p:grpSpPr>
        <p:sp>
          <p:nvSpPr>
            <p:cNvPr id="47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6" y="6791314"/>
            <a:ext cx="12192028" cy="66697"/>
            <a:chOff x="-1" y="-1"/>
            <a:chExt cx="12192026" cy="66695"/>
          </a:xfrm>
        </p:grpSpPr>
        <p:sp>
          <p:nvSpPr>
            <p:cNvPr id="492"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5" y="1892300"/>
            <a:ext cx="2452701" cy="0"/>
            <a:chOff x="0" y="0"/>
            <a:chExt cx="2452699" cy="0"/>
          </a:xfrm>
        </p:grpSpPr>
        <p:sp>
          <p:nvSpPr>
            <p:cNvPr id="512"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6" y="6791314"/>
            <a:ext cx="12192028" cy="66697"/>
            <a:chOff x="-1" y="-1"/>
            <a:chExt cx="12192026" cy="66695"/>
          </a:xfrm>
        </p:grpSpPr>
        <p:sp>
          <p:nvSpPr>
            <p:cNvPr id="515"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7" cy="2155834"/>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4"/>
          </a:xfrm>
          <a:prstGeom prst="rect">
            <a:avLst/>
          </a:prstGeom>
        </p:spPr>
        <p:txBody>
          <a:bodyPr rtlCol="0"/>
          <a:lstStyle/>
          <a:p>
            <a:pPr rtl="0"/>
            <a:endParaRPr/>
          </a:p>
        </p:txBody>
      </p:sp>
      <p:sp>
        <p:nvSpPr>
          <p:cNvPr id="521" name="Oval 1"/>
          <p:cNvSpPr/>
          <p:nvPr/>
        </p:nvSpPr>
        <p:spPr>
          <a:xfrm>
            <a:off x="4321740"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5" cy="1225065"/>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6"/>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7" cy="578656"/>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6"/>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5" y="1379537"/>
            <a:ext cx="2452701" cy="1"/>
            <a:chOff x="0" y="0"/>
            <a:chExt cx="2452699" cy="0"/>
          </a:xfrm>
        </p:grpSpPr>
        <p:sp>
          <p:nvSpPr>
            <p:cNvPr id="545"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6" y="6791314"/>
            <a:ext cx="12192028" cy="66697"/>
            <a:chOff x="-1" y="-1"/>
            <a:chExt cx="12192026" cy="66695"/>
          </a:xfrm>
        </p:grpSpPr>
        <p:sp>
          <p:nvSpPr>
            <p:cNvPr id="548"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5"/>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5"/>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5"/>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5"/>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6" y="6791314"/>
            <a:ext cx="12192028" cy="66697"/>
            <a:chOff x="-1" y="-1"/>
            <a:chExt cx="12192026" cy="66695"/>
          </a:xfrm>
        </p:grpSpPr>
        <p:sp>
          <p:nvSpPr>
            <p:cNvPr id="57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8"/>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20" cy="2852748"/>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2" cy="2852748"/>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2" cy="2852748"/>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5" y="486408"/>
            <a:ext cx="2452701" cy="1"/>
            <a:chOff x="0" y="0"/>
            <a:chExt cx="2452699" cy="0"/>
          </a:xfrm>
        </p:grpSpPr>
        <p:sp>
          <p:nvSpPr>
            <p:cNvPr id="586" name="Straight Connector 51"/>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5" y="1892300"/>
            <a:ext cx="2452701" cy="0"/>
            <a:chOff x="0" y="0"/>
            <a:chExt cx="2452699" cy="0"/>
          </a:xfrm>
        </p:grpSpPr>
        <p:sp>
          <p:nvSpPr>
            <p:cNvPr id="59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6" y="6791314"/>
            <a:ext cx="12192028" cy="66697"/>
            <a:chOff x="-1" y="-1"/>
            <a:chExt cx="12192026" cy="66695"/>
          </a:xfrm>
        </p:grpSpPr>
        <p:sp>
          <p:nvSpPr>
            <p:cNvPr id="60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6" y="6791314"/>
            <a:ext cx="12192028" cy="66697"/>
            <a:chOff x="-1" y="-1"/>
            <a:chExt cx="12192026" cy="66695"/>
          </a:xfrm>
        </p:grpSpPr>
        <p:sp>
          <p:nvSpPr>
            <p:cNvPr id="62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8"/>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8"/>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6" y="6791314"/>
            <a:ext cx="12192028" cy="66697"/>
            <a:chOff x="-1" y="-1"/>
            <a:chExt cx="12192026" cy="66695"/>
          </a:xfrm>
        </p:grpSpPr>
        <p:sp>
          <p:nvSpPr>
            <p:cNvPr id="639"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2"/>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2"/>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2"/>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8" y="6197358"/>
            <a:ext cx="3175460" cy="341562"/>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4" y="4135103"/>
            <a:ext cx="10180331" cy="68941"/>
            <a:chOff x="-1" y="0"/>
            <a:chExt cx="10180329" cy="68939"/>
          </a:xfrm>
        </p:grpSpPr>
        <p:sp>
          <p:nvSpPr>
            <p:cNvPr id="664" name="Rectangle 14"/>
            <p:cNvSpPr/>
            <p:nvPr/>
          </p:nvSpPr>
          <p:spPr>
            <a:xfrm>
              <a:off x="-2"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4"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45481048"/>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505514133"/>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795765465"/>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6808566"/>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65346720"/>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01802417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54506280"/>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457208040"/>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18099640"/>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165"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1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6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58048909"/>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93360422"/>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23967804"/>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0687577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90845233"/>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82617537"/>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80917807"/>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361998153"/>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654530066"/>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965849623"/>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95645265"/>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973771469"/>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62296102"/>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512623022"/>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11138843"/>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12580653"/>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72570736"/>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851174033"/>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167586484"/>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27921831"/>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27208181"/>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803317774"/>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23867507"/>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565590916"/>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16187542"/>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22622867"/>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32254549"/>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33492055"/>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505217235"/>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431668530"/>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22469893"/>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17009279"/>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49900388"/>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12714127"/>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30210034"/>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82010788"/>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4271055"/>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82620019"/>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89916131"/>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38129480"/>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9076442"/>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43758218"/>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683687"/>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31112327"/>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87826085"/>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4672107"/>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52650428"/>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54910614"/>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89055304"/>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9883832"/>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15336194"/>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636900608"/>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8103575"/>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44132206"/>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297259589"/>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99812117"/>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0697020"/>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6551314"/>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92140353"/>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506554162"/>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19039884"/>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49834492"/>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646801476"/>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0425745"/>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10062291"/>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773985162"/>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90286411"/>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ja-jp"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ja-jp"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56732326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055742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ja-jp"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ja-jp"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35757863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Tree>
    <p:extLst>
      <p:ext uri="{BB962C8B-B14F-4D97-AF65-F5344CB8AC3E}">
        <p14:creationId xmlns:p14="http://schemas.microsoft.com/office/powerpoint/2010/main" val="20052147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ja-jp"/>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ja-jp"/>
              <a:t>Click to edit Master text styles</a:t>
            </a:r>
          </a:p>
        </p:txBody>
      </p:sp>
    </p:spTree>
    <p:extLst>
      <p:ext uri="{BB962C8B-B14F-4D97-AF65-F5344CB8AC3E}">
        <p14:creationId xmlns:p14="http://schemas.microsoft.com/office/powerpoint/2010/main" val="356197899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a:p>
        </p:txBody>
      </p:sp>
    </p:spTree>
    <p:extLst>
      <p:ext uri="{BB962C8B-B14F-4D97-AF65-F5344CB8AC3E}">
        <p14:creationId xmlns:p14="http://schemas.microsoft.com/office/powerpoint/2010/main" val="157127175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07073799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Tree>
    <p:extLst>
      <p:ext uri="{BB962C8B-B14F-4D97-AF65-F5344CB8AC3E}">
        <p14:creationId xmlns:p14="http://schemas.microsoft.com/office/powerpoint/2010/main" val="351910709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611895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spTree>
    <p:extLst>
      <p:ext uri="{BB962C8B-B14F-4D97-AF65-F5344CB8AC3E}">
        <p14:creationId xmlns:p14="http://schemas.microsoft.com/office/powerpoint/2010/main" val="102950266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706017386"/>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6719810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95202569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0709448"/>
      </p:ext>
    </p:extLst>
  </p:cSld>
  <p:clrMapOvr>
    <a:masterClrMapping/>
  </p:clrMapOvr>
  <p:transition spd="med"/>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ja-jp"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ja-jp"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38950535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67310317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ja-jp"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ja-jp"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426931127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Tree>
    <p:extLst>
      <p:ext uri="{BB962C8B-B14F-4D97-AF65-F5344CB8AC3E}">
        <p14:creationId xmlns:p14="http://schemas.microsoft.com/office/powerpoint/2010/main" val="2882712103"/>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ja-jp"/>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ja-jp"/>
              <a:t>Click to edit Master text styles</a:t>
            </a:r>
          </a:p>
        </p:txBody>
      </p:sp>
    </p:spTree>
    <p:extLst>
      <p:ext uri="{BB962C8B-B14F-4D97-AF65-F5344CB8AC3E}">
        <p14:creationId xmlns:p14="http://schemas.microsoft.com/office/powerpoint/2010/main" val="6874687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a:p>
        </p:txBody>
      </p:sp>
    </p:spTree>
    <p:extLst>
      <p:ext uri="{BB962C8B-B14F-4D97-AF65-F5344CB8AC3E}">
        <p14:creationId xmlns:p14="http://schemas.microsoft.com/office/powerpoint/2010/main" val="171865736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212989735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Tree>
    <p:extLst>
      <p:ext uri="{BB962C8B-B14F-4D97-AF65-F5344CB8AC3E}">
        <p14:creationId xmlns:p14="http://schemas.microsoft.com/office/powerpoint/2010/main" val="394859232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894820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spTree>
    <p:extLst>
      <p:ext uri="{BB962C8B-B14F-4D97-AF65-F5344CB8AC3E}">
        <p14:creationId xmlns:p14="http://schemas.microsoft.com/office/powerpoint/2010/main" val="204396182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54085570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56936244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540809278"/>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9745959"/>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theme" Target="../theme/theme2.xml"/><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78" Type="http://schemas.openxmlformats.org/officeDocument/2006/relationships/image" Target="../media/image1.jpeg"/><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slideLayout" Target="../slideLayouts/slideLayout12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slideLayout" Target="../slideLayouts/slideLayout135.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5" Type="http://schemas.openxmlformats.org/officeDocument/2006/relationships/theme" Target="../theme/theme3.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44.xml"/><Relationship Id="rId13" Type="http://schemas.openxmlformats.org/officeDocument/2006/relationships/slideLayout" Target="../slideLayouts/slideLayout149.xml"/><Relationship Id="rId3" Type="http://schemas.openxmlformats.org/officeDocument/2006/relationships/slideLayout" Target="../slideLayouts/slideLayout139.xml"/><Relationship Id="rId7" Type="http://schemas.openxmlformats.org/officeDocument/2006/relationships/slideLayout" Target="../slideLayouts/slideLayout143.xml"/><Relationship Id="rId12" Type="http://schemas.openxmlformats.org/officeDocument/2006/relationships/slideLayout" Target="../slideLayouts/slideLayout148.xml"/><Relationship Id="rId2" Type="http://schemas.openxmlformats.org/officeDocument/2006/relationships/slideLayout" Target="../slideLayouts/slideLayout138.xml"/><Relationship Id="rId1" Type="http://schemas.openxmlformats.org/officeDocument/2006/relationships/slideLayout" Target="../slideLayouts/slideLayout137.xml"/><Relationship Id="rId6" Type="http://schemas.openxmlformats.org/officeDocument/2006/relationships/slideLayout" Target="../slideLayouts/slideLayout142.xml"/><Relationship Id="rId11" Type="http://schemas.openxmlformats.org/officeDocument/2006/relationships/slideLayout" Target="../slideLayouts/slideLayout147.xml"/><Relationship Id="rId5" Type="http://schemas.openxmlformats.org/officeDocument/2006/relationships/slideLayout" Target="../slideLayouts/slideLayout141.xml"/><Relationship Id="rId15" Type="http://schemas.openxmlformats.org/officeDocument/2006/relationships/theme" Target="../theme/theme4.xml"/><Relationship Id="rId10" Type="http://schemas.openxmlformats.org/officeDocument/2006/relationships/slideLayout" Target="../slideLayouts/slideLayout146.xml"/><Relationship Id="rId4" Type="http://schemas.openxmlformats.org/officeDocument/2006/relationships/slideLayout" Target="../slideLayouts/slideLayout140.xml"/><Relationship Id="rId9" Type="http://schemas.openxmlformats.org/officeDocument/2006/relationships/slideLayout" Target="../slideLayouts/slideLayout145.xml"/><Relationship Id="rId14" Type="http://schemas.openxmlformats.org/officeDocument/2006/relationships/slideLayout" Target="../slideLayouts/slideLayout1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4" y="457200"/>
            <a:ext cx="2452701" cy="0"/>
            <a:chOff x="0" y="0"/>
            <a:chExt cx="2452699" cy="0"/>
          </a:xfrm>
        </p:grpSpPr>
        <p:sp>
          <p:nvSpPr>
            <p:cNvPr id="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6" y="6791314"/>
            <a:ext cx="12192028" cy="66697"/>
            <a:chOff x="-1" y="-1"/>
            <a:chExt cx="12192026" cy="66695"/>
          </a:xfrm>
        </p:grpSpPr>
        <p:sp>
          <p:nvSpPr>
            <p:cNvPr id="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8"/>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233111632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 id="2147483771" r:id="rId7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ja-jp"/>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044174471"/>
      </p:ext>
    </p:extLst>
  </p:cSld>
  <p:clrMap bg1="dk2" tx1="lt1" bg2="dk1"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ja-jp" noProof="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ja-jp" noProof="0"/>
              <a:t>Click to edit Master text styles</a:t>
            </a:r>
          </a:p>
          <a:p>
            <a:pPr lvl="1" rtl="0"/>
            <a:r>
              <a:rPr lang="ja-jp" noProof="0"/>
              <a:t>Second level</a:t>
            </a:r>
          </a:p>
          <a:p>
            <a:pPr lvl="2" rtl="0"/>
            <a:r>
              <a:rPr lang="ja-jp" noProof="0"/>
              <a:t>Third level</a:t>
            </a:r>
          </a:p>
          <a:p>
            <a:pPr lvl="3" rtl="0"/>
            <a:r>
              <a:rPr lang="ja-jp" noProof="0"/>
              <a:t>Fourth level</a:t>
            </a:r>
          </a:p>
          <a:p>
            <a:pPr lvl="4" rtl="0"/>
            <a:r>
              <a:rPr lang="ja-jp" noProof="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672046614"/>
      </p:ext>
    </p:extLst>
  </p:cSld>
  <p:clrMap bg1="dk2" tx1="lt1" bg2="dk1" tx2="lt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799" r:id="rId12"/>
    <p:sldLayoutId id="2147483800" r:id="rId13"/>
    <p:sldLayoutId id="2147483801"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5.jpeg"/><Relationship Id="rId1" Type="http://schemas.openxmlformats.org/officeDocument/2006/relationships/slideLayout" Target="../slideLayouts/slideLayout81.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5.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3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2.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12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5.xml"/></Relationships>
</file>

<file path=ppt/slides/_rels/slide44.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125.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9.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 name="Title 2"/>
          <p:cNvSpPr txBox="1">
            <a:spLocks noGrp="1"/>
          </p:cNvSpPr>
          <p:nvPr>
            <p:ph type="title"/>
          </p:nvPr>
        </p:nvSpPr>
        <p:spPr>
          <a:xfrm>
            <a:off x="2011359" y="4372311"/>
            <a:ext cx="9571043" cy="728551"/>
          </a:xfrm>
          <a:prstGeom prst="rect">
            <a:avLst/>
          </a:prstGeom>
        </p:spPr>
        <p:txBody>
          <a:bodyPr rtlCol="0"/>
          <a:lstStyle>
            <a:lvl1pPr>
              <a:defRPr sz="3200"/>
            </a:lvl1pPr>
          </a:lstStyle>
          <a:p>
            <a:pPr rtl="0"/>
            <a:r>
              <a:t>2024年ESMO会議</a:t>
            </a:r>
            <a:endParaRPr dirty="0"/>
          </a:p>
        </p:txBody>
      </p:sp>
      <p:sp>
        <p:nvSpPr>
          <p:cNvPr id="681" name="Subtitle 3"/>
          <p:cNvSpPr txBox="1">
            <a:spLocks noGrp="1"/>
          </p:cNvSpPr>
          <p:nvPr>
            <p:ph type="body" sz="quarter" idx="1"/>
          </p:nvPr>
        </p:nvSpPr>
        <p:spPr>
          <a:prstGeom prst="rect">
            <a:avLst/>
          </a:prstGeom>
        </p:spPr>
        <p:txBody>
          <a:bodyPr rtlCol="0"/>
          <a:lstStyle>
            <a:lvl1pPr defTabSz="825246">
              <a:lnSpc>
                <a:spcPct val="99000"/>
              </a:lnSpc>
              <a:spcBef>
                <a:spcPts val="1600"/>
              </a:spcBef>
              <a:defRPr sz="1500"/>
            </a:lvl1pPr>
          </a:lstStyle>
          <a:p>
            <a:pPr rtl="0"/>
            <a:r>
              <a:t>2024年9月13–17日</a:t>
            </a:r>
          </a:p>
        </p:txBody>
      </p:sp>
      <p:grpSp>
        <p:nvGrpSpPr>
          <p:cNvPr id="689" name="Group 10"/>
          <p:cNvGrpSpPr/>
          <p:nvPr/>
        </p:nvGrpSpPr>
        <p:grpSpPr>
          <a:xfrm>
            <a:off x="1763488" y="6227099"/>
            <a:ext cx="10126529" cy="532391"/>
            <a:chOff x="-1001449" y="-6"/>
            <a:chExt cx="10126527" cy="532390"/>
          </a:xfrm>
        </p:grpSpPr>
        <p:grpSp>
          <p:nvGrpSpPr>
            <p:cNvPr id="687" name="Group 9"/>
            <p:cNvGrpSpPr/>
            <p:nvPr/>
          </p:nvGrpSpPr>
          <p:grpSpPr>
            <a:xfrm>
              <a:off x="-1001449" y="-6"/>
              <a:ext cx="10126527" cy="532390"/>
              <a:chOff x="-1001446" y="-3"/>
              <a:chExt cx="10126525" cy="532388"/>
            </a:xfrm>
          </p:grpSpPr>
          <p:grpSp>
            <p:nvGrpSpPr>
              <p:cNvPr id="685" name="Group 1"/>
              <p:cNvGrpSpPr/>
              <p:nvPr/>
            </p:nvGrpSpPr>
            <p:grpSpPr>
              <a:xfrm>
                <a:off x="-1001446" y="-3"/>
                <a:ext cx="10126525" cy="532388"/>
                <a:chOff x="-1001445" y="-1"/>
                <a:chExt cx="10126524" cy="532387"/>
              </a:xfrm>
            </p:grpSpPr>
            <p:pic>
              <p:nvPicPr>
                <p:cNvPr id="682" name="Picture 9" descr="Picture 9"/>
                <p:cNvPicPr>
                  <a:picLocks noChangeAspect="1"/>
                </p:cNvPicPr>
                <p:nvPr/>
              </p:nvPicPr>
              <p:blipFill>
                <a:blip r:embed="rId2"/>
                <a:stretch>
                  <a:fillRect/>
                </a:stretch>
              </p:blipFill>
              <p:spPr>
                <a:xfrm>
                  <a:off x="4915352" y="93606"/>
                  <a:ext cx="635933" cy="345172"/>
                </a:xfrm>
                <a:prstGeom prst="rect">
                  <a:avLst/>
                </a:prstGeom>
                <a:ln w="12700" cap="flat">
                  <a:noFill/>
                  <a:miter lim="400000"/>
                </a:ln>
                <a:effectLst/>
              </p:spPr>
            </p:pic>
            <p:sp>
              <p:nvSpPr>
                <p:cNvPr id="683" name="Subtitle 2"/>
                <p:cNvSpPr txBox="1"/>
                <p:nvPr/>
              </p:nvSpPr>
              <p:spPr>
                <a:xfrm>
                  <a:off x="-1001445" y="-1"/>
                  <a:ext cx="5713355" cy="532387"/>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45718" tIns="45718" rIns="45718" bIns="45718" numCol="1" rtlCol="0" anchor="b">
                  <a:normAutofit/>
                </a:bodyPr>
                <a:lstStyle/>
                <a:p>
                  <a:pPr algn="r" rtl="0">
                    <a:spcBef>
                      <a:spcPts val="200"/>
                    </a:spcBef>
                    <a:defRPr sz="1000" b="1">
                      <a:solidFill>
                        <a:srgbClr val="000000"/>
                      </a:solidFill>
                      <a:latin typeface="Arial"/>
                      <a:ea typeface="Arial"/>
                      <a:cs typeface="Arial"/>
                      <a:sym typeface="Arial"/>
                    </a:defRPr>
                  </a:pPr>
                  <a:r>
                    <a:rPr dirty="0" err="1"/>
                    <a:t>イーライリリ</a:t>
                  </a:r>
                  <a:r>
                    <a:rPr dirty="0"/>
                    <a:t>ー・</a:t>
                  </a:r>
                  <a:r>
                    <a:rPr dirty="0" err="1"/>
                    <a:t>アンド・カンパニ</a:t>
                  </a:r>
                  <a:r>
                    <a:rPr dirty="0"/>
                    <a:t>ー、</a:t>
                  </a:r>
                  <a:r>
                    <a:rPr dirty="0" err="1"/>
                    <a:t>GSK、ジョンソン・エンド・ジョンソン、ロシュ後援</a:t>
                  </a:r>
                  <a:r>
                    <a:rPr dirty="0"/>
                    <a:t>。</a:t>
                  </a:r>
                </a:p>
                <a:p>
                  <a:pPr algn="r" rtl="0">
                    <a:spcBef>
                      <a:spcPts val="200"/>
                    </a:spcBef>
                    <a:defRPr sz="1000">
                      <a:solidFill>
                        <a:srgbClr val="000000"/>
                      </a:solidFill>
                      <a:latin typeface="Arial"/>
                      <a:ea typeface="Arial"/>
                      <a:cs typeface="Arial"/>
                      <a:sym typeface="Arial"/>
                    </a:defRPr>
                  </a:pPr>
                  <a:r>
                    <a:rPr dirty="0" err="1"/>
                    <a:t>上記の企業はいずれも、本書の内容に影響力を持つものではありません</a:t>
                  </a:r>
                  <a:endParaRPr dirty="0"/>
                </a:p>
              </p:txBody>
            </p:sp>
            <p:pic>
              <p:nvPicPr>
                <p:cNvPr id="684" name="Picture 4" descr="Picture 4"/>
                <p:cNvPicPr>
                  <a:picLocks noChangeAspect="1"/>
                </p:cNvPicPr>
                <p:nvPr/>
              </p:nvPicPr>
              <p:blipFill>
                <a:blip r:embed="rId3"/>
                <a:stretch>
                  <a:fillRect/>
                </a:stretch>
              </p:blipFill>
              <p:spPr>
                <a:xfrm>
                  <a:off x="8461313" y="93608"/>
                  <a:ext cx="663766" cy="345170"/>
                </a:xfrm>
                <a:prstGeom prst="rect">
                  <a:avLst/>
                </a:prstGeom>
                <a:ln w="12700" cap="flat">
                  <a:noFill/>
                  <a:miter lim="400000"/>
                </a:ln>
                <a:effectLst/>
              </p:spPr>
            </p:pic>
          </p:grpSp>
          <p:pic>
            <p:nvPicPr>
              <p:cNvPr id="686" name="Picture 8" descr="Picture 8"/>
              <p:cNvPicPr>
                <a:picLocks noChangeAspect="1"/>
              </p:cNvPicPr>
              <p:nvPr/>
            </p:nvPicPr>
            <p:blipFill>
              <a:blip r:embed="rId4"/>
              <a:stretch>
                <a:fillRect/>
              </a:stretch>
            </p:blipFill>
            <p:spPr>
              <a:xfrm>
                <a:off x="6890212" y="200809"/>
                <a:ext cx="1403328" cy="130764"/>
              </a:xfrm>
              <a:prstGeom prst="rect">
                <a:avLst/>
              </a:prstGeom>
              <a:ln w="12700" cap="flat">
                <a:noFill/>
                <a:miter lim="400000"/>
              </a:ln>
              <a:effectLst/>
            </p:spPr>
          </p:pic>
        </p:grpSp>
        <p:pic>
          <p:nvPicPr>
            <p:cNvPr id="688" name="Picture 7" descr="Picture 7"/>
            <p:cNvPicPr>
              <a:picLocks noChangeAspect="1"/>
            </p:cNvPicPr>
            <p:nvPr/>
          </p:nvPicPr>
          <p:blipFill>
            <a:blip r:embed="rId5"/>
            <a:srcRect l="18224" t="32566" r="18469" b="32508"/>
            <a:stretch>
              <a:fillRect/>
            </a:stretch>
          </p:blipFill>
          <p:spPr>
            <a:xfrm>
              <a:off x="5735238" y="110035"/>
              <a:ext cx="1003386" cy="312309"/>
            </a:xfrm>
            <a:prstGeom prst="rect">
              <a:avLst/>
            </a:prstGeom>
            <a:ln w="12700" cap="flat">
              <a:noFill/>
              <a:miter lim="400000"/>
            </a:ln>
            <a:effectLst/>
          </p:spPr>
        </p:pic>
      </p:grpSp>
      <p:pic>
        <p:nvPicPr>
          <p:cNvPr id="2" name="Picture 1">
            <a:extLst>
              <a:ext uri="{FF2B5EF4-FFF2-40B4-BE49-F238E27FC236}">
                <a16:creationId xmlns:a16="http://schemas.microsoft.com/office/drawing/2014/main" id="{26D301A3-4AD8-A524-FF9F-91B3F2059A74}"/>
              </a:ext>
            </a:extLst>
          </p:cNvPr>
          <p:cNvPicPr>
            <a:picLocks noChangeAspect="1"/>
          </p:cNvPicPr>
          <p:nvPr/>
        </p:nvPicPr>
        <p:blipFill>
          <a:blip r:embed="rId6"/>
          <a:stretch>
            <a:fillRect/>
          </a:stretch>
        </p:blipFill>
        <p:spPr>
          <a:xfrm>
            <a:off x="2010798" y="2106155"/>
            <a:ext cx="10181202" cy="1902117"/>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4487994"/>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t>Rolf Stahel教授からのご挨拶</a:t>
            </a:r>
          </a:p>
        </p:txBody>
      </p:sp>
      <p:sp>
        <p:nvSpPr>
          <p:cNvPr id="689" name="Content Placeholder 2"/>
          <p:cNvSpPr txBox="1">
            <a:spLocks noGrp="1"/>
          </p:cNvSpPr>
          <p:nvPr>
            <p:ph type="body" idx="1"/>
          </p:nvPr>
        </p:nvSpPr>
        <p:spPr>
          <a:xfrm>
            <a:off x="1822900" y="1295400"/>
            <a:ext cx="10064299" cy="5347274"/>
          </a:xfrm>
          <a:prstGeom prst="rect">
            <a:avLst/>
          </a:prstGeom>
        </p:spPr>
        <p:txBody>
          <a:bodyPr rtlCol="0"/>
          <a:lstStyle/>
          <a:p>
            <a:pPr marL="0" indent="0" rtl="0">
              <a:buSzTx/>
              <a:buNone/>
              <a:tabLst>
                <a:tab pos="431800" algn="l"/>
              </a:tabLst>
              <a:defRPr sz="1400"/>
            </a:pPr>
            <a:r>
              <a:rPr dirty="0" err="1"/>
              <a:t>親愛なる会員の皆様</a:t>
            </a:r>
            <a:endParaRPr dirty="0"/>
          </a:p>
          <a:p>
            <a:pPr marL="0" indent="0" rtl="0">
              <a:buSzTx/>
              <a:buNone/>
              <a:tabLst>
                <a:tab pos="431800" algn="l"/>
              </a:tabLst>
              <a:defRPr sz="1400"/>
            </a:pPr>
            <a:r>
              <a:rPr dirty="0" err="1"/>
              <a:t>今回、この</a:t>
            </a:r>
            <a:r>
              <a:rPr dirty="0"/>
              <a:t> ETOPスライドセットをご紹介できることを大変光栄に思います。このスライドセットは、2024年に開催された主要な学会で発表された、胸腺がんに関する重要な知見を取り上げ、概要を示すことを目的としています。このスライドセットは、特に</a:t>
            </a:r>
            <a:r>
              <a:rPr lang="ja-jp" sz="1400" b="1" dirty="0"/>
              <a:t>2024年会議</a:t>
            </a:r>
            <a:r>
              <a:rPr dirty="0"/>
              <a:t>に焦点を合わせたものとなっており、英語、中国語、および日本語の3か国語でご用意しています。</a:t>
            </a:r>
          </a:p>
          <a:p>
            <a:pPr marL="0" indent="0" rtl="0">
              <a:buSzTx/>
              <a:buNone/>
              <a:tabLst>
                <a:tab pos="431800" algn="l"/>
              </a:tabLst>
              <a:defRPr sz="1400"/>
            </a:pPr>
            <a:r>
              <a:rPr dirty="0"/>
              <a:t>腫瘍学の臨床研究の分野は、挑戦的で常に変化する環境と言えるでしょう。そうした環境下で、我々は皆、科学者、臨床医および教育者としての役割において、知識の深化を促進し、さらなる進歩の契機をもたらしてくれる、科学的なデータや研究所見の入手の機会を貴重なものであると考えています。胸腺がんの最新の進展について、このレビューが皆さんの診療のお役に立つことを願っています。ご意見をお聞かせいただければ幸いです。お問い合わせは</a:t>
            </a:r>
            <a:r>
              <a:rPr lang="ja-jp" u="sng" dirty="0">
                <a:solidFill>
                  <a:srgbClr val="0000FF"/>
                </a:solidFill>
                <a:uFill>
                  <a:solidFill>
                    <a:srgbClr val="0000FF"/>
                  </a:solidFill>
                </a:uFill>
                <a:hlinkClick r:id="rId3"/>
              </a:rPr>
              <a:t>etop@etop.eu-org</a:t>
            </a:r>
            <a:r>
              <a:rPr dirty="0" err="1"/>
              <a:t>へお願いします</a:t>
            </a:r>
            <a:r>
              <a:rPr dirty="0"/>
              <a:t>。</a:t>
            </a:r>
            <a:endParaRPr dirty="0">
              <a:solidFill>
                <a:srgbClr val="FF0000"/>
              </a:solidFill>
            </a:endParaRPr>
          </a:p>
          <a:p>
            <a:pPr marL="0" indent="0" rtl="0">
              <a:buSzTx/>
              <a:buNone/>
              <a:tabLst>
                <a:tab pos="431800" algn="l"/>
              </a:tabLst>
              <a:defRPr sz="1400"/>
            </a:pPr>
            <a:r>
              <a:rPr lang="ja-jp" dirty="0"/>
              <a:t>ETOPのメンバーであるEnriqueta Felip医師、Solange Peters医師、Martin Reck医師、Egbert Smit医師が、編集者として抄録の優先順位付けとスライドの内容のレビューを行ってくれたことに大変感謝しております。ご覧いただいたスライドセットは彼等の取り組みと努力なしには実現不可能でした。 </a:t>
            </a:r>
          </a:p>
          <a:p>
            <a:pPr marL="0" indent="0" rtl="0">
              <a:spcBef>
                <a:spcPts val="1200"/>
              </a:spcBef>
              <a:buSzTx/>
              <a:buNone/>
              <a:tabLst>
                <a:tab pos="431800" algn="l"/>
              </a:tabLst>
              <a:defRPr sz="1400"/>
            </a:pPr>
            <a:r>
              <a:rPr dirty="0" err="1"/>
              <a:t>最後に、この複雑かつやりがいのある活動の実現に際し、資金、運営管理および物流管理の面においてご支援いただいたLilly</a:t>
            </a:r>
            <a:r>
              <a:rPr dirty="0"/>
              <a:t> </a:t>
            </a:r>
            <a:r>
              <a:rPr dirty="0" err="1"/>
              <a:t>Oncology社様に心より御礼申し上げます</a:t>
            </a:r>
            <a:r>
              <a:rPr dirty="0"/>
              <a:t>。</a:t>
            </a:r>
          </a:p>
          <a:p>
            <a:pPr marL="0" indent="0" rtl="0">
              <a:spcBef>
                <a:spcPts val="7200"/>
              </a:spcBef>
              <a:buSzTx/>
              <a:buNone/>
              <a:tabLst>
                <a:tab pos="431800" algn="l"/>
              </a:tabLst>
              <a:defRPr sz="1400"/>
            </a:pPr>
            <a:r>
              <a:rPr dirty="0" err="1"/>
              <a:t>敬具</a:t>
            </a:r>
            <a:r>
              <a:rPr dirty="0"/>
              <a:t>、</a:t>
            </a:r>
            <a:br>
              <a:rPr dirty="0"/>
            </a:br>
            <a:r>
              <a:rPr lang="ja-jp" i="1" dirty="0"/>
              <a:t>Rolf Stahel </a:t>
            </a:r>
            <a:br>
              <a:rPr i="1" dirty="0"/>
            </a:br>
            <a:r>
              <a:rPr lang="ja-jp" b="1" dirty="0"/>
              <a:t>ETOP財団評議会会長</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2024年　ETOP内科的腫瘍学スライドデッキ編集者</a:t>
            </a:r>
          </a:p>
        </p:txBody>
      </p:sp>
      <p:sp>
        <p:nvSpPr>
          <p:cNvPr id="6" name="Content Placeholder 9">
            <a:extLst>
              <a:ext uri="{FF2B5EF4-FFF2-40B4-BE49-F238E27FC236}">
                <a16:creationId xmlns:a16="http://schemas.microsoft.com/office/drawing/2014/main" id="{39CBCE87-D911-4165-85BB-8FA2CADB80C4}"/>
              </a:ext>
            </a:extLst>
          </p:cNvPr>
          <p:cNvSpPr txBox="1">
            <a:spLocks/>
          </p:cNvSpPr>
          <p:nvPr/>
        </p:nvSpPr>
        <p:spPr>
          <a:xfrm>
            <a:off x="2275553" y="1420162"/>
            <a:ext cx="8117583"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ja-jp" sz="1600" b="0" i="0" u="none" strike="noStrike" kern="0" cap="none" spc="0" normalizeH="0" noProof="0" dirty="0">
                <a:ln>
                  <a:noFill/>
                </a:ln>
                <a:solidFill>
                  <a:srgbClr val="FFFFFF"/>
                </a:solidFill>
                <a:effectLst/>
                <a:uLnTx/>
                <a:uFillTx/>
                <a:latin typeface="Arial"/>
                <a:cs typeface="Arial"/>
                <a:sym typeface="Arial"/>
              </a:rPr>
              <a:t>重点分野：バイオマーカー(全ステージ)</a:t>
            </a:r>
            <a:endParaRPr kumimoji="0" lang="en-GB" sz="1400" b="0" i="0" u="none" strike="noStrike" kern="0" cap="none" spc="0" normalizeH="0" baseline="0" noProof="0" dirty="0">
              <a:ln>
                <a:noFill/>
              </a:ln>
              <a:solidFill>
                <a:srgbClr val="FFFFFF"/>
              </a:solidFill>
              <a:effectLst/>
              <a:uLnTx/>
              <a:uFillTx/>
              <a:latin typeface="Arial"/>
              <a:cs typeface="Arial"/>
              <a:sym typeface="Arial"/>
            </a:endParaRPr>
          </a:p>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lang="ja-jp" sz="1400" b="1" i="0" u="none" strike="noStrike" kern="0" cap="none" spc="0" normalizeH="0" noProof="0" dirty="0">
                <a:ln>
                  <a:noFill/>
                </a:ln>
                <a:solidFill>
                  <a:srgbClr val="FFFFFF"/>
                </a:solidFill>
                <a:effectLst/>
                <a:uLnTx/>
                <a:uFillTx/>
                <a:latin typeface="Arial"/>
                <a:cs typeface="Arial"/>
                <a:sym typeface="Arial"/>
              </a:rPr>
              <a:t>Enriqueta Felip博士</a:t>
            </a:r>
            <a:endParaRPr kumimoji="0" lang="en-GB" sz="1200" b="1" i="0" u="none" strike="noStrike" kern="0" cap="none" spc="0" normalizeH="0" baseline="0" noProof="0" dirty="0">
              <a:ln>
                <a:noFill/>
              </a:ln>
              <a:solidFill>
                <a:srgbClr val="FFFFFF"/>
              </a:solidFill>
              <a:effectLst/>
              <a:uLnTx/>
              <a:uFillTx/>
              <a:latin typeface="Arial"/>
              <a:cs typeface="Arial"/>
              <a:sym typeface="Arial"/>
            </a:endParaRPr>
          </a:p>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ja-jp" sz="1200" b="0" i="1" u="none" strike="noStrike" kern="0" cap="none" spc="0" normalizeH="0" noProof="0" dirty="0">
                <a:ln>
                  <a:noFill/>
                </a:ln>
                <a:solidFill>
                  <a:srgbClr val="FFFFFF"/>
                </a:solidFill>
                <a:effectLst/>
                <a:uLnTx/>
                <a:uFillTx/>
                <a:latin typeface="Arial"/>
                <a:cs typeface="Arial"/>
                <a:sym typeface="Arial"/>
              </a:rPr>
              <a:t>スペイン、バルセロナ、Vall d'Hebron大学病院腫瘍学部</a:t>
            </a:r>
          </a:p>
        </p:txBody>
      </p:sp>
      <p:grpSp>
        <p:nvGrpSpPr>
          <p:cNvPr id="7" name="Content Placeholder 9">
            <a:extLst>
              <a:ext uri="{FF2B5EF4-FFF2-40B4-BE49-F238E27FC236}">
                <a16:creationId xmlns:a16="http://schemas.microsoft.com/office/drawing/2014/main" id="{DF47B75C-D35D-4D4E-B05F-60FA618E96A0}"/>
              </a:ext>
            </a:extLst>
          </p:cNvPr>
          <p:cNvGrpSpPr/>
          <p:nvPr/>
        </p:nvGrpSpPr>
        <p:grpSpPr>
          <a:xfrm>
            <a:off x="2260940" y="3929839"/>
            <a:ext cx="8132196" cy="1161296"/>
            <a:chOff x="0" y="-1"/>
            <a:chExt cx="7421906" cy="1161295"/>
          </a:xfrm>
        </p:grpSpPr>
        <p:sp>
          <p:nvSpPr>
            <p:cNvPr id="8" name="Rounded Rectangle">
              <a:extLst>
                <a:ext uri="{FF2B5EF4-FFF2-40B4-BE49-F238E27FC236}">
                  <a16:creationId xmlns:a16="http://schemas.microsoft.com/office/drawing/2014/main" id="{2A628C17-5BBB-4E8E-B070-139CF965FD53}"/>
                </a:ext>
              </a:extLst>
            </p:cNvPr>
            <p:cNvSpPr/>
            <p:nvPr/>
          </p:nvSpPr>
          <p:spPr>
            <a:xfrm>
              <a:off x="0" y="-2"/>
              <a:ext cx="7421907" cy="1161296"/>
            </a:xfrm>
            <a:prstGeom prst="roundRect">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2000">
                  <a:latin typeface="Arial"/>
                  <a:ea typeface="Arial"/>
                  <a:cs typeface="Arial"/>
                  <a:sym typeface="Arial"/>
                </a:defRPr>
              </a:pPr>
              <a:endParaRPr kumimoji="0" sz="20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9" name="Focus: advanced NSCLC (not radically treatable stage III &amp; stage IV)…">
              <a:extLst>
                <a:ext uri="{FF2B5EF4-FFF2-40B4-BE49-F238E27FC236}">
                  <a16:creationId xmlns:a16="http://schemas.microsoft.com/office/drawing/2014/main" id="{C7BB7C12-81E0-407B-8DC2-5584FD5661DF}"/>
                </a:ext>
              </a:extLst>
            </p:cNvPr>
            <p:cNvSpPr txBox="1"/>
            <p:nvPr/>
          </p:nvSpPr>
          <p:spPr>
            <a:xfrm>
              <a:off x="1071903" y="207216"/>
              <a:ext cx="6293502"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dirty="0">
                  <a:ln>
                    <a:noFill/>
                  </a:ln>
                  <a:solidFill>
                    <a:srgbClr val="FFFFFF"/>
                  </a:solidFill>
                  <a:effectLst/>
                  <a:uLnTx/>
                  <a:uFillTx/>
                  <a:latin typeface="Arial"/>
                  <a:ea typeface="Arial"/>
                  <a:cs typeface="Arial"/>
                  <a:sym typeface="Arial"/>
                </a:rPr>
                <a:t>焦点：進行性NSCLC(根治的治療が不可能なステージIIIおよびステージIV)</a:t>
              </a:r>
              <a:endParaRPr kumimoji="0" sz="2000" b="0" i="0" u="none" strike="noStrike" kern="0" cap="none" spc="0" normalizeH="0" baseline="0" noProof="0" dirty="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dirty="0">
                  <a:ln>
                    <a:noFill/>
                  </a:ln>
                  <a:solidFill>
                    <a:srgbClr val="FFFFFF"/>
                  </a:solidFill>
                  <a:effectLst/>
                  <a:uLnTx/>
                  <a:uFillTx/>
                  <a:latin typeface="Arial"/>
                  <a:ea typeface="Arial"/>
                  <a:cs typeface="Arial"/>
                  <a:sym typeface="Arial"/>
                </a:rPr>
                <a:t>Solange Peters博士</a:t>
              </a:r>
              <a:endParaRPr kumimoji="0" sz="1200" b="1" i="0" u="none" strike="noStrike" kern="0" cap="none" spc="0" normalizeH="0" baseline="0" noProof="0" dirty="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dirty="0">
                  <a:ln>
                    <a:noFill/>
                  </a:ln>
                  <a:solidFill>
                    <a:srgbClr val="FFFFFF"/>
                  </a:solidFill>
                  <a:effectLst/>
                  <a:uLnTx/>
                  <a:uFillTx/>
                  <a:latin typeface="Arial"/>
                  <a:ea typeface="Arial"/>
                  <a:cs typeface="Arial"/>
                  <a:sym typeface="Arial"/>
                </a:rPr>
                <a:t>スイス、ローザンヌ、Multidisciplinary Oncology Center、Lausanne Cancer Center</a:t>
              </a:r>
            </a:p>
          </p:txBody>
        </p:sp>
      </p:grpSp>
      <p:grpSp>
        <p:nvGrpSpPr>
          <p:cNvPr id="10" name="Content Placeholder 9">
            <a:extLst>
              <a:ext uri="{FF2B5EF4-FFF2-40B4-BE49-F238E27FC236}">
                <a16:creationId xmlns:a16="http://schemas.microsoft.com/office/drawing/2014/main" id="{75753A76-38AF-4453-96D2-2C2DF616CF7D}"/>
              </a:ext>
            </a:extLst>
          </p:cNvPr>
          <p:cNvGrpSpPr/>
          <p:nvPr/>
        </p:nvGrpSpPr>
        <p:grpSpPr>
          <a:xfrm>
            <a:off x="2260940" y="5204089"/>
            <a:ext cx="8132196" cy="1161297"/>
            <a:chOff x="0" y="-2"/>
            <a:chExt cx="7696291" cy="1161296"/>
          </a:xfrm>
        </p:grpSpPr>
        <p:sp>
          <p:nvSpPr>
            <p:cNvPr id="11" name="Rounded Rectangle">
              <a:extLst>
                <a:ext uri="{FF2B5EF4-FFF2-40B4-BE49-F238E27FC236}">
                  <a16:creationId xmlns:a16="http://schemas.microsoft.com/office/drawing/2014/main" id="{6FB87636-6F2B-44E7-A81B-5256F8105251}"/>
                </a:ext>
              </a:extLst>
            </p:cNvPr>
            <p:cNvSpPr/>
            <p:nvPr/>
          </p:nvSpPr>
          <p:spPr>
            <a:xfrm>
              <a:off x="0" y="-2"/>
              <a:ext cx="7696291" cy="1161296"/>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endParaRPr kumimoji="0" sz="16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 name="Focus: other malignancies, SCLC, mesothelioma, rare tumors…">
              <a:extLst>
                <a:ext uri="{FF2B5EF4-FFF2-40B4-BE49-F238E27FC236}">
                  <a16:creationId xmlns:a16="http://schemas.microsoft.com/office/drawing/2014/main" id="{85C98CB8-805A-43CD-B009-C001376EB8AC}"/>
                </a:ext>
              </a:extLst>
            </p:cNvPr>
            <p:cNvSpPr txBox="1"/>
            <p:nvPr/>
          </p:nvSpPr>
          <p:spPr>
            <a:xfrm>
              <a:off x="1072579" y="207216"/>
              <a:ext cx="5844140"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dirty="0">
                  <a:ln>
                    <a:noFill/>
                  </a:ln>
                  <a:solidFill>
                    <a:srgbClr val="FFFFFF"/>
                  </a:solidFill>
                  <a:effectLst/>
                  <a:uLnTx/>
                  <a:uFillTx/>
                  <a:latin typeface="Arial"/>
                  <a:ea typeface="Arial"/>
                  <a:cs typeface="Arial"/>
                  <a:sym typeface="Arial"/>
                </a:rPr>
                <a:t>焦点：他の悪性腫瘍、SCLC、中皮腫、希少がん </a:t>
              </a: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dirty="0">
                  <a:ln>
                    <a:noFill/>
                  </a:ln>
                  <a:solidFill>
                    <a:srgbClr val="FFFFFF"/>
                  </a:solidFill>
                  <a:effectLst/>
                  <a:uLnTx/>
                  <a:uFillTx/>
                  <a:latin typeface="Arial"/>
                  <a:ea typeface="Arial"/>
                  <a:cs typeface="Arial"/>
                  <a:sym typeface="Arial"/>
                </a:rPr>
                <a:t>Martin Reck博士</a:t>
              </a:r>
              <a:endParaRPr kumimoji="0" sz="1200" b="1" i="0" u="none" strike="noStrike" kern="0" cap="none" spc="0" normalizeH="0" baseline="0" noProof="0" dirty="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dirty="0">
                  <a:ln>
                    <a:noFill/>
                  </a:ln>
                  <a:solidFill>
                    <a:srgbClr val="FFFFFF"/>
                  </a:solidFill>
                  <a:effectLst/>
                  <a:uLnTx/>
                  <a:uFillTx/>
                  <a:latin typeface="Arial"/>
                  <a:ea typeface="Arial"/>
                  <a:cs typeface="Arial"/>
                  <a:sym typeface="Arial"/>
                </a:rPr>
                <a:t>ドイツ、グロースハンスドルフ、Hospital Grosshansdorf、胸部腫瘍科</a:t>
              </a:r>
            </a:p>
          </p:txBody>
        </p:sp>
      </p:grpSp>
      <p:grpSp>
        <p:nvGrpSpPr>
          <p:cNvPr id="16" name="Content Placeholder 9">
            <a:extLst>
              <a:ext uri="{FF2B5EF4-FFF2-40B4-BE49-F238E27FC236}">
                <a16:creationId xmlns:a16="http://schemas.microsoft.com/office/drawing/2014/main" id="{187E13B0-98CA-4B0F-A202-CCD64D74A1F9}"/>
              </a:ext>
            </a:extLst>
          </p:cNvPr>
          <p:cNvGrpSpPr/>
          <p:nvPr/>
        </p:nvGrpSpPr>
        <p:grpSpPr>
          <a:xfrm>
            <a:off x="2247808" y="2657352"/>
            <a:ext cx="8145328" cy="1161297"/>
            <a:chOff x="-1" y="-2"/>
            <a:chExt cx="8145326" cy="1161296"/>
          </a:xfrm>
        </p:grpSpPr>
        <p:sp>
          <p:nvSpPr>
            <p:cNvPr id="17" name="Rounded Rectangle">
              <a:extLst>
                <a:ext uri="{FF2B5EF4-FFF2-40B4-BE49-F238E27FC236}">
                  <a16:creationId xmlns:a16="http://schemas.microsoft.com/office/drawing/2014/main" id="{39096C22-5857-474F-887C-1BB07ADE9344}"/>
                </a:ext>
              </a:extLst>
            </p:cNvPr>
            <p:cNvSpPr/>
            <p:nvPr/>
          </p:nvSpPr>
          <p:spPr>
            <a:xfrm>
              <a:off x="-1" y="-2"/>
              <a:ext cx="8145326" cy="1161296"/>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2000">
                  <a:solidFill>
                    <a:srgbClr val="363636"/>
                  </a:solidFill>
                  <a:latin typeface="Arial"/>
                  <a:ea typeface="Arial"/>
                  <a:cs typeface="Arial"/>
                  <a:sym typeface="Arial"/>
                </a:defRPr>
              </a:pPr>
              <a:endParaRPr kumimoji="0" sz="2000" b="0" i="0" u="none" strike="noStrike" kern="0" cap="none" spc="0" normalizeH="0" baseline="0" noProof="0">
                <a:ln>
                  <a:noFill/>
                </a:ln>
                <a:solidFill>
                  <a:srgbClr val="363636"/>
                </a:solidFill>
                <a:effectLst/>
                <a:uLnTx/>
                <a:uFillTx/>
                <a:latin typeface="Arial"/>
                <a:ea typeface="Arial"/>
                <a:cs typeface="Arial"/>
                <a:sym typeface="Arial"/>
              </a:endParaRPr>
            </a:p>
          </p:txBody>
        </p:sp>
        <p:sp>
          <p:nvSpPr>
            <p:cNvPr id="18" name="Focus: early and locally advanced NSCLC (stages I–III)…">
              <a:extLst>
                <a:ext uri="{FF2B5EF4-FFF2-40B4-BE49-F238E27FC236}">
                  <a16:creationId xmlns:a16="http://schemas.microsoft.com/office/drawing/2014/main" id="{C51B217D-E9D3-45E8-B3FA-ED7210A698C6}"/>
                </a:ext>
              </a:extLst>
            </p:cNvPr>
            <p:cNvSpPr txBox="1"/>
            <p:nvPr/>
          </p:nvSpPr>
          <p:spPr>
            <a:xfrm>
              <a:off x="1077191" y="207216"/>
              <a:ext cx="6183691"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dirty="0">
                  <a:ln>
                    <a:noFill/>
                  </a:ln>
                  <a:solidFill>
                    <a:srgbClr val="FFFFFF"/>
                  </a:solidFill>
                  <a:effectLst/>
                  <a:uLnTx/>
                  <a:uFillTx/>
                  <a:latin typeface="Arial"/>
                  <a:ea typeface="Arial"/>
                  <a:cs typeface="Arial"/>
                  <a:sym typeface="Arial"/>
                </a:rPr>
                <a:t>重点分野：早期および局所進行性NSCLC(ステージI～III)</a:t>
              </a:r>
              <a:endParaRPr kumimoji="0" sz="1400" b="0" i="0" u="none" strike="noStrike" kern="0" cap="none" spc="0" normalizeH="0" baseline="0" noProof="0" dirty="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dirty="0">
                  <a:ln>
                    <a:noFill/>
                  </a:ln>
                  <a:solidFill>
                    <a:srgbClr val="FFFFFF"/>
                  </a:solidFill>
                  <a:effectLst/>
                  <a:uLnTx/>
                  <a:uFillTx/>
                  <a:latin typeface="Arial"/>
                  <a:ea typeface="Arial"/>
                  <a:cs typeface="Arial"/>
                  <a:sym typeface="Arial"/>
                </a:rPr>
                <a:t>Egbert Smit博士</a:t>
              </a:r>
              <a:endParaRPr kumimoji="0" sz="1200" b="1" i="0" u="none" strike="noStrike" kern="0" cap="none" spc="0" normalizeH="0" baseline="0" noProof="0" dirty="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dirty="0">
                  <a:ln>
                    <a:noFill/>
                  </a:ln>
                  <a:solidFill>
                    <a:srgbClr val="FFFFFF"/>
                  </a:solidFill>
                  <a:effectLst/>
                  <a:uLnTx/>
                  <a:uFillTx/>
                  <a:latin typeface="Arial"/>
                  <a:ea typeface="Arial"/>
                  <a:cs typeface="Arial"/>
                  <a:sym typeface="Arial"/>
                </a:rPr>
                <a:t>オランダ、アムステルダム、Antoni van Leeuwenhoek Hospital、Netherlands Cancer Institute</a:t>
              </a:r>
            </a:p>
          </p:txBody>
        </p:sp>
      </p:grpSp>
      <p:pic>
        <p:nvPicPr>
          <p:cNvPr id="3" name="Picture 10">
            <a:extLst>
              <a:ext uri="{FF2B5EF4-FFF2-40B4-BE49-F238E27FC236}">
                <a16:creationId xmlns:a16="http://schemas.microsoft.com/office/drawing/2014/main" id="{3F4654CA-1E0E-50A2-9EAD-A52DAE14DFD9}"/>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2247809"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4" name="Picture 2">
            <a:extLst>
              <a:ext uri="{FF2B5EF4-FFF2-40B4-BE49-F238E27FC236}">
                <a16:creationId xmlns:a16="http://schemas.microsoft.com/office/drawing/2014/main" id="{4DB3238E-BE1F-F28E-3385-3560B88F38AC}"/>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2247809"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5" name="Picture 15">
            <a:extLst>
              <a:ext uri="{FF2B5EF4-FFF2-40B4-BE49-F238E27FC236}">
                <a16:creationId xmlns:a16="http://schemas.microsoft.com/office/drawing/2014/main" id="{784123BF-232B-7B94-68EF-DF1A532D64FE}"/>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2247810"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0" name="Picture 19">
            <a:extLst>
              <a:ext uri="{FF2B5EF4-FFF2-40B4-BE49-F238E27FC236}">
                <a16:creationId xmlns:a16="http://schemas.microsoft.com/office/drawing/2014/main" id="{40FB00CE-7F2A-8AEF-759E-AFE5133EB8B8}"/>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2251915"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latin typeface="+mn-lt"/>
              </a:rPr>
              <a:t>目次</a:t>
            </a:r>
            <a:endParaRPr lang="en-GB" dirty="0">
              <a:latin typeface="+mn-lt"/>
            </a:endParaRPr>
          </a:p>
        </p:txBody>
      </p:sp>
      <p:sp>
        <p:nvSpPr>
          <p:cNvPr id="3" name="Content Placeholder 2"/>
          <p:cNvSpPr>
            <a:spLocks noGrp="1"/>
          </p:cNvSpPr>
          <p:nvPr>
            <p:ph idx="1"/>
          </p:nvPr>
        </p:nvSpPr>
        <p:spPr/>
        <p:txBody>
          <a:bodyPr rtlCol="0"/>
          <a:lstStyle/>
          <a:p>
            <a:pPr rtl="0"/>
            <a:r>
              <a:rPr lang="ja-jp"/>
              <a:t>早期段階および局所進行性NSCLC – ステージI、IIおよびIII</a:t>
            </a:r>
          </a:p>
          <a:p>
            <a:pPr rtl="0"/>
            <a:r>
              <a:rPr lang="ja-jp"/>
              <a:t>進行性NSCLC - 根治的治療が不可能なステージIIIおよびステージIV</a:t>
            </a:r>
          </a:p>
          <a:p>
            <a:pPr lvl="1" rtl="0"/>
            <a:r>
              <a:rPr lang="ja-jp"/>
              <a:t>免疫療法</a:t>
            </a:r>
          </a:p>
          <a:p>
            <a:pPr lvl="1" rtl="0"/>
            <a:r>
              <a:rPr lang="ja-jp"/>
              <a:t>標的療法</a:t>
            </a:r>
          </a:p>
          <a:p>
            <a:pPr rtl="0"/>
            <a:r>
              <a:rPr lang="ja-jp"/>
              <a:t>その他の悪性腫瘍</a:t>
            </a:r>
          </a:p>
          <a:p>
            <a:pPr lvl="1" rtl="0"/>
            <a:r>
              <a:rPr lang="ja-jp"/>
              <a:t>SCLC、中皮腫および胸腺上皮性腫瘍 </a:t>
            </a:r>
          </a:p>
        </p:txBody>
      </p:sp>
      <p:sp>
        <p:nvSpPr>
          <p:cNvPr id="4" name="TextBox 3">
            <a:extLst>
              <a:ext uri="{FF2B5EF4-FFF2-40B4-BE49-F238E27FC236}">
                <a16:creationId xmlns:a16="http://schemas.microsoft.com/office/drawing/2014/main" id="{54576DC2-F737-462D-83C6-DEE126C1400E}"/>
              </a:ext>
            </a:extLst>
          </p:cNvPr>
          <p:cNvSpPr txBox="1"/>
          <p:nvPr/>
        </p:nvSpPr>
        <p:spPr>
          <a:xfrm>
            <a:off x="326633" y="5551535"/>
            <a:ext cx="11538733" cy="738662"/>
          </a:xfrm>
          <a:prstGeom prst="rect">
            <a:avLst/>
          </a:prstGeom>
          <a:noFill/>
          <a:ln w="254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91439" tIns="91439" rIns="91439" bIns="91439" numCol="1" spcCol="38100" rtlCol="0" anchor="t">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0000"/>
                </a:solidFill>
                <a:effectLst/>
                <a:uLnTx/>
                <a:uFillTx/>
                <a:latin typeface="+mn-lt"/>
                <a:ea typeface="Arial"/>
                <a:cs typeface="Arial"/>
                <a:sym typeface="Arial"/>
              </a:rPr>
              <a:t>欧州臨床腫瘍学会(ESMO)の許可を得てまとめた2024年ESMO会議のプレゼンテーションの内容。無断複写・転載を禁じます。 </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0000"/>
                </a:solidFill>
                <a:effectLst/>
                <a:uLnTx/>
                <a:uFillTx/>
                <a:latin typeface="+mn-lt"/>
                <a:ea typeface="Arial"/>
                <a:cs typeface="Arial"/>
                <a:sym typeface="Arial"/>
              </a:rPr>
              <a:t>ESMOは、コンテンツの選択、編集および/または翻訳に何の役割も果たしておらず、誤字・脱字や不足について責任を負いません。 </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0000"/>
                </a:solidFill>
                <a:effectLst/>
                <a:uLnTx/>
                <a:uFillTx/>
                <a:latin typeface="+mn-lt"/>
                <a:ea typeface="Arial"/>
                <a:cs typeface="Arial"/>
                <a:sym typeface="Arial"/>
              </a:rPr>
              <a:t>この資料集に記載されている企業、製品、サービス、療法は、ESMOが何らかの保証をするものではありません。</a:t>
            </a: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a:t>早期および局所進行性NSCLC –</a:t>
            </a:r>
            <a:br>
              <a:rPr lang="en-GB" dirty="0"/>
            </a:br>
            <a:r>
              <a:rPr lang="ja-jp"/>
              <a:t>ステージI、II、III</a:t>
            </a:r>
          </a:p>
        </p:txBody>
      </p:sp>
    </p:spTree>
    <p:extLst>
      <p:ext uri="{BB962C8B-B14F-4D97-AF65-F5344CB8AC3E}">
        <p14:creationId xmlns:p14="http://schemas.microsoft.com/office/powerpoint/2010/main" val="97407613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latin typeface="+mn-lt"/>
              </a:rPr>
              <a:t>LBA48：CCTG BR.31：完全切除非小細胞肺がん（NSCLC）を対象としたデュルバルマブ術後補助療法の国際的二重盲検プラセボ対照無作為化第Ⅲ相試験 - Goss G、他</a:t>
            </a:r>
          </a:p>
        </p:txBody>
      </p:sp>
      <p:sp>
        <p:nvSpPr>
          <p:cNvPr id="27" name="Text Placeholder 26">
            <a:extLst>
              <a:ext uri="{FF2B5EF4-FFF2-40B4-BE49-F238E27FC236}">
                <a16:creationId xmlns:a16="http://schemas.microsoft.com/office/drawing/2014/main" id="{D5B4F316-B5E1-558F-0D42-B97B98DF8ED3}"/>
              </a:ext>
            </a:extLst>
          </p:cNvPr>
          <p:cNvSpPr>
            <a:spLocks noGrp="1"/>
          </p:cNvSpPr>
          <p:nvPr>
            <p:ph type="body" sz="quarter" idx="10"/>
          </p:nvPr>
        </p:nvSpPr>
        <p:spPr/>
        <p:txBody>
          <a:bodyPr rtlCol="0"/>
          <a:lstStyle/>
          <a:p>
            <a:pPr rtl="0"/>
            <a:r>
              <a:rPr lang="ja-jp" baseline="30000"/>
              <a:t>a</a:t>
            </a:r>
            <a:r>
              <a:rPr lang="ja-jp"/>
              <a:t>化学療法を受けていない患者も組入れられる場合があります。 </a:t>
            </a:r>
            <a:endParaRPr lang="en-US" baseline="30000" dirty="0"/>
          </a:p>
        </p:txBody>
      </p:sp>
      <p:sp>
        <p:nvSpPr>
          <p:cNvPr id="29"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第Ⅲ相CCTG BR.31試験において、完全切除されたNSCLC患者におけるデュルバルマブ術後補助療法の有効性と安全性を評価すること</a:t>
            </a:r>
          </a:p>
        </p:txBody>
      </p:sp>
      <p:sp>
        <p:nvSpPr>
          <p:cNvPr id="30"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Goss G、他Ann Oncol 2024；35(補遺)：抄録LBA48</a:t>
            </a:r>
          </a:p>
        </p:txBody>
      </p:sp>
      <p:sp>
        <p:nvSpPr>
          <p:cNvPr id="31"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6" y="5510080"/>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a:t>
            </a:r>
            <a:r>
              <a:rPr lang="ja-jp" sz="1600" b="1" i="0" u="none" strike="noStrike" kern="1200" cap="none" spc="0" normalizeH="0">
                <a:ln>
                  <a:noFill/>
                </a:ln>
                <a:solidFill>
                  <a:srgbClr val="363636"/>
                </a:solidFill>
                <a:effectLst/>
                <a:uLnTx/>
                <a:uFillTx/>
                <a:ea typeface="+mn-ea"/>
                <a:cs typeface="Arial"/>
                <a:sym typeface="Helvetica"/>
              </a:rPr>
              <a:t>評価項目</a:t>
            </a:r>
          </a:p>
          <a:p>
            <a:pPr rtl="0" hangingPunct="1">
              <a:buClr>
                <a:srgbClr val="002850"/>
              </a:buClr>
              <a:defRPr/>
            </a:pPr>
            <a:r>
              <a:rPr lang="ja-jp" sz="1600" b="0" i="0" u="none" strike="noStrike" kern="0" cap="none" spc="0" normalizeH="0" noProof="0">
                <a:ln>
                  <a:noFill/>
                </a:ln>
                <a:solidFill>
                  <a:srgbClr val="363636"/>
                </a:solidFill>
                <a:effectLst/>
                <a:uLnTx/>
                <a:uFillTx/>
                <a:ea typeface="+mn-ea"/>
                <a:sym typeface="Calibri"/>
              </a:rPr>
              <a:t>PD-L1 TC≥25％ EGFR-/ALK-</a:t>
            </a:r>
            <a:r>
              <a:rPr lang="ja-jp" sz="1600" b="0" i="0" u="none" strike="noStrike" kern="1200" cap="none" spc="0" normalizeH="0" noProof="0">
                <a:ln>
                  <a:noFill/>
                </a:ln>
                <a:solidFill>
                  <a:srgbClr val="363636"/>
                </a:solidFill>
                <a:effectLst/>
                <a:uLnTx/>
                <a:uFillTx/>
                <a:ea typeface="+mn-ea"/>
                <a:cs typeface="Arial"/>
                <a:sym typeface="Calibri"/>
              </a:rPr>
              <a:t>におけるDFS</a:t>
            </a:r>
            <a:r>
              <a:rPr lang="ja-jp" sz="1600" b="0" i="0" u="none" strike="noStrike" kern="0" cap="none" spc="0" normalizeH="0" noProof="0">
                <a:ln>
                  <a:noFill/>
                </a:ln>
                <a:solidFill>
                  <a:srgbClr val="363636"/>
                </a:solidFill>
                <a:effectLst/>
                <a:uLnTx/>
                <a:uFillTx/>
                <a:ea typeface="+mn-ea"/>
                <a:sym typeface="Calibri"/>
              </a:rPr>
              <a:t>（</a:t>
            </a:r>
            <a:r>
              <a:rPr lang="ja-jp" sz="1600" b="0" i="0" u="none" strike="noStrike" kern="1200" cap="none" spc="0" normalizeH="0" noProof="0">
                <a:ln>
                  <a:noFill/>
                </a:ln>
                <a:solidFill>
                  <a:srgbClr val="363636"/>
                </a:solidFill>
                <a:effectLst/>
                <a:uLnTx/>
                <a:uFillTx/>
                <a:ea typeface="+mn-ea"/>
                <a:cs typeface="Arial"/>
                <a:sym typeface="Helvetica"/>
              </a:rPr>
              <a:t>治験責任医師による評価</a:t>
            </a:r>
            <a:r>
              <a:rPr lang="ja-jp" sz="1600" b="0" i="0" u="none" strike="noStrike" kern="0" cap="none" spc="0" normalizeH="0" noProof="0">
                <a:ln>
                  <a:noFill/>
                </a:ln>
                <a:solidFill>
                  <a:srgbClr val="363636"/>
                </a:solidFill>
                <a:effectLst/>
                <a:uLnTx/>
                <a:uFillTx/>
                <a:ea typeface="+mn-ea"/>
                <a:sym typeface="Calibri"/>
              </a:rPr>
              <a:t>）</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2"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Helvetica"/>
              </a:rPr>
              <a:t>PFS、OS、QoL、安全性</a:t>
            </a:r>
          </a:p>
        </p:txBody>
      </p:sp>
      <p:sp>
        <p:nvSpPr>
          <p:cNvPr id="33" name="Oval 14">
            <a:extLst>
              <a:ext uri="{FF2B5EF4-FFF2-40B4-BE49-F238E27FC236}">
                <a16:creationId xmlns:a16="http://schemas.microsoft.com/office/drawing/2014/main" id="{0F155350-775A-8B82-AB98-FD233528A353}"/>
              </a:ext>
            </a:extLst>
          </p:cNvPr>
          <p:cNvSpPr>
            <a:spLocks noChangeArrowheads="1"/>
          </p:cNvSpPr>
          <p:nvPr/>
        </p:nvSpPr>
        <p:spPr bwMode="auto">
          <a:xfrm>
            <a:off x="7217227" y="3390701"/>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n-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n-cs"/>
                <a:sym typeface="Calibri"/>
              </a:rPr>
              <a:t>2:1</a:t>
            </a:r>
          </a:p>
        </p:txBody>
      </p:sp>
      <p:cxnSp>
        <p:nvCxnSpPr>
          <p:cNvPr id="34" name="AutoShape 15">
            <a:extLst>
              <a:ext uri="{FF2B5EF4-FFF2-40B4-BE49-F238E27FC236}">
                <a16:creationId xmlns:a16="http://schemas.microsoft.com/office/drawing/2014/main" id="{B74B6D9D-1FFA-B6B8-74BC-0C247747D618}"/>
              </a:ext>
            </a:extLst>
          </p:cNvPr>
          <p:cNvCxnSpPr>
            <a:cxnSpLocks noChangeShapeType="1"/>
            <a:stCxn id="33" idx="0"/>
            <a:endCxn id="41" idx="1"/>
          </p:cNvCxnSpPr>
          <p:nvPr/>
        </p:nvCxnSpPr>
        <p:spPr bwMode="auto">
          <a:xfrm rot="5400000" flipH="1" flipV="1">
            <a:off x="7599326" y="2910022"/>
            <a:ext cx="390379" cy="570981"/>
          </a:xfrm>
          <a:prstGeom prst="bentConnector2">
            <a:avLst/>
          </a:prstGeom>
          <a:noFill/>
          <a:ln w="38100">
            <a:solidFill>
              <a:schemeClr val="bg1"/>
            </a:solidFill>
            <a:miter lim="800000"/>
            <a:headEnd/>
            <a:tailEnd type="triangle" w="med" len="med"/>
          </a:ln>
        </p:spPr>
      </p:cxnSp>
      <p:cxnSp>
        <p:nvCxnSpPr>
          <p:cNvPr id="35" name="AutoShape 16">
            <a:extLst>
              <a:ext uri="{FF2B5EF4-FFF2-40B4-BE49-F238E27FC236}">
                <a16:creationId xmlns:a16="http://schemas.microsoft.com/office/drawing/2014/main" id="{195D70CF-D5C5-462C-6FA1-AF44A06D1433}"/>
              </a:ext>
            </a:extLst>
          </p:cNvPr>
          <p:cNvCxnSpPr>
            <a:cxnSpLocks noChangeShapeType="1"/>
            <a:stCxn id="33" idx="4"/>
            <a:endCxn id="40" idx="1"/>
          </p:cNvCxnSpPr>
          <p:nvPr/>
        </p:nvCxnSpPr>
        <p:spPr bwMode="auto">
          <a:xfrm rot="16200000" flipH="1">
            <a:off x="7622568" y="3861357"/>
            <a:ext cx="343894" cy="570981"/>
          </a:xfrm>
          <a:prstGeom prst="bentConnector2">
            <a:avLst/>
          </a:prstGeom>
          <a:noFill/>
          <a:ln w="38100">
            <a:solidFill>
              <a:schemeClr val="bg1"/>
            </a:solidFill>
            <a:miter lim="800000"/>
            <a:headEnd/>
            <a:tailEnd type="triangle" w="med" len="med"/>
          </a:ln>
        </p:spPr>
      </p:cxnSp>
      <p:sp>
        <p:nvSpPr>
          <p:cNvPr id="37" name="Content Placeholder 26">
            <a:extLst>
              <a:ext uri="{FF2B5EF4-FFF2-40B4-BE49-F238E27FC236}">
                <a16:creationId xmlns:a16="http://schemas.microsoft.com/office/drawing/2014/main" id="{738C7456-9B83-B1D5-BD06-CFF096E6199D}"/>
              </a:ext>
            </a:extLst>
          </p:cNvPr>
          <p:cNvSpPr txBox="1">
            <a:spLocks/>
          </p:cNvSpPr>
          <p:nvPr/>
        </p:nvSpPr>
        <p:spPr bwMode="auto">
          <a:xfrm>
            <a:off x="4650364" y="4162441"/>
            <a:ext cx="6353335"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050" b="1" i="0" u="none" strike="noStrike" kern="0" cap="none" spc="0" normalizeH="0" noProof="0" dirty="0">
                <a:ln>
                  <a:noFill/>
                </a:ln>
                <a:solidFill>
                  <a:srgbClr val="363636"/>
                </a:solidFill>
                <a:effectLst/>
                <a:uLnTx/>
                <a:uFillTx/>
                <a:latin typeface="+mn-lt"/>
                <a:ea typeface="+mn-ea"/>
                <a:cs typeface="+mn-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dirty="0">
                <a:ln>
                  <a:noFill/>
                </a:ln>
                <a:solidFill>
                  <a:srgbClr val="363636"/>
                </a:solidFill>
                <a:effectLst/>
                <a:uLnTx/>
                <a:uFillTx/>
                <a:latin typeface="+mn-lt"/>
                <a:ea typeface="+mn-ea"/>
                <a:cs typeface="+mn-cs"/>
                <a:sym typeface="Calibri"/>
              </a:rPr>
              <a:t>ステージ（IB≥4cm対Ⅱ対ⅢA）</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dirty="0">
                <a:ln>
                  <a:noFill/>
                </a:ln>
                <a:solidFill>
                  <a:srgbClr val="363636"/>
                </a:solidFill>
                <a:effectLst/>
                <a:uLnTx/>
                <a:uFillTx/>
                <a:latin typeface="+mn-lt"/>
                <a:ea typeface="+mn-ea"/>
                <a:cs typeface="+mn-cs"/>
                <a:sym typeface="Calibri"/>
              </a:rPr>
              <a:t>PD-L1 ステータス （0対1~24％対25~49％対50％以上）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dirty="0">
                <a:ln>
                  <a:noFill/>
                </a:ln>
                <a:solidFill>
                  <a:srgbClr val="363636"/>
                </a:solidFill>
                <a:effectLst/>
                <a:uLnTx/>
                <a:uFillTx/>
                <a:latin typeface="+mn-lt"/>
                <a:ea typeface="+mn-ea"/>
                <a:cs typeface="+mn-cs"/>
                <a:sym typeface="Calibri"/>
              </a:rPr>
              <a:t>補助化学療法（300mg/m</a:t>
            </a:r>
            <a:r>
              <a:rPr lang="ja-jp" sz="1050" b="0" i="0" u="none" strike="noStrike" kern="0" cap="none" spc="0" normalizeH="0" baseline="30000" noProof="0" dirty="0">
                <a:ln>
                  <a:noFill/>
                </a:ln>
                <a:solidFill>
                  <a:srgbClr val="363636"/>
                </a:solidFill>
                <a:effectLst/>
                <a:uLnTx/>
                <a:uFillTx/>
                <a:latin typeface="+mn-lt"/>
                <a:ea typeface="+mn-ea"/>
                <a:cs typeface="+mn-cs"/>
                <a:sym typeface="Calibri"/>
              </a:rPr>
              <a:t>2</a:t>
            </a:r>
            <a:r>
              <a:rPr lang="ja-jp" sz="1050" b="0" i="0" u="none" strike="noStrike" kern="0" cap="none" spc="0" normalizeH="0" noProof="0" dirty="0">
                <a:ln>
                  <a:noFill/>
                </a:ln>
                <a:solidFill>
                  <a:srgbClr val="363636"/>
                </a:solidFill>
                <a:effectLst/>
                <a:uLnTx/>
                <a:uFillTx/>
                <a:latin typeface="+mn-lt"/>
                <a:ea typeface="+mn-ea"/>
                <a:cs typeface="+mn-cs"/>
                <a:sym typeface="Calibri"/>
              </a:rPr>
              <a:t>以上のシスプラチン/相当量対300mg/m</a:t>
            </a:r>
            <a:r>
              <a:rPr lang="ja-jp" sz="1050" b="0" i="0" u="none" strike="noStrike" kern="0" cap="none" spc="0" normalizeH="0" baseline="30000" noProof="0" dirty="0">
                <a:ln>
                  <a:noFill/>
                </a:ln>
                <a:solidFill>
                  <a:srgbClr val="363636"/>
                </a:solidFill>
                <a:effectLst/>
                <a:uLnTx/>
                <a:uFillTx/>
                <a:latin typeface="+mn-lt"/>
                <a:ea typeface="+mn-ea"/>
                <a:cs typeface="+mn-cs"/>
                <a:sym typeface="Calibri"/>
              </a:rPr>
              <a:t>2</a:t>
            </a:r>
            <a:r>
              <a:rPr lang="ja-jp" sz="1050" b="0" i="0" u="none" strike="noStrike" kern="0" cap="none" spc="0" normalizeH="0" noProof="0" dirty="0">
                <a:ln>
                  <a:noFill/>
                </a:ln>
                <a:solidFill>
                  <a:srgbClr val="363636"/>
                </a:solidFill>
                <a:effectLst/>
                <a:uLnTx/>
                <a:uFillTx/>
                <a:latin typeface="+mn-lt"/>
                <a:ea typeface="+mn-ea"/>
                <a:cs typeface="+mn-cs"/>
                <a:sym typeface="Calibri"/>
              </a:rPr>
              <a:t>未満対化学療法なし）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dirty="0">
                <a:ln>
                  <a:noFill/>
                </a:ln>
                <a:solidFill>
                  <a:srgbClr val="363636"/>
                </a:solidFill>
                <a:effectLst/>
                <a:uLnTx/>
                <a:uFillTx/>
                <a:latin typeface="+mn-lt"/>
                <a:ea typeface="+mn-ea"/>
                <a:cs typeface="+mn-cs"/>
                <a:sym typeface="Calibri"/>
              </a:rPr>
              <a:t>発生の中枢</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dirty="0">
                <a:ln>
                  <a:noFill/>
                </a:ln>
                <a:solidFill>
                  <a:srgbClr val="363636"/>
                </a:solidFill>
                <a:effectLst/>
                <a:uLnTx/>
                <a:uFillTx/>
                <a:latin typeface="+mn-lt"/>
                <a:ea typeface="+mn-ea"/>
                <a:cs typeface="+mn-cs"/>
                <a:sym typeface="Calibri"/>
              </a:rPr>
              <a:t>ESTSによる結節郭清（あり対なし）</a:t>
            </a:r>
          </a:p>
        </p:txBody>
      </p:sp>
      <p:cxnSp>
        <p:nvCxnSpPr>
          <p:cNvPr id="38" name="AutoShape 19">
            <a:extLst>
              <a:ext uri="{FF2B5EF4-FFF2-40B4-BE49-F238E27FC236}">
                <a16:creationId xmlns:a16="http://schemas.microsoft.com/office/drawing/2014/main" id="{AEC32BBB-BC30-99A1-7CCF-EA6914D09955}"/>
              </a:ext>
            </a:extLst>
          </p:cNvPr>
          <p:cNvCxnSpPr>
            <a:cxnSpLocks noChangeShapeType="1"/>
            <a:stCxn id="39" idx="3"/>
            <a:endCxn id="8" idx="1"/>
          </p:cNvCxnSpPr>
          <p:nvPr/>
        </p:nvCxnSpPr>
        <p:spPr bwMode="auto">
          <a:xfrm>
            <a:off x="4589182" y="3682801"/>
            <a:ext cx="239269" cy="1"/>
          </a:xfrm>
          <a:prstGeom prst="straightConnector1">
            <a:avLst/>
          </a:prstGeom>
          <a:noFill/>
          <a:ln w="38100">
            <a:solidFill>
              <a:schemeClr val="bg1"/>
            </a:solidFill>
            <a:round/>
            <a:headEnd type="none" w="med" len="med"/>
            <a:tailEnd type="none" w="med" len="med"/>
          </a:ln>
        </p:spPr>
      </p:cxnSp>
      <p:sp>
        <p:nvSpPr>
          <p:cNvPr id="40" name="AutoShape 12">
            <a:extLst>
              <a:ext uri="{FF2B5EF4-FFF2-40B4-BE49-F238E27FC236}">
                <a16:creationId xmlns:a16="http://schemas.microsoft.com/office/drawing/2014/main" id="{EE746420-4703-5D77-C668-47E7D4EBF7BB}"/>
              </a:ext>
            </a:extLst>
          </p:cNvPr>
          <p:cNvSpPr>
            <a:spLocks noChangeArrowheads="1"/>
          </p:cNvSpPr>
          <p:nvPr/>
        </p:nvSpPr>
        <p:spPr bwMode="auto">
          <a:xfrm>
            <a:off x="8080006" y="3908427"/>
            <a:ext cx="3021843"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n-cs"/>
                <a:sym typeface="Calibri"/>
              </a:rPr>
              <a:t>プラセボ</a:t>
            </a:r>
            <a:r>
              <a:rPr lang="ja-jp" sz="1600" b="0" i="0" u="none" strike="noStrike" kern="0" cap="none" spc="0" normalizeH="0" noProof="0">
                <a:ln>
                  <a:noFill/>
                </a:ln>
                <a:solidFill>
                  <a:srgbClr val="FFFFFF"/>
                </a:solidFill>
                <a:effectLst/>
                <a:uLnTx/>
                <a:uFillTx/>
                <a:latin typeface="+mn-lt"/>
                <a:ea typeface="SimSun" pitchFamily="2" charset="-122"/>
                <a:cs typeface="+mn-cs"/>
                <a:sym typeface="Calibri"/>
              </a:rPr>
              <a:t>20 mg/kg 4週間毎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n-cs"/>
                <a:sym typeface="Calibri"/>
              </a:rPr>
              <a:t>1年間</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n-cs"/>
                <a:sym typeface="Calibri"/>
              </a:rPr>
              <a:t>(n=471)</a:t>
            </a:r>
          </a:p>
        </p:txBody>
      </p:sp>
      <p:sp>
        <p:nvSpPr>
          <p:cNvPr id="41" name="AutoShape 8">
            <a:extLst>
              <a:ext uri="{FF2B5EF4-FFF2-40B4-BE49-F238E27FC236}">
                <a16:creationId xmlns:a16="http://schemas.microsoft.com/office/drawing/2014/main" id="{34F0DC66-D053-34FA-40C5-03282A426D9C}"/>
              </a:ext>
            </a:extLst>
          </p:cNvPr>
          <p:cNvSpPr>
            <a:spLocks noChangeArrowheads="1"/>
          </p:cNvSpPr>
          <p:nvPr/>
        </p:nvSpPr>
        <p:spPr bwMode="auto">
          <a:xfrm>
            <a:off x="8080006" y="2589953"/>
            <a:ext cx="3023627"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n-cs"/>
                <a:sym typeface="Calibri"/>
              </a:rPr>
              <a:t>デュルバルマブ </a:t>
            </a:r>
            <a:r>
              <a:rPr lang="ja-jp" sz="1600" b="0" i="0" u="none" strike="noStrike" kern="0" cap="none" spc="0" normalizeH="0" noProof="0">
                <a:ln>
                  <a:noFill/>
                </a:ln>
                <a:solidFill>
                  <a:srgbClr val="FFFFFF"/>
                </a:solidFill>
                <a:effectLst/>
                <a:uLnTx/>
                <a:uFillTx/>
                <a:latin typeface="+mn-lt"/>
                <a:ea typeface="SimSun" pitchFamily="2" charset="-122"/>
                <a:cs typeface="+mn-cs"/>
                <a:sym typeface="Calibri"/>
              </a:rPr>
              <a:t>20mg/kgを4週毎、1年間</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n-cs"/>
                <a:sym typeface="Calibri"/>
              </a:rPr>
              <a:t>(n=944)</a:t>
            </a:r>
          </a:p>
        </p:txBody>
      </p:sp>
      <p:sp>
        <p:nvSpPr>
          <p:cNvPr id="39" name="AutoShape 9">
            <a:extLst>
              <a:ext uri="{FF2B5EF4-FFF2-40B4-BE49-F238E27FC236}">
                <a16:creationId xmlns:a16="http://schemas.microsoft.com/office/drawing/2014/main" id="{1324C6A4-87EF-7A2A-C5D3-8482CBA63185}"/>
              </a:ext>
            </a:extLst>
          </p:cNvPr>
          <p:cNvSpPr>
            <a:spLocks noChangeArrowheads="1"/>
          </p:cNvSpPr>
          <p:nvPr/>
        </p:nvSpPr>
        <p:spPr bwMode="auto">
          <a:xfrm>
            <a:off x="914401" y="2822645"/>
            <a:ext cx="3674781" cy="172031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0" cap="none" spc="0" normalizeH="0" noProof="0" dirty="0">
                <a:ln>
                  <a:noFill/>
                </a:ln>
                <a:solidFill>
                  <a:srgbClr val="FFFFFF"/>
                </a:solidFill>
                <a:effectLst/>
                <a:uLnTx/>
                <a:uFillTx/>
                <a:latin typeface="+mn-lt"/>
                <a:ea typeface="SimSun" pitchFamily="2" charset="-122"/>
                <a:cs typeface="+mn-cs"/>
                <a:sym typeface="Calibri"/>
              </a:rPr>
              <a:t>患者の主な組み入れ基準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solidFill>
                  <a:srgbClr val="FFFFFF"/>
                </a:solidFill>
                <a:latin typeface="+mn-lt"/>
                <a:ea typeface="SimSun" pitchFamily="2" charset="-122"/>
              </a:rPr>
              <a:t>完全に切除された</a:t>
            </a:r>
            <a:r>
              <a:rPr lang="ja-jp" sz="1400" b="0" i="0" u="none" strike="noStrike" kern="0" cap="none" spc="0" normalizeH="0" noProof="0" dirty="0">
                <a:ln>
                  <a:noFill/>
                </a:ln>
                <a:solidFill>
                  <a:srgbClr val="FFFFFF"/>
                </a:solidFill>
                <a:effectLst/>
                <a:uLnTx/>
                <a:uFillTx/>
                <a:latin typeface="+mn-lt"/>
                <a:ea typeface="SimSun" pitchFamily="2" charset="-122"/>
                <a:cs typeface="+mn-cs"/>
                <a:sym typeface="Calibri"/>
              </a:rPr>
              <a:t>ステージⅠB-ⅢAのNSCLC（AJCC/UICC第7</a:t>
            </a:r>
            <a:r>
              <a:rPr lang="ja-jp" sz="1400" dirty="0">
                <a:latin typeface="+mn-lt"/>
                <a:ea typeface="SimSun" pitchFamily="2" charset="-122"/>
                <a:cs typeface="+mn-cs"/>
                <a:sym typeface="Calibri"/>
              </a:rPr>
              <a:t>版</a:t>
            </a:r>
            <a:r>
              <a:rPr lang="ja-jp" sz="1400" b="0" i="0" u="none" strike="noStrike" kern="0" cap="none" spc="0" normalizeH="0" noProof="0" dirty="0">
                <a:ln>
                  <a:noFill/>
                </a:ln>
                <a:solidFill>
                  <a:srgbClr val="FFFFFF"/>
                </a:solidFill>
                <a:effectLst/>
                <a:uLnTx/>
                <a:uFillTx/>
                <a:latin typeface="+mn-lt"/>
                <a:ea typeface="SimSun" pitchFamily="2" charset="-122"/>
                <a:cs typeface="+mn-cs"/>
                <a:sym typeface="Calibri"/>
              </a:rPr>
              <a: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kern="1200" dirty="0">
                <a:solidFill>
                  <a:srgbClr val="FFFFFF"/>
                </a:solidFill>
                <a:latin typeface="+mn-lt"/>
                <a:ea typeface="SimSun" pitchFamily="2" charset="-122"/>
                <a:cs typeface="Arial" charset="0"/>
              </a:rPr>
              <a:t>EGFR/ALK逸脱</a:t>
            </a:r>
            <a:r>
              <a:rPr lang="ja-jp" sz="1400" b="0" i="0" u="none" strike="noStrike" kern="0" cap="none" spc="0" normalizeH="0" noProof="0" dirty="0">
                <a:ln>
                  <a:noFill/>
                </a:ln>
                <a:solidFill>
                  <a:srgbClr val="FFFFFF"/>
                </a:solidFill>
                <a:effectLst/>
                <a:uLnTx/>
                <a:uFillTx/>
                <a:latin typeface="+mn-lt"/>
                <a:ea typeface="SimSun" pitchFamily="2" charset="-122"/>
                <a:cs typeface="+mn-cs"/>
                <a:sym typeface="Calibri"/>
              </a:rPr>
              <a:t>許容</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mn-lt"/>
                <a:ea typeface="SimSun" pitchFamily="2" charset="-122"/>
                <a:cs typeface="+mn-cs"/>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0" i="0" u="none" strike="noStrike" kern="0" cap="none" spc="0" normalizeH="0" noProof="0" dirty="0">
                <a:ln>
                  <a:noFill/>
                </a:ln>
                <a:solidFill>
                  <a:srgbClr val="FFFFFF"/>
                </a:solidFill>
                <a:effectLst/>
                <a:uLnTx/>
                <a:uFillTx/>
                <a:latin typeface="+mn-lt"/>
                <a:ea typeface="SimSun" pitchFamily="2" charset="-122"/>
                <a:cs typeface="+mn-cs"/>
                <a:sym typeface="Calibri"/>
              </a:rPr>
              <a:t>(n=1415)</a:t>
            </a:r>
          </a:p>
        </p:txBody>
      </p:sp>
      <p:sp>
        <p:nvSpPr>
          <p:cNvPr id="8" name="AutoShape 8">
            <a:extLst>
              <a:ext uri="{FF2B5EF4-FFF2-40B4-BE49-F238E27FC236}">
                <a16:creationId xmlns:a16="http://schemas.microsoft.com/office/drawing/2014/main" id="{9BF16228-912E-DFA5-0ED1-1106B5D37218}"/>
              </a:ext>
            </a:extLst>
          </p:cNvPr>
          <p:cNvSpPr>
            <a:spLocks noChangeArrowheads="1"/>
          </p:cNvSpPr>
          <p:nvPr/>
        </p:nvSpPr>
        <p:spPr bwMode="auto">
          <a:xfrm>
            <a:off x="4828451" y="3272433"/>
            <a:ext cx="2133068" cy="820737"/>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dirty="0">
                <a:ln>
                  <a:noFill/>
                </a:ln>
                <a:solidFill>
                  <a:srgbClr val="FFFFFF"/>
                </a:solidFill>
                <a:effectLst/>
                <a:uLnTx/>
                <a:uFillTx/>
                <a:latin typeface="+mn-lt"/>
                <a:ea typeface="SimSun" pitchFamily="2" charset="-122"/>
                <a:cs typeface="+mn-cs"/>
                <a:sym typeface="Calibri"/>
              </a:rPr>
              <a:t>手術後のプラチナ製剤ベースの化学療法</a:t>
            </a:r>
            <a:r>
              <a:rPr lang="ja-jp" sz="1400" b="0" i="0" u="none" strike="noStrike" kern="0" cap="none" spc="0" normalizeH="0" baseline="30000" noProof="0" dirty="0">
                <a:ln>
                  <a:noFill/>
                </a:ln>
                <a:solidFill>
                  <a:srgbClr val="FFFFFF"/>
                </a:solidFill>
                <a:effectLst/>
                <a:uLnTx/>
                <a:uFillTx/>
                <a:latin typeface="+mn-lt"/>
                <a:ea typeface="SimSun" pitchFamily="2" charset="-122"/>
                <a:cs typeface="+mn-cs"/>
                <a:sym typeface="Calibri"/>
              </a:rPr>
              <a:t>a</a:t>
            </a:r>
            <a:endPar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n-cs"/>
              <a:sym typeface="Calibri"/>
            </a:endParaRPr>
          </a:p>
        </p:txBody>
      </p:sp>
      <p:cxnSp>
        <p:nvCxnSpPr>
          <p:cNvPr id="15" name="AutoShape 19">
            <a:extLst>
              <a:ext uri="{FF2B5EF4-FFF2-40B4-BE49-F238E27FC236}">
                <a16:creationId xmlns:a16="http://schemas.microsoft.com/office/drawing/2014/main" id="{5DFFFEED-9374-636F-C292-F15652B65FC4}"/>
              </a:ext>
            </a:extLst>
          </p:cNvPr>
          <p:cNvCxnSpPr>
            <a:cxnSpLocks noChangeShapeType="1"/>
            <a:stCxn id="8" idx="3"/>
            <a:endCxn id="33" idx="2"/>
          </p:cNvCxnSpPr>
          <p:nvPr/>
        </p:nvCxnSpPr>
        <p:spPr bwMode="auto">
          <a:xfrm flipV="1">
            <a:off x="6961519" y="3682801"/>
            <a:ext cx="255708" cy="1"/>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116341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LBA48：CCTG BR.31：完全切除非小細胞肺がん（NSCLC）を対象としたデュルバルマブ術後補助療法の国際的二重盲検プラセボ対照無作為化第Ⅲ相試験 - Goss G、他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408277"/>
          </a:xfrm>
        </p:spPr>
        <p:txBody>
          <a:bodyPr rtlCol="0"/>
          <a:lstStyle/>
          <a:p>
            <a:pPr rtl="0"/>
            <a:r>
              <a:rPr lang="ja-jp" b="1"/>
              <a:t>主な結果</a:t>
            </a:r>
          </a:p>
        </p:txBody>
      </p:sp>
      <p:sp>
        <p:nvSpPr>
          <p:cNvPr id="7" name="Text Placeholder 6">
            <a:extLst>
              <a:ext uri="{FF2B5EF4-FFF2-40B4-BE49-F238E27FC236}">
                <a16:creationId xmlns:a16="http://schemas.microsoft.com/office/drawing/2014/main" id="{ED05D961-8A97-51D9-46B9-C63DDCFD3004}"/>
              </a:ext>
            </a:extLst>
          </p:cNvPr>
          <p:cNvSpPr>
            <a:spLocks noGrp="1"/>
          </p:cNvSpPr>
          <p:nvPr>
            <p:ph type="body" sz="quarter" idx="10"/>
          </p:nvPr>
        </p:nvSpPr>
        <p:spPr/>
        <p:txBody>
          <a:bodyPr rtlCol="0"/>
          <a:lstStyle/>
          <a:p>
            <a:pPr rtl="0"/>
            <a:r>
              <a:rPr lang="ja-jp" baseline="30000"/>
              <a:t>a</a:t>
            </a:r>
            <a:r>
              <a:rPr lang="ja-jp"/>
              <a:t>両側。</a:t>
            </a:r>
            <a:endParaRPr lang="en-GB" baseline="30000"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Goss G、他Ann Oncol 2024；35(補遺)：抄録LBA48</a:t>
            </a:r>
          </a:p>
        </p:txBody>
      </p:sp>
      <p:sp>
        <p:nvSpPr>
          <p:cNvPr id="9" name="TextBox 8">
            <a:extLst>
              <a:ext uri="{FF2B5EF4-FFF2-40B4-BE49-F238E27FC236}">
                <a16:creationId xmlns:a16="http://schemas.microsoft.com/office/drawing/2014/main" id="{1EF1EC77-45C0-6E49-CF3F-333FA9EA6BC3}"/>
              </a:ext>
            </a:extLst>
          </p:cNvPr>
          <p:cNvSpPr txBox="1"/>
          <p:nvPr/>
        </p:nvSpPr>
        <p:spPr>
          <a:xfrm>
            <a:off x="3415378" y="1594737"/>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0000"/>
                </a:solidFill>
                <a:effectLst/>
                <a:uLnTx/>
                <a:uFillTx/>
                <a:latin typeface="+mn-lt"/>
                <a:ea typeface="+mn-ea"/>
                <a:cs typeface="+mn-cs"/>
              </a:rPr>
              <a:t>PD-L1 TC≥25％ EGFR-/ALK-におけるDFS </a:t>
            </a:r>
          </a:p>
        </p:txBody>
      </p:sp>
      <p:graphicFrame>
        <p:nvGraphicFramePr>
          <p:cNvPr id="3" name="Table 663">
            <a:extLst>
              <a:ext uri="{FF2B5EF4-FFF2-40B4-BE49-F238E27FC236}">
                <a16:creationId xmlns:a16="http://schemas.microsoft.com/office/drawing/2014/main" id="{36A27A4F-5317-CC3B-D5B5-5D538F5EFDC7}"/>
              </a:ext>
            </a:extLst>
          </p:cNvPr>
          <p:cNvGraphicFramePr>
            <a:graphicFrameLocks noGrp="1"/>
          </p:cNvGraphicFramePr>
          <p:nvPr>
            <p:extLst>
              <p:ext uri="{D42A27DB-BD31-4B8C-83A1-F6EECF244321}">
                <p14:modId xmlns:p14="http://schemas.microsoft.com/office/powerpoint/2010/main" val="3948039899"/>
              </p:ext>
            </p:extLst>
          </p:nvPr>
        </p:nvGraphicFramePr>
        <p:xfrm>
          <a:off x="7203774" y="2086681"/>
          <a:ext cx="4659772" cy="947520"/>
        </p:xfrm>
        <a:graphic>
          <a:graphicData uri="http://schemas.openxmlformats.org/drawingml/2006/table">
            <a:tbl>
              <a:tblPr firstRow="1" bandRow="1">
                <a:tableStyleId>{69012ECD-51FC-41F1-AA8D-1B2483CD663E}</a:tableStyleId>
              </a:tblPr>
              <a:tblGrid>
                <a:gridCol w="1757346">
                  <a:extLst>
                    <a:ext uri="{9D8B030D-6E8A-4147-A177-3AD203B41FA5}">
                      <a16:colId xmlns:a16="http://schemas.microsoft.com/office/drawing/2014/main" val="4026828033"/>
                    </a:ext>
                  </a:extLst>
                </a:gridCol>
                <a:gridCol w="1651784">
                  <a:extLst>
                    <a:ext uri="{9D8B030D-6E8A-4147-A177-3AD203B41FA5}">
                      <a16:colId xmlns:a16="http://schemas.microsoft.com/office/drawing/2014/main" val="2351951672"/>
                    </a:ext>
                  </a:extLst>
                </a:gridCol>
                <a:gridCol w="1250642">
                  <a:extLst>
                    <a:ext uri="{9D8B030D-6E8A-4147-A177-3AD203B41FA5}">
                      <a16:colId xmlns:a16="http://schemas.microsoft.com/office/drawing/2014/main" val="3840096650"/>
                    </a:ext>
                  </a:extLst>
                </a:gridCol>
              </a:tblGrid>
              <a:tr h="350265">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ja-jp" sz="1200" b="1" noProof="0">
                          <a:solidFill>
                            <a:schemeClr val="tx2"/>
                          </a:solidFill>
                        </a:rPr>
                        <a:t>デュルバルマブ</a:t>
                      </a:r>
                    </a:p>
                    <a:p>
                      <a:pPr algn="ctr" rtl="0"/>
                      <a:r>
                        <a:rPr lang="ja-jp" sz="1200" b="1" noProof="0">
                          <a:solidFill>
                            <a:schemeClr val="tx2"/>
                          </a:solidFill>
                        </a:rPr>
                        <a:t>(n=316)</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プラセボ</a:t>
                      </a:r>
                    </a:p>
                    <a:p>
                      <a:pPr algn="ctr" rtl="0"/>
                      <a:r>
                        <a:rPr lang="ja-jp" sz="1200" b="1" noProof="0">
                          <a:solidFill>
                            <a:schemeClr val="tx2"/>
                          </a:solidFill>
                        </a:rPr>
                        <a:t>(n=161)</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ja-jp" sz="1200">
                          <a:solidFill>
                            <a:srgbClr val="000000"/>
                          </a:solidFill>
                        </a:rPr>
                        <a:t>mDFS、月数(95％ CI)</a:t>
                      </a:r>
                    </a:p>
                  </a:txBody>
                  <a:tcPr marL="72000" marR="72000" marT="36000" marB="36000" anchor="ctr">
                    <a:solidFill>
                      <a:schemeClr val="tx2"/>
                    </a:solidFill>
                  </a:tcPr>
                </a:tc>
                <a:tc>
                  <a:txBody>
                    <a:bodyPr/>
                    <a:lstStyle/>
                    <a:p>
                      <a:pPr algn="ctr" rtl="0"/>
                      <a:r>
                        <a:rPr lang="ja-jp" sz="1200">
                          <a:solidFill>
                            <a:srgbClr val="000000"/>
                          </a:solidFill>
                        </a:rPr>
                        <a:t>69.9 (57.6、NR)</a:t>
                      </a:r>
                    </a:p>
                  </a:txBody>
                  <a:tcPr marL="72000" marR="72000" marT="36000" marB="36000" anchor="ctr">
                    <a:solidFill>
                      <a:schemeClr val="tx2"/>
                    </a:solidFill>
                  </a:tcPr>
                </a:tc>
                <a:tc>
                  <a:txBody>
                    <a:bodyPr/>
                    <a:lstStyle/>
                    <a:p>
                      <a:pPr algn="ctr" rtl="0"/>
                      <a:r>
                        <a:rPr lang="ja-jp" sz="1200">
                          <a:solidFill>
                            <a:srgbClr val="000000"/>
                          </a:solidFill>
                        </a:rPr>
                        <a:t>60.2 (47.7、NR)</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200">
                          <a:solidFill>
                            <a:srgbClr val="000000"/>
                          </a:solidFill>
                        </a:rPr>
                        <a:t>HR (95％CI)；</a:t>
                      </a:r>
                      <a:r>
                        <a:rPr lang="ja-jp" sz="1200" i="0">
                          <a:solidFill>
                            <a:srgbClr val="000000"/>
                          </a:solidFill>
                        </a:rPr>
                        <a:t>p値</a:t>
                      </a:r>
                      <a:r>
                        <a:rPr lang="ja-jp" sz="1200" i="0" baseline="30000">
                          <a:solidFill>
                            <a:srgbClr val="000000"/>
                          </a:solidFill>
                        </a:rPr>
                        <a:t>a</a:t>
                      </a:r>
                      <a:endParaRPr lang="en-US" sz="1200" i="0" baseline="30000" dirty="0">
                        <a:solidFill>
                          <a:srgbClr val="000000"/>
                        </a:solidFill>
                      </a:endParaRPr>
                    </a:p>
                  </a:txBody>
                  <a:tcPr marL="72000" marR="72000" marT="36000" marB="36000" anchor="ctr">
                    <a:solidFill>
                      <a:schemeClr val="tx2"/>
                    </a:solidFill>
                  </a:tcPr>
                </a:tc>
                <a:tc gridSpan="2">
                  <a:txBody>
                    <a:bodyPr/>
                    <a:lstStyle/>
                    <a:p>
                      <a:pPr algn="ctr" rtl="0"/>
                      <a:r>
                        <a:rPr lang="ja-jp" sz="1200">
                          <a:solidFill>
                            <a:srgbClr val="000000"/>
                          </a:solidFill>
                        </a:rPr>
                        <a:t>0.935 (0.706、1.247)；0.642</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8" name="TextBox 7">
            <a:extLst>
              <a:ext uri="{FF2B5EF4-FFF2-40B4-BE49-F238E27FC236}">
                <a16:creationId xmlns:a16="http://schemas.microsoft.com/office/drawing/2014/main" id="{81D4730D-E4A1-D760-E2B0-19E6DC93D8DF}"/>
              </a:ext>
            </a:extLst>
          </p:cNvPr>
          <p:cNvSpPr txBox="1"/>
          <p:nvPr/>
        </p:nvSpPr>
        <p:spPr>
          <a:xfrm>
            <a:off x="1383879" y="5716145"/>
            <a:ext cx="962869"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dirty="0">
                <a:ln>
                  <a:noFill/>
                </a:ln>
                <a:solidFill>
                  <a:srgbClr val="00A2E1"/>
                </a:solidFill>
                <a:effectLst/>
                <a:uLnTx/>
                <a:uFillTx/>
                <a:latin typeface="+mn-lt"/>
                <a:ea typeface="+mn-ea"/>
                <a:cs typeface="+mn-cs"/>
              </a:rPr>
              <a:t>デュルバルマブ</a:t>
            </a:r>
          </a:p>
        </p:txBody>
      </p:sp>
      <p:sp>
        <p:nvSpPr>
          <p:cNvPr id="11" name="TextBox 10">
            <a:extLst>
              <a:ext uri="{FF2B5EF4-FFF2-40B4-BE49-F238E27FC236}">
                <a16:creationId xmlns:a16="http://schemas.microsoft.com/office/drawing/2014/main" id="{A6803FBB-4957-8B8A-9722-D6B805A7B318}"/>
              </a:ext>
            </a:extLst>
          </p:cNvPr>
          <p:cNvSpPr txBox="1"/>
          <p:nvPr/>
        </p:nvSpPr>
        <p:spPr>
          <a:xfrm>
            <a:off x="1599378" y="5910185"/>
            <a:ext cx="739348"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プラセボ</a:t>
            </a:r>
          </a:p>
        </p:txBody>
      </p:sp>
      <p:grpSp>
        <p:nvGrpSpPr>
          <p:cNvPr id="1583" name="Group 1582">
            <a:extLst>
              <a:ext uri="{FF2B5EF4-FFF2-40B4-BE49-F238E27FC236}">
                <a16:creationId xmlns:a16="http://schemas.microsoft.com/office/drawing/2014/main" id="{6E8D3697-7433-D4D7-C0C0-02D4CD3E0B49}"/>
              </a:ext>
            </a:extLst>
          </p:cNvPr>
          <p:cNvGrpSpPr/>
          <p:nvPr/>
        </p:nvGrpSpPr>
        <p:grpSpPr>
          <a:xfrm>
            <a:off x="2387713" y="5910209"/>
            <a:ext cx="8712241" cy="140488"/>
            <a:chOff x="2395734" y="5966356"/>
            <a:chExt cx="8712241" cy="140488"/>
          </a:xfrm>
        </p:grpSpPr>
        <p:sp>
          <p:nvSpPr>
            <p:cNvPr id="1355" name="TextBox 1354">
              <a:extLst>
                <a:ext uri="{FF2B5EF4-FFF2-40B4-BE49-F238E27FC236}">
                  <a16:creationId xmlns:a16="http://schemas.microsoft.com/office/drawing/2014/main" id="{83B390B3-F9A7-45AA-3E89-73F88A2E8103}"/>
                </a:ext>
              </a:extLst>
            </p:cNvPr>
            <p:cNvSpPr txBox="1"/>
            <p:nvPr/>
          </p:nvSpPr>
          <p:spPr>
            <a:xfrm>
              <a:off x="2395734"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161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56" name="TextBox 1355">
              <a:extLst>
                <a:ext uri="{FF2B5EF4-FFF2-40B4-BE49-F238E27FC236}">
                  <a16:creationId xmlns:a16="http://schemas.microsoft.com/office/drawing/2014/main" id="{FE061BAE-7AC4-181D-8160-1B4B25EF7C40}"/>
                </a:ext>
              </a:extLst>
            </p:cNvPr>
            <p:cNvSpPr txBox="1"/>
            <p:nvPr/>
          </p:nvSpPr>
          <p:spPr>
            <a:xfrm>
              <a:off x="2659417"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136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57" name="TextBox 1356">
              <a:extLst>
                <a:ext uri="{FF2B5EF4-FFF2-40B4-BE49-F238E27FC236}">
                  <a16:creationId xmlns:a16="http://schemas.microsoft.com/office/drawing/2014/main" id="{4173AB98-3335-96E1-720C-FA3C99AEBC17}"/>
                </a:ext>
              </a:extLst>
            </p:cNvPr>
            <p:cNvSpPr txBox="1"/>
            <p:nvPr/>
          </p:nvSpPr>
          <p:spPr>
            <a:xfrm>
              <a:off x="2923100"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129</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58" name="TextBox 1357">
              <a:extLst>
                <a:ext uri="{FF2B5EF4-FFF2-40B4-BE49-F238E27FC236}">
                  <a16:creationId xmlns:a16="http://schemas.microsoft.com/office/drawing/2014/main" id="{25332FB9-442B-1EA3-B0E3-A347CAA1AC00}"/>
                </a:ext>
              </a:extLst>
            </p:cNvPr>
            <p:cNvSpPr txBox="1"/>
            <p:nvPr/>
          </p:nvSpPr>
          <p:spPr>
            <a:xfrm>
              <a:off x="3186783"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119</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59" name="TextBox 1358">
              <a:extLst>
                <a:ext uri="{FF2B5EF4-FFF2-40B4-BE49-F238E27FC236}">
                  <a16:creationId xmlns:a16="http://schemas.microsoft.com/office/drawing/2014/main" id="{15FE9095-CD5F-7185-F251-F473BBBC49BB}"/>
                </a:ext>
              </a:extLst>
            </p:cNvPr>
            <p:cNvSpPr txBox="1"/>
            <p:nvPr/>
          </p:nvSpPr>
          <p:spPr>
            <a:xfrm>
              <a:off x="3450466"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116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0" name="TextBox 1359">
              <a:extLst>
                <a:ext uri="{FF2B5EF4-FFF2-40B4-BE49-F238E27FC236}">
                  <a16:creationId xmlns:a16="http://schemas.microsoft.com/office/drawing/2014/main" id="{FE83C0AC-136F-B4B1-6AF6-0B7C1555E28C}"/>
                </a:ext>
              </a:extLst>
            </p:cNvPr>
            <p:cNvSpPr txBox="1"/>
            <p:nvPr/>
          </p:nvSpPr>
          <p:spPr>
            <a:xfrm>
              <a:off x="3714149"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109</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1" name="TextBox 1360">
              <a:extLst>
                <a:ext uri="{FF2B5EF4-FFF2-40B4-BE49-F238E27FC236}">
                  <a16:creationId xmlns:a16="http://schemas.microsoft.com/office/drawing/2014/main" id="{B6A864EB-2D5B-928C-39BE-AB4425FB8E54}"/>
                </a:ext>
              </a:extLst>
            </p:cNvPr>
            <p:cNvSpPr txBox="1"/>
            <p:nvPr/>
          </p:nvSpPr>
          <p:spPr>
            <a:xfrm>
              <a:off x="3977832"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105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2" name="TextBox 1361">
              <a:extLst>
                <a:ext uri="{FF2B5EF4-FFF2-40B4-BE49-F238E27FC236}">
                  <a16:creationId xmlns:a16="http://schemas.microsoft.com/office/drawing/2014/main" id="{87648D3A-DC59-39DB-61ED-0475F8C3FE6B}"/>
                </a:ext>
              </a:extLst>
            </p:cNvPr>
            <p:cNvSpPr txBox="1"/>
            <p:nvPr/>
          </p:nvSpPr>
          <p:spPr>
            <a:xfrm>
              <a:off x="4241515"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103</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3" name="TextBox 1362">
              <a:extLst>
                <a:ext uri="{FF2B5EF4-FFF2-40B4-BE49-F238E27FC236}">
                  <a16:creationId xmlns:a16="http://schemas.microsoft.com/office/drawing/2014/main" id="{0FFBA1B3-D965-7693-D569-F6DC99DB6655}"/>
                </a:ext>
              </a:extLst>
            </p:cNvPr>
            <p:cNvSpPr txBox="1"/>
            <p:nvPr/>
          </p:nvSpPr>
          <p:spPr>
            <a:xfrm>
              <a:off x="4505198"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102</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4" name="TextBox 1363">
              <a:extLst>
                <a:ext uri="{FF2B5EF4-FFF2-40B4-BE49-F238E27FC236}">
                  <a16:creationId xmlns:a16="http://schemas.microsoft.com/office/drawing/2014/main" id="{5809B31E-951E-7E4C-56C2-A9760ABB7C01}"/>
                </a:ext>
              </a:extLst>
            </p:cNvPr>
            <p:cNvSpPr txBox="1"/>
            <p:nvPr/>
          </p:nvSpPr>
          <p:spPr>
            <a:xfrm>
              <a:off x="4768881"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99</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5" name="TextBox 1364">
              <a:extLst>
                <a:ext uri="{FF2B5EF4-FFF2-40B4-BE49-F238E27FC236}">
                  <a16:creationId xmlns:a16="http://schemas.microsoft.com/office/drawing/2014/main" id="{6358A6C7-78D2-C4DD-9500-DAE8E4CE5F4F}"/>
                </a:ext>
              </a:extLst>
            </p:cNvPr>
            <p:cNvSpPr txBox="1"/>
            <p:nvPr/>
          </p:nvSpPr>
          <p:spPr>
            <a:xfrm>
              <a:off x="5032564"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98</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6" name="TextBox 1365">
              <a:extLst>
                <a:ext uri="{FF2B5EF4-FFF2-40B4-BE49-F238E27FC236}">
                  <a16:creationId xmlns:a16="http://schemas.microsoft.com/office/drawing/2014/main" id="{BAACCC41-D5A6-AB75-CA11-78D7D59ABD3C}"/>
                </a:ext>
              </a:extLst>
            </p:cNvPr>
            <p:cNvSpPr txBox="1"/>
            <p:nvPr/>
          </p:nvSpPr>
          <p:spPr>
            <a:xfrm>
              <a:off x="5296247"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95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7" name="TextBox 1366">
              <a:extLst>
                <a:ext uri="{FF2B5EF4-FFF2-40B4-BE49-F238E27FC236}">
                  <a16:creationId xmlns:a16="http://schemas.microsoft.com/office/drawing/2014/main" id="{3744024A-635F-D4C2-CF23-40B5EB272018}"/>
                </a:ext>
              </a:extLst>
            </p:cNvPr>
            <p:cNvSpPr txBox="1"/>
            <p:nvPr/>
          </p:nvSpPr>
          <p:spPr>
            <a:xfrm>
              <a:off x="5559930"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91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8" name="TextBox 1367">
              <a:extLst>
                <a:ext uri="{FF2B5EF4-FFF2-40B4-BE49-F238E27FC236}">
                  <a16:creationId xmlns:a16="http://schemas.microsoft.com/office/drawing/2014/main" id="{79080314-6E44-9330-8956-9E46CA701C59}"/>
                </a:ext>
              </a:extLst>
            </p:cNvPr>
            <p:cNvSpPr txBox="1"/>
            <p:nvPr/>
          </p:nvSpPr>
          <p:spPr>
            <a:xfrm>
              <a:off x="5823613"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86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9" name="TextBox 1368">
              <a:extLst>
                <a:ext uri="{FF2B5EF4-FFF2-40B4-BE49-F238E27FC236}">
                  <a16:creationId xmlns:a16="http://schemas.microsoft.com/office/drawing/2014/main" id="{73BAE4F2-B619-3269-119F-3EE54356DF70}"/>
                </a:ext>
              </a:extLst>
            </p:cNvPr>
            <p:cNvSpPr txBox="1"/>
            <p:nvPr/>
          </p:nvSpPr>
          <p:spPr>
            <a:xfrm>
              <a:off x="6087296"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86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0" name="TextBox 1369">
              <a:extLst>
                <a:ext uri="{FF2B5EF4-FFF2-40B4-BE49-F238E27FC236}">
                  <a16:creationId xmlns:a16="http://schemas.microsoft.com/office/drawing/2014/main" id="{F4CAE066-F999-0881-B247-69CBC80237AC}"/>
                </a:ext>
              </a:extLst>
            </p:cNvPr>
            <p:cNvSpPr txBox="1"/>
            <p:nvPr/>
          </p:nvSpPr>
          <p:spPr>
            <a:xfrm>
              <a:off x="6350979"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81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1" name="TextBox 1370">
              <a:extLst>
                <a:ext uri="{FF2B5EF4-FFF2-40B4-BE49-F238E27FC236}">
                  <a16:creationId xmlns:a16="http://schemas.microsoft.com/office/drawing/2014/main" id="{EA944B99-BF4D-BE30-6931-95B26CB667FE}"/>
                </a:ext>
              </a:extLst>
            </p:cNvPr>
            <p:cNvSpPr txBox="1"/>
            <p:nvPr/>
          </p:nvSpPr>
          <p:spPr>
            <a:xfrm>
              <a:off x="6614662"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67</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2" name="TextBox 1371">
              <a:extLst>
                <a:ext uri="{FF2B5EF4-FFF2-40B4-BE49-F238E27FC236}">
                  <a16:creationId xmlns:a16="http://schemas.microsoft.com/office/drawing/2014/main" id="{F38B2D46-8ACF-E1F9-657B-A16A01BF03AC}"/>
                </a:ext>
              </a:extLst>
            </p:cNvPr>
            <p:cNvSpPr txBox="1"/>
            <p:nvPr/>
          </p:nvSpPr>
          <p:spPr>
            <a:xfrm>
              <a:off x="6878345"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57</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3" name="TextBox 1372">
              <a:extLst>
                <a:ext uri="{FF2B5EF4-FFF2-40B4-BE49-F238E27FC236}">
                  <a16:creationId xmlns:a16="http://schemas.microsoft.com/office/drawing/2014/main" id="{D01AD3E8-2CBA-6F6E-C3DA-3F7E59F6DB33}"/>
                </a:ext>
              </a:extLst>
            </p:cNvPr>
            <p:cNvSpPr txBox="1"/>
            <p:nvPr/>
          </p:nvSpPr>
          <p:spPr>
            <a:xfrm>
              <a:off x="7142028"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55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4" name="TextBox 1373">
              <a:extLst>
                <a:ext uri="{FF2B5EF4-FFF2-40B4-BE49-F238E27FC236}">
                  <a16:creationId xmlns:a16="http://schemas.microsoft.com/office/drawing/2014/main" id="{286792FE-DF4A-025A-DDFE-267224C71A13}"/>
                </a:ext>
              </a:extLst>
            </p:cNvPr>
            <p:cNvSpPr txBox="1"/>
            <p:nvPr/>
          </p:nvSpPr>
          <p:spPr>
            <a:xfrm>
              <a:off x="7405711"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53</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5" name="TextBox 1374">
              <a:extLst>
                <a:ext uri="{FF2B5EF4-FFF2-40B4-BE49-F238E27FC236}">
                  <a16:creationId xmlns:a16="http://schemas.microsoft.com/office/drawing/2014/main" id="{F41EBE6E-5429-8B94-4BE4-FF4D55B0B467}"/>
                </a:ext>
              </a:extLst>
            </p:cNvPr>
            <p:cNvSpPr txBox="1"/>
            <p:nvPr/>
          </p:nvSpPr>
          <p:spPr>
            <a:xfrm>
              <a:off x="7669394"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43</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6" name="TextBox 1375">
              <a:extLst>
                <a:ext uri="{FF2B5EF4-FFF2-40B4-BE49-F238E27FC236}">
                  <a16:creationId xmlns:a16="http://schemas.microsoft.com/office/drawing/2014/main" id="{7D8F1F9E-2D50-F4F4-ACB1-821B3B8BD9A6}"/>
                </a:ext>
              </a:extLst>
            </p:cNvPr>
            <p:cNvSpPr txBox="1"/>
            <p:nvPr/>
          </p:nvSpPr>
          <p:spPr>
            <a:xfrm>
              <a:off x="7933077"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26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7" name="TextBox 1376">
              <a:extLst>
                <a:ext uri="{FF2B5EF4-FFF2-40B4-BE49-F238E27FC236}">
                  <a16:creationId xmlns:a16="http://schemas.microsoft.com/office/drawing/2014/main" id="{9973222B-FB95-CCD0-1C10-2CA38F4BBBFF}"/>
                </a:ext>
              </a:extLst>
            </p:cNvPr>
            <p:cNvSpPr txBox="1"/>
            <p:nvPr/>
          </p:nvSpPr>
          <p:spPr>
            <a:xfrm>
              <a:off x="8196760"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25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8" name="TextBox 1377">
              <a:extLst>
                <a:ext uri="{FF2B5EF4-FFF2-40B4-BE49-F238E27FC236}">
                  <a16:creationId xmlns:a16="http://schemas.microsoft.com/office/drawing/2014/main" id="{4331026F-21AC-F673-8750-1798B2C76762}"/>
                </a:ext>
              </a:extLst>
            </p:cNvPr>
            <p:cNvSpPr txBox="1"/>
            <p:nvPr/>
          </p:nvSpPr>
          <p:spPr>
            <a:xfrm>
              <a:off x="8460443"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24</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9" name="TextBox 1378">
              <a:extLst>
                <a:ext uri="{FF2B5EF4-FFF2-40B4-BE49-F238E27FC236}">
                  <a16:creationId xmlns:a16="http://schemas.microsoft.com/office/drawing/2014/main" id="{6208B565-52FB-49CE-EF8C-526CE6897A00}"/>
                </a:ext>
              </a:extLst>
            </p:cNvPr>
            <p:cNvSpPr txBox="1"/>
            <p:nvPr/>
          </p:nvSpPr>
          <p:spPr>
            <a:xfrm>
              <a:off x="8724126"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14</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0" name="TextBox 1379">
              <a:extLst>
                <a:ext uri="{FF2B5EF4-FFF2-40B4-BE49-F238E27FC236}">
                  <a16:creationId xmlns:a16="http://schemas.microsoft.com/office/drawing/2014/main" id="{B7CA3115-FD88-6A72-7B40-C9CD4B6E6716}"/>
                </a:ext>
              </a:extLst>
            </p:cNvPr>
            <p:cNvSpPr txBox="1"/>
            <p:nvPr/>
          </p:nvSpPr>
          <p:spPr>
            <a:xfrm>
              <a:off x="8987809"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10</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1" name="TextBox 1380">
              <a:extLst>
                <a:ext uri="{FF2B5EF4-FFF2-40B4-BE49-F238E27FC236}">
                  <a16:creationId xmlns:a16="http://schemas.microsoft.com/office/drawing/2014/main" id="{4D7AFD2A-03AE-B072-80C2-7778296D24A2}"/>
                </a:ext>
              </a:extLst>
            </p:cNvPr>
            <p:cNvSpPr txBox="1"/>
            <p:nvPr/>
          </p:nvSpPr>
          <p:spPr>
            <a:xfrm>
              <a:off x="9251492"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10</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2" name="TextBox 1381">
              <a:extLst>
                <a:ext uri="{FF2B5EF4-FFF2-40B4-BE49-F238E27FC236}">
                  <a16:creationId xmlns:a16="http://schemas.microsoft.com/office/drawing/2014/main" id="{BB582319-6922-89F3-7C46-12D8B58AA8E9}"/>
                </a:ext>
              </a:extLst>
            </p:cNvPr>
            <p:cNvSpPr txBox="1"/>
            <p:nvPr/>
          </p:nvSpPr>
          <p:spPr>
            <a:xfrm>
              <a:off x="9515175"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8</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3" name="TextBox 1382">
              <a:extLst>
                <a:ext uri="{FF2B5EF4-FFF2-40B4-BE49-F238E27FC236}">
                  <a16:creationId xmlns:a16="http://schemas.microsoft.com/office/drawing/2014/main" id="{40171F8E-6FBF-A8D6-6ED8-AF50D6B16545}"/>
                </a:ext>
              </a:extLst>
            </p:cNvPr>
            <p:cNvSpPr txBox="1"/>
            <p:nvPr/>
          </p:nvSpPr>
          <p:spPr>
            <a:xfrm>
              <a:off x="9778858"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4" name="TextBox 1383">
              <a:extLst>
                <a:ext uri="{FF2B5EF4-FFF2-40B4-BE49-F238E27FC236}">
                  <a16:creationId xmlns:a16="http://schemas.microsoft.com/office/drawing/2014/main" id="{47B47631-9BD4-9AB7-DC33-8BE718DD222E}"/>
                </a:ext>
              </a:extLst>
            </p:cNvPr>
            <p:cNvSpPr txBox="1"/>
            <p:nvPr/>
          </p:nvSpPr>
          <p:spPr>
            <a:xfrm>
              <a:off x="10042541"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5" name="TextBox 1384">
              <a:extLst>
                <a:ext uri="{FF2B5EF4-FFF2-40B4-BE49-F238E27FC236}">
                  <a16:creationId xmlns:a16="http://schemas.microsoft.com/office/drawing/2014/main" id="{D82D84C6-0939-946D-D7AC-0C920FA6F238}"/>
                </a:ext>
              </a:extLst>
            </p:cNvPr>
            <p:cNvSpPr txBox="1"/>
            <p:nvPr/>
          </p:nvSpPr>
          <p:spPr>
            <a:xfrm>
              <a:off x="10306224"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6" name="TextBox 1385">
              <a:extLst>
                <a:ext uri="{FF2B5EF4-FFF2-40B4-BE49-F238E27FC236}">
                  <a16:creationId xmlns:a16="http://schemas.microsoft.com/office/drawing/2014/main" id="{825A6A6E-9FE7-E0D0-3BA8-B6B023ADA512}"/>
                </a:ext>
              </a:extLst>
            </p:cNvPr>
            <p:cNvSpPr txBox="1"/>
            <p:nvPr/>
          </p:nvSpPr>
          <p:spPr>
            <a:xfrm>
              <a:off x="10569907"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7" name="TextBox 1386">
              <a:extLst>
                <a:ext uri="{FF2B5EF4-FFF2-40B4-BE49-F238E27FC236}">
                  <a16:creationId xmlns:a16="http://schemas.microsoft.com/office/drawing/2014/main" id="{C50D76FC-6006-CA49-4ADA-33AFEBC25FF9}"/>
                </a:ext>
              </a:extLst>
            </p:cNvPr>
            <p:cNvSpPr txBox="1"/>
            <p:nvPr/>
          </p:nvSpPr>
          <p:spPr>
            <a:xfrm>
              <a:off x="10833588"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E73E16"/>
                  </a:solidFill>
                  <a:effectLst/>
                  <a:uLnTx/>
                  <a:uFillTx/>
                  <a:latin typeface="+mn-lt"/>
                  <a:ea typeface="+mn-ea"/>
                  <a:cs typeface="+mn-cs"/>
                </a:rPr>
                <a:t>0</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grpSp>
      <p:grpSp>
        <p:nvGrpSpPr>
          <p:cNvPr id="1584" name="Group 1583">
            <a:extLst>
              <a:ext uri="{FF2B5EF4-FFF2-40B4-BE49-F238E27FC236}">
                <a16:creationId xmlns:a16="http://schemas.microsoft.com/office/drawing/2014/main" id="{A34019B0-C959-FF5F-4AB1-AF158A0607A9}"/>
              </a:ext>
            </a:extLst>
          </p:cNvPr>
          <p:cNvGrpSpPr/>
          <p:nvPr/>
        </p:nvGrpSpPr>
        <p:grpSpPr>
          <a:xfrm>
            <a:off x="2395734" y="5727114"/>
            <a:ext cx="8954247" cy="140488"/>
            <a:chOff x="2395734" y="5727114"/>
            <a:chExt cx="8954247" cy="140488"/>
          </a:xfrm>
        </p:grpSpPr>
        <p:sp>
          <p:nvSpPr>
            <p:cNvPr id="15" name="TextBox 14">
              <a:extLst>
                <a:ext uri="{FF2B5EF4-FFF2-40B4-BE49-F238E27FC236}">
                  <a16:creationId xmlns:a16="http://schemas.microsoft.com/office/drawing/2014/main" id="{2E7477C7-4E6B-F756-BAFE-4A5DE770ACFF}"/>
                </a:ext>
              </a:extLst>
            </p:cNvPr>
            <p:cNvSpPr txBox="1"/>
            <p:nvPr/>
          </p:nvSpPr>
          <p:spPr>
            <a:xfrm>
              <a:off x="239573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316</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6" name="TextBox 15">
              <a:extLst>
                <a:ext uri="{FF2B5EF4-FFF2-40B4-BE49-F238E27FC236}">
                  <a16:creationId xmlns:a16="http://schemas.microsoft.com/office/drawing/2014/main" id="{6B1A9C08-0EE9-DEF8-88FB-C53229A71875}"/>
                </a:ext>
              </a:extLst>
            </p:cNvPr>
            <p:cNvSpPr txBox="1"/>
            <p:nvPr/>
          </p:nvSpPr>
          <p:spPr>
            <a:xfrm>
              <a:off x="265876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287</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7" name="TextBox 16">
              <a:extLst>
                <a:ext uri="{FF2B5EF4-FFF2-40B4-BE49-F238E27FC236}">
                  <a16:creationId xmlns:a16="http://schemas.microsoft.com/office/drawing/2014/main" id="{E626241A-BAD1-4576-D2DB-66F3B4F1255C}"/>
                </a:ext>
              </a:extLst>
            </p:cNvPr>
            <p:cNvSpPr txBox="1"/>
            <p:nvPr/>
          </p:nvSpPr>
          <p:spPr>
            <a:xfrm>
              <a:off x="292178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273</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8" name="TextBox 17">
              <a:extLst>
                <a:ext uri="{FF2B5EF4-FFF2-40B4-BE49-F238E27FC236}">
                  <a16:creationId xmlns:a16="http://schemas.microsoft.com/office/drawing/2014/main" id="{81EDDA2B-801E-AFB4-8C48-ACD6A9B195AE}"/>
                </a:ext>
              </a:extLst>
            </p:cNvPr>
            <p:cNvSpPr txBox="1"/>
            <p:nvPr/>
          </p:nvSpPr>
          <p:spPr>
            <a:xfrm>
              <a:off x="318481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258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9" name="TextBox 18">
              <a:extLst>
                <a:ext uri="{FF2B5EF4-FFF2-40B4-BE49-F238E27FC236}">
                  <a16:creationId xmlns:a16="http://schemas.microsoft.com/office/drawing/2014/main" id="{D52A8319-91E0-E19A-46EB-E1B1273BAF08}"/>
                </a:ext>
              </a:extLst>
            </p:cNvPr>
            <p:cNvSpPr txBox="1"/>
            <p:nvPr/>
          </p:nvSpPr>
          <p:spPr>
            <a:xfrm>
              <a:off x="344783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248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0" name="TextBox 19">
              <a:extLst>
                <a:ext uri="{FF2B5EF4-FFF2-40B4-BE49-F238E27FC236}">
                  <a16:creationId xmlns:a16="http://schemas.microsoft.com/office/drawing/2014/main" id="{E499537C-46A6-136D-2DD3-68E1B203BCAE}"/>
                </a:ext>
              </a:extLst>
            </p:cNvPr>
            <p:cNvSpPr txBox="1"/>
            <p:nvPr/>
          </p:nvSpPr>
          <p:spPr>
            <a:xfrm>
              <a:off x="371086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240</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1" name="TextBox 20">
              <a:extLst>
                <a:ext uri="{FF2B5EF4-FFF2-40B4-BE49-F238E27FC236}">
                  <a16:creationId xmlns:a16="http://schemas.microsoft.com/office/drawing/2014/main" id="{72D9FDF2-8460-9607-7CD5-81ED47FB1F0C}"/>
                </a:ext>
              </a:extLst>
            </p:cNvPr>
            <p:cNvSpPr txBox="1"/>
            <p:nvPr/>
          </p:nvSpPr>
          <p:spPr>
            <a:xfrm>
              <a:off x="397389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228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2" name="TextBox 21">
              <a:extLst>
                <a:ext uri="{FF2B5EF4-FFF2-40B4-BE49-F238E27FC236}">
                  <a16:creationId xmlns:a16="http://schemas.microsoft.com/office/drawing/2014/main" id="{5330F4B0-0A00-932D-6502-3ADA2006AD6F}"/>
                </a:ext>
              </a:extLst>
            </p:cNvPr>
            <p:cNvSpPr txBox="1"/>
            <p:nvPr/>
          </p:nvSpPr>
          <p:spPr>
            <a:xfrm>
              <a:off x="423691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219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3" name="TextBox 22">
              <a:extLst>
                <a:ext uri="{FF2B5EF4-FFF2-40B4-BE49-F238E27FC236}">
                  <a16:creationId xmlns:a16="http://schemas.microsoft.com/office/drawing/2014/main" id="{61E630D6-6085-15B0-047C-08A76EC61A99}"/>
                </a:ext>
              </a:extLst>
            </p:cNvPr>
            <p:cNvSpPr txBox="1"/>
            <p:nvPr/>
          </p:nvSpPr>
          <p:spPr>
            <a:xfrm>
              <a:off x="449994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216</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4" name="TextBox 23">
              <a:extLst>
                <a:ext uri="{FF2B5EF4-FFF2-40B4-BE49-F238E27FC236}">
                  <a16:creationId xmlns:a16="http://schemas.microsoft.com/office/drawing/2014/main" id="{F9B98025-20B6-F158-F831-29A99E3E4107}"/>
                </a:ext>
              </a:extLst>
            </p:cNvPr>
            <p:cNvSpPr txBox="1"/>
            <p:nvPr/>
          </p:nvSpPr>
          <p:spPr>
            <a:xfrm>
              <a:off x="476296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208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5" name="TextBox 24">
              <a:extLst>
                <a:ext uri="{FF2B5EF4-FFF2-40B4-BE49-F238E27FC236}">
                  <a16:creationId xmlns:a16="http://schemas.microsoft.com/office/drawing/2014/main" id="{20A3A9AB-10AF-2F0B-A08C-A4D72A4EA8D0}"/>
                </a:ext>
              </a:extLst>
            </p:cNvPr>
            <p:cNvSpPr txBox="1"/>
            <p:nvPr/>
          </p:nvSpPr>
          <p:spPr>
            <a:xfrm>
              <a:off x="502599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202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6" name="TextBox 25">
              <a:extLst>
                <a:ext uri="{FF2B5EF4-FFF2-40B4-BE49-F238E27FC236}">
                  <a16:creationId xmlns:a16="http://schemas.microsoft.com/office/drawing/2014/main" id="{39360A61-D19B-3AC5-77A9-37A284214AA8}"/>
                </a:ext>
              </a:extLst>
            </p:cNvPr>
            <p:cNvSpPr txBox="1"/>
            <p:nvPr/>
          </p:nvSpPr>
          <p:spPr>
            <a:xfrm>
              <a:off x="528902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198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1" name="TextBox 30">
              <a:extLst>
                <a:ext uri="{FF2B5EF4-FFF2-40B4-BE49-F238E27FC236}">
                  <a16:creationId xmlns:a16="http://schemas.microsoft.com/office/drawing/2014/main" id="{781D8364-EAB2-57C8-E15C-DA90F68D2FA3}"/>
                </a:ext>
              </a:extLst>
            </p:cNvPr>
            <p:cNvSpPr txBox="1"/>
            <p:nvPr/>
          </p:nvSpPr>
          <p:spPr>
            <a:xfrm>
              <a:off x="555204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190</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2" name="TextBox 31">
              <a:extLst>
                <a:ext uri="{FF2B5EF4-FFF2-40B4-BE49-F238E27FC236}">
                  <a16:creationId xmlns:a16="http://schemas.microsoft.com/office/drawing/2014/main" id="{9A6A8D53-536D-2C49-85C8-4AED2526E44B}"/>
                </a:ext>
              </a:extLst>
            </p:cNvPr>
            <p:cNvSpPr txBox="1"/>
            <p:nvPr/>
          </p:nvSpPr>
          <p:spPr>
            <a:xfrm>
              <a:off x="581507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183</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3" name="TextBox 32">
              <a:extLst>
                <a:ext uri="{FF2B5EF4-FFF2-40B4-BE49-F238E27FC236}">
                  <a16:creationId xmlns:a16="http://schemas.microsoft.com/office/drawing/2014/main" id="{C4B2CF6B-45CF-72B1-9A2F-30770723C40F}"/>
                </a:ext>
              </a:extLst>
            </p:cNvPr>
            <p:cNvSpPr txBox="1"/>
            <p:nvPr/>
          </p:nvSpPr>
          <p:spPr>
            <a:xfrm>
              <a:off x="607809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179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4" name="TextBox 33">
              <a:extLst>
                <a:ext uri="{FF2B5EF4-FFF2-40B4-BE49-F238E27FC236}">
                  <a16:creationId xmlns:a16="http://schemas.microsoft.com/office/drawing/2014/main" id="{33EA4CC6-84D7-091D-EC6B-7742F814CC4B}"/>
                </a:ext>
              </a:extLst>
            </p:cNvPr>
            <p:cNvSpPr txBox="1"/>
            <p:nvPr/>
          </p:nvSpPr>
          <p:spPr>
            <a:xfrm>
              <a:off x="634112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177</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5" name="TextBox 34">
              <a:extLst>
                <a:ext uri="{FF2B5EF4-FFF2-40B4-BE49-F238E27FC236}">
                  <a16:creationId xmlns:a16="http://schemas.microsoft.com/office/drawing/2014/main" id="{CE1ADCA6-539F-52F0-461B-13205BEBA9F8}"/>
                </a:ext>
              </a:extLst>
            </p:cNvPr>
            <p:cNvSpPr txBox="1"/>
            <p:nvPr/>
          </p:nvSpPr>
          <p:spPr>
            <a:xfrm>
              <a:off x="660415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149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6" name="TextBox 35">
              <a:extLst>
                <a:ext uri="{FF2B5EF4-FFF2-40B4-BE49-F238E27FC236}">
                  <a16:creationId xmlns:a16="http://schemas.microsoft.com/office/drawing/2014/main" id="{E6BB35A9-2545-41FF-AC23-2E7B223FFCBC}"/>
                </a:ext>
              </a:extLst>
            </p:cNvPr>
            <p:cNvSpPr txBox="1"/>
            <p:nvPr/>
          </p:nvSpPr>
          <p:spPr>
            <a:xfrm>
              <a:off x="686717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125</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7" name="TextBox 36">
              <a:extLst>
                <a:ext uri="{FF2B5EF4-FFF2-40B4-BE49-F238E27FC236}">
                  <a16:creationId xmlns:a16="http://schemas.microsoft.com/office/drawing/2014/main" id="{CB701622-1315-6097-4DCC-1DB51183FEAF}"/>
                </a:ext>
              </a:extLst>
            </p:cNvPr>
            <p:cNvSpPr txBox="1"/>
            <p:nvPr/>
          </p:nvSpPr>
          <p:spPr>
            <a:xfrm>
              <a:off x="713020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119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8" name="TextBox 37">
              <a:extLst>
                <a:ext uri="{FF2B5EF4-FFF2-40B4-BE49-F238E27FC236}">
                  <a16:creationId xmlns:a16="http://schemas.microsoft.com/office/drawing/2014/main" id="{35C000F9-537A-375D-8357-2A0E72A70F74}"/>
                </a:ext>
              </a:extLst>
            </p:cNvPr>
            <p:cNvSpPr txBox="1"/>
            <p:nvPr/>
          </p:nvSpPr>
          <p:spPr>
            <a:xfrm>
              <a:off x="739322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117</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9" name="TextBox 38">
              <a:extLst>
                <a:ext uri="{FF2B5EF4-FFF2-40B4-BE49-F238E27FC236}">
                  <a16:creationId xmlns:a16="http://schemas.microsoft.com/office/drawing/2014/main" id="{04DD9BC8-71F1-F660-F38B-95831E00B8B9}"/>
                </a:ext>
              </a:extLst>
            </p:cNvPr>
            <p:cNvSpPr txBox="1"/>
            <p:nvPr/>
          </p:nvSpPr>
          <p:spPr>
            <a:xfrm>
              <a:off x="765625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86</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40" name="TextBox 39">
              <a:extLst>
                <a:ext uri="{FF2B5EF4-FFF2-40B4-BE49-F238E27FC236}">
                  <a16:creationId xmlns:a16="http://schemas.microsoft.com/office/drawing/2014/main" id="{A4132FB9-6AEC-BA10-2356-96113903D885}"/>
                </a:ext>
              </a:extLst>
            </p:cNvPr>
            <p:cNvSpPr txBox="1"/>
            <p:nvPr/>
          </p:nvSpPr>
          <p:spPr>
            <a:xfrm>
              <a:off x="791928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65</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41" name="TextBox 40">
              <a:extLst>
                <a:ext uri="{FF2B5EF4-FFF2-40B4-BE49-F238E27FC236}">
                  <a16:creationId xmlns:a16="http://schemas.microsoft.com/office/drawing/2014/main" id="{2458941F-FE70-3F9D-6DA6-E2B08BF4F8E1}"/>
                </a:ext>
              </a:extLst>
            </p:cNvPr>
            <p:cNvSpPr txBox="1"/>
            <p:nvPr/>
          </p:nvSpPr>
          <p:spPr>
            <a:xfrm>
              <a:off x="818230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62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42" name="TextBox 41">
              <a:extLst>
                <a:ext uri="{FF2B5EF4-FFF2-40B4-BE49-F238E27FC236}">
                  <a16:creationId xmlns:a16="http://schemas.microsoft.com/office/drawing/2014/main" id="{07BF3447-6202-2468-F9CC-C767911F6F9D}"/>
                </a:ext>
              </a:extLst>
            </p:cNvPr>
            <p:cNvSpPr txBox="1"/>
            <p:nvPr/>
          </p:nvSpPr>
          <p:spPr>
            <a:xfrm>
              <a:off x="844533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58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4" name="TextBox 1343">
              <a:extLst>
                <a:ext uri="{FF2B5EF4-FFF2-40B4-BE49-F238E27FC236}">
                  <a16:creationId xmlns:a16="http://schemas.microsoft.com/office/drawing/2014/main" id="{EEEC2AA0-27EB-9A20-09D7-CFA58FB5F85F}"/>
                </a:ext>
              </a:extLst>
            </p:cNvPr>
            <p:cNvSpPr txBox="1"/>
            <p:nvPr/>
          </p:nvSpPr>
          <p:spPr>
            <a:xfrm>
              <a:off x="870835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39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5" name="TextBox 1344">
              <a:extLst>
                <a:ext uri="{FF2B5EF4-FFF2-40B4-BE49-F238E27FC236}">
                  <a16:creationId xmlns:a16="http://schemas.microsoft.com/office/drawing/2014/main" id="{92F92607-752F-5754-8D6C-2E99BEE76EC9}"/>
                </a:ext>
              </a:extLst>
            </p:cNvPr>
            <p:cNvSpPr txBox="1"/>
            <p:nvPr/>
          </p:nvSpPr>
          <p:spPr>
            <a:xfrm>
              <a:off x="897138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21</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6" name="TextBox 1345">
              <a:extLst>
                <a:ext uri="{FF2B5EF4-FFF2-40B4-BE49-F238E27FC236}">
                  <a16:creationId xmlns:a16="http://schemas.microsoft.com/office/drawing/2014/main" id="{F63B522F-9C82-5769-60DB-93C9358E5281}"/>
                </a:ext>
              </a:extLst>
            </p:cNvPr>
            <p:cNvSpPr txBox="1"/>
            <p:nvPr/>
          </p:nvSpPr>
          <p:spPr>
            <a:xfrm>
              <a:off x="923441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7" name="TextBox 1346">
              <a:extLst>
                <a:ext uri="{FF2B5EF4-FFF2-40B4-BE49-F238E27FC236}">
                  <a16:creationId xmlns:a16="http://schemas.microsoft.com/office/drawing/2014/main" id="{72937047-2145-71A4-19F9-528696782B4F}"/>
                </a:ext>
              </a:extLst>
            </p:cNvPr>
            <p:cNvSpPr txBox="1"/>
            <p:nvPr/>
          </p:nvSpPr>
          <p:spPr>
            <a:xfrm>
              <a:off x="949743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8" name="TextBox 1347">
              <a:extLst>
                <a:ext uri="{FF2B5EF4-FFF2-40B4-BE49-F238E27FC236}">
                  <a16:creationId xmlns:a16="http://schemas.microsoft.com/office/drawing/2014/main" id="{BA7DC0CB-7FB9-0B40-D13C-A803AAC7EABD}"/>
                </a:ext>
              </a:extLst>
            </p:cNvPr>
            <p:cNvSpPr txBox="1"/>
            <p:nvPr/>
          </p:nvSpPr>
          <p:spPr>
            <a:xfrm>
              <a:off x="976046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7</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0" name="TextBox 1349">
              <a:extLst>
                <a:ext uri="{FF2B5EF4-FFF2-40B4-BE49-F238E27FC236}">
                  <a16:creationId xmlns:a16="http://schemas.microsoft.com/office/drawing/2014/main" id="{7EDC49AE-48DF-B3C8-035F-7EA4E33E8279}"/>
                </a:ext>
              </a:extLst>
            </p:cNvPr>
            <p:cNvSpPr txBox="1"/>
            <p:nvPr/>
          </p:nvSpPr>
          <p:spPr>
            <a:xfrm>
              <a:off x="1002348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1" name="TextBox 1350">
              <a:extLst>
                <a:ext uri="{FF2B5EF4-FFF2-40B4-BE49-F238E27FC236}">
                  <a16:creationId xmlns:a16="http://schemas.microsoft.com/office/drawing/2014/main" id="{0877A75A-4C9C-B2BD-CD81-D88CF1D4F2F0}"/>
                </a:ext>
              </a:extLst>
            </p:cNvPr>
            <p:cNvSpPr txBox="1"/>
            <p:nvPr/>
          </p:nvSpPr>
          <p:spPr>
            <a:xfrm>
              <a:off x="1028651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2" name="TextBox 1351">
              <a:extLst>
                <a:ext uri="{FF2B5EF4-FFF2-40B4-BE49-F238E27FC236}">
                  <a16:creationId xmlns:a16="http://schemas.microsoft.com/office/drawing/2014/main" id="{FA693262-2517-3F9B-A3AB-0BE01C5060DA}"/>
                </a:ext>
              </a:extLst>
            </p:cNvPr>
            <p:cNvSpPr txBox="1"/>
            <p:nvPr/>
          </p:nvSpPr>
          <p:spPr>
            <a:xfrm>
              <a:off x="1054954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3" name="TextBox 1352">
              <a:extLst>
                <a:ext uri="{FF2B5EF4-FFF2-40B4-BE49-F238E27FC236}">
                  <a16:creationId xmlns:a16="http://schemas.microsoft.com/office/drawing/2014/main" id="{312FBE84-E2B1-6CE5-783A-9C39C48F6FA1}"/>
                </a:ext>
              </a:extLst>
            </p:cNvPr>
            <p:cNvSpPr txBox="1"/>
            <p:nvPr/>
          </p:nvSpPr>
          <p:spPr>
            <a:xfrm>
              <a:off x="1081256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1</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4" name="TextBox 1353">
              <a:extLst>
                <a:ext uri="{FF2B5EF4-FFF2-40B4-BE49-F238E27FC236}">
                  <a16:creationId xmlns:a16="http://schemas.microsoft.com/office/drawing/2014/main" id="{5DA15679-878F-B078-CF57-B039A8CE55CC}"/>
                </a:ext>
              </a:extLst>
            </p:cNvPr>
            <p:cNvSpPr txBox="1"/>
            <p:nvPr/>
          </p:nvSpPr>
          <p:spPr>
            <a:xfrm>
              <a:off x="1107559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900" b="0" i="0" u="none" strike="noStrike" kern="1200" cap="none" spc="0" normalizeH="0" noProof="0">
                  <a:ln>
                    <a:noFill/>
                  </a:ln>
                  <a:solidFill>
                    <a:srgbClr val="00A2E1"/>
                  </a:solidFill>
                  <a:effectLst/>
                  <a:uLnTx/>
                  <a:uFillTx/>
                  <a:latin typeface="+mn-lt"/>
                  <a:ea typeface="+mn-ea"/>
                  <a:cs typeface="+mn-cs"/>
                </a:rPr>
                <a:t>0</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grpSp>
      <p:sp>
        <p:nvSpPr>
          <p:cNvPr id="1388" name="TextBox 1387">
            <a:extLst>
              <a:ext uri="{FF2B5EF4-FFF2-40B4-BE49-F238E27FC236}">
                <a16:creationId xmlns:a16="http://schemas.microsoft.com/office/drawing/2014/main" id="{184B80BC-9155-F3C1-481D-53A11625980D}"/>
              </a:ext>
            </a:extLst>
          </p:cNvPr>
          <p:cNvSpPr txBox="1"/>
          <p:nvPr/>
        </p:nvSpPr>
        <p:spPr>
          <a:xfrm>
            <a:off x="2097453" y="5402481"/>
            <a:ext cx="9145897" cy="31056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mn-lt"/>
                <a:ea typeface="+mn-ea"/>
                <a:cs typeface="+mn-cs"/>
              </a:rPr>
              <a:t>期間、月</a:t>
            </a:r>
          </a:p>
        </p:txBody>
      </p:sp>
      <p:sp>
        <p:nvSpPr>
          <p:cNvPr id="1389" name="TextBox 1388">
            <a:extLst>
              <a:ext uri="{FF2B5EF4-FFF2-40B4-BE49-F238E27FC236}">
                <a16:creationId xmlns:a16="http://schemas.microsoft.com/office/drawing/2014/main" id="{7EC6F10F-1DED-6836-3965-8509AA743372}"/>
              </a:ext>
            </a:extLst>
          </p:cNvPr>
          <p:cNvSpPr txBox="1"/>
          <p:nvPr/>
        </p:nvSpPr>
        <p:spPr>
          <a:xfrm>
            <a:off x="7180120" y="3013673"/>
            <a:ext cx="4683426" cy="261610"/>
          </a:xfrm>
          <a:prstGeom prst="rect">
            <a:avLst/>
          </a:prstGeom>
          <a:noFill/>
        </p:spPr>
        <p:txBody>
          <a:bodyPr wrap="square" rtlCol="0">
            <a:spAutoFit/>
          </a:bodyPr>
          <a:lstStyle/>
          <a:p>
            <a:pPr rtl="0"/>
            <a:r>
              <a:rPr lang="ja-jp" sz="1100">
                <a:solidFill>
                  <a:schemeClr val="tx1"/>
                </a:solidFill>
                <a:latin typeface="+mn-lt"/>
              </a:rPr>
              <a:t>追跡期間の中央値：60.0か月</a:t>
            </a:r>
            <a:endParaRPr lang="en-GB" sz="1100" dirty="0">
              <a:solidFill>
                <a:schemeClr val="tx1"/>
              </a:solidFill>
              <a:latin typeface="+mn-lt"/>
            </a:endParaRPr>
          </a:p>
        </p:txBody>
      </p:sp>
      <p:grpSp>
        <p:nvGrpSpPr>
          <p:cNvPr id="1390" name="Group 1389">
            <a:extLst>
              <a:ext uri="{FF2B5EF4-FFF2-40B4-BE49-F238E27FC236}">
                <a16:creationId xmlns:a16="http://schemas.microsoft.com/office/drawing/2014/main" id="{B10C5258-F5E9-B897-C73C-9FB54D7D90EE}"/>
              </a:ext>
            </a:extLst>
          </p:cNvPr>
          <p:cNvGrpSpPr/>
          <p:nvPr/>
        </p:nvGrpSpPr>
        <p:grpSpPr>
          <a:xfrm>
            <a:off x="1568362" y="2086681"/>
            <a:ext cx="433146" cy="3114470"/>
            <a:chOff x="2107368" y="2386129"/>
            <a:chExt cx="270952" cy="2818520"/>
          </a:xfrm>
        </p:grpSpPr>
        <p:sp>
          <p:nvSpPr>
            <p:cNvPr id="1391" name="TextBox 1390">
              <a:extLst>
                <a:ext uri="{FF2B5EF4-FFF2-40B4-BE49-F238E27FC236}">
                  <a16:creationId xmlns:a16="http://schemas.microsoft.com/office/drawing/2014/main" id="{8C7C88AD-3085-49D2-5A33-B3A92834334B}"/>
                </a:ext>
              </a:extLst>
            </p:cNvPr>
            <p:cNvSpPr txBox="1"/>
            <p:nvPr/>
          </p:nvSpPr>
          <p:spPr>
            <a:xfrm>
              <a:off x="2107377" y="2386129"/>
              <a:ext cx="270943" cy="278531"/>
            </a:xfrm>
            <a:prstGeom prst="rect">
              <a:avLst/>
            </a:prstGeom>
            <a:noFill/>
          </p:spPr>
          <p:txBody>
            <a:bodyPr wrap="none" rtlCol="0">
              <a:spAutoFit/>
            </a:bodyPr>
            <a:lstStyle/>
            <a:p>
              <a:pPr algn="r" rtl="0"/>
              <a:r>
                <a:rPr lang="ja-jp" sz="1400">
                  <a:solidFill>
                    <a:srgbClr val="000000"/>
                  </a:solidFill>
                  <a:latin typeface="+mn-lt"/>
                </a:rPr>
                <a:t>1.0</a:t>
              </a:r>
            </a:p>
          </p:txBody>
        </p:sp>
        <p:sp>
          <p:nvSpPr>
            <p:cNvPr id="1392" name="TextBox 1391">
              <a:extLst>
                <a:ext uri="{FF2B5EF4-FFF2-40B4-BE49-F238E27FC236}">
                  <a16:creationId xmlns:a16="http://schemas.microsoft.com/office/drawing/2014/main" id="{F66F5579-ADC5-0846-D0E5-0067A288D9CA}"/>
                </a:ext>
              </a:extLst>
            </p:cNvPr>
            <p:cNvSpPr txBox="1"/>
            <p:nvPr/>
          </p:nvSpPr>
          <p:spPr>
            <a:xfrm>
              <a:off x="2107376" y="2903019"/>
              <a:ext cx="270944" cy="278531"/>
            </a:xfrm>
            <a:prstGeom prst="rect">
              <a:avLst/>
            </a:prstGeom>
            <a:noFill/>
          </p:spPr>
          <p:txBody>
            <a:bodyPr wrap="none" rtlCol="0">
              <a:spAutoFit/>
            </a:bodyPr>
            <a:lstStyle/>
            <a:p>
              <a:pPr algn="r" rtl="0"/>
              <a:r>
                <a:rPr lang="ja-jp" sz="1400">
                  <a:solidFill>
                    <a:srgbClr val="000000"/>
                  </a:solidFill>
                  <a:latin typeface="+mn-lt"/>
                </a:rPr>
                <a:t>0.8</a:t>
              </a:r>
            </a:p>
          </p:txBody>
        </p:sp>
        <p:sp>
          <p:nvSpPr>
            <p:cNvPr id="1393" name="TextBox 1392">
              <a:extLst>
                <a:ext uri="{FF2B5EF4-FFF2-40B4-BE49-F238E27FC236}">
                  <a16:creationId xmlns:a16="http://schemas.microsoft.com/office/drawing/2014/main" id="{2BA3D047-21DA-0B11-C27D-797F8B3F8EA0}"/>
                </a:ext>
              </a:extLst>
            </p:cNvPr>
            <p:cNvSpPr txBox="1"/>
            <p:nvPr/>
          </p:nvSpPr>
          <p:spPr>
            <a:xfrm>
              <a:off x="2107377" y="3400859"/>
              <a:ext cx="270943" cy="278531"/>
            </a:xfrm>
            <a:prstGeom prst="rect">
              <a:avLst/>
            </a:prstGeom>
            <a:noFill/>
          </p:spPr>
          <p:txBody>
            <a:bodyPr wrap="none" rtlCol="0">
              <a:spAutoFit/>
            </a:bodyPr>
            <a:lstStyle/>
            <a:p>
              <a:pPr algn="r" rtl="0"/>
              <a:r>
                <a:rPr lang="ja-jp" sz="1400">
                  <a:solidFill>
                    <a:srgbClr val="000000"/>
                  </a:solidFill>
                  <a:latin typeface="+mn-lt"/>
                </a:rPr>
                <a:t>0.6</a:t>
              </a:r>
            </a:p>
          </p:txBody>
        </p:sp>
        <p:sp>
          <p:nvSpPr>
            <p:cNvPr id="1394" name="TextBox 1393">
              <a:extLst>
                <a:ext uri="{FF2B5EF4-FFF2-40B4-BE49-F238E27FC236}">
                  <a16:creationId xmlns:a16="http://schemas.microsoft.com/office/drawing/2014/main" id="{DFC40F21-D342-A939-727A-90D2AFE15C65}"/>
                </a:ext>
              </a:extLst>
            </p:cNvPr>
            <p:cNvSpPr txBox="1"/>
            <p:nvPr/>
          </p:nvSpPr>
          <p:spPr>
            <a:xfrm>
              <a:off x="2107377" y="3919306"/>
              <a:ext cx="270943" cy="278531"/>
            </a:xfrm>
            <a:prstGeom prst="rect">
              <a:avLst/>
            </a:prstGeom>
            <a:noFill/>
          </p:spPr>
          <p:txBody>
            <a:bodyPr wrap="none" rtlCol="0">
              <a:spAutoFit/>
            </a:bodyPr>
            <a:lstStyle/>
            <a:p>
              <a:pPr algn="r" rtl="0"/>
              <a:r>
                <a:rPr lang="ja-jp" sz="1400">
                  <a:solidFill>
                    <a:srgbClr val="000000"/>
                  </a:solidFill>
                  <a:latin typeface="+mn-lt"/>
                </a:rPr>
                <a:t>0.4</a:t>
              </a:r>
            </a:p>
          </p:txBody>
        </p:sp>
        <p:sp>
          <p:nvSpPr>
            <p:cNvPr id="1395" name="TextBox 1394">
              <a:extLst>
                <a:ext uri="{FF2B5EF4-FFF2-40B4-BE49-F238E27FC236}">
                  <a16:creationId xmlns:a16="http://schemas.microsoft.com/office/drawing/2014/main" id="{42A02248-ED0C-E076-A4E9-0AD9594AACE4}"/>
                </a:ext>
              </a:extLst>
            </p:cNvPr>
            <p:cNvSpPr txBox="1"/>
            <p:nvPr/>
          </p:nvSpPr>
          <p:spPr>
            <a:xfrm>
              <a:off x="2107368" y="4419686"/>
              <a:ext cx="270943" cy="278531"/>
            </a:xfrm>
            <a:prstGeom prst="rect">
              <a:avLst/>
            </a:prstGeom>
            <a:noFill/>
          </p:spPr>
          <p:txBody>
            <a:bodyPr wrap="none" rtlCol="0">
              <a:spAutoFit/>
            </a:bodyPr>
            <a:lstStyle/>
            <a:p>
              <a:pPr algn="r" rtl="0"/>
              <a:r>
                <a:rPr lang="ja-jp" sz="1400">
                  <a:solidFill>
                    <a:srgbClr val="000000"/>
                  </a:solidFill>
                  <a:latin typeface="+mn-lt"/>
                </a:rPr>
                <a:t>0.2</a:t>
              </a:r>
            </a:p>
          </p:txBody>
        </p:sp>
        <p:sp>
          <p:nvSpPr>
            <p:cNvPr id="1396" name="TextBox 1395">
              <a:extLst>
                <a:ext uri="{FF2B5EF4-FFF2-40B4-BE49-F238E27FC236}">
                  <a16:creationId xmlns:a16="http://schemas.microsoft.com/office/drawing/2014/main" id="{C12C326B-8777-ACB7-A28E-72C133175431}"/>
                </a:ext>
              </a:extLst>
            </p:cNvPr>
            <p:cNvSpPr txBox="1"/>
            <p:nvPr/>
          </p:nvSpPr>
          <p:spPr>
            <a:xfrm>
              <a:off x="2200623" y="4926118"/>
              <a:ext cx="177687" cy="278531"/>
            </a:xfrm>
            <a:prstGeom prst="rect">
              <a:avLst/>
            </a:prstGeom>
            <a:noFill/>
          </p:spPr>
          <p:txBody>
            <a:bodyPr wrap="none" rtlCol="0">
              <a:spAutoFit/>
            </a:bodyPr>
            <a:lstStyle/>
            <a:p>
              <a:pPr algn="r" rtl="0"/>
              <a:r>
                <a:rPr lang="ja-jp" sz="1400">
                  <a:solidFill>
                    <a:srgbClr val="000000"/>
                  </a:solidFill>
                  <a:latin typeface="+mn-lt"/>
                </a:rPr>
                <a:t>0</a:t>
              </a:r>
            </a:p>
          </p:txBody>
        </p:sp>
      </p:grpSp>
      <p:grpSp>
        <p:nvGrpSpPr>
          <p:cNvPr id="1397" name="Group 1396">
            <a:extLst>
              <a:ext uri="{FF2B5EF4-FFF2-40B4-BE49-F238E27FC236}">
                <a16:creationId xmlns:a16="http://schemas.microsoft.com/office/drawing/2014/main" id="{711F6829-A598-3138-7775-91D05CEADF86}"/>
              </a:ext>
            </a:extLst>
          </p:cNvPr>
          <p:cNvGrpSpPr/>
          <p:nvPr/>
        </p:nvGrpSpPr>
        <p:grpSpPr>
          <a:xfrm>
            <a:off x="2431648" y="5172454"/>
            <a:ext cx="9028802" cy="307777"/>
            <a:chOff x="2735607" y="5163403"/>
            <a:chExt cx="5647855" cy="278531"/>
          </a:xfrm>
        </p:grpSpPr>
        <p:sp>
          <p:nvSpPr>
            <p:cNvPr id="1398" name="TextBox 1397">
              <a:extLst>
                <a:ext uri="{FF2B5EF4-FFF2-40B4-BE49-F238E27FC236}">
                  <a16:creationId xmlns:a16="http://schemas.microsoft.com/office/drawing/2014/main" id="{3BC8FCFE-6CD2-F987-6F74-C70646388CF0}"/>
                </a:ext>
              </a:extLst>
            </p:cNvPr>
            <p:cNvSpPr txBox="1"/>
            <p:nvPr/>
          </p:nvSpPr>
          <p:spPr>
            <a:xfrm>
              <a:off x="2735607" y="5163403"/>
              <a:ext cx="208771" cy="278531"/>
            </a:xfrm>
            <a:prstGeom prst="rect">
              <a:avLst/>
            </a:prstGeom>
            <a:noFill/>
          </p:spPr>
          <p:txBody>
            <a:bodyPr wrap="none" rtlCol="0">
              <a:spAutoFit/>
            </a:bodyPr>
            <a:lstStyle/>
            <a:p>
              <a:pPr rtl="0"/>
              <a:r>
                <a:rPr lang="ja-jp" sz="1400">
                  <a:solidFill>
                    <a:srgbClr val="000000"/>
                  </a:solidFill>
                  <a:latin typeface="+mn-lt"/>
                </a:rPr>
                <a:t>0 </a:t>
              </a:r>
            </a:p>
          </p:txBody>
        </p:sp>
        <p:sp>
          <p:nvSpPr>
            <p:cNvPr id="1399" name="TextBox 1398">
              <a:extLst>
                <a:ext uri="{FF2B5EF4-FFF2-40B4-BE49-F238E27FC236}">
                  <a16:creationId xmlns:a16="http://schemas.microsoft.com/office/drawing/2014/main" id="{9D8AB211-1254-DB21-6B59-FA452357EBDD}"/>
                </a:ext>
              </a:extLst>
            </p:cNvPr>
            <p:cNvSpPr txBox="1"/>
            <p:nvPr/>
          </p:nvSpPr>
          <p:spPr>
            <a:xfrm>
              <a:off x="3797410" y="5163403"/>
              <a:ext cx="239855" cy="278531"/>
            </a:xfrm>
            <a:prstGeom prst="rect">
              <a:avLst/>
            </a:prstGeom>
            <a:noFill/>
          </p:spPr>
          <p:txBody>
            <a:bodyPr wrap="none" rtlCol="0">
              <a:spAutoFit/>
            </a:bodyPr>
            <a:lstStyle/>
            <a:p>
              <a:pPr rtl="0"/>
              <a:r>
                <a:rPr lang="ja-jp" sz="1400">
                  <a:solidFill>
                    <a:srgbClr val="000000"/>
                  </a:solidFill>
                  <a:latin typeface="+mn-lt"/>
                </a:rPr>
                <a:t>20</a:t>
              </a:r>
            </a:p>
          </p:txBody>
        </p:sp>
        <p:sp>
          <p:nvSpPr>
            <p:cNvPr id="1402" name="TextBox 1401">
              <a:extLst>
                <a:ext uri="{FF2B5EF4-FFF2-40B4-BE49-F238E27FC236}">
                  <a16:creationId xmlns:a16="http://schemas.microsoft.com/office/drawing/2014/main" id="{E511FC7E-353C-9CA6-70F1-078D957F97C7}"/>
                </a:ext>
              </a:extLst>
            </p:cNvPr>
            <p:cNvSpPr txBox="1"/>
            <p:nvPr/>
          </p:nvSpPr>
          <p:spPr>
            <a:xfrm>
              <a:off x="4884628" y="5163403"/>
              <a:ext cx="239855" cy="278531"/>
            </a:xfrm>
            <a:prstGeom prst="rect">
              <a:avLst/>
            </a:prstGeom>
            <a:noFill/>
          </p:spPr>
          <p:txBody>
            <a:bodyPr wrap="none" rtlCol="0">
              <a:spAutoFit/>
            </a:bodyPr>
            <a:lstStyle/>
            <a:p>
              <a:pPr algn="ctr" rtl="0"/>
              <a:r>
                <a:rPr lang="ja-jp" sz="1400">
                  <a:solidFill>
                    <a:srgbClr val="000000"/>
                  </a:solidFill>
                  <a:latin typeface="+mn-lt"/>
                </a:rPr>
                <a:t>40</a:t>
              </a:r>
            </a:p>
          </p:txBody>
        </p:sp>
        <p:sp>
          <p:nvSpPr>
            <p:cNvPr id="1403" name="TextBox 1402">
              <a:extLst>
                <a:ext uri="{FF2B5EF4-FFF2-40B4-BE49-F238E27FC236}">
                  <a16:creationId xmlns:a16="http://schemas.microsoft.com/office/drawing/2014/main" id="{77DA6770-47CF-FDAB-771D-EBFA7F0C0FAA}"/>
                </a:ext>
              </a:extLst>
            </p:cNvPr>
            <p:cNvSpPr txBox="1"/>
            <p:nvPr/>
          </p:nvSpPr>
          <p:spPr>
            <a:xfrm>
              <a:off x="5974980" y="5163403"/>
              <a:ext cx="239855" cy="278531"/>
            </a:xfrm>
            <a:prstGeom prst="rect">
              <a:avLst/>
            </a:prstGeom>
            <a:noFill/>
          </p:spPr>
          <p:txBody>
            <a:bodyPr wrap="none" rtlCol="0">
              <a:spAutoFit/>
            </a:bodyPr>
            <a:lstStyle/>
            <a:p>
              <a:pPr algn="ctr" rtl="0"/>
              <a:r>
                <a:rPr lang="ja-jp" sz="1400">
                  <a:solidFill>
                    <a:srgbClr val="000000"/>
                  </a:solidFill>
                  <a:latin typeface="+mn-lt"/>
                </a:rPr>
                <a:t>60</a:t>
              </a:r>
            </a:p>
          </p:txBody>
        </p:sp>
        <p:sp>
          <p:nvSpPr>
            <p:cNvPr id="1404" name="TextBox 1403">
              <a:extLst>
                <a:ext uri="{FF2B5EF4-FFF2-40B4-BE49-F238E27FC236}">
                  <a16:creationId xmlns:a16="http://schemas.microsoft.com/office/drawing/2014/main" id="{C3066F57-5C0B-40FA-9E73-D564633218A5}"/>
                </a:ext>
              </a:extLst>
            </p:cNvPr>
            <p:cNvSpPr txBox="1"/>
            <p:nvPr/>
          </p:nvSpPr>
          <p:spPr>
            <a:xfrm>
              <a:off x="7081008" y="5163403"/>
              <a:ext cx="239855" cy="278531"/>
            </a:xfrm>
            <a:prstGeom prst="rect">
              <a:avLst/>
            </a:prstGeom>
            <a:noFill/>
          </p:spPr>
          <p:txBody>
            <a:bodyPr wrap="none" rtlCol="0">
              <a:spAutoFit/>
            </a:bodyPr>
            <a:lstStyle/>
            <a:p>
              <a:pPr algn="ctr" rtl="0"/>
              <a:r>
                <a:rPr lang="ja-jp" sz="1400">
                  <a:solidFill>
                    <a:srgbClr val="000000"/>
                  </a:solidFill>
                  <a:latin typeface="+mn-lt"/>
                </a:rPr>
                <a:t>80</a:t>
              </a:r>
            </a:p>
          </p:txBody>
        </p:sp>
        <p:sp>
          <p:nvSpPr>
            <p:cNvPr id="1405" name="TextBox 1404">
              <a:extLst>
                <a:ext uri="{FF2B5EF4-FFF2-40B4-BE49-F238E27FC236}">
                  <a16:creationId xmlns:a16="http://schemas.microsoft.com/office/drawing/2014/main" id="{E2CFAE84-5889-08F9-6EFB-D1D7C4EA533A}"/>
                </a:ext>
              </a:extLst>
            </p:cNvPr>
            <p:cNvSpPr txBox="1"/>
            <p:nvPr/>
          </p:nvSpPr>
          <p:spPr>
            <a:xfrm>
              <a:off x="8081437" y="5163403"/>
              <a:ext cx="302025" cy="278531"/>
            </a:xfrm>
            <a:prstGeom prst="rect">
              <a:avLst/>
            </a:prstGeom>
            <a:noFill/>
          </p:spPr>
          <p:txBody>
            <a:bodyPr wrap="none" rtlCol="0">
              <a:spAutoFit/>
            </a:bodyPr>
            <a:lstStyle/>
            <a:p>
              <a:pPr algn="ctr" rtl="0"/>
              <a:r>
                <a:rPr lang="ja-jp" sz="1400">
                  <a:solidFill>
                    <a:srgbClr val="000000"/>
                  </a:solidFill>
                  <a:latin typeface="+mn-lt"/>
                </a:rPr>
                <a:t>100</a:t>
              </a:r>
            </a:p>
          </p:txBody>
        </p:sp>
      </p:grpSp>
      <p:sp>
        <p:nvSpPr>
          <p:cNvPr id="1406" name="TextBox 1405">
            <a:extLst>
              <a:ext uri="{FF2B5EF4-FFF2-40B4-BE49-F238E27FC236}">
                <a16:creationId xmlns:a16="http://schemas.microsoft.com/office/drawing/2014/main" id="{6B8E4B80-09A2-2724-0201-B39C5F2308EA}"/>
              </a:ext>
            </a:extLst>
          </p:cNvPr>
          <p:cNvSpPr txBox="1"/>
          <p:nvPr/>
        </p:nvSpPr>
        <p:spPr>
          <a:xfrm>
            <a:off x="3808581" y="2667771"/>
            <a:ext cx="908356" cy="184666"/>
          </a:xfrm>
          <a:prstGeom prst="rect">
            <a:avLst/>
          </a:prstGeom>
          <a:noFill/>
        </p:spPr>
        <p:txBody>
          <a:bodyPr wrap="square" lIns="0" tIns="0" rIns="0" bIns="0" rtlCol="0">
            <a:spAutoFit/>
          </a:bodyPr>
          <a:lstStyle/>
          <a:p>
            <a:pPr algn="ctr" rtl="0"/>
            <a:r>
              <a:rPr lang="ja-jp" sz="1200" b="1">
                <a:solidFill>
                  <a:srgbClr val="00A2E1"/>
                </a:solidFill>
                <a:latin typeface="+mn-lt"/>
              </a:rPr>
              <a:t>75.1％</a:t>
            </a:r>
          </a:p>
        </p:txBody>
      </p:sp>
      <p:sp>
        <p:nvSpPr>
          <p:cNvPr id="1407" name="TextBox 1406">
            <a:extLst>
              <a:ext uri="{FF2B5EF4-FFF2-40B4-BE49-F238E27FC236}">
                <a16:creationId xmlns:a16="http://schemas.microsoft.com/office/drawing/2014/main" id="{E8F5D061-27CA-B0EA-85D9-9B82AEAECD8A}"/>
              </a:ext>
            </a:extLst>
          </p:cNvPr>
          <p:cNvSpPr txBox="1"/>
          <p:nvPr/>
        </p:nvSpPr>
        <p:spPr>
          <a:xfrm>
            <a:off x="4702996" y="2836782"/>
            <a:ext cx="908356" cy="276999"/>
          </a:xfrm>
          <a:prstGeom prst="rect">
            <a:avLst/>
          </a:prstGeom>
          <a:noFill/>
        </p:spPr>
        <p:txBody>
          <a:bodyPr wrap="square" rtlCol="0">
            <a:spAutoFit/>
          </a:bodyPr>
          <a:lstStyle/>
          <a:p>
            <a:pPr rtl="0"/>
            <a:r>
              <a:rPr lang="ja-jp" sz="1200" b="1">
                <a:solidFill>
                  <a:srgbClr val="00A2E1"/>
                </a:solidFill>
                <a:latin typeface="+mn-lt"/>
              </a:rPr>
              <a:t>71.2％</a:t>
            </a:r>
          </a:p>
        </p:txBody>
      </p:sp>
      <p:sp>
        <p:nvSpPr>
          <p:cNvPr id="1321" name="TextBox 1320">
            <a:extLst>
              <a:ext uri="{FF2B5EF4-FFF2-40B4-BE49-F238E27FC236}">
                <a16:creationId xmlns:a16="http://schemas.microsoft.com/office/drawing/2014/main" id="{85EDCF33-47CE-56F5-4963-3FF4113B25D3}"/>
              </a:ext>
            </a:extLst>
          </p:cNvPr>
          <p:cNvSpPr txBox="1"/>
          <p:nvPr/>
        </p:nvSpPr>
        <p:spPr>
          <a:xfrm>
            <a:off x="5811401" y="3036976"/>
            <a:ext cx="526870" cy="184666"/>
          </a:xfrm>
          <a:prstGeom prst="rect">
            <a:avLst/>
          </a:prstGeom>
          <a:noFill/>
        </p:spPr>
        <p:txBody>
          <a:bodyPr wrap="square" lIns="0" tIns="0" rIns="0" bIns="0" rtlCol="0">
            <a:spAutoFit/>
          </a:bodyPr>
          <a:lstStyle/>
          <a:p>
            <a:pPr rtl="0"/>
            <a:r>
              <a:rPr lang="ja-jp" sz="1200" b="1">
                <a:solidFill>
                  <a:srgbClr val="00A2E1"/>
                </a:solidFill>
                <a:latin typeface="+mn-lt"/>
              </a:rPr>
              <a:t>63.9％</a:t>
            </a:r>
          </a:p>
        </p:txBody>
      </p:sp>
      <p:sp>
        <p:nvSpPr>
          <p:cNvPr id="1326" name="TextBox 1325">
            <a:extLst>
              <a:ext uri="{FF2B5EF4-FFF2-40B4-BE49-F238E27FC236}">
                <a16:creationId xmlns:a16="http://schemas.microsoft.com/office/drawing/2014/main" id="{9F1E94EA-0B51-3A21-677E-BA2C4BE2FC5C}"/>
              </a:ext>
            </a:extLst>
          </p:cNvPr>
          <p:cNvSpPr txBox="1"/>
          <p:nvPr/>
        </p:nvSpPr>
        <p:spPr>
          <a:xfrm>
            <a:off x="3388247" y="3107369"/>
            <a:ext cx="908356" cy="184666"/>
          </a:xfrm>
          <a:prstGeom prst="rect">
            <a:avLst/>
          </a:prstGeom>
          <a:noFill/>
        </p:spPr>
        <p:txBody>
          <a:bodyPr wrap="square" lIns="0" tIns="0" rIns="0" bIns="0" rtlCol="0">
            <a:spAutoFit/>
          </a:bodyPr>
          <a:lstStyle/>
          <a:p>
            <a:pPr algn="ctr" rtl="0"/>
            <a:r>
              <a:rPr lang="ja-jp" sz="1200" b="1">
                <a:solidFill>
                  <a:srgbClr val="E73E16"/>
                </a:solidFill>
                <a:latin typeface="+mn-lt"/>
              </a:rPr>
              <a:t>70.5％</a:t>
            </a:r>
          </a:p>
        </p:txBody>
      </p:sp>
      <p:sp>
        <p:nvSpPr>
          <p:cNvPr id="1328" name="TextBox 1327">
            <a:extLst>
              <a:ext uri="{FF2B5EF4-FFF2-40B4-BE49-F238E27FC236}">
                <a16:creationId xmlns:a16="http://schemas.microsoft.com/office/drawing/2014/main" id="{2EE828EC-01EA-C8D7-7FD7-02449ED29DE6}"/>
              </a:ext>
            </a:extLst>
          </p:cNvPr>
          <p:cNvSpPr txBox="1"/>
          <p:nvPr/>
        </p:nvSpPr>
        <p:spPr>
          <a:xfrm>
            <a:off x="4566276" y="3286071"/>
            <a:ext cx="908356" cy="184666"/>
          </a:xfrm>
          <a:prstGeom prst="rect">
            <a:avLst/>
          </a:prstGeom>
          <a:noFill/>
        </p:spPr>
        <p:txBody>
          <a:bodyPr wrap="square" lIns="0" tIns="0" rIns="0" bIns="0" rtlCol="0">
            <a:spAutoFit/>
          </a:bodyPr>
          <a:lstStyle/>
          <a:p>
            <a:pPr algn="ctr" rtl="0"/>
            <a:r>
              <a:rPr lang="ja-jp" sz="1200" b="1">
                <a:solidFill>
                  <a:srgbClr val="E73E16"/>
                </a:solidFill>
                <a:latin typeface="+mn-lt"/>
              </a:rPr>
              <a:t>68.5％</a:t>
            </a:r>
          </a:p>
        </p:txBody>
      </p:sp>
      <p:sp>
        <p:nvSpPr>
          <p:cNvPr id="1331" name="TextBox 1330">
            <a:extLst>
              <a:ext uri="{FF2B5EF4-FFF2-40B4-BE49-F238E27FC236}">
                <a16:creationId xmlns:a16="http://schemas.microsoft.com/office/drawing/2014/main" id="{CB9D746D-6A9D-7F44-AD7B-AD77D73F8EFC}"/>
              </a:ext>
            </a:extLst>
          </p:cNvPr>
          <p:cNvSpPr txBox="1"/>
          <p:nvPr/>
        </p:nvSpPr>
        <p:spPr>
          <a:xfrm>
            <a:off x="5582306" y="3417962"/>
            <a:ext cx="908356" cy="184666"/>
          </a:xfrm>
          <a:prstGeom prst="rect">
            <a:avLst/>
          </a:prstGeom>
          <a:noFill/>
        </p:spPr>
        <p:txBody>
          <a:bodyPr wrap="square" lIns="0" tIns="0" rIns="0" bIns="0" rtlCol="0">
            <a:spAutoFit/>
          </a:bodyPr>
          <a:lstStyle/>
          <a:p>
            <a:pPr algn="ctr" rtl="0"/>
            <a:r>
              <a:rPr lang="ja-jp" sz="1200" b="1">
                <a:solidFill>
                  <a:srgbClr val="E73E16"/>
                </a:solidFill>
                <a:latin typeface="+mn-lt"/>
              </a:rPr>
              <a:t>62.4％</a:t>
            </a:r>
          </a:p>
        </p:txBody>
      </p:sp>
      <p:grpSp>
        <p:nvGrpSpPr>
          <p:cNvPr id="1409" name="Graphic 1320">
            <a:extLst>
              <a:ext uri="{FF2B5EF4-FFF2-40B4-BE49-F238E27FC236}">
                <a16:creationId xmlns:a16="http://schemas.microsoft.com/office/drawing/2014/main" id="{C7D70CE8-B449-3649-2030-057D71CB832E}"/>
              </a:ext>
            </a:extLst>
          </p:cNvPr>
          <p:cNvGrpSpPr/>
          <p:nvPr/>
        </p:nvGrpSpPr>
        <p:grpSpPr>
          <a:xfrm>
            <a:off x="1976340" y="2248955"/>
            <a:ext cx="9248141" cy="2938751"/>
            <a:chOff x="2510377" y="2555843"/>
            <a:chExt cx="5785061" cy="2659499"/>
          </a:xfrm>
          <a:noFill/>
        </p:grpSpPr>
        <p:sp>
          <p:nvSpPr>
            <p:cNvPr id="1410" name="Freeform: Shape 1409">
              <a:extLst>
                <a:ext uri="{FF2B5EF4-FFF2-40B4-BE49-F238E27FC236}">
                  <a16:creationId xmlns:a16="http://schemas.microsoft.com/office/drawing/2014/main" id="{D37EE88C-90B8-8D2C-F75D-7A935FED9C94}"/>
                </a:ext>
              </a:extLst>
            </p:cNvPr>
            <p:cNvSpPr/>
            <p:nvPr/>
          </p:nvSpPr>
          <p:spPr>
            <a:xfrm>
              <a:off x="2510377" y="2555843"/>
              <a:ext cx="5785061" cy="2659499"/>
            </a:xfrm>
            <a:custGeom>
              <a:avLst/>
              <a:gdLst>
                <a:gd name="connsiteX0" fmla="*/ 0 w 5785061"/>
                <a:gd name="connsiteY0" fmla="*/ 0 h 2659499"/>
                <a:gd name="connsiteX1" fmla="*/ 76898 w 5785061"/>
                <a:gd name="connsiteY1" fmla="*/ 0 h 2659499"/>
                <a:gd name="connsiteX2" fmla="*/ 76898 w 5785061"/>
                <a:gd name="connsiteY2" fmla="*/ 2585632 h 2659499"/>
                <a:gd name="connsiteX3" fmla="*/ 5785062 w 5785061"/>
                <a:gd name="connsiteY3" fmla="*/ 2585632 h 2659499"/>
                <a:gd name="connsiteX4" fmla="*/ 5785062 w 5785061"/>
                <a:gd name="connsiteY4" fmla="*/ 2659500 h 26594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85061" h="2659499">
                  <a:moveTo>
                    <a:pt x="0" y="0"/>
                  </a:moveTo>
                  <a:lnTo>
                    <a:pt x="76898" y="0"/>
                  </a:lnTo>
                  <a:lnTo>
                    <a:pt x="76898" y="2585632"/>
                  </a:lnTo>
                  <a:lnTo>
                    <a:pt x="5785062" y="2585632"/>
                  </a:lnTo>
                  <a:lnTo>
                    <a:pt x="5785062" y="2659500"/>
                  </a:lnTo>
                </a:path>
              </a:pathLst>
            </a:custGeom>
            <a:noFill/>
            <a:ln w="18925" cap="flat">
              <a:solidFill>
                <a:srgbClr val="000000"/>
              </a:solidFill>
              <a:prstDash val="solid"/>
              <a:miter/>
            </a:ln>
          </p:spPr>
          <p:txBody>
            <a:bodyPr rtlCol="0" anchor="ctr"/>
            <a:lstStyle/>
            <a:p>
              <a:pPr rtl="0"/>
              <a:endParaRPr lang="en-US">
                <a:latin typeface="+mn-lt"/>
              </a:endParaRPr>
            </a:p>
          </p:txBody>
        </p:sp>
        <p:sp>
          <p:nvSpPr>
            <p:cNvPr id="1411" name="Freeform: Shape 1410">
              <a:extLst>
                <a:ext uri="{FF2B5EF4-FFF2-40B4-BE49-F238E27FC236}">
                  <a16:creationId xmlns:a16="http://schemas.microsoft.com/office/drawing/2014/main" id="{95C24F5A-C62B-3863-2993-A04260A3C133}"/>
                </a:ext>
              </a:extLst>
            </p:cNvPr>
            <p:cNvSpPr/>
            <p:nvPr/>
          </p:nvSpPr>
          <p:spPr>
            <a:xfrm>
              <a:off x="2510503" y="3060797"/>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2" name="Freeform: Shape 1411">
              <a:extLst>
                <a:ext uri="{FF2B5EF4-FFF2-40B4-BE49-F238E27FC236}">
                  <a16:creationId xmlns:a16="http://schemas.microsoft.com/office/drawing/2014/main" id="{9EDB03AD-8B74-CD39-17E0-CBF5D13BAEC4}"/>
                </a:ext>
              </a:extLst>
            </p:cNvPr>
            <p:cNvSpPr/>
            <p:nvPr/>
          </p:nvSpPr>
          <p:spPr>
            <a:xfrm>
              <a:off x="2510503" y="3571812"/>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3" name="Freeform: Shape 1412">
              <a:extLst>
                <a:ext uri="{FF2B5EF4-FFF2-40B4-BE49-F238E27FC236}">
                  <a16:creationId xmlns:a16="http://schemas.microsoft.com/office/drawing/2014/main" id="{DD2FDCC1-A6D5-7633-E9F6-A775B6DCB790}"/>
                </a:ext>
              </a:extLst>
            </p:cNvPr>
            <p:cNvSpPr/>
            <p:nvPr/>
          </p:nvSpPr>
          <p:spPr>
            <a:xfrm>
              <a:off x="2510503" y="4076260"/>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4" name="Freeform: Shape 1413">
              <a:extLst>
                <a:ext uri="{FF2B5EF4-FFF2-40B4-BE49-F238E27FC236}">
                  <a16:creationId xmlns:a16="http://schemas.microsoft.com/office/drawing/2014/main" id="{FD352615-BC98-4BDC-F8D0-C8B86716CBFD}"/>
                </a:ext>
              </a:extLst>
            </p:cNvPr>
            <p:cNvSpPr/>
            <p:nvPr/>
          </p:nvSpPr>
          <p:spPr>
            <a:xfrm>
              <a:off x="2510503" y="4580836"/>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5" name="Freeform: Shape 1414">
              <a:extLst>
                <a:ext uri="{FF2B5EF4-FFF2-40B4-BE49-F238E27FC236}">
                  <a16:creationId xmlns:a16="http://schemas.microsoft.com/office/drawing/2014/main" id="{5CCB28B5-122A-6762-241A-0E8CE8A5072E}"/>
                </a:ext>
              </a:extLst>
            </p:cNvPr>
            <p:cNvSpPr/>
            <p:nvPr/>
          </p:nvSpPr>
          <p:spPr>
            <a:xfrm>
              <a:off x="2510503" y="5087052"/>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6" name="Freeform: Shape 1415">
              <a:extLst>
                <a:ext uri="{FF2B5EF4-FFF2-40B4-BE49-F238E27FC236}">
                  <a16:creationId xmlns:a16="http://schemas.microsoft.com/office/drawing/2014/main" id="{191F6241-448E-CC04-C741-858B8208D0EF}"/>
                </a:ext>
              </a:extLst>
            </p:cNvPr>
            <p:cNvSpPr/>
            <p:nvPr/>
          </p:nvSpPr>
          <p:spPr>
            <a:xfrm>
              <a:off x="2874160"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sp>
          <p:nvSpPr>
            <p:cNvPr id="1417" name="Freeform: Shape 1416">
              <a:extLst>
                <a:ext uri="{FF2B5EF4-FFF2-40B4-BE49-F238E27FC236}">
                  <a16:creationId xmlns:a16="http://schemas.microsoft.com/office/drawing/2014/main" id="{67F8BA62-D162-AFFF-E0F7-6362193BB791}"/>
                </a:ext>
              </a:extLst>
            </p:cNvPr>
            <p:cNvSpPr/>
            <p:nvPr/>
          </p:nvSpPr>
          <p:spPr>
            <a:xfrm>
              <a:off x="3968129"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sp>
          <p:nvSpPr>
            <p:cNvPr id="1418" name="Freeform: Shape 1417">
              <a:extLst>
                <a:ext uri="{FF2B5EF4-FFF2-40B4-BE49-F238E27FC236}">
                  <a16:creationId xmlns:a16="http://schemas.microsoft.com/office/drawing/2014/main" id="{3B57A021-A34B-33F3-9A22-CCE1DABD6F44}"/>
                </a:ext>
              </a:extLst>
            </p:cNvPr>
            <p:cNvSpPr/>
            <p:nvPr/>
          </p:nvSpPr>
          <p:spPr>
            <a:xfrm>
              <a:off x="5062098"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sp>
          <p:nvSpPr>
            <p:cNvPr id="1419" name="Freeform: Shape 1418">
              <a:extLst>
                <a:ext uri="{FF2B5EF4-FFF2-40B4-BE49-F238E27FC236}">
                  <a16:creationId xmlns:a16="http://schemas.microsoft.com/office/drawing/2014/main" id="{78823CF2-DE42-4CD4-F129-3B914B8FD6FE}"/>
                </a:ext>
              </a:extLst>
            </p:cNvPr>
            <p:cNvSpPr/>
            <p:nvPr/>
          </p:nvSpPr>
          <p:spPr>
            <a:xfrm>
              <a:off x="6156067"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sp>
          <p:nvSpPr>
            <p:cNvPr id="1420" name="Freeform: Shape 1419">
              <a:extLst>
                <a:ext uri="{FF2B5EF4-FFF2-40B4-BE49-F238E27FC236}">
                  <a16:creationId xmlns:a16="http://schemas.microsoft.com/office/drawing/2014/main" id="{B2BAB443-24A9-923E-C0BD-C1683F68B772}"/>
                </a:ext>
              </a:extLst>
            </p:cNvPr>
            <p:cNvSpPr/>
            <p:nvPr/>
          </p:nvSpPr>
          <p:spPr>
            <a:xfrm>
              <a:off x="7250036"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grpSp>
      <p:grpSp>
        <p:nvGrpSpPr>
          <p:cNvPr id="1421" name="Graphic 1320">
            <a:extLst>
              <a:ext uri="{FF2B5EF4-FFF2-40B4-BE49-F238E27FC236}">
                <a16:creationId xmlns:a16="http://schemas.microsoft.com/office/drawing/2014/main" id="{312976FA-B8E6-7AD4-9723-CA832F300775}"/>
              </a:ext>
            </a:extLst>
          </p:cNvPr>
          <p:cNvGrpSpPr/>
          <p:nvPr/>
        </p:nvGrpSpPr>
        <p:grpSpPr>
          <a:xfrm>
            <a:off x="2730886" y="2273930"/>
            <a:ext cx="8185964" cy="1601648"/>
            <a:chOff x="2982374" y="2578445"/>
            <a:chExt cx="5120629" cy="1449453"/>
          </a:xfrm>
          <a:noFill/>
        </p:grpSpPr>
        <p:grpSp>
          <p:nvGrpSpPr>
            <p:cNvPr id="1422" name="Graphic 1320">
              <a:extLst>
                <a:ext uri="{FF2B5EF4-FFF2-40B4-BE49-F238E27FC236}">
                  <a16:creationId xmlns:a16="http://schemas.microsoft.com/office/drawing/2014/main" id="{E985733D-E5C0-E711-FB94-E95DEEC24923}"/>
                </a:ext>
              </a:extLst>
            </p:cNvPr>
            <p:cNvGrpSpPr/>
            <p:nvPr/>
          </p:nvGrpSpPr>
          <p:grpSpPr>
            <a:xfrm>
              <a:off x="2982374" y="2578445"/>
              <a:ext cx="5120629" cy="1449453"/>
              <a:chOff x="2982374" y="2578445"/>
              <a:chExt cx="5120629" cy="1449453"/>
            </a:xfrm>
            <a:noFill/>
          </p:grpSpPr>
          <p:sp>
            <p:nvSpPr>
              <p:cNvPr id="1425" name="Freeform: Shape 1424">
                <a:extLst>
                  <a:ext uri="{FF2B5EF4-FFF2-40B4-BE49-F238E27FC236}">
                    <a16:creationId xmlns:a16="http://schemas.microsoft.com/office/drawing/2014/main" id="{14262FD3-8F9C-D326-48BF-0EFA1A9944A2}"/>
                  </a:ext>
                </a:extLst>
              </p:cNvPr>
              <p:cNvSpPr/>
              <p:nvPr/>
            </p:nvSpPr>
            <p:spPr>
              <a:xfrm>
                <a:off x="2982374" y="2578445"/>
                <a:ext cx="200516" cy="161751"/>
              </a:xfrm>
              <a:custGeom>
                <a:avLst/>
                <a:gdLst>
                  <a:gd name="connsiteX0" fmla="*/ 0 w 200516"/>
                  <a:gd name="connsiteY0" fmla="*/ 15026 h 161751"/>
                  <a:gd name="connsiteX1" fmla="*/ 0 w 200516"/>
                  <a:gd name="connsiteY1" fmla="*/ 0 h 161751"/>
                  <a:gd name="connsiteX2" fmla="*/ 26895 w 200516"/>
                  <a:gd name="connsiteY2" fmla="*/ 0 h 161751"/>
                  <a:gd name="connsiteX3" fmla="*/ 34977 w 200516"/>
                  <a:gd name="connsiteY3" fmla="*/ 24118 h 161751"/>
                  <a:gd name="connsiteX4" fmla="*/ 48361 w 200516"/>
                  <a:gd name="connsiteY4" fmla="*/ 147736 h 161751"/>
                  <a:gd name="connsiteX5" fmla="*/ 128417 w 200516"/>
                  <a:gd name="connsiteY5" fmla="*/ 147736 h 161751"/>
                  <a:gd name="connsiteX6" fmla="*/ 132205 w 200516"/>
                  <a:gd name="connsiteY6" fmla="*/ 147736 h 161751"/>
                  <a:gd name="connsiteX7" fmla="*/ 132205 w 200516"/>
                  <a:gd name="connsiteY7" fmla="*/ 161752 h 161751"/>
                  <a:gd name="connsiteX8" fmla="*/ 200517 w 200516"/>
                  <a:gd name="connsiteY8" fmla="*/ 161752 h 161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516" h="161751">
                    <a:moveTo>
                      <a:pt x="0" y="15026"/>
                    </a:moveTo>
                    <a:lnTo>
                      <a:pt x="0" y="0"/>
                    </a:lnTo>
                    <a:lnTo>
                      <a:pt x="26895" y="0"/>
                    </a:lnTo>
                    <a:lnTo>
                      <a:pt x="34977" y="24118"/>
                    </a:lnTo>
                    <a:lnTo>
                      <a:pt x="48361" y="147736"/>
                    </a:lnTo>
                    <a:lnTo>
                      <a:pt x="128417" y="147736"/>
                    </a:lnTo>
                    <a:lnTo>
                      <a:pt x="132205" y="147736"/>
                    </a:lnTo>
                    <a:lnTo>
                      <a:pt x="132205" y="161752"/>
                    </a:lnTo>
                    <a:lnTo>
                      <a:pt x="200517" y="161752"/>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26" name="Freeform: Shape 1425">
                <a:extLst>
                  <a:ext uri="{FF2B5EF4-FFF2-40B4-BE49-F238E27FC236}">
                    <a16:creationId xmlns:a16="http://schemas.microsoft.com/office/drawing/2014/main" id="{1F4011AF-A7BF-C6A5-0A47-A72DF712885D}"/>
                  </a:ext>
                </a:extLst>
              </p:cNvPr>
              <p:cNvSpPr/>
              <p:nvPr/>
            </p:nvSpPr>
            <p:spPr>
              <a:xfrm>
                <a:off x="3165087" y="2713302"/>
                <a:ext cx="2835393" cy="987684"/>
              </a:xfrm>
              <a:custGeom>
                <a:avLst/>
                <a:gdLst>
                  <a:gd name="connsiteX0" fmla="*/ 0 w 2835393"/>
                  <a:gd name="connsiteY0" fmla="*/ 0 h 987684"/>
                  <a:gd name="connsiteX1" fmla="*/ 0 w 2835393"/>
                  <a:gd name="connsiteY1" fmla="*/ 96723 h 987684"/>
                  <a:gd name="connsiteX2" fmla="*/ 0 w 2835393"/>
                  <a:gd name="connsiteY2" fmla="*/ 102658 h 987684"/>
                  <a:gd name="connsiteX3" fmla="*/ 25759 w 2835393"/>
                  <a:gd name="connsiteY3" fmla="*/ 102658 h 987684"/>
                  <a:gd name="connsiteX4" fmla="*/ 25759 w 2835393"/>
                  <a:gd name="connsiteY4" fmla="*/ 111244 h 987684"/>
                  <a:gd name="connsiteX5" fmla="*/ 38134 w 2835393"/>
                  <a:gd name="connsiteY5" fmla="*/ 111244 h 987684"/>
                  <a:gd name="connsiteX6" fmla="*/ 38134 w 2835393"/>
                  <a:gd name="connsiteY6" fmla="*/ 120840 h 987684"/>
                  <a:gd name="connsiteX7" fmla="*/ 50003 w 2835393"/>
                  <a:gd name="connsiteY7" fmla="*/ 120840 h 987684"/>
                  <a:gd name="connsiteX8" fmla="*/ 50003 w 2835393"/>
                  <a:gd name="connsiteY8" fmla="*/ 131068 h 987684"/>
                  <a:gd name="connsiteX9" fmla="*/ 104299 w 2835393"/>
                  <a:gd name="connsiteY9" fmla="*/ 131068 h 987684"/>
                  <a:gd name="connsiteX10" fmla="*/ 104299 w 2835393"/>
                  <a:gd name="connsiteY10" fmla="*/ 143948 h 987684"/>
                  <a:gd name="connsiteX11" fmla="*/ 148367 w 2835393"/>
                  <a:gd name="connsiteY11" fmla="*/ 143948 h 987684"/>
                  <a:gd name="connsiteX12" fmla="*/ 148367 w 2835393"/>
                  <a:gd name="connsiteY12" fmla="*/ 192309 h 987684"/>
                  <a:gd name="connsiteX13" fmla="*/ 161247 w 2835393"/>
                  <a:gd name="connsiteY13" fmla="*/ 192309 h 987684"/>
                  <a:gd name="connsiteX14" fmla="*/ 161247 w 2835393"/>
                  <a:gd name="connsiteY14" fmla="*/ 231579 h 987684"/>
                  <a:gd name="connsiteX15" fmla="*/ 208472 w 2835393"/>
                  <a:gd name="connsiteY15" fmla="*/ 231579 h 987684"/>
                  <a:gd name="connsiteX16" fmla="*/ 208472 w 2835393"/>
                  <a:gd name="connsiteY16" fmla="*/ 246605 h 987684"/>
                  <a:gd name="connsiteX17" fmla="*/ 272491 w 2835393"/>
                  <a:gd name="connsiteY17" fmla="*/ 246605 h 987684"/>
                  <a:gd name="connsiteX18" fmla="*/ 272491 w 2835393"/>
                  <a:gd name="connsiteY18" fmla="*/ 255697 h 987684"/>
                  <a:gd name="connsiteX19" fmla="*/ 289664 w 2835393"/>
                  <a:gd name="connsiteY19" fmla="*/ 255697 h 987684"/>
                  <a:gd name="connsiteX20" fmla="*/ 289664 w 2835393"/>
                  <a:gd name="connsiteY20" fmla="*/ 269208 h 987684"/>
                  <a:gd name="connsiteX21" fmla="*/ 304185 w 2835393"/>
                  <a:gd name="connsiteY21" fmla="*/ 269208 h 987684"/>
                  <a:gd name="connsiteX22" fmla="*/ 304185 w 2835393"/>
                  <a:gd name="connsiteY22" fmla="*/ 285244 h 987684"/>
                  <a:gd name="connsiteX23" fmla="*/ 314918 w 2835393"/>
                  <a:gd name="connsiteY23" fmla="*/ 285244 h 987684"/>
                  <a:gd name="connsiteX24" fmla="*/ 314918 w 2835393"/>
                  <a:gd name="connsiteY24" fmla="*/ 298755 h 987684"/>
                  <a:gd name="connsiteX25" fmla="*/ 337394 w 2835393"/>
                  <a:gd name="connsiteY25" fmla="*/ 298755 h 987684"/>
                  <a:gd name="connsiteX26" fmla="*/ 337394 w 2835393"/>
                  <a:gd name="connsiteY26" fmla="*/ 309488 h 987684"/>
                  <a:gd name="connsiteX27" fmla="*/ 355198 w 2835393"/>
                  <a:gd name="connsiteY27" fmla="*/ 309488 h 987684"/>
                  <a:gd name="connsiteX28" fmla="*/ 355198 w 2835393"/>
                  <a:gd name="connsiteY28" fmla="*/ 316433 h 987684"/>
                  <a:gd name="connsiteX29" fmla="*/ 385755 w 2835393"/>
                  <a:gd name="connsiteY29" fmla="*/ 316433 h 987684"/>
                  <a:gd name="connsiteX30" fmla="*/ 385755 w 2835393"/>
                  <a:gd name="connsiteY30" fmla="*/ 325650 h 987684"/>
                  <a:gd name="connsiteX31" fmla="*/ 414797 w 2835393"/>
                  <a:gd name="connsiteY31" fmla="*/ 325650 h 987684"/>
                  <a:gd name="connsiteX32" fmla="*/ 414797 w 2835393"/>
                  <a:gd name="connsiteY32" fmla="*/ 335247 h 987684"/>
                  <a:gd name="connsiteX33" fmla="*/ 445986 w 2835393"/>
                  <a:gd name="connsiteY33" fmla="*/ 335247 h 987684"/>
                  <a:gd name="connsiteX34" fmla="*/ 445986 w 2835393"/>
                  <a:gd name="connsiteY34" fmla="*/ 342823 h 987684"/>
                  <a:gd name="connsiteX35" fmla="*/ 459370 w 2835393"/>
                  <a:gd name="connsiteY35" fmla="*/ 342823 h 987684"/>
                  <a:gd name="connsiteX36" fmla="*/ 459370 w 2835393"/>
                  <a:gd name="connsiteY36" fmla="*/ 366941 h 987684"/>
                  <a:gd name="connsiteX37" fmla="*/ 488413 w 2835393"/>
                  <a:gd name="connsiteY37" fmla="*/ 366941 h 987684"/>
                  <a:gd name="connsiteX38" fmla="*/ 491948 w 2835393"/>
                  <a:gd name="connsiteY38" fmla="*/ 370476 h 987684"/>
                  <a:gd name="connsiteX39" fmla="*/ 519096 w 2835393"/>
                  <a:gd name="connsiteY39" fmla="*/ 370476 h 987684"/>
                  <a:gd name="connsiteX40" fmla="*/ 519096 w 2835393"/>
                  <a:gd name="connsiteY40" fmla="*/ 384240 h 987684"/>
                  <a:gd name="connsiteX41" fmla="*/ 539678 w 2835393"/>
                  <a:gd name="connsiteY41" fmla="*/ 384240 h 987684"/>
                  <a:gd name="connsiteX42" fmla="*/ 539678 w 2835393"/>
                  <a:gd name="connsiteY42" fmla="*/ 397624 h 987684"/>
                  <a:gd name="connsiteX43" fmla="*/ 580085 w 2835393"/>
                  <a:gd name="connsiteY43" fmla="*/ 397624 h 987684"/>
                  <a:gd name="connsiteX44" fmla="*/ 580085 w 2835393"/>
                  <a:gd name="connsiteY44" fmla="*/ 408231 h 987684"/>
                  <a:gd name="connsiteX45" fmla="*/ 589302 w 2835393"/>
                  <a:gd name="connsiteY45" fmla="*/ 408231 h 987684"/>
                  <a:gd name="connsiteX46" fmla="*/ 589302 w 2835393"/>
                  <a:gd name="connsiteY46" fmla="*/ 416944 h 987684"/>
                  <a:gd name="connsiteX47" fmla="*/ 597510 w 2835393"/>
                  <a:gd name="connsiteY47" fmla="*/ 416944 h 987684"/>
                  <a:gd name="connsiteX48" fmla="*/ 597510 w 2835393"/>
                  <a:gd name="connsiteY48" fmla="*/ 423005 h 987684"/>
                  <a:gd name="connsiteX49" fmla="*/ 611526 w 2835393"/>
                  <a:gd name="connsiteY49" fmla="*/ 423005 h 987684"/>
                  <a:gd name="connsiteX50" fmla="*/ 611526 w 2835393"/>
                  <a:gd name="connsiteY50" fmla="*/ 455456 h 987684"/>
                  <a:gd name="connsiteX51" fmla="*/ 631350 w 2835393"/>
                  <a:gd name="connsiteY51" fmla="*/ 455456 h 987684"/>
                  <a:gd name="connsiteX52" fmla="*/ 631350 w 2835393"/>
                  <a:gd name="connsiteY52" fmla="*/ 465558 h 987684"/>
                  <a:gd name="connsiteX53" fmla="*/ 649912 w 2835393"/>
                  <a:gd name="connsiteY53" fmla="*/ 465558 h 987684"/>
                  <a:gd name="connsiteX54" fmla="*/ 649912 w 2835393"/>
                  <a:gd name="connsiteY54" fmla="*/ 477048 h 987684"/>
                  <a:gd name="connsiteX55" fmla="*/ 732745 w 2835393"/>
                  <a:gd name="connsiteY55" fmla="*/ 477048 h 987684"/>
                  <a:gd name="connsiteX56" fmla="*/ 740195 w 2835393"/>
                  <a:gd name="connsiteY56" fmla="*/ 477048 h 987684"/>
                  <a:gd name="connsiteX57" fmla="*/ 740195 w 2835393"/>
                  <a:gd name="connsiteY57" fmla="*/ 485887 h 987684"/>
                  <a:gd name="connsiteX58" fmla="*/ 752064 w 2835393"/>
                  <a:gd name="connsiteY58" fmla="*/ 485887 h 987684"/>
                  <a:gd name="connsiteX59" fmla="*/ 752064 w 2835393"/>
                  <a:gd name="connsiteY59" fmla="*/ 514298 h 987684"/>
                  <a:gd name="connsiteX60" fmla="*/ 781107 w 2835393"/>
                  <a:gd name="connsiteY60" fmla="*/ 514298 h 987684"/>
                  <a:gd name="connsiteX61" fmla="*/ 781107 w 2835393"/>
                  <a:gd name="connsiteY61" fmla="*/ 520990 h 987684"/>
                  <a:gd name="connsiteX62" fmla="*/ 820755 w 2835393"/>
                  <a:gd name="connsiteY62" fmla="*/ 520990 h 987684"/>
                  <a:gd name="connsiteX63" fmla="*/ 820755 w 2835393"/>
                  <a:gd name="connsiteY63" fmla="*/ 534249 h 987684"/>
                  <a:gd name="connsiteX64" fmla="*/ 835655 w 2835393"/>
                  <a:gd name="connsiteY64" fmla="*/ 534249 h 987684"/>
                  <a:gd name="connsiteX65" fmla="*/ 835655 w 2835393"/>
                  <a:gd name="connsiteY65" fmla="*/ 547002 h 987684"/>
                  <a:gd name="connsiteX66" fmla="*/ 896517 w 2835393"/>
                  <a:gd name="connsiteY66" fmla="*/ 547002 h 987684"/>
                  <a:gd name="connsiteX67" fmla="*/ 896517 w 2835393"/>
                  <a:gd name="connsiteY67" fmla="*/ 560892 h 987684"/>
                  <a:gd name="connsiteX68" fmla="*/ 905988 w 2835393"/>
                  <a:gd name="connsiteY68" fmla="*/ 560892 h 987684"/>
                  <a:gd name="connsiteX69" fmla="*/ 905988 w 2835393"/>
                  <a:gd name="connsiteY69" fmla="*/ 566700 h 987684"/>
                  <a:gd name="connsiteX70" fmla="*/ 926948 w 2835393"/>
                  <a:gd name="connsiteY70" fmla="*/ 566700 h 987684"/>
                  <a:gd name="connsiteX71" fmla="*/ 926948 w 2835393"/>
                  <a:gd name="connsiteY71" fmla="*/ 574529 h 987684"/>
                  <a:gd name="connsiteX72" fmla="*/ 1041854 w 2835393"/>
                  <a:gd name="connsiteY72" fmla="*/ 574529 h 987684"/>
                  <a:gd name="connsiteX73" fmla="*/ 1047663 w 2835393"/>
                  <a:gd name="connsiteY73" fmla="*/ 574529 h 987684"/>
                  <a:gd name="connsiteX74" fmla="*/ 1047663 w 2835393"/>
                  <a:gd name="connsiteY74" fmla="*/ 585262 h 987684"/>
                  <a:gd name="connsiteX75" fmla="*/ 1054734 w 2835393"/>
                  <a:gd name="connsiteY75" fmla="*/ 585262 h 987684"/>
                  <a:gd name="connsiteX76" fmla="*/ 1054734 w 2835393"/>
                  <a:gd name="connsiteY76" fmla="*/ 621880 h 987684"/>
                  <a:gd name="connsiteX77" fmla="*/ 1071275 w 2835393"/>
                  <a:gd name="connsiteY77" fmla="*/ 621880 h 987684"/>
                  <a:gd name="connsiteX78" fmla="*/ 1071275 w 2835393"/>
                  <a:gd name="connsiteY78" fmla="*/ 632613 h 987684"/>
                  <a:gd name="connsiteX79" fmla="*/ 1071275 w 2835393"/>
                  <a:gd name="connsiteY79" fmla="*/ 638800 h 987684"/>
                  <a:gd name="connsiteX80" fmla="*/ 1231133 w 2835393"/>
                  <a:gd name="connsiteY80" fmla="*/ 638800 h 987684"/>
                  <a:gd name="connsiteX81" fmla="*/ 1238078 w 2835393"/>
                  <a:gd name="connsiteY81" fmla="*/ 638800 h 987684"/>
                  <a:gd name="connsiteX82" fmla="*/ 1238078 w 2835393"/>
                  <a:gd name="connsiteY82" fmla="*/ 648902 h 987684"/>
                  <a:gd name="connsiteX83" fmla="*/ 1250200 w 2835393"/>
                  <a:gd name="connsiteY83" fmla="*/ 648902 h 987684"/>
                  <a:gd name="connsiteX84" fmla="*/ 1250200 w 2835393"/>
                  <a:gd name="connsiteY84" fmla="*/ 654205 h 987684"/>
                  <a:gd name="connsiteX85" fmla="*/ 1262322 w 2835393"/>
                  <a:gd name="connsiteY85" fmla="*/ 654205 h 987684"/>
                  <a:gd name="connsiteX86" fmla="*/ 1262322 w 2835393"/>
                  <a:gd name="connsiteY86" fmla="*/ 659003 h 987684"/>
                  <a:gd name="connsiteX87" fmla="*/ 1272423 w 2835393"/>
                  <a:gd name="connsiteY87" fmla="*/ 659003 h 987684"/>
                  <a:gd name="connsiteX88" fmla="*/ 1272423 w 2835393"/>
                  <a:gd name="connsiteY88" fmla="*/ 663423 h 987684"/>
                  <a:gd name="connsiteX89" fmla="*/ 1318891 w 2835393"/>
                  <a:gd name="connsiteY89" fmla="*/ 663423 h 987684"/>
                  <a:gd name="connsiteX90" fmla="*/ 1318891 w 2835393"/>
                  <a:gd name="connsiteY90" fmla="*/ 688803 h 987684"/>
                  <a:gd name="connsiteX91" fmla="*/ 1348564 w 2835393"/>
                  <a:gd name="connsiteY91" fmla="*/ 688803 h 987684"/>
                  <a:gd name="connsiteX92" fmla="*/ 1348564 w 2835393"/>
                  <a:gd name="connsiteY92" fmla="*/ 700546 h 987684"/>
                  <a:gd name="connsiteX93" fmla="*/ 1358161 w 2835393"/>
                  <a:gd name="connsiteY93" fmla="*/ 700546 h 987684"/>
                  <a:gd name="connsiteX94" fmla="*/ 1358161 w 2835393"/>
                  <a:gd name="connsiteY94" fmla="*/ 707996 h 987684"/>
                  <a:gd name="connsiteX95" fmla="*/ 1368262 w 2835393"/>
                  <a:gd name="connsiteY95" fmla="*/ 707996 h 987684"/>
                  <a:gd name="connsiteX96" fmla="*/ 1368262 w 2835393"/>
                  <a:gd name="connsiteY96" fmla="*/ 714815 h 987684"/>
                  <a:gd name="connsiteX97" fmla="*/ 1368262 w 2835393"/>
                  <a:gd name="connsiteY97" fmla="*/ 718603 h 987684"/>
                  <a:gd name="connsiteX98" fmla="*/ 1378995 w 2835393"/>
                  <a:gd name="connsiteY98" fmla="*/ 718603 h 987684"/>
                  <a:gd name="connsiteX99" fmla="*/ 1509306 w 2835393"/>
                  <a:gd name="connsiteY99" fmla="*/ 718603 h 987684"/>
                  <a:gd name="connsiteX100" fmla="*/ 1509306 w 2835393"/>
                  <a:gd name="connsiteY100" fmla="*/ 729462 h 987684"/>
                  <a:gd name="connsiteX101" fmla="*/ 1522691 w 2835393"/>
                  <a:gd name="connsiteY101" fmla="*/ 729462 h 987684"/>
                  <a:gd name="connsiteX102" fmla="*/ 1522691 w 2835393"/>
                  <a:gd name="connsiteY102" fmla="*/ 733377 h 987684"/>
                  <a:gd name="connsiteX103" fmla="*/ 1534307 w 2835393"/>
                  <a:gd name="connsiteY103" fmla="*/ 733377 h 987684"/>
                  <a:gd name="connsiteX104" fmla="*/ 1534307 w 2835393"/>
                  <a:gd name="connsiteY104" fmla="*/ 737922 h 987684"/>
                  <a:gd name="connsiteX105" fmla="*/ 1596937 w 2835393"/>
                  <a:gd name="connsiteY105" fmla="*/ 737922 h 987684"/>
                  <a:gd name="connsiteX106" fmla="*/ 1596937 w 2835393"/>
                  <a:gd name="connsiteY106" fmla="*/ 746635 h 987684"/>
                  <a:gd name="connsiteX107" fmla="*/ 1655400 w 2835393"/>
                  <a:gd name="connsiteY107" fmla="*/ 746635 h 987684"/>
                  <a:gd name="connsiteX108" fmla="*/ 1655400 w 2835393"/>
                  <a:gd name="connsiteY108" fmla="*/ 755979 h 987684"/>
                  <a:gd name="connsiteX109" fmla="*/ 1674215 w 2835393"/>
                  <a:gd name="connsiteY109" fmla="*/ 755979 h 987684"/>
                  <a:gd name="connsiteX110" fmla="*/ 1680402 w 2835393"/>
                  <a:gd name="connsiteY110" fmla="*/ 755979 h 987684"/>
                  <a:gd name="connsiteX111" fmla="*/ 1680402 w 2835393"/>
                  <a:gd name="connsiteY111" fmla="*/ 768101 h 987684"/>
                  <a:gd name="connsiteX112" fmla="*/ 1697322 w 2835393"/>
                  <a:gd name="connsiteY112" fmla="*/ 768101 h 987684"/>
                  <a:gd name="connsiteX113" fmla="*/ 1697322 w 2835393"/>
                  <a:gd name="connsiteY113" fmla="*/ 772394 h 987684"/>
                  <a:gd name="connsiteX114" fmla="*/ 1710707 w 2835393"/>
                  <a:gd name="connsiteY114" fmla="*/ 772394 h 987684"/>
                  <a:gd name="connsiteX115" fmla="*/ 1710707 w 2835393"/>
                  <a:gd name="connsiteY115" fmla="*/ 780980 h 987684"/>
                  <a:gd name="connsiteX116" fmla="*/ 1723334 w 2835393"/>
                  <a:gd name="connsiteY116" fmla="*/ 780980 h 987684"/>
                  <a:gd name="connsiteX117" fmla="*/ 1723334 w 2835393"/>
                  <a:gd name="connsiteY117" fmla="*/ 789314 h 987684"/>
                  <a:gd name="connsiteX118" fmla="*/ 1816521 w 2835393"/>
                  <a:gd name="connsiteY118" fmla="*/ 789314 h 987684"/>
                  <a:gd name="connsiteX119" fmla="*/ 1816521 w 2835393"/>
                  <a:gd name="connsiteY119" fmla="*/ 799542 h 987684"/>
                  <a:gd name="connsiteX120" fmla="*/ 1869807 w 2835393"/>
                  <a:gd name="connsiteY120" fmla="*/ 799542 h 987684"/>
                  <a:gd name="connsiteX121" fmla="*/ 1891273 w 2835393"/>
                  <a:gd name="connsiteY121" fmla="*/ 799542 h 987684"/>
                  <a:gd name="connsiteX122" fmla="*/ 1891273 w 2835393"/>
                  <a:gd name="connsiteY122" fmla="*/ 806487 h 987684"/>
                  <a:gd name="connsiteX123" fmla="*/ 1925871 w 2835393"/>
                  <a:gd name="connsiteY123" fmla="*/ 806487 h 987684"/>
                  <a:gd name="connsiteX124" fmla="*/ 1925871 w 2835393"/>
                  <a:gd name="connsiteY124" fmla="*/ 816967 h 987684"/>
                  <a:gd name="connsiteX125" fmla="*/ 1956302 w 2835393"/>
                  <a:gd name="connsiteY125" fmla="*/ 816967 h 987684"/>
                  <a:gd name="connsiteX126" fmla="*/ 1956302 w 2835393"/>
                  <a:gd name="connsiteY126" fmla="*/ 823660 h 987684"/>
                  <a:gd name="connsiteX127" fmla="*/ 2092168 w 2835393"/>
                  <a:gd name="connsiteY127" fmla="*/ 823660 h 987684"/>
                  <a:gd name="connsiteX128" fmla="*/ 2144065 w 2835393"/>
                  <a:gd name="connsiteY128" fmla="*/ 823660 h 987684"/>
                  <a:gd name="connsiteX129" fmla="*/ 2144065 w 2835393"/>
                  <a:gd name="connsiteY129" fmla="*/ 832877 h 987684"/>
                  <a:gd name="connsiteX130" fmla="*/ 2170077 w 2835393"/>
                  <a:gd name="connsiteY130" fmla="*/ 832877 h 987684"/>
                  <a:gd name="connsiteX131" fmla="*/ 2170077 w 2835393"/>
                  <a:gd name="connsiteY131" fmla="*/ 841716 h 987684"/>
                  <a:gd name="connsiteX132" fmla="*/ 2273871 w 2835393"/>
                  <a:gd name="connsiteY132" fmla="*/ 841716 h 987684"/>
                  <a:gd name="connsiteX133" fmla="*/ 2273871 w 2835393"/>
                  <a:gd name="connsiteY133" fmla="*/ 848030 h 987684"/>
                  <a:gd name="connsiteX134" fmla="*/ 2296726 w 2835393"/>
                  <a:gd name="connsiteY134" fmla="*/ 848030 h 987684"/>
                  <a:gd name="connsiteX135" fmla="*/ 2296726 w 2835393"/>
                  <a:gd name="connsiteY135" fmla="*/ 856111 h 987684"/>
                  <a:gd name="connsiteX136" fmla="*/ 2345971 w 2835393"/>
                  <a:gd name="connsiteY136" fmla="*/ 856111 h 987684"/>
                  <a:gd name="connsiteX137" fmla="*/ 2345971 w 2835393"/>
                  <a:gd name="connsiteY137" fmla="*/ 870001 h 987684"/>
                  <a:gd name="connsiteX138" fmla="*/ 2358851 w 2835393"/>
                  <a:gd name="connsiteY138" fmla="*/ 870001 h 987684"/>
                  <a:gd name="connsiteX139" fmla="*/ 2358851 w 2835393"/>
                  <a:gd name="connsiteY139" fmla="*/ 879092 h 987684"/>
                  <a:gd name="connsiteX140" fmla="*/ 2358851 w 2835393"/>
                  <a:gd name="connsiteY140" fmla="*/ 884648 h 987684"/>
                  <a:gd name="connsiteX141" fmla="*/ 2394080 w 2835393"/>
                  <a:gd name="connsiteY141" fmla="*/ 884648 h 987684"/>
                  <a:gd name="connsiteX142" fmla="*/ 2408980 w 2835393"/>
                  <a:gd name="connsiteY142" fmla="*/ 884648 h 987684"/>
                  <a:gd name="connsiteX143" fmla="*/ 2408980 w 2835393"/>
                  <a:gd name="connsiteY143" fmla="*/ 894750 h 987684"/>
                  <a:gd name="connsiteX144" fmla="*/ 2437770 w 2835393"/>
                  <a:gd name="connsiteY144" fmla="*/ 894750 h 987684"/>
                  <a:gd name="connsiteX145" fmla="*/ 2449891 w 2835393"/>
                  <a:gd name="connsiteY145" fmla="*/ 894750 h 987684"/>
                  <a:gd name="connsiteX146" fmla="*/ 2449891 w 2835393"/>
                  <a:gd name="connsiteY146" fmla="*/ 912427 h 987684"/>
                  <a:gd name="connsiteX147" fmla="*/ 2486384 w 2835393"/>
                  <a:gd name="connsiteY147" fmla="*/ 912427 h 987684"/>
                  <a:gd name="connsiteX148" fmla="*/ 2486384 w 2835393"/>
                  <a:gd name="connsiteY148" fmla="*/ 920761 h 987684"/>
                  <a:gd name="connsiteX149" fmla="*/ 2549014 w 2835393"/>
                  <a:gd name="connsiteY149" fmla="*/ 920761 h 987684"/>
                  <a:gd name="connsiteX150" fmla="*/ 2549014 w 2835393"/>
                  <a:gd name="connsiteY150" fmla="*/ 932378 h 987684"/>
                  <a:gd name="connsiteX151" fmla="*/ 2557726 w 2835393"/>
                  <a:gd name="connsiteY151" fmla="*/ 932378 h 987684"/>
                  <a:gd name="connsiteX152" fmla="*/ 2557726 w 2835393"/>
                  <a:gd name="connsiteY152" fmla="*/ 941343 h 987684"/>
                  <a:gd name="connsiteX153" fmla="*/ 2601416 w 2835393"/>
                  <a:gd name="connsiteY153" fmla="*/ 941343 h 987684"/>
                  <a:gd name="connsiteX154" fmla="*/ 2722887 w 2835393"/>
                  <a:gd name="connsiteY154" fmla="*/ 941343 h 987684"/>
                  <a:gd name="connsiteX155" fmla="*/ 2722887 w 2835393"/>
                  <a:gd name="connsiteY155" fmla="*/ 951192 h 987684"/>
                  <a:gd name="connsiteX156" fmla="*/ 2722887 w 2835393"/>
                  <a:gd name="connsiteY156" fmla="*/ 953591 h 987684"/>
                  <a:gd name="connsiteX157" fmla="*/ 2835394 w 2835393"/>
                  <a:gd name="connsiteY157" fmla="*/ 953591 h 987684"/>
                  <a:gd name="connsiteX158" fmla="*/ 2835394 w 2835393"/>
                  <a:gd name="connsiteY158" fmla="*/ 987684 h 987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2835393" h="987684">
                    <a:moveTo>
                      <a:pt x="0" y="0"/>
                    </a:moveTo>
                    <a:lnTo>
                      <a:pt x="0" y="96723"/>
                    </a:lnTo>
                    <a:lnTo>
                      <a:pt x="0" y="102658"/>
                    </a:lnTo>
                    <a:lnTo>
                      <a:pt x="25759" y="102658"/>
                    </a:lnTo>
                    <a:lnTo>
                      <a:pt x="25759" y="111244"/>
                    </a:lnTo>
                    <a:lnTo>
                      <a:pt x="38134" y="111244"/>
                    </a:lnTo>
                    <a:lnTo>
                      <a:pt x="38134" y="120840"/>
                    </a:lnTo>
                    <a:lnTo>
                      <a:pt x="50003" y="120840"/>
                    </a:lnTo>
                    <a:lnTo>
                      <a:pt x="50003" y="131068"/>
                    </a:lnTo>
                    <a:lnTo>
                      <a:pt x="104299" y="131068"/>
                    </a:lnTo>
                    <a:lnTo>
                      <a:pt x="104299" y="143948"/>
                    </a:lnTo>
                    <a:lnTo>
                      <a:pt x="148367" y="143948"/>
                    </a:lnTo>
                    <a:lnTo>
                      <a:pt x="148367" y="192309"/>
                    </a:lnTo>
                    <a:lnTo>
                      <a:pt x="161247" y="192309"/>
                    </a:lnTo>
                    <a:lnTo>
                      <a:pt x="161247" y="231579"/>
                    </a:lnTo>
                    <a:lnTo>
                      <a:pt x="208472" y="231579"/>
                    </a:lnTo>
                    <a:lnTo>
                      <a:pt x="208472" y="246605"/>
                    </a:lnTo>
                    <a:lnTo>
                      <a:pt x="272491" y="246605"/>
                    </a:lnTo>
                    <a:lnTo>
                      <a:pt x="272491" y="255697"/>
                    </a:lnTo>
                    <a:lnTo>
                      <a:pt x="289664" y="255697"/>
                    </a:lnTo>
                    <a:lnTo>
                      <a:pt x="289664" y="269208"/>
                    </a:lnTo>
                    <a:lnTo>
                      <a:pt x="304185" y="269208"/>
                    </a:lnTo>
                    <a:lnTo>
                      <a:pt x="304185" y="285244"/>
                    </a:lnTo>
                    <a:lnTo>
                      <a:pt x="314918" y="285244"/>
                    </a:lnTo>
                    <a:lnTo>
                      <a:pt x="314918" y="298755"/>
                    </a:lnTo>
                    <a:lnTo>
                      <a:pt x="337394" y="298755"/>
                    </a:lnTo>
                    <a:lnTo>
                      <a:pt x="337394" y="309488"/>
                    </a:lnTo>
                    <a:lnTo>
                      <a:pt x="355198" y="309488"/>
                    </a:lnTo>
                    <a:lnTo>
                      <a:pt x="355198" y="316433"/>
                    </a:lnTo>
                    <a:lnTo>
                      <a:pt x="385755" y="316433"/>
                    </a:lnTo>
                    <a:lnTo>
                      <a:pt x="385755" y="325650"/>
                    </a:lnTo>
                    <a:lnTo>
                      <a:pt x="414797" y="325650"/>
                    </a:lnTo>
                    <a:lnTo>
                      <a:pt x="414797" y="335247"/>
                    </a:lnTo>
                    <a:lnTo>
                      <a:pt x="445986" y="335247"/>
                    </a:lnTo>
                    <a:lnTo>
                      <a:pt x="445986" y="342823"/>
                    </a:lnTo>
                    <a:lnTo>
                      <a:pt x="459370" y="342823"/>
                    </a:lnTo>
                    <a:lnTo>
                      <a:pt x="459370" y="366941"/>
                    </a:lnTo>
                    <a:lnTo>
                      <a:pt x="488413" y="366941"/>
                    </a:lnTo>
                    <a:lnTo>
                      <a:pt x="491948" y="370476"/>
                    </a:lnTo>
                    <a:lnTo>
                      <a:pt x="519096" y="370476"/>
                    </a:lnTo>
                    <a:lnTo>
                      <a:pt x="519096" y="384240"/>
                    </a:lnTo>
                    <a:lnTo>
                      <a:pt x="539678" y="384240"/>
                    </a:lnTo>
                    <a:lnTo>
                      <a:pt x="539678" y="397624"/>
                    </a:lnTo>
                    <a:lnTo>
                      <a:pt x="580085" y="397624"/>
                    </a:lnTo>
                    <a:lnTo>
                      <a:pt x="580085" y="408231"/>
                    </a:lnTo>
                    <a:lnTo>
                      <a:pt x="589302" y="408231"/>
                    </a:lnTo>
                    <a:lnTo>
                      <a:pt x="589302" y="416944"/>
                    </a:lnTo>
                    <a:lnTo>
                      <a:pt x="597510" y="416944"/>
                    </a:lnTo>
                    <a:lnTo>
                      <a:pt x="597510" y="423005"/>
                    </a:lnTo>
                    <a:lnTo>
                      <a:pt x="611526" y="423005"/>
                    </a:lnTo>
                    <a:lnTo>
                      <a:pt x="611526" y="455456"/>
                    </a:lnTo>
                    <a:lnTo>
                      <a:pt x="631350" y="455456"/>
                    </a:lnTo>
                    <a:lnTo>
                      <a:pt x="631350" y="465558"/>
                    </a:lnTo>
                    <a:lnTo>
                      <a:pt x="649912" y="465558"/>
                    </a:lnTo>
                    <a:lnTo>
                      <a:pt x="649912" y="477048"/>
                    </a:lnTo>
                    <a:lnTo>
                      <a:pt x="732745" y="477048"/>
                    </a:lnTo>
                    <a:lnTo>
                      <a:pt x="740195" y="477048"/>
                    </a:lnTo>
                    <a:lnTo>
                      <a:pt x="740195" y="485887"/>
                    </a:lnTo>
                    <a:lnTo>
                      <a:pt x="752064" y="485887"/>
                    </a:lnTo>
                    <a:lnTo>
                      <a:pt x="752064" y="514298"/>
                    </a:lnTo>
                    <a:lnTo>
                      <a:pt x="781107" y="514298"/>
                    </a:lnTo>
                    <a:lnTo>
                      <a:pt x="781107" y="520990"/>
                    </a:lnTo>
                    <a:lnTo>
                      <a:pt x="820755" y="520990"/>
                    </a:lnTo>
                    <a:lnTo>
                      <a:pt x="820755" y="534249"/>
                    </a:lnTo>
                    <a:lnTo>
                      <a:pt x="835655" y="534249"/>
                    </a:lnTo>
                    <a:lnTo>
                      <a:pt x="835655" y="547002"/>
                    </a:lnTo>
                    <a:lnTo>
                      <a:pt x="896517" y="547002"/>
                    </a:lnTo>
                    <a:lnTo>
                      <a:pt x="896517" y="560892"/>
                    </a:lnTo>
                    <a:lnTo>
                      <a:pt x="905988" y="560892"/>
                    </a:lnTo>
                    <a:lnTo>
                      <a:pt x="905988" y="566700"/>
                    </a:lnTo>
                    <a:lnTo>
                      <a:pt x="926948" y="566700"/>
                    </a:lnTo>
                    <a:lnTo>
                      <a:pt x="926948" y="574529"/>
                    </a:lnTo>
                    <a:lnTo>
                      <a:pt x="1041854" y="574529"/>
                    </a:lnTo>
                    <a:lnTo>
                      <a:pt x="1047663" y="574529"/>
                    </a:lnTo>
                    <a:lnTo>
                      <a:pt x="1047663" y="585262"/>
                    </a:lnTo>
                    <a:lnTo>
                      <a:pt x="1054734" y="585262"/>
                    </a:lnTo>
                    <a:lnTo>
                      <a:pt x="1054734" y="621880"/>
                    </a:lnTo>
                    <a:lnTo>
                      <a:pt x="1071275" y="621880"/>
                    </a:lnTo>
                    <a:lnTo>
                      <a:pt x="1071275" y="632613"/>
                    </a:lnTo>
                    <a:lnTo>
                      <a:pt x="1071275" y="638800"/>
                    </a:lnTo>
                    <a:lnTo>
                      <a:pt x="1231133" y="638800"/>
                    </a:lnTo>
                    <a:lnTo>
                      <a:pt x="1238078" y="638800"/>
                    </a:lnTo>
                    <a:lnTo>
                      <a:pt x="1238078" y="648902"/>
                    </a:lnTo>
                    <a:lnTo>
                      <a:pt x="1250200" y="648902"/>
                    </a:lnTo>
                    <a:lnTo>
                      <a:pt x="1250200" y="654205"/>
                    </a:lnTo>
                    <a:lnTo>
                      <a:pt x="1262322" y="654205"/>
                    </a:lnTo>
                    <a:lnTo>
                      <a:pt x="1262322" y="659003"/>
                    </a:lnTo>
                    <a:lnTo>
                      <a:pt x="1272423" y="659003"/>
                    </a:lnTo>
                    <a:lnTo>
                      <a:pt x="1272423" y="663423"/>
                    </a:lnTo>
                    <a:lnTo>
                      <a:pt x="1318891" y="663423"/>
                    </a:lnTo>
                    <a:lnTo>
                      <a:pt x="1318891" y="688803"/>
                    </a:lnTo>
                    <a:lnTo>
                      <a:pt x="1348564" y="688803"/>
                    </a:lnTo>
                    <a:lnTo>
                      <a:pt x="1348564" y="700546"/>
                    </a:lnTo>
                    <a:lnTo>
                      <a:pt x="1358161" y="700546"/>
                    </a:lnTo>
                    <a:lnTo>
                      <a:pt x="1358161" y="707996"/>
                    </a:lnTo>
                    <a:lnTo>
                      <a:pt x="1368262" y="707996"/>
                    </a:lnTo>
                    <a:lnTo>
                      <a:pt x="1368262" y="714815"/>
                    </a:lnTo>
                    <a:lnTo>
                      <a:pt x="1368262" y="718603"/>
                    </a:lnTo>
                    <a:lnTo>
                      <a:pt x="1378995" y="718603"/>
                    </a:lnTo>
                    <a:lnTo>
                      <a:pt x="1509306" y="718603"/>
                    </a:lnTo>
                    <a:lnTo>
                      <a:pt x="1509306" y="729462"/>
                    </a:lnTo>
                    <a:lnTo>
                      <a:pt x="1522691" y="729462"/>
                    </a:lnTo>
                    <a:lnTo>
                      <a:pt x="1522691" y="733377"/>
                    </a:lnTo>
                    <a:lnTo>
                      <a:pt x="1534307" y="733377"/>
                    </a:lnTo>
                    <a:lnTo>
                      <a:pt x="1534307" y="737922"/>
                    </a:lnTo>
                    <a:lnTo>
                      <a:pt x="1596937" y="737922"/>
                    </a:lnTo>
                    <a:lnTo>
                      <a:pt x="1596937" y="746635"/>
                    </a:lnTo>
                    <a:lnTo>
                      <a:pt x="1655400" y="746635"/>
                    </a:lnTo>
                    <a:lnTo>
                      <a:pt x="1655400" y="755979"/>
                    </a:lnTo>
                    <a:lnTo>
                      <a:pt x="1674215" y="755979"/>
                    </a:lnTo>
                    <a:lnTo>
                      <a:pt x="1680402" y="755979"/>
                    </a:lnTo>
                    <a:lnTo>
                      <a:pt x="1680402" y="768101"/>
                    </a:lnTo>
                    <a:lnTo>
                      <a:pt x="1697322" y="768101"/>
                    </a:lnTo>
                    <a:lnTo>
                      <a:pt x="1697322" y="772394"/>
                    </a:lnTo>
                    <a:lnTo>
                      <a:pt x="1710707" y="772394"/>
                    </a:lnTo>
                    <a:lnTo>
                      <a:pt x="1710707" y="780980"/>
                    </a:lnTo>
                    <a:lnTo>
                      <a:pt x="1723334" y="780980"/>
                    </a:lnTo>
                    <a:lnTo>
                      <a:pt x="1723334" y="789314"/>
                    </a:lnTo>
                    <a:lnTo>
                      <a:pt x="1816521" y="789314"/>
                    </a:lnTo>
                    <a:lnTo>
                      <a:pt x="1816521" y="799542"/>
                    </a:lnTo>
                    <a:lnTo>
                      <a:pt x="1869807" y="799542"/>
                    </a:lnTo>
                    <a:lnTo>
                      <a:pt x="1891273" y="799542"/>
                    </a:lnTo>
                    <a:lnTo>
                      <a:pt x="1891273" y="806487"/>
                    </a:lnTo>
                    <a:lnTo>
                      <a:pt x="1925871" y="806487"/>
                    </a:lnTo>
                    <a:lnTo>
                      <a:pt x="1925871" y="816967"/>
                    </a:lnTo>
                    <a:lnTo>
                      <a:pt x="1956302" y="816967"/>
                    </a:lnTo>
                    <a:lnTo>
                      <a:pt x="1956302" y="823660"/>
                    </a:lnTo>
                    <a:lnTo>
                      <a:pt x="2092168" y="823660"/>
                    </a:lnTo>
                    <a:lnTo>
                      <a:pt x="2144065" y="823660"/>
                    </a:lnTo>
                    <a:lnTo>
                      <a:pt x="2144065" y="832877"/>
                    </a:lnTo>
                    <a:lnTo>
                      <a:pt x="2170077" y="832877"/>
                    </a:lnTo>
                    <a:lnTo>
                      <a:pt x="2170077" y="841716"/>
                    </a:lnTo>
                    <a:lnTo>
                      <a:pt x="2273871" y="841716"/>
                    </a:lnTo>
                    <a:lnTo>
                      <a:pt x="2273871" y="848030"/>
                    </a:lnTo>
                    <a:lnTo>
                      <a:pt x="2296726" y="848030"/>
                    </a:lnTo>
                    <a:lnTo>
                      <a:pt x="2296726" y="856111"/>
                    </a:lnTo>
                    <a:lnTo>
                      <a:pt x="2345971" y="856111"/>
                    </a:lnTo>
                    <a:lnTo>
                      <a:pt x="2345971" y="870001"/>
                    </a:lnTo>
                    <a:lnTo>
                      <a:pt x="2358851" y="870001"/>
                    </a:lnTo>
                    <a:lnTo>
                      <a:pt x="2358851" y="879092"/>
                    </a:lnTo>
                    <a:lnTo>
                      <a:pt x="2358851" y="884648"/>
                    </a:lnTo>
                    <a:lnTo>
                      <a:pt x="2394080" y="884648"/>
                    </a:lnTo>
                    <a:lnTo>
                      <a:pt x="2408980" y="884648"/>
                    </a:lnTo>
                    <a:lnTo>
                      <a:pt x="2408980" y="894750"/>
                    </a:lnTo>
                    <a:lnTo>
                      <a:pt x="2437770" y="894750"/>
                    </a:lnTo>
                    <a:lnTo>
                      <a:pt x="2449891" y="894750"/>
                    </a:lnTo>
                    <a:lnTo>
                      <a:pt x="2449891" y="912427"/>
                    </a:lnTo>
                    <a:lnTo>
                      <a:pt x="2486384" y="912427"/>
                    </a:lnTo>
                    <a:lnTo>
                      <a:pt x="2486384" y="920761"/>
                    </a:lnTo>
                    <a:lnTo>
                      <a:pt x="2549014" y="920761"/>
                    </a:lnTo>
                    <a:lnTo>
                      <a:pt x="2549014" y="932378"/>
                    </a:lnTo>
                    <a:lnTo>
                      <a:pt x="2557726" y="932378"/>
                    </a:lnTo>
                    <a:lnTo>
                      <a:pt x="2557726" y="941343"/>
                    </a:lnTo>
                    <a:lnTo>
                      <a:pt x="2601416" y="941343"/>
                    </a:lnTo>
                    <a:lnTo>
                      <a:pt x="2722887" y="941343"/>
                    </a:lnTo>
                    <a:lnTo>
                      <a:pt x="2722887" y="951192"/>
                    </a:lnTo>
                    <a:lnTo>
                      <a:pt x="2722887" y="953591"/>
                    </a:lnTo>
                    <a:lnTo>
                      <a:pt x="2835394" y="953591"/>
                    </a:lnTo>
                    <a:lnTo>
                      <a:pt x="2835394" y="987684"/>
                    </a:lnTo>
                  </a:path>
                </a:pathLst>
              </a:custGeom>
              <a:noFill/>
              <a:ln w="18925" cap="flat">
                <a:solidFill>
                  <a:srgbClr val="00A2E1"/>
                </a:solidFill>
                <a:prstDash val="solid"/>
                <a:miter/>
              </a:ln>
            </p:spPr>
            <p:txBody>
              <a:bodyPr rtlCol="0" anchor="ctr"/>
              <a:lstStyle/>
              <a:p>
                <a:pPr rtl="0"/>
                <a:endParaRPr lang="en-US" dirty="0">
                  <a:latin typeface="+mn-lt"/>
                </a:endParaRPr>
              </a:p>
            </p:txBody>
          </p:sp>
          <p:sp>
            <p:nvSpPr>
              <p:cNvPr id="1427" name="Freeform: Shape 1426">
                <a:extLst>
                  <a:ext uri="{FF2B5EF4-FFF2-40B4-BE49-F238E27FC236}">
                    <a16:creationId xmlns:a16="http://schemas.microsoft.com/office/drawing/2014/main" id="{41679F82-680B-22D4-4154-1E1296DA4729}"/>
                  </a:ext>
                </a:extLst>
              </p:cNvPr>
              <p:cNvSpPr/>
              <p:nvPr/>
            </p:nvSpPr>
            <p:spPr>
              <a:xfrm>
                <a:off x="6020431" y="3658054"/>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28" name="Freeform: Shape 1427">
                <a:extLst>
                  <a:ext uri="{FF2B5EF4-FFF2-40B4-BE49-F238E27FC236}">
                    <a16:creationId xmlns:a16="http://schemas.microsoft.com/office/drawing/2014/main" id="{7E9D40A9-0A58-1BFD-1ED2-CCE8DACA0681}"/>
                  </a:ext>
                </a:extLst>
              </p:cNvPr>
              <p:cNvSpPr/>
              <p:nvPr/>
            </p:nvSpPr>
            <p:spPr>
              <a:xfrm>
                <a:off x="6063742" y="3660453"/>
                <a:ext cx="12627" cy="44952"/>
              </a:xfrm>
              <a:custGeom>
                <a:avLst/>
                <a:gdLst>
                  <a:gd name="connsiteX0" fmla="*/ 0 w 12627"/>
                  <a:gd name="connsiteY0" fmla="*/ 0 h 44952"/>
                  <a:gd name="connsiteX1" fmla="*/ 0 w 12627"/>
                  <a:gd name="connsiteY1" fmla="*/ 44952 h 44952"/>
                </a:gdLst>
                <a:ahLst/>
                <a:cxnLst>
                  <a:cxn ang="0">
                    <a:pos x="connsiteX0" y="connsiteY0"/>
                  </a:cxn>
                  <a:cxn ang="0">
                    <a:pos x="connsiteX1" y="connsiteY1"/>
                  </a:cxn>
                </a:cxnLst>
                <a:rect l="l" t="t" r="r" b="b"/>
                <a:pathLst>
                  <a:path w="12627" h="44952">
                    <a:moveTo>
                      <a:pt x="0" y="0"/>
                    </a:moveTo>
                    <a:lnTo>
                      <a:pt x="0" y="44952"/>
                    </a:lnTo>
                  </a:path>
                </a:pathLst>
              </a:custGeom>
              <a:ln w="18925" cap="flat">
                <a:solidFill>
                  <a:srgbClr val="00A2E1"/>
                </a:solidFill>
                <a:prstDash val="solid"/>
                <a:miter/>
              </a:ln>
            </p:spPr>
            <p:txBody>
              <a:bodyPr rtlCol="0" anchor="ctr"/>
              <a:lstStyle/>
              <a:p>
                <a:pPr rtl="0"/>
                <a:endParaRPr lang="en-US">
                  <a:latin typeface="+mn-lt"/>
                </a:endParaRPr>
              </a:p>
            </p:txBody>
          </p:sp>
          <p:sp>
            <p:nvSpPr>
              <p:cNvPr id="1429" name="Freeform: Shape 1428">
                <a:extLst>
                  <a:ext uri="{FF2B5EF4-FFF2-40B4-BE49-F238E27FC236}">
                    <a16:creationId xmlns:a16="http://schemas.microsoft.com/office/drawing/2014/main" id="{849B6D8A-869C-77FF-C888-62EFBFCE6009}"/>
                  </a:ext>
                </a:extLst>
              </p:cNvPr>
              <p:cNvSpPr/>
              <p:nvPr/>
            </p:nvSpPr>
            <p:spPr>
              <a:xfrm>
                <a:off x="5976489" y="3682424"/>
                <a:ext cx="236503" cy="67049"/>
              </a:xfrm>
              <a:custGeom>
                <a:avLst/>
                <a:gdLst>
                  <a:gd name="connsiteX0" fmla="*/ 0 w 236503"/>
                  <a:gd name="connsiteY0" fmla="*/ 0 h 67049"/>
                  <a:gd name="connsiteX1" fmla="*/ 106824 w 236503"/>
                  <a:gd name="connsiteY1" fmla="*/ 0 h 67049"/>
                  <a:gd name="connsiteX2" fmla="*/ 106824 w 236503"/>
                  <a:gd name="connsiteY2" fmla="*/ 23991 h 67049"/>
                  <a:gd name="connsiteX3" fmla="*/ 132584 w 236503"/>
                  <a:gd name="connsiteY3" fmla="*/ 23991 h 67049"/>
                  <a:gd name="connsiteX4" fmla="*/ 138013 w 236503"/>
                  <a:gd name="connsiteY4" fmla="*/ 23991 h 67049"/>
                  <a:gd name="connsiteX5" fmla="*/ 138013 w 236503"/>
                  <a:gd name="connsiteY5" fmla="*/ 38007 h 67049"/>
                  <a:gd name="connsiteX6" fmla="*/ 162762 w 236503"/>
                  <a:gd name="connsiteY6" fmla="*/ 38007 h 67049"/>
                  <a:gd name="connsiteX7" fmla="*/ 162762 w 236503"/>
                  <a:gd name="connsiteY7" fmla="*/ 67049 h 67049"/>
                  <a:gd name="connsiteX8" fmla="*/ 236504 w 236503"/>
                  <a:gd name="connsiteY8" fmla="*/ 67049 h 67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503" h="67049">
                    <a:moveTo>
                      <a:pt x="0" y="0"/>
                    </a:moveTo>
                    <a:lnTo>
                      <a:pt x="106824" y="0"/>
                    </a:lnTo>
                    <a:lnTo>
                      <a:pt x="106824" y="23991"/>
                    </a:lnTo>
                    <a:lnTo>
                      <a:pt x="132584" y="23991"/>
                    </a:lnTo>
                    <a:lnTo>
                      <a:pt x="138013" y="23991"/>
                    </a:lnTo>
                    <a:lnTo>
                      <a:pt x="138013" y="38007"/>
                    </a:lnTo>
                    <a:lnTo>
                      <a:pt x="162762" y="38007"/>
                    </a:lnTo>
                    <a:lnTo>
                      <a:pt x="162762" y="67049"/>
                    </a:lnTo>
                    <a:lnTo>
                      <a:pt x="236504" y="67049"/>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30" name="Freeform: Shape 1429">
                <a:extLst>
                  <a:ext uri="{FF2B5EF4-FFF2-40B4-BE49-F238E27FC236}">
                    <a16:creationId xmlns:a16="http://schemas.microsoft.com/office/drawing/2014/main" id="{E2306094-9604-FCA7-C0B5-785713ACCBBB}"/>
                  </a:ext>
                </a:extLst>
              </p:cNvPr>
              <p:cNvSpPr/>
              <p:nvPr/>
            </p:nvSpPr>
            <p:spPr>
              <a:xfrm>
                <a:off x="6158444" y="3724346"/>
                <a:ext cx="12627" cy="45078"/>
              </a:xfrm>
              <a:custGeom>
                <a:avLst/>
                <a:gdLst>
                  <a:gd name="connsiteX0" fmla="*/ 0 w 12627"/>
                  <a:gd name="connsiteY0" fmla="*/ 0 h 45078"/>
                  <a:gd name="connsiteX1" fmla="*/ 0 w 12627"/>
                  <a:gd name="connsiteY1" fmla="*/ 45078 h 45078"/>
                </a:gdLst>
                <a:ahLst/>
                <a:cxnLst>
                  <a:cxn ang="0">
                    <a:pos x="connsiteX0" y="connsiteY0"/>
                  </a:cxn>
                  <a:cxn ang="0">
                    <a:pos x="connsiteX1" y="connsiteY1"/>
                  </a:cxn>
                </a:cxnLst>
                <a:rect l="l" t="t" r="r" b="b"/>
                <a:pathLst>
                  <a:path w="12627" h="45078">
                    <a:moveTo>
                      <a:pt x="0" y="0"/>
                    </a:moveTo>
                    <a:lnTo>
                      <a:pt x="0" y="45078"/>
                    </a:lnTo>
                  </a:path>
                </a:pathLst>
              </a:custGeom>
              <a:ln w="18925" cap="flat">
                <a:solidFill>
                  <a:srgbClr val="00A2E1"/>
                </a:solidFill>
                <a:prstDash val="solid"/>
                <a:miter/>
              </a:ln>
            </p:spPr>
            <p:txBody>
              <a:bodyPr rtlCol="0" anchor="ctr"/>
              <a:lstStyle/>
              <a:p>
                <a:pPr rtl="0"/>
                <a:endParaRPr lang="en-US">
                  <a:latin typeface="+mn-lt"/>
                </a:endParaRPr>
              </a:p>
            </p:txBody>
          </p:sp>
          <p:sp>
            <p:nvSpPr>
              <p:cNvPr id="1431" name="Freeform: Shape 1430">
                <a:extLst>
                  <a:ext uri="{FF2B5EF4-FFF2-40B4-BE49-F238E27FC236}">
                    <a16:creationId xmlns:a16="http://schemas.microsoft.com/office/drawing/2014/main" id="{CCB279C7-8203-0E18-6E9C-6E2B7F976C95}"/>
                  </a:ext>
                </a:extLst>
              </p:cNvPr>
              <p:cNvSpPr/>
              <p:nvPr/>
            </p:nvSpPr>
            <p:spPr>
              <a:xfrm>
                <a:off x="6186603" y="3724346"/>
                <a:ext cx="278046" cy="104930"/>
              </a:xfrm>
              <a:custGeom>
                <a:avLst/>
                <a:gdLst>
                  <a:gd name="connsiteX0" fmla="*/ 0 w 278046"/>
                  <a:gd name="connsiteY0" fmla="*/ 0 h 104930"/>
                  <a:gd name="connsiteX1" fmla="*/ 0 w 278046"/>
                  <a:gd name="connsiteY1" fmla="*/ 45078 h 104930"/>
                  <a:gd name="connsiteX2" fmla="*/ 37628 w 278046"/>
                  <a:gd name="connsiteY2" fmla="*/ 45078 h 104930"/>
                  <a:gd name="connsiteX3" fmla="*/ 37628 w 278046"/>
                  <a:gd name="connsiteY3" fmla="*/ 63640 h 104930"/>
                  <a:gd name="connsiteX4" fmla="*/ 278047 w 278046"/>
                  <a:gd name="connsiteY4" fmla="*/ 63640 h 104930"/>
                  <a:gd name="connsiteX5" fmla="*/ 278047 w 278046"/>
                  <a:gd name="connsiteY5" fmla="*/ 104930 h 10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046" h="104930">
                    <a:moveTo>
                      <a:pt x="0" y="0"/>
                    </a:moveTo>
                    <a:lnTo>
                      <a:pt x="0" y="45078"/>
                    </a:lnTo>
                    <a:lnTo>
                      <a:pt x="37628" y="45078"/>
                    </a:lnTo>
                    <a:lnTo>
                      <a:pt x="37628" y="63640"/>
                    </a:lnTo>
                    <a:lnTo>
                      <a:pt x="278047" y="63640"/>
                    </a:lnTo>
                    <a:lnTo>
                      <a:pt x="278047" y="104930"/>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32" name="Freeform: Shape 1431">
                <a:extLst>
                  <a:ext uri="{FF2B5EF4-FFF2-40B4-BE49-F238E27FC236}">
                    <a16:creationId xmlns:a16="http://schemas.microsoft.com/office/drawing/2014/main" id="{4A41E5BA-13BB-99D4-460A-F57106DB9C43}"/>
                  </a:ext>
                </a:extLst>
              </p:cNvPr>
              <p:cNvSpPr/>
              <p:nvPr/>
            </p:nvSpPr>
            <p:spPr>
              <a:xfrm>
                <a:off x="6500131" y="3786218"/>
                <a:ext cx="12627" cy="44447"/>
              </a:xfrm>
              <a:custGeom>
                <a:avLst/>
                <a:gdLst>
                  <a:gd name="connsiteX0" fmla="*/ 0 w 12627"/>
                  <a:gd name="connsiteY0" fmla="*/ 0 h 44447"/>
                  <a:gd name="connsiteX1" fmla="*/ 0 w 12627"/>
                  <a:gd name="connsiteY1" fmla="*/ 44447 h 44447"/>
                </a:gdLst>
                <a:ahLst/>
                <a:cxnLst>
                  <a:cxn ang="0">
                    <a:pos x="connsiteX0" y="connsiteY0"/>
                  </a:cxn>
                  <a:cxn ang="0">
                    <a:pos x="connsiteX1" y="connsiteY1"/>
                  </a:cxn>
                </a:cxnLst>
                <a:rect l="l" t="t" r="r" b="b"/>
                <a:pathLst>
                  <a:path w="12627" h="44447">
                    <a:moveTo>
                      <a:pt x="0" y="0"/>
                    </a:moveTo>
                    <a:lnTo>
                      <a:pt x="0" y="44447"/>
                    </a:lnTo>
                  </a:path>
                </a:pathLst>
              </a:custGeom>
              <a:ln w="18925" cap="flat">
                <a:solidFill>
                  <a:srgbClr val="00A2E1"/>
                </a:solidFill>
                <a:prstDash val="solid"/>
                <a:miter/>
              </a:ln>
            </p:spPr>
            <p:txBody>
              <a:bodyPr rtlCol="0" anchor="ctr"/>
              <a:lstStyle/>
              <a:p>
                <a:pPr rtl="0"/>
                <a:endParaRPr lang="en-US">
                  <a:latin typeface="+mn-lt"/>
                </a:endParaRPr>
              </a:p>
            </p:txBody>
          </p:sp>
          <p:sp>
            <p:nvSpPr>
              <p:cNvPr id="1433" name="Freeform: Shape 1432">
                <a:extLst>
                  <a:ext uri="{FF2B5EF4-FFF2-40B4-BE49-F238E27FC236}">
                    <a16:creationId xmlns:a16="http://schemas.microsoft.com/office/drawing/2014/main" id="{CD7A21A4-F4BA-8628-2BFA-D28250E7A2A6}"/>
                  </a:ext>
                </a:extLst>
              </p:cNvPr>
              <p:cNvSpPr/>
              <p:nvPr/>
            </p:nvSpPr>
            <p:spPr>
              <a:xfrm>
                <a:off x="6582333" y="3786723"/>
                <a:ext cx="12627" cy="43310"/>
              </a:xfrm>
              <a:custGeom>
                <a:avLst/>
                <a:gdLst>
                  <a:gd name="connsiteX0" fmla="*/ 0 w 12627"/>
                  <a:gd name="connsiteY0" fmla="*/ 0 h 43310"/>
                  <a:gd name="connsiteX1" fmla="*/ 0 w 12627"/>
                  <a:gd name="connsiteY1" fmla="*/ 43311 h 43310"/>
                </a:gdLst>
                <a:ahLst/>
                <a:cxnLst>
                  <a:cxn ang="0">
                    <a:pos x="connsiteX0" y="connsiteY0"/>
                  </a:cxn>
                  <a:cxn ang="0">
                    <a:pos x="connsiteX1" y="connsiteY1"/>
                  </a:cxn>
                </a:cxnLst>
                <a:rect l="l" t="t" r="r" b="b"/>
                <a:pathLst>
                  <a:path w="12627" h="43310">
                    <a:moveTo>
                      <a:pt x="0" y="0"/>
                    </a:moveTo>
                    <a:lnTo>
                      <a:pt x="0" y="43311"/>
                    </a:lnTo>
                  </a:path>
                </a:pathLst>
              </a:custGeom>
              <a:ln w="18925" cap="flat">
                <a:solidFill>
                  <a:srgbClr val="00A2E1"/>
                </a:solidFill>
                <a:prstDash val="solid"/>
                <a:miter/>
              </a:ln>
            </p:spPr>
            <p:txBody>
              <a:bodyPr rtlCol="0" anchor="ctr"/>
              <a:lstStyle/>
              <a:p>
                <a:pPr rtl="0"/>
                <a:endParaRPr lang="en-US">
                  <a:latin typeface="+mn-lt"/>
                </a:endParaRPr>
              </a:p>
            </p:txBody>
          </p:sp>
          <p:sp>
            <p:nvSpPr>
              <p:cNvPr id="1434" name="Freeform: Shape 1433">
                <a:extLst>
                  <a:ext uri="{FF2B5EF4-FFF2-40B4-BE49-F238E27FC236}">
                    <a16:creationId xmlns:a16="http://schemas.microsoft.com/office/drawing/2014/main" id="{3655BF31-E5D7-A88B-6146-69B766610127}"/>
                  </a:ext>
                </a:extLst>
              </p:cNvPr>
              <p:cNvSpPr/>
              <p:nvPr/>
            </p:nvSpPr>
            <p:spPr>
              <a:xfrm>
                <a:off x="6632462" y="3786976"/>
                <a:ext cx="12627" cy="44068"/>
              </a:xfrm>
              <a:custGeom>
                <a:avLst/>
                <a:gdLst>
                  <a:gd name="connsiteX0" fmla="*/ 0 w 12627"/>
                  <a:gd name="connsiteY0" fmla="*/ 0 h 44068"/>
                  <a:gd name="connsiteX1" fmla="*/ 0 w 12627"/>
                  <a:gd name="connsiteY1" fmla="*/ 44068 h 44068"/>
                </a:gdLst>
                <a:ahLst/>
                <a:cxnLst>
                  <a:cxn ang="0">
                    <a:pos x="connsiteX0" y="connsiteY0"/>
                  </a:cxn>
                  <a:cxn ang="0">
                    <a:pos x="connsiteX1" y="connsiteY1"/>
                  </a:cxn>
                </a:cxnLst>
                <a:rect l="l" t="t" r="r" b="b"/>
                <a:pathLst>
                  <a:path w="12627" h="44068">
                    <a:moveTo>
                      <a:pt x="0" y="0"/>
                    </a:moveTo>
                    <a:lnTo>
                      <a:pt x="0" y="44068"/>
                    </a:lnTo>
                  </a:path>
                </a:pathLst>
              </a:custGeom>
              <a:ln w="18925" cap="flat">
                <a:solidFill>
                  <a:srgbClr val="00A2E1"/>
                </a:solidFill>
                <a:prstDash val="solid"/>
                <a:miter/>
              </a:ln>
            </p:spPr>
            <p:txBody>
              <a:bodyPr rtlCol="0" anchor="ctr"/>
              <a:lstStyle/>
              <a:p>
                <a:pPr rtl="0"/>
                <a:endParaRPr lang="en-US">
                  <a:latin typeface="+mn-lt"/>
                </a:endParaRPr>
              </a:p>
            </p:txBody>
          </p:sp>
          <p:sp>
            <p:nvSpPr>
              <p:cNvPr id="1435" name="Freeform: Shape 1434">
                <a:extLst>
                  <a:ext uri="{FF2B5EF4-FFF2-40B4-BE49-F238E27FC236}">
                    <a16:creationId xmlns:a16="http://schemas.microsoft.com/office/drawing/2014/main" id="{6A75AEA0-C3A4-EF11-D2F7-FCB543F71902}"/>
                  </a:ext>
                </a:extLst>
              </p:cNvPr>
              <p:cNvSpPr/>
              <p:nvPr/>
            </p:nvSpPr>
            <p:spPr>
              <a:xfrm>
                <a:off x="6443436" y="3811598"/>
                <a:ext cx="645239" cy="95207"/>
              </a:xfrm>
              <a:custGeom>
                <a:avLst/>
                <a:gdLst>
                  <a:gd name="connsiteX0" fmla="*/ 0 w 645239"/>
                  <a:gd name="connsiteY0" fmla="*/ 0 h 95207"/>
                  <a:gd name="connsiteX1" fmla="*/ 214659 w 645239"/>
                  <a:gd name="connsiteY1" fmla="*/ 0 h 95207"/>
                  <a:gd name="connsiteX2" fmla="*/ 214659 w 645239"/>
                  <a:gd name="connsiteY2" fmla="*/ 44700 h 95207"/>
                  <a:gd name="connsiteX3" fmla="*/ 645240 w 645239"/>
                  <a:gd name="connsiteY3" fmla="*/ 44700 h 95207"/>
                  <a:gd name="connsiteX4" fmla="*/ 645240 w 645239"/>
                  <a:gd name="connsiteY4" fmla="*/ 95208 h 95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239" h="95207">
                    <a:moveTo>
                      <a:pt x="0" y="0"/>
                    </a:moveTo>
                    <a:lnTo>
                      <a:pt x="214659" y="0"/>
                    </a:lnTo>
                    <a:lnTo>
                      <a:pt x="214659" y="44700"/>
                    </a:lnTo>
                    <a:lnTo>
                      <a:pt x="645240" y="44700"/>
                    </a:lnTo>
                    <a:lnTo>
                      <a:pt x="645240" y="95208"/>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36" name="Freeform: Shape 1435">
                <a:extLst>
                  <a:ext uri="{FF2B5EF4-FFF2-40B4-BE49-F238E27FC236}">
                    <a16:creationId xmlns:a16="http://schemas.microsoft.com/office/drawing/2014/main" id="{96C34ECF-4AD7-1E83-7951-63FBEC78E1E6}"/>
                  </a:ext>
                </a:extLst>
              </p:cNvPr>
              <p:cNvSpPr/>
              <p:nvPr/>
            </p:nvSpPr>
            <p:spPr>
              <a:xfrm>
                <a:off x="7063548" y="3909836"/>
                <a:ext cx="368077" cy="12627"/>
              </a:xfrm>
              <a:custGeom>
                <a:avLst/>
                <a:gdLst>
                  <a:gd name="connsiteX0" fmla="*/ 0 w 368077"/>
                  <a:gd name="connsiteY0" fmla="*/ 0 h 12627"/>
                  <a:gd name="connsiteX1" fmla="*/ 368077 w 368077"/>
                  <a:gd name="connsiteY1" fmla="*/ 0 h 12627"/>
                </a:gdLst>
                <a:ahLst/>
                <a:cxnLst>
                  <a:cxn ang="0">
                    <a:pos x="connsiteX0" y="connsiteY0"/>
                  </a:cxn>
                  <a:cxn ang="0">
                    <a:pos x="connsiteX1" y="connsiteY1"/>
                  </a:cxn>
                </a:cxnLst>
                <a:rect l="l" t="t" r="r" b="b"/>
                <a:pathLst>
                  <a:path w="368077" h="12627">
                    <a:moveTo>
                      <a:pt x="0" y="0"/>
                    </a:moveTo>
                    <a:lnTo>
                      <a:pt x="368077" y="0"/>
                    </a:lnTo>
                  </a:path>
                </a:pathLst>
              </a:custGeom>
              <a:ln w="18925" cap="flat">
                <a:solidFill>
                  <a:srgbClr val="00A2E1"/>
                </a:solidFill>
                <a:prstDash val="solid"/>
                <a:miter/>
              </a:ln>
            </p:spPr>
            <p:txBody>
              <a:bodyPr rtlCol="0" anchor="ctr"/>
              <a:lstStyle/>
              <a:p>
                <a:pPr rtl="0"/>
                <a:endParaRPr lang="en-US">
                  <a:latin typeface="+mn-lt"/>
                </a:endParaRPr>
              </a:p>
            </p:txBody>
          </p:sp>
          <p:sp>
            <p:nvSpPr>
              <p:cNvPr id="1437" name="Freeform: Shape 1436">
                <a:extLst>
                  <a:ext uri="{FF2B5EF4-FFF2-40B4-BE49-F238E27FC236}">
                    <a16:creationId xmlns:a16="http://schemas.microsoft.com/office/drawing/2014/main" id="{7EA6990A-1D98-BA9B-C6BC-A37352945AA6}"/>
                  </a:ext>
                </a:extLst>
              </p:cNvPr>
              <p:cNvSpPr/>
              <p:nvPr/>
            </p:nvSpPr>
            <p:spPr>
              <a:xfrm>
                <a:off x="7098399" y="3894179"/>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38" name="Freeform: Shape 1437">
                <a:extLst>
                  <a:ext uri="{FF2B5EF4-FFF2-40B4-BE49-F238E27FC236}">
                    <a16:creationId xmlns:a16="http://schemas.microsoft.com/office/drawing/2014/main" id="{8CCE1D0C-A31D-E7C2-6C56-3AA163076F1C}"/>
                  </a:ext>
                </a:extLst>
              </p:cNvPr>
              <p:cNvSpPr/>
              <p:nvPr/>
            </p:nvSpPr>
            <p:spPr>
              <a:xfrm>
                <a:off x="7176307" y="3894179"/>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39" name="Freeform: Shape 1438">
                <a:extLst>
                  <a:ext uri="{FF2B5EF4-FFF2-40B4-BE49-F238E27FC236}">
                    <a16:creationId xmlns:a16="http://schemas.microsoft.com/office/drawing/2014/main" id="{52EE9765-EB4B-ADE7-2458-EBDF2A7C7752}"/>
                  </a:ext>
                </a:extLst>
              </p:cNvPr>
              <p:cNvSpPr/>
              <p:nvPr/>
            </p:nvSpPr>
            <p:spPr>
              <a:xfrm>
                <a:off x="7392229" y="3894179"/>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40" name="Freeform: Shape 1439">
                <a:extLst>
                  <a:ext uri="{FF2B5EF4-FFF2-40B4-BE49-F238E27FC236}">
                    <a16:creationId xmlns:a16="http://schemas.microsoft.com/office/drawing/2014/main" id="{764FB5A8-10FB-05EA-9A44-C559C7FB3594}"/>
                  </a:ext>
                </a:extLst>
              </p:cNvPr>
              <p:cNvSpPr/>
              <p:nvPr/>
            </p:nvSpPr>
            <p:spPr>
              <a:xfrm>
                <a:off x="7412053" y="3894179"/>
                <a:ext cx="12627" cy="133720"/>
              </a:xfrm>
              <a:custGeom>
                <a:avLst/>
                <a:gdLst>
                  <a:gd name="connsiteX0" fmla="*/ 0 w 12627"/>
                  <a:gd name="connsiteY0" fmla="*/ 0 h 133720"/>
                  <a:gd name="connsiteX1" fmla="*/ 0 w 12627"/>
                  <a:gd name="connsiteY1" fmla="*/ 41922 h 133720"/>
                  <a:gd name="connsiteX2" fmla="*/ 0 w 12627"/>
                  <a:gd name="connsiteY2" fmla="*/ 133720 h 133720"/>
                </a:gdLst>
                <a:ahLst/>
                <a:cxnLst>
                  <a:cxn ang="0">
                    <a:pos x="connsiteX0" y="connsiteY0"/>
                  </a:cxn>
                  <a:cxn ang="0">
                    <a:pos x="connsiteX1" y="connsiteY1"/>
                  </a:cxn>
                  <a:cxn ang="0">
                    <a:pos x="connsiteX2" y="connsiteY2"/>
                  </a:cxn>
                </a:cxnLst>
                <a:rect l="l" t="t" r="r" b="b"/>
                <a:pathLst>
                  <a:path w="12627" h="133720">
                    <a:moveTo>
                      <a:pt x="0" y="0"/>
                    </a:moveTo>
                    <a:lnTo>
                      <a:pt x="0" y="41922"/>
                    </a:lnTo>
                    <a:lnTo>
                      <a:pt x="0" y="133720"/>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41" name="Freeform: Shape 1440">
                <a:extLst>
                  <a:ext uri="{FF2B5EF4-FFF2-40B4-BE49-F238E27FC236}">
                    <a16:creationId xmlns:a16="http://schemas.microsoft.com/office/drawing/2014/main" id="{0B54F9E7-30A8-C508-BC3C-A700C5A4911D}"/>
                  </a:ext>
                </a:extLst>
              </p:cNvPr>
              <p:cNvSpPr/>
              <p:nvPr/>
            </p:nvSpPr>
            <p:spPr>
              <a:xfrm>
                <a:off x="7440085" y="3982315"/>
                <a:ext cx="12627" cy="39143"/>
              </a:xfrm>
              <a:custGeom>
                <a:avLst/>
                <a:gdLst>
                  <a:gd name="connsiteX0" fmla="*/ 0 w 12627"/>
                  <a:gd name="connsiteY0" fmla="*/ 0 h 39143"/>
                  <a:gd name="connsiteX1" fmla="*/ 0 w 12627"/>
                  <a:gd name="connsiteY1" fmla="*/ 39144 h 39143"/>
                </a:gdLst>
                <a:ahLst/>
                <a:cxnLst>
                  <a:cxn ang="0">
                    <a:pos x="connsiteX0" y="connsiteY0"/>
                  </a:cxn>
                  <a:cxn ang="0">
                    <a:pos x="connsiteX1" y="connsiteY1"/>
                  </a:cxn>
                </a:cxnLst>
                <a:rect l="l" t="t" r="r" b="b"/>
                <a:pathLst>
                  <a:path w="12627" h="39143">
                    <a:moveTo>
                      <a:pt x="0" y="0"/>
                    </a:moveTo>
                    <a:lnTo>
                      <a:pt x="0" y="39144"/>
                    </a:lnTo>
                  </a:path>
                </a:pathLst>
              </a:custGeom>
              <a:ln w="18925" cap="flat">
                <a:solidFill>
                  <a:srgbClr val="00A2E1"/>
                </a:solidFill>
                <a:prstDash val="solid"/>
                <a:miter/>
              </a:ln>
            </p:spPr>
            <p:txBody>
              <a:bodyPr rtlCol="0" anchor="ctr"/>
              <a:lstStyle/>
              <a:p>
                <a:pPr rtl="0"/>
                <a:endParaRPr lang="en-US">
                  <a:latin typeface="+mn-lt"/>
                </a:endParaRPr>
              </a:p>
            </p:txBody>
          </p:sp>
          <p:sp>
            <p:nvSpPr>
              <p:cNvPr id="1442" name="Freeform: Shape 1441">
                <a:extLst>
                  <a:ext uri="{FF2B5EF4-FFF2-40B4-BE49-F238E27FC236}">
                    <a16:creationId xmlns:a16="http://schemas.microsoft.com/office/drawing/2014/main" id="{F2D8CE53-6363-506B-735A-674E8AA00C8A}"/>
                  </a:ext>
                </a:extLst>
              </p:cNvPr>
              <p:cNvSpPr/>
              <p:nvPr/>
            </p:nvSpPr>
            <p:spPr>
              <a:xfrm>
                <a:off x="7420135" y="3982315"/>
                <a:ext cx="12627" cy="39143"/>
              </a:xfrm>
              <a:custGeom>
                <a:avLst/>
                <a:gdLst>
                  <a:gd name="connsiteX0" fmla="*/ 0 w 12627"/>
                  <a:gd name="connsiteY0" fmla="*/ 0 h 39143"/>
                  <a:gd name="connsiteX1" fmla="*/ 0 w 12627"/>
                  <a:gd name="connsiteY1" fmla="*/ 39144 h 39143"/>
                </a:gdLst>
                <a:ahLst/>
                <a:cxnLst>
                  <a:cxn ang="0">
                    <a:pos x="connsiteX0" y="connsiteY0"/>
                  </a:cxn>
                  <a:cxn ang="0">
                    <a:pos x="connsiteX1" y="connsiteY1"/>
                  </a:cxn>
                </a:cxnLst>
                <a:rect l="l" t="t" r="r" b="b"/>
                <a:pathLst>
                  <a:path w="12627" h="39143">
                    <a:moveTo>
                      <a:pt x="0" y="0"/>
                    </a:moveTo>
                    <a:lnTo>
                      <a:pt x="0" y="39144"/>
                    </a:lnTo>
                  </a:path>
                </a:pathLst>
              </a:custGeom>
              <a:ln w="18925" cap="flat">
                <a:solidFill>
                  <a:srgbClr val="00A2E1"/>
                </a:solidFill>
                <a:prstDash val="solid"/>
                <a:miter/>
              </a:ln>
            </p:spPr>
            <p:txBody>
              <a:bodyPr rtlCol="0" anchor="ctr"/>
              <a:lstStyle/>
              <a:p>
                <a:pPr rtl="0"/>
                <a:endParaRPr lang="en-US">
                  <a:latin typeface="+mn-lt"/>
                </a:endParaRPr>
              </a:p>
            </p:txBody>
          </p:sp>
          <p:sp>
            <p:nvSpPr>
              <p:cNvPr id="1443" name="Freeform: Shape 1442">
                <a:extLst>
                  <a:ext uri="{FF2B5EF4-FFF2-40B4-BE49-F238E27FC236}">
                    <a16:creationId xmlns:a16="http://schemas.microsoft.com/office/drawing/2014/main" id="{3DA19713-484F-0BCB-E20C-59901B1E6692}"/>
                  </a:ext>
                </a:extLst>
              </p:cNvPr>
              <p:cNvSpPr/>
              <p:nvPr/>
            </p:nvSpPr>
            <p:spPr>
              <a:xfrm>
                <a:off x="7391345" y="4001761"/>
                <a:ext cx="711657" cy="12627"/>
              </a:xfrm>
              <a:custGeom>
                <a:avLst/>
                <a:gdLst>
                  <a:gd name="connsiteX0" fmla="*/ 0 w 711657"/>
                  <a:gd name="connsiteY0" fmla="*/ 0 h 12627"/>
                  <a:gd name="connsiteX1" fmla="*/ 711658 w 711657"/>
                  <a:gd name="connsiteY1" fmla="*/ 0 h 12627"/>
                </a:gdLst>
                <a:ahLst/>
                <a:cxnLst>
                  <a:cxn ang="0">
                    <a:pos x="connsiteX0" y="connsiteY0"/>
                  </a:cxn>
                  <a:cxn ang="0">
                    <a:pos x="connsiteX1" y="connsiteY1"/>
                  </a:cxn>
                </a:cxnLst>
                <a:rect l="l" t="t" r="r" b="b"/>
                <a:pathLst>
                  <a:path w="711657" h="12627">
                    <a:moveTo>
                      <a:pt x="0" y="0"/>
                    </a:moveTo>
                    <a:lnTo>
                      <a:pt x="711658" y="0"/>
                    </a:lnTo>
                  </a:path>
                </a:pathLst>
              </a:custGeom>
              <a:ln w="18925" cap="flat">
                <a:solidFill>
                  <a:srgbClr val="00A2E1"/>
                </a:solidFill>
                <a:prstDash val="solid"/>
                <a:miter/>
              </a:ln>
            </p:spPr>
            <p:txBody>
              <a:bodyPr rtlCol="0" anchor="ctr"/>
              <a:lstStyle/>
              <a:p>
                <a:pPr rtl="0"/>
                <a:endParaRPr lang="en-US">
                  <a:latin typeface="+mn-lt"/>
                </a:endParaRPr>
              </a:p>
            </p:txBody>
          </p:sp>
          <p:sp>
            <p:nvSpPr>
              <p:cNvPr id="1444" name="Freeform: Shape 1443">
                <a:extLst>
                  <a:ext uri="{FF2B5EF4-FFF2-40B4-BE49-F238E27FC236}">
                    <a16:creationId xmlns:a16="http://schemas.microsoft.com/office/drawing/2014/main" id="{BB8A4B95-5929-1FFA-68E1-8B74DE2BB7FB}"/>
                  </a:ext>
                </a:extLst>
              </p:cNvPr>
              <p:cNvSpPr/>
              <p:nvPr/>
            </p:nvSpPr>
            <p:spPr>
              <a:xfrm>
                <a:off x="7563830" y="3977517"/>
                <a:ext cx="12627" cy="46719"/>
              </a:xfrm>
              <a:custGeom>
                <a:avLst/>
                <a:gdLst>
                  <a:gd name="connsiteX0" fmla="*/ 0 w 12627"/>
                  <a:gd name="connsiteY0" fmla="*/ 0 h 46719"/>
                  <a:gd name="connsiteX1" fmla="*/ 0 w 12627"/>
                  <a:gd name="connsiteY1" fmla="*/ 46720 h 46719"/>
                </a:gdLst>
                <a:ahLst/>
                <a:cxnLst>
                  <a:cxn ang="0">
                    <a:pos x="connsiteX0" y="connsiteY0"/>
                  </a:cxn>
                  <a:cxn ang="0">
                    <a:pos x="connsiteX1" y="connsiteY1"/>
                  </a:cxn>
                </a:cxnLst>
                <a:rect l="l" t="t" r="r" b="b"/>
                <a:pathLst>
                  <a:path w="12627" h="46719">
                    <a:moveTo>
                      <a:pt x="0" y="0"/>
                    </a:moveTo>
                    <a:lnTo>
                      <a:pt x="0" y="46720"/>
                    </a:lnTo>
                  </a:path>
                </a:pathLst>
              </a:custGeom>
              <a:ln w="18925" cap="flat">
                <a:solidFill>
                  <a:srgbClr val="00A2E1"/>
                </a:solidFill>
                <a:prstDash val="solid"/>
                <a:miter/>
              </a:ln>
            </p:spPr>
            <p:txBody>
              <a:bodyPr rtlCol="0" anchor="ctr"/>
              <a:lstStyle/>
              <a:p>
                <a:pPr rtl="0"/>
                <a:endParaRPr lang="en-US">
                  <a:latin typeface="+mn-lt"/>
                </a:endParaRPr>
              </a:p>
            </p:txBody>
          </p:sp>
          <p:sp>
            <p:nvSpPr>
              <p:cNvPr id="1445" name="Freeform: Shape 1444">
                <a:extLst>
                  <a:ext uri="{FF2B5EF4-FFF2-40B4-BE49-F238E27FC236}">
                    <a16:creationId xmlns:a16="http://schemas.microsoft.com/office/drawing/2014/main" id="{296BFC6A-857D-9E9D-65C8-2982371CBCDA}"/>
                  </a:ext>
                </a:extLst>
              </p:cNvPr>
              <p:cNvSpPr/>
              <p:nvPr/>
            </p:nvSpPr>
            <p:spPr>
              <a:xfrm>
                <a:off x="8076613" y="3982189"/>
                <a:ext cx="12627" cy="45204"/>
              </a:xfrm>
              <a:custGeom>
                <a:avLst/>
                <a:gdLst>
                  <a:gd name="connsiteX0" fmla="*/ 0 w 12627"/>
                  <a:gd name="connsiteY0" fmla="*/ 0 h 45204"/>
                  <a:gd name="connsiteX1" fmla="*/ 0 w 12627"/>
                  <a:gd name="connsiteY1" fmla="*/ 45205 h 45204"/>
                </a:gdLst>
                <a:ahLst/>
                <a:cxnLst>
                  <a:cxn ang="0">
                    <a:pos x="connsiteX0" y="connsiteY0"/>
                  </a:cxn>
                  <a:cxn ang="0">
                    <a:pos x="connsiteX1" y="connsiteY1"/>
                  </a:cxn>
                </a:cxnLst>
                <a:rect l="l" t="t" r="r" b="b"/>
                <a:pathLst>
                  <a:path w="12627" h="45204">
                    <a:moveTo>
                      <a:pt x="0" y="0"/>
                    </a:moveTo>
                    <a:lnTo>
                      <a:pt x="0" y="45205"/>
                    </a:lnTo>
                  </a:path>
                </a:pathLst>
              </a:custGeom>
              <a:ln w="18925" cap="flat">
                <a:solidFill>
                  <a:srgbClr val="00A2E1"/>
                </a:solidFill>
                <a:prstDash val="solid"/>
                <a:miter/>
              </a:ln>
            </p:spPr>
            <p:txBody>
              <a:bodyPr rtlCol="0" anchor="ctr"/>
              <a:lstStyle/>
              <a:p>
                <a:pPr rtl="0"/>
                <a:endParaRPr lang="en-US">
                  <a:latin typeface="+mn-lt"/>
                </a:endParaRPr>
              </a:p>
            </p:txBody>
          </p:sp>
          <p:sp>
            <p:nvSpPr>
              <p:cNvPr id="1446" name="Freeform: Shape 1445">
                <a:extLst>
                  <a:ext uri="{FF2B5EF4-FFF2-40B4-BE49-F238E27FC236}">
                    <a16:creationId xmlns:a16="http://schemas.microsoft.com/office/drawing/2014/main" id="{DAAC4BC0-9D9D-B454-7491-AF47918BDBB8}"/>
                  </a:ext>
                </a:extLst>
              </p:cNvPr>
              <p:cNvSpPr/>
              <p:nvPr/>
            </p:nvSpPr>
            <p:spPr>
              <a:xfrm>
                <a:off x="6328025" y="3767025"/>
                <a:ext cx="12627" cy="40785"/>
              </a:xfrm>
              <a:custGeom>
                <a:avLst/>
                <a:gdLst>
                  <a:gd name="connsiteX0" fmla="*/ 0 w 12627"/>
                  <a:gd name="connsiteY0" fmla="*/ 0 h 40785"/>
                  <a:gd name="connsiteX1" fmla="*/ 0 w 12627"/>
                  <a:gd name="connsiteY1" fmla="*/ 40785 h 40785"/>
                </a:gdLst>
                <a:ahLst/>
                <a:cxnLst>
                  <a:cxn ang="0">
                    <a:pos x="connsiteX0" y="connsiteY0"/>
                  </a:cxn>
                  <a:cxn ang="0">
                    <a:pos x="connsiteX1" y="connsiteY1"/>
                  </a:cxn>
                </a:cxnLst>
                <a:rect l="l" t="t" r="r" b="b"/>
                <a:pathLst>
                  <a:path w="12627" h="40785">
                    <a:moveTo>
                      <a:pt x="0" y="0"/>
                    </a:moveTo>
                    <a:lnTo>
                      <a:pt x="0" y="40785"/>
                    </a:lnTo>
                  </a:path>
                </a:pathLst>
              </a:custGeom>
              <a:ln w="18925" cap="flat">
                <a:solidFill>
                  <a:srgbClr val="00A2E1"/>
                </a:solidFill>
                <a:prstDash val="solid"/>
                <a:miter/>
              </a:ln>
            </p:spPr>
            <p:txBody>
              <a:bodyPr rtlCol="0" anchor="ctr"/>
              <a:lstStyle/>
              <a:p>
                <a:pPr rtl="0"/>
                <a:endParaRPr lang="en-US">
                  <a:latin typeface="+mn-lt"/>
                </a:endParaRPr>
              </a:p>
            </p:txBody>
          </p:sp>
          <p:sp>
            <p:nvSpPr>
              <p:cNvPr id="1447" name="Freeform: Shape 1446">
                <a:extLst>
                  <a:ext uri="{FF2B5EF4-FFF2-40B4-BE49-F238E27FC236}">
                    <a16:creationId xmlns:a16="http://schemas.microsoft.com/office/drawing/2014/main" id="{B44D9C7C-4C4C-27AF-474A-18A0BB23089A}"/>
                  </a:ext>
                </a:extLst>
              </p:cNvPr>
              <p:cNvSpPr/>
              <p:nvPr/>
            </p:nvSpPr>
            <p:spPr>
              <a:xfrm>
                <a:off x="6382952" y="3767025"/>
                <a:ext cx="12627" cy="40785"/>
              </a:xfrm>
              <a:custGeom>
                <a:avLst/>
                <a:gdLst>
                  <a:gd name="connsiteX0" fmla="*/ 0 w 12627"/>
                  <a:gd name="connsiteY0" fmla="*/ 0 h 40785"/>
                  <a:gd name="connsiteX1" fmla="*/ 0 w 12627"/>
                  <a:gd name="connsiteY1" fmla="*/ 40785 h 40785"/>
                </a:gdLst>
                <a:ahLst/>
                <a:cxnLst>
                  <a:cxn ang="0">
                    <a:pos x="connsiteX0" y="connsiteY0"/>
                  </a:cxn>
                  <a:cxn ang="0">
                    <a:pos x="connsiteX1" y="connsiteY1"/>
                  </a:cxn>
                </a:cxnLst>
                <a:rect l="l" t="t" r="r" b="b"/>
                <a:pathLst>
                  <a:path w="12627" h="40785">
                    <a:moveTo>
                      <a:pt x="0" y="0"/>
                    </a:moveTo>
                    <a:lnTo>
                      <a:pt x="0" y="40785"/>
                    </a:lnTo>
                  </a:path>
                </a:pathLst>
              </a:custGeom>
              <a:ln w="18925" cap="flat">
                <a:solidFill>
                  <a:srgbClr val="00A2E1"/>
                </a:solidFill>
                <a:prstDash val="solid"/>
                <a:miter/>
              </a:ln>
            </p:spPr>
            <p:txBody>
              <a:bodyPr rtlCol="0" anchor="ctr"/>
              <a:lstStyle/>
              <a:p>
                <a:pPr rtl="0"/>
                <a:endParaRPr lang="en-US">
                  <a:latin typeface="+mn-lt"/>
                </a:endParaRPr>
              </a:p>
            </p:txBody>
          </p:sp>
          <p:sp>
            <p:nvSpPr>
              <p:cNvPr id="1448" name="Freeform: Shape 1447">
                <a:extLst>
                  <a:ext uri="{FF2B5EF4-FFF2-40B4-BE49-F238E27FC236}">
                    <a16:creationId xmlns:a16="http://schemas.microsoft.com/office/drawing/2014/main" id="{46CDA7DB-8273-65F4-78D6-DDE787244C3A}"/>
                  </a:ext>
                </a:extLst>
              </p:cNvPr>
              <p:cNvSpPr/>
              <p:nvPr/>
            </p:nvSpPr>
            <p:spPr>
              <a:xfrm>
                <a:off x="5823197" y="3635199"/>
                <a:ext cx="12627" cy="43563"/>
              </a:xfrm>
              <a:custGeom>
                <a:avLst/>
                <a:gdLst>
                  <a:gd name="connsiteX0" fmla="*/ 0 w 12627"/>
                  <a:gd name="connsiteY0" fmla="*/ 0 h 43563"/>
                  <a:gd name="connsiteX1" fmla="*/ 0 w 12627"/>
                  <a:gd name="connsiteY1" fmla="*/ 43563 h 43563"/>
                </a:gdLst>
                <a:ahLst/>
                <a:cxnLst>
                  <a:cxn ang="0">
                    <a:pos x="connsiteX0" y="connsiteY0"/>
                  </a:cxn>
                  <a:cxn ang="0">
                    <a:pos x="connsiteX1" y="connsiteY1"/>
                  </a:cxn>
                </a:cxnLst>
                <a:rect l="l" t="t" r="r" b="b"/>
                <a:pathLst>
                  <a:path w="12627" h="43563">
                    <a:moveTo>
                      <a:pt x="0" y="0"/>
                    </a:moveTo>
                    <a:lnTo>
                      <a:pt x="0" y="43563"/>
                    </a:lnTo>
                  </a:path>
                </a:pathLst>
              </a:custGeom>
              <a:ln w="18925" cap="flat">
                <a:solidFill>
                  <a:srgbClr val="00A2E1"/>
                </a:solidFill>
                <a:prstDash val="solid"/>
                <a:miter/>
              </a:ln>
            </p:spPr>
            <p:txBody>
              <a:bodyPr rtlCol="0" anchor="ctr"/>
              <a:lstStyle/>
              <a:p>
                <a:pPr rtl="0"/>
                <a:endParaRPr lang="en-US">
                  <a:latin typeface="+mn-lt"/>
                </a:endParaRPr>
              </a:p>
            </p:txBody>
          </p:sp>
          <p:sp>
            <p:nvSpPr>
              <p:cNvPr id="1449" name="Freeform: Shape 1448">
                <a:extLst>
                  <a:ext uri="{FF2B5EF4-FFF2-40B4-BE49-F238E27FC236}">
                    <a16:creationId xmlns:a16="http://schemas.microsoft.com/office/drawing/2014/main" id="{A52E39D5-99EB-C9BF-B04F-EEAE844DD330}"/>
                  </a:ext>
                </a:extLst>
              </p:cNvPr>
              <p:cNvSpPr/>
              <p:nvPr/>
            </p:nvSpPr>
            <p:spPr>
              <a:xfrm>
                <a:off x="5753875" y="3635704"/>
                <a:ext cx="12627" cy="44320"/>
              </a:xfrm>
              <a:custGeom>
                <a:avLst/>
                <a:gdLst>
                  <a:gd name="connsiteX0" fmla="*/ 0 w 12627"/>
                  <a:gd name="connsiteY0" fmla="*/ 0 h 44320"/>
                  <a:gd name="connsiteX1" fmla="*/ 0 w 12627"/>
                  <a:gd name="connsiteY1" fmla="*/ 44321 h 44320"/>
                </a:gdLst>
                <a:ahLst/>
                <a:cxnLst>
                  <a:cxn ang="0">
                    <a:pos x="connsiteX0" y="connsiteY0"/>
                  </a:cxn>
                  <a:cxn ang="0">
                    <a:pos x="connsiteX1" y="connsiteY1"/>
                  </a:cxn>
                </a:cxnLst>
                <a:rect l="l" t="t" r="r" b="b"/>
                <a:pathLst>
                  <a:path w="12627" h="44320">
                    <a:moveTo>
                      <a:pt x="0" y="0"/>
                    </a:moveTo>
                    <a:lnTo>
                      <a:pt x="0" y="44321"/>
                    </a:lnTo>
                  </a:path>
                </a:pathLst>
              </a:custGeom>
              <a:ln w="18925" cap="flat">
                <a:solidFill>
                  <a:srgbClr val="00A2E1"/>
                </a:solidFill>
                <a:prstDash val="solid"/>
                <a:miter/>
              </a:ln>
            </p:spPr>
            <p:txBody>
              <a:bodyPr rtlCol="0" anchor="ctr"/>
              <a:lstStyle/>
              <a:p>
                <a:pPr rtl="0"/>
                <a:endParaRPr lang="en-US">
                  <a:latin typeface="+mn-lt"/>
                </a:endParaRPr>
              </a:p>
            </p:txBody>
          </p:sp>
          <p:sp>
            <p:nvSpPr>
              <p:cNvPr id="1450" name="Freeform: Shape 1449">
                <a:extLst>
                  <a:ext uri="{FF2B5EF4-FFF2-40B4-BE49-F238E27FC236}">
                    <a16:creationId xmlns:a16="http://schemas.microsoft.com/office/drawing/2014/main" id="{AA352F3B-3B60-78D1-888F-4C9654BC35F9}"/>
                  </a:ext>
                </a:extLst>
              </p:cNvPr>
              <p:cNvSpPr/>
              <p:nvPr/>
            </p:nvSpPr>
            <p:spPr>
              <a:xfrm>
                <a:off x="5694149" y="3608682"/>
                <a:ext cx="12627" cy="45457"/>
              </a:xfrm>
              <a:custGeom>
                <a:avLst/>
                <a:gdLst>
                  <a:gd name="connsiteX0" fmla="*/ 0 w 12627"/>
                  <a:gd name="connsiteY0" fmla="*/ 0 h 45457"/>
                  <a:gd name="connsiteX1" fmla="*/ 0 w 12627"/>
                  <a:gd name="connsiteY1" fmla="*/ 45457 h 45457"/>
                </a:gdLst>
                <a:ahLst/>
                <a:cxnLst>
                  <a:cxn ang="0">
                    <a:pos x="connsiteX0" y="connsiteY0"/>
                  </a:cxn>
                  <a:cxn ang="0">
                    <a:pos x="connsiteX1" y="connsiteY1"/>
                  </a:cxn>
                </a:cxnLst>
                <a:rect l="l" t="t" r="r" b="b"/>
                <a:pathLst>
                  <a:path w="12627" h="45457">
                    <a:moveTo>
                      <a:pt x="0" y="0"/>
                    </a:moveTo>
                    <a:lnTo>
                      <a:pt x="0" y="45457"/>
                    </a:lnTo>
                  </a:path>
                </a:pathLst>
              </a:custGeom>
              <a:ln w="18925" cap="flat">
                <a:solidFill>
                  <a:srgbClr val="00A2E1"/>
                </a:solidFill>
                <a:prstDash val="solid"/>
                <a:miter/>
              </a:ln>
            </p:spPr>
            <p:txBody>
              <a:bodyPr rtlCol="0" anchor="ctr"/>
              <a:lstStyle/>
              <a:p>
                <a:pPr rtl="0"/>
                <a:endParaRPr lang="en-US">
                  <a:latin typeface="+mn-lt"/>
                </a:endParaRPr>
              </a:p>
            </p:txBody>
          </p:sp>
          <p:sp>
            <p:nvSpPr>
              <p:cNvPr id="1451" name="Freeform: Shape 1450">
                <a:extLst>
                  <a:ext uri="{FF2B5EF4-FFF2-40B4-BE49-F238E27FC236}">
                    <a16:creationId xmlns:a16="http://schemas.microsoft.com/office/drawing/2014/main" id="{BD7531C9-2810-0661-8BBD-744DA6104900}"/>
                  </a:ext>
                </a:extLst>
              </p:cNvPr>
              <p:cNvSpPr/>
              <p:nvPr/>
            </p:nvSpPr>
            <p:spPr>
              <a:xfrm>
                <a:off x="5651849" y="3609440"/>
                <a:ext cx="12627" cy="44699"/>
              </a:xfrm>
              <a:custGeom>
                <a:avLst/>
                <a:gdLst>
                  <a:gd name="connsiteX0" fmla="*/ 0 w 12627"/>
                  <a:gd name="connsiteY0" fmla="*/ 0 h 44699"/>
                  <a:gd name="connsiteX1" fmla="*/ 0 w 12627"/>
                  <a:gd name="connsiteY1" fmla="*/ 44700 h 44699"/>
                </a:gdLst>
                <a:ahLst/>
                <a:cxnLst>
                  <a:cxn ang="0">
                    <a:pos x="connsiteX0" y="connsiteY0"/>
                  </a:cxn>
                  <a:cxn ang="0">
                    <a:pos x="connsiteX1" y="connsiteY1"/>
                  </a:cxn>
                </a:cxnLst>
                <a:rect l="l" t="t" r="r" b="b"/>
                <a:pathLst>
                  <a:path w="12627" h="44699">
                    <a:moveTo>
                      <a:pt x="0" y="0"/>
                    </a:moveTo>
                    <a:lnTo>
                      <a:pt x="0" y="44700"/>
                    </a:lnTo>
                  </a:path>
                </a:pathLst>
              </a:custGeom>
              <a:ln w="18925" cap="flat">
                <a:solidFill>
                  <a:srgbClr val="00A2E1"/>
                </a:solidFill>
                <a:prstDash val="solid"/>
                <a:miter/>
              </a:ln>
            </p:spPr>
            <p:txBody>
              <a:bodyPr rtlCol="0" anchor="ctr"/>
              <a:lstStyle/>
              <a:p>
                <a:pPr rtl="0"/>
                <a:endParaRPr lang="en-US">
                  <a:latin typeface="+mn-lt"/>
                </a:endParaRPr>
              </a:p>
            </p:txBody>
          </p:sp>
          <p:sp>
            <p:nvSpPr>
              <p:cNvPr id="1452" name="Freeform: Shape 1451">
                <a:extLst>
                  <a:ext uri="{FF2B5EF4-FFF2-40B4-BE49-F238E27FC236}">
                    <a16:creationId xmlns:a16="http://schemas.microsoft.com/office/drawing/2014/main" id="{EDE0C979-B828-6FD8-5644-4767AF8EDC89}"/>
                  </a:ext>
                </a:extLst>
              </p:cNvPr>
              <p:cNvSpPr/>
              <p:nvPr/>
            </p:nvSpPr>
            <p:spPr>
              <a:xfrm>
                <a:off x="5596290" y="3584817"/>
                <a:ext cx="12627" cy="48866"/>
              </a:xfrm>
              <a:custGeom>
                <a:avLst/>
                <a:gdLst>
                  <a:gd name="connsiteX0" fmla="*/ 0 w 12627"/>
                  <a:gd name="connsiteY0" fmla="*/ 0 h 48866"/>
                  <a:gd name="connsiteX1" fmla="*/ 0 w 12627"/>
                  <a:gd name="connsiteY1" fmla="*/ 48867 h 48866"/>
                </a:gdLst>
                <a:ahLst/>
                <a:cxnLst>
                  <a:cxn ang="0">
                    <a:pos x="connsiteX0" y="connsiteY0"/>
                  </a:cxn>
                  <a:cxn ang="0">
                    <a:pos x="connsiteX1" y="connsiteY1"/>
                  </a:cxn>
                </a:cxnLst>
                <a:rect l="l" t="t" r="r" b="b"/>
                <a:pathLst>
                  <a:path w="12627" h="48866">
                    <a:moveTo>
                      <a:pt x="0" y="0"/>
                    </a:moveTo>
                    <a:lnTo>
                      <a:pt x="0" y="48867"/>
                    </a:lnTo>
                  </a:path>
                </a:pathLst>
              </a:custGeom>
              <a:ln w="18925" cap="flat">
                <a:solidFill>
                  <a:srgbClr val="00A2E1"/>
                </a:solidFill>
                <a:prstDash val="solid"/>
                <a:miter/>
              </a:ln>
            </p:spPr>
            <p:txBody>
              <a:bodyPr rtlCol="0" anchor="ctr"/>
              <a:lstStyle/>
              <a:p>
                <a:pPr rtl="0"/>
                <a:endParaRPr lang="en-US">
                  <a:latin typeface="+mn-lt"/>
                </a:endParaRPr>
              </a:p>
            </p:txBody>
          </p:sp>
          <p:sp>
            <p:nvSpPr>
              <p:cNvPr id="1453" name="Freeform: Shape 1452">
                <a:extLst>
                  <a:ext uri="{FF2B5EF4-FFF2-40B4-BE49-F238E27FC236}">
                    <a16:creationId xmlns:a16="http://schemas.microsoft.com/office/drawing/2014/main" id="{47BC522F-360F-AA25-4F50-623139478682}"/>
                  </a:ext>
                </a:extLst>
              </p:cNvPr>
              <p:cNvSpPr/>
              <p:nvPr/>
            </p:nvSpPr>
            <p:spPr>
              <a:xfrm>
                <a:off x="5558409" y="3578883"/>
                <a:ext cx="12627" cy="40280"/>
              </a:xfrm>
              <a:custGeom>
                <a:avLst/>
                <a:gdLst>
                  <a:gd name="connsiteX0" fmla="*/ 0 w 12627"/>
                  <a:gd name="connsiteY0" fmla="*/ 0 h 40280"/>
                  <a:gd name="connsiteX1" fmla="*/ 0 w 12627"/>
                  <a:gd name="connsiteY1" fmla="*/ 40280 h 40280"/>
                </a:gdLst>
                <a:ahLst/>
                <a:cxnLst>
                  <a:cxn ang="0">
                    <a:pos x="connsiteX0" y="connsiteY0"/>
                  </a:cxn>
                  <a:cxn ang="0">
                    <a:pos x="connsiteX1" y="connsiteY1"/>
                  </a:cxn>
                </a:cxnLst>
                <a:rect l="l" t="t" r="r" b="b"/>
                <a:pathLst>
                  <a:path w="12627" h="40280">
                    <a:moveTo>
                      <a:pt x="0" y="0"/>
                    </a:moveTo>
                    <a:lnTo>
                      <a:pt x="0" y="40280"/>
                    </a:lnTo>
                  </a:path>
                </a:pathLst>
              </a:custGeom>
              <a:ln w="18925" cap="flat">
                <a:solidFill>
                  <a:srgbClr val="00A2E1"/>
                </a:solidFill>
                <a:prstDash val="solid"/>
                <a:miter/>
              </a:ln>
            </p:spPr>
            <p:txBody>
              <a:bodyPr rtlCol="0" anchor="ctr"/>
              <a:lstStyle/>
              <a:p>
                <a:pPr rtl="0"/>
                <a:endParaRPr lang="en-US">
                  <a:latin typeface="+mn-lt"/>
                </a:endParaRPr>
              </a:p>
            </p:txBody>
          </p:sp>
          <p:sp>
            <p:nvSpPr>
              <p:cNvPr id="1454" name="Freeform: Shape 1453">
                <a:extLst>
                  <a:ext uri="{FF2B5EF4-FFF2-40B4-BE49-F238E27FC236}">
                    <a16:creationId xmlns:a16="http://schemas.microsoft.com/office/drawing/2014/main" id="{BC604F78-6F5D-9AA7-551A-48842E4EAF2E}"/>
                  </a:ext>
                </a:extLst>
              </p:cNvPr>
              <p:cNvSpPr/>
              <p:nvPr/>
            </p:nvSpPr>
            <p:spPr>
              <a:xfrm>
                <a:off x="5392364" y="3533678"/>
                <a:ext cx="12627" cy="47224"/>
              </a:xfrm>
              <a:custGeom>
                <a:avLst/>
                <a:gdLst>
                  <a:gd name="connsiteX0" fmla="*/ 0 w 12627"/>
                  <a:gd name="connsiteY0" fmla="*/ 0 h 47224"/>
                  <a:gd name="connsiteX1" fmla="*/ 0 w 12627"/>
                  <a:gd name="connsiteY1" fmla="*/ 47225 h 47224"/>
                </a:gdLst>
                <a:ahLst/>
                <a:cxnLst>
                  <a:cxn ang="0">
                    <a:pos x="connsiteX0" y="connsiteY0"/>
                  </a:cxn>
                  <a:cxn ang="0">
                    <a:pos x="connsiteX1" y="connsiteY1"/>
                  </a:cxn>
                </a:cxnLst>
                <a:rect l="l" t="t" r="r" b="b"/>
                <a:pathLst>
                  <a:path w="12627" h="47224">
                    <a:moveTo>
                      <a:pt x="0" y="0"/>
                    </a:moveTo>
                    <a:lnTo>
                      <a:pt x="0" y="47225"/>
                    </a:lnTo>
                  </a:path>
                </a:pathLst>
              </a:custGeom>
              <a:ln w="18925" cap="flat">
                <a:solidFill>
                  <a:srgbClr val="00A2E1"/>
                </a:solidFill>
                <a:prstDash val="solid"/>
                <a:miter/>
              </a:ln>
            </p:spPr>
            <p:txBody>
              <a:bodyPr rtlCol="0" anchor="ctr"/>
              <a:lstStyle/>
              <a:p>
                <a:pPr rtl="0"/>
                <a:endParaRPr lang="en-US">
                  <a:latin typeface="+mn-lt"/>
                </a:endParaRPr>
              </a:p>
            </p:txBody>
          </p:sp>
          <p:sp>
            <p:nvSpPr>
              <p:cNvPr id="1455" name="Freeform: Shape 1454">
                <a:extLst>
                  <a:ext uri="{FF2B5EF4-FFF2-40B4-BE49-F238E27FC236}">
                    <a16:creationId xmlns:a16="http://schemas.microsoft.com/office/drawing/2014/main" id="{40B91CBF-5001-28E4-4AE5-BF1B63E7E38C}"/>
                  </a:ext>
                </a:extLst>
              </p:cNvPr>
              <p:cNvSpPr/>
              <p:nvPr/>
            </p:nvSpPr>
            <p:spPr>
              <a:xfrm>
                <a:off x="5371024" y="3533299"/>
                <a:ext cx="12627" cy="31820"/>
              </a:xfrm>
              <a:custGeom>
                <a:avLst/>
                <a:gdLst>
                  <a:gd name="connsiteX0" fmla="*/ 0 w 12627"/>
                  <a:gd name="connsiteY0" fmla="*/ 0 h 31820"/>
                  <a:gd name="connsiteX1" fmla="*/ 0 w 12627"/>
                  <a:gd name="connsiteY1" fmla="*/ 31820 h 31820"/>
                </a:gdLst>
                <a:ahLst/>
                <a:cxnLst>
                  <a:cxn ang="0">
                    <a:pos x="connsiteX0" y="connsiteY0"/>
                  </a:cxn>
                  <a:cxn ang="0">
                    <a:pos x="connsiteX1" y="connsiteY1"/>
                  </a:cxn>
                </a:cxnLst>
                <a:rect l="l" t="t" r="r" b="b"/>
                <a:pathLst>
                  <a:path w="12627" h="31820">
                    <a:moveTo>
                      <a:pt x="0" y="0"/>
                    </a:moveTo>
                    <a:lnTo>
                      <a:pt x="0" y="31820"/>
                    </a:lnTo>
                  </a:path>
                </a:pathLst>
              </a:custGeom>
              <a:ln w="18925" cap="flat">
                <a:solidFill>
                  <a:srgbClr val="00A2E1"/>
                </a:solidFill>
                <a:prstDash val="solid"/>
                <a:miter/>
              </a:ln>
            </p:spPr>
            <p:txBody>
              <a:bodyPr rtlCol="0" anchor="ctr"/>
              <a:lstStyle/>
              <a:p>
                <a:pPr rtl="0"/>
                <a:endParaRPr lang="en-US">
                  <a:latin typeface="+mn-lt"/>
                </a:endParaRPr>
              </a:p>
            </p:txBody>
          </p:sp>
          <p:sp>
            <p:nvSpPr>
              <p:cNvPr id="1456" name="Freeform: Shape 1455">
                <a:extLst>
                  <a:ext uri="{FF2B5EF4-FFF2-40B4-BE49-F238E27FC236}">
                    <a16:creationId xmlns:a16="http://schemas.microsoft.com/office/drawing/2014/main" id="{7C3B7D17-CB75-7A51-9005-22098D636CA3}"/>
                  </a:ext>
                </a:extLst>
              </p:cNvPr>
              <p:cNvSpPr/>
              <p:nvPr/>
            </p:nvSpPr>
            <p:spPr>
              <a:xfrm>
                <a:off x="5420522" y="3532920"/>
                <a:ext cx="12627" cy="43941"/>
              </a:xfrm>
              <a:custGeom>
                <a:avLst/>
                <a:gdLst>
                  <a:gd name="connsiteX0" fmla="*/ 0 w 12627"/>
                  <a:gd name="connsiteY0" fmla="*/ 0 h 43941"/>
                  <a:gd name="connsiteX1" fmla="*/ 0 w 12627"/>
                  <a:gd name="connsiteY1" fmla="*/ 43942 h 43941"/>
                </a:gdLst>
                <a:ahLst/>
                <a:cxnLst>
                  <a:cxn ang="0">
                    <a:pos x="connsiteX0" y="connsiteY0"/>
                  </a:cxn>
                  <a:cxn ang="0">
                    <a:pos x="connsiteX1" y="connsiteY1"/>
                  </a:cxn>
                </a:cxnLst>
                <a:rect l="l" t="t" r="r" b="b"/>
                <a:pathLst>
                  <a:path w="12627" h="43941">
                    <a:moveTo>
                      <a:pt x="0" y="0"/>
                    </a:moveTo>
                    <a:lnTo>
                      <a:pt x="0" y="43942"/>
                    </a:lnTo>
                  </a:path>
                </a:pathLst>
              </a:custGeom>
              <a:ln w="18925" cap="flat">
                <a:solidFill>
                  <a:srgbClr val="00A2E1"/>
                </a:solidFill>
                <a:prstDash val="solid"/>
                <a:miter/>
              </a:ln>
            </p:spPr>
            <p:txBody>
              <a:bodyPr rtlCol="0" anchor="ctr"/>
              <a:lstStyle/>
              <a:p>
                <a:pPr rtl="0"/>
                <a:endParaRPr lang="en-US">
                  <a:latin typeface="+mn-lt"/>
                </a:endParaRPr>
              </a:p>
            </p:txBody>
          </p:sp>
          <p:sp>
            <p:nvSpPr>
              <p:cNvPr id="1457" name="Freeform: Shape 1456">
                <a:extLst>
                  <a:ext uri="{FF2B5EF4-FFF2-40B4-BE49-F238E27FC236}">
                    <a16:creationId xmlns:a16="http://schemas.microsoft.com/office/drawing/2014/main" id="{735FF63C-FDC8-8261-DB54-12086337EA09}"/>
                  </a:ext>
                </a:extLst>
              </p:cNvPr>
              <p:cNvSpPr/>
              <p:nvPr/>
            </p:nvSpPr>
            <p:spPr>
              <a:xfrm>
                <a:off x="5462444" y="3539739"/>
                <a:ext cx="12627" cy="82706"/>
              </a:xfrm>
              <a:custGeom>
                <a:avLst/>
                <a:gdLst>
                  <a:gd name="connsiteX0" fmla="*/ 0 w 12627"/>
                  <a:gd name="connsiteY0" fmla="*/ 0 h 82706"/>
                  <a:gd name="connsiteX1" fmla="*/ 0 w 12627"/>
                  <a:gd name="connsiteY1" fmla="*/ 45583 h 82706"/>
                  <a:gd name="connsiteX2" fmla="*/ 0 w 12627"/>
                  <a:gd name="connsiteY2" fmla="*/ 82707 h 82706"/>
                </a:gdLst>
                <a:ahLst/>
                <a:cxnLst>
                  <a:cxn ang="0">
                    <a:pos x="connsiteX0" y="connsiteY0"/>
                  </a:cxn>
                  <a:cxn ang="0">
                    <a:pos x="connsiteX1" y="connsiteY1"/>
                  </a:cxn>
                  <a:cxn ang="0">
                    <a:pos x="connsiteX2" y="connsiteY2"/>
                  </a:cxn>
                </a:cxnLst>
                <a:rect l="l" t="t" r="r" b="b"/>
                <a:pathLst>
                  <a:path w="12627" h="82706">
                    <a:moveTo>
                      <a:pt x="0" y="0"/>
                    </a:moveTo>
                    <a:lnTo>
                      <a:pt x="0" y="45583"/>
                    </a:lnTo>
                    <a:lnTo>
                      <a:pt x="0" y="82707"/>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58" name="Freeform: Shape 1457">
                <a:extLst>
                  <a:ext uri="{FF2B5EF4-FFF2-40B4-BE49-F238E27FC236}">
                    <a16:creationId xmlns:a16="http://schemas.microsoft.com/office/drawing/2014/main" id="{C35F71CE-A9FC-C6CA-376D-057C3FA86F58}"/>
                  </a:ext>
                </a:extLst>
              </p:cNvPr>
              <p:cNvSpPr/>
              <p:nvPr/>
            </p:nvSpPr>
            <p:spPr>
              <a:xfrm>
                <a:off x="5477849" y="3541002"/>
                <a:ext cx="12627" cy="51896"/>
              </a:xfrm>
              <a:custGeom>
                <a:avLst/>
                <a:gdLst>
                  <a:gd name="connsiteX0" fmla="*/ 0 w 12627"/>
                  <a:gd name="connsiteY0" fmla="*/ 0 h 51896"/>
                  <a:gd name="connsiteX1" fmla="*/ 0 w 12627"/>
                  <a:gd name="connsiteY1" fmla="*/ 51897 h 51896"/>
                </a:gdLst>
                <a:ahLst/>
                <a:cxnLst>
                  <a:cxn ang="0">
                    <a:pos x="connsiteX0" y="connsiteY0"/>
                  </a:cxn>
                  <a:cxn ang="0">
                    <a:pos x="connsiteX1" y="connsiteY1"/>
                  </a:cxn>
                </a:cxnLst>
                <a:rect l="l" t="t" r="r" b="b"/>
                <a:pathLst>
                  <a:path w="12627" h="51896">
                    <a:moveTo>
                      <a:pt x="0" y="0"/>
                    </a:moveTo>
                    <a:lnTo>
                      <a:pt x="0" y="51897"/>
                    </a:lnTo>
                  </a:path>
                </a:pathLst>
              </a:custGeom>
              <a:ln w="18925" cap="flat">
                <a:solidFill>
                  <a:srgbClr val="00A2E1"/>
                </a:solidFill>
                <a:prstDash val="solid"/>
                <a:miter/>
              </a:ln>
            </p:spPr>
            <p:txBody>
              <a:bodyPr rtlCol="0" anchor="ctr"/>
              <a:lstStyle/>
              <a:p>
                <a:pPr rtl="0"/>
                <a:endParaRPr lang="en-US">
                  <a:latin typeface="+mn-lt"/>
                </a:endParaRPr>
              </a:p>
            </p:txBody>
          </p:sp>
          <p:sp>
            <p:nvSpPr>
              <p:cNvPr id="1459" name="Freeform: Shape 1458">
                <a:extLst>
                  <a:ext uri="{FF2B5EF4-FFF2-40B4-BE49-F238E27FC236}">
                    <a16:creationId xmlns:a16="http://schemas.microsoft.com/office/drawing/2014/main" id="{CB8D7849-0F41-FEF8-BCD7-B375E0C582CD}"/>
                  </a:ext>
                </a:extLst>
              </p:cNvPr>
              <p:cNvSpPr/>
              <p:nvPr/>
            </p:nvSpPr>
            <p:spPr>
              <a:xfrm>
                <a:off x="5498305" y="3559437"/>
                <a:ext cx="12627" cy="37123"/>
              </a:xfrm>
              <a:custGeom>
                <a:avLst/>
                <a:gdLst>
                  <a:gd name="connsiteX0" fmla="*/ 0 w 12627"/>
                  <a:gd name="connsiteY0" fmla="*/ 0 h 37123"/>
                  <a:gd name="connsiteX1" fmla="*/ 0 w 12627"/>
                  <a:gd name="connsiteY1" fmla="*/ 37123 h 37123"/>
                </a:gdLst>
                <a:ahLst/>
                <a:cxnLst>
                  <a:cxn ang="0">
                    <a:pos x="connsiteX0" y="connsiteY0"/>
                  </a:cxn>
                  <a:cxn ang="0">
                    <a:pos x="connsiteX1" y="connsiteY1"/>
                  </a:cxn>
                </a:cxnLst>
                <a:rect l="l" t="t" r="r" b="b"/>
                <a:pathLst>
                  <a:path w="12627" h="37123">
                    <a:moveTo>
                      <a:pt x="0" y="0"/>
                    </a:moveTo>
                    <a:lnTo>
                      <a:pt x="0" y="37123"/>
                    </a:lnTo>
                  </a:path>
                </a:pathLst>
              </a:custGeom>
              <a:ln w="18925" cap="flat">
                <a:solidFill>
                  <a:srgbClr val="00A2E1"/>
                </a:solidFill>
                <a:prstDash val="solid"/>
                <a:miter/>
              </a:ln>
            </p:spPr>
            <p:txBody>
              <a:bodyPr rtlCol="0" anchor="ctr"/>
              <a:lstStyle/>
              <a:p>
                <a:pPr rtl="0"/>
                <a:endParaRPr lang="en-US">
                  <a:latin typeface="+mn-lt"/>
                </a:endParaRPr>
              </a:p>
            </p:txBody>
          </p:sp>
          <p:sp>
            <p:nvSpPr>
              <p:cNvPr id="1460" name="Freeform: Shape 1459">
                <a:extLst>
                  <a:ext uri="{FF2B5EF4-FFF2-40B4-BE49-F238E27FC236}">
                    <a16:creationId xmlns:a16="http://schemas.microsoft.com/office/drawing/2014/main" id="{0B7493BD-E641-D0AF-CCC8-095188E984BE}"/>
                  </a:ext>
                </a:extLst>
              </p:cNvPr>
              <p:cNvSpPr/>
              <p:nvPr/>
            </p:nvSpPr>
            <p:spPr>
              <a:xfrm>
                <a:off x="5512447" y="3560700"/>
                <a:ext cx="12627" cy="50760"/>
              </a:xfrm>
              <a:custGeom>
                <a:avLst/>
                <a:gdLst>
                  <a:gd name="connsiteX0" fmla="*/ 0 w 12627"/>
                  <a:gd name="connsiteY0" fmla="*/ 50761 h 50760"/>
                  <a:gd name="connsiteX1" fmla="*/ 0 w 12627"/>
                  <a:gd name="connsiteY1" fmla="*/ 0 h 50760"/>
                </a:gdLst>
                <a:ahLst/>
                <a:cxnLst>
                  <a:cxn ang="0">
                    <a:pos x="connsiteX0" y="connsiteY0"/>
                  </a:cxn>
                  <a:cxn ang="0">
                    <a:pos x="connsiteX1" y="connsiteY1"/>
                  </a:cxn>
                </a:cxnLst>
                <a:rect l="l" t="t" r="r" b="b"/>
                <a:pathLst>
                  <a:path w="12627" h="50760">
                    <a:moveTo>
                      <a:pt x="0" y="50761"/>
                    </a:moveTo>
                    <a:lnTo>
                      <a:pt x="0" y="0"/>
                    </a:lnTo>
                  </a:path>
                </a:pathLst>
              </a:custGeom>
              <a:ln w="18925" cap="flat">
                <a:solidFill>
                  <a:srgbClr val="00A2E1"/>
                </a:solidFill>
                <a:prstDash val="solid"/>
                <a:miter/>
              </a:ln>
            </p:spPr>
            <p:txBody>
              <a:bodyPr rtlCol="0" anchor="ctr"/>
              <a:lstStyle/>
              <a:p>
                <a:pPr rtl="0"/>
                <a:endParaRPr lang="en-US">
                  <a:latin typeface="+mn-lt"/>
                </a:endParaRPr>
              </a:p>
            </p:txBody>
          </p:sp>
          <p:sp>
            <p:nvSpPr>
              <p:cNvPr id="1461" name="Freeform: Shape 1460">
                <a:extLst>
                  <a:ext uri="{FF2B5EF4-FFF2-40B4-BE49-F238E27FC236}">
                    <a16:creationId xmlns:a16="http://schemas.microsoft.com/office/drawing/2014/main" id="{A99F0B5D-DA64-7DAF-CE8B-5756F3531178}"/>
                  </a:ext>
                </a:extLst>
              </p:cNvPr>
              <p:cNvSpPr/>
              <p:nvPr/>
            </p:nvSpPr>
            <p:spPr>
              <a:xfrm>
                <a:off x="5246017" y="3514990"/>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62" name="Freeform: Shape 1461">
                <a:extLst>
                  <a:ext uri="{FF2B5EF4-FFF2-40B4-BE49-F238E27FC236}">
                    <a16:creationId xmlns:a16="http://schemas.microsoft.com/office/drawing/2014/main" id="{D4973C91-6DA7-7DA0-E931-03A119CB6BFE}"/>
                  </a:ext>
                </a:extLst>
              </p:cNvPr>
              <p:cNvSpPr/>
              <p:nvPr/>
            </p:nvSpPr>
            <p:spPr>
              <a:xfrm>
                <a:off x="5038177" y="3489231"/>
                <a:ext cx="12627" cy="47098"/>
              </a:xfrm>
              <a:custGeom>
                <a:avLst/>
                <a:gdLst>
                  <a:gd name="connsiteX0" fmla="*/ 0 w 12627"/>
                  <a:gd name="connsiteY0" fmla="*/ 0 h 47098"/>
                  <a:gd name="connsiteX1" fmla="*/ 0 w 12627"/>
                  <a:gd name="connsiteY1" fmla="*/ 47099 h 47098"/>
                </a:gdLst>
                <a:ahLst/>
                <a:cxnLst>
                  <a:cxn ang="0">
                    <a:pos x="connsiteX0" y="connsiteY0"/>
                  </a:cxn>
                  <a:cxn ang="0">
                    <a:pos x="connsiteX1" y="connsiteY1"/>
                  </a:cxn>
                </a:cxnLst>
                <a:rect l="l" t="t" r="r" b="b"/>
                <a:pathLst>
                  <a:path w="12627" h="47098">
                    <a:moveTo>
                      <a:pt x="0" y="0"/>
                    </a:moveTo>
                    <a:lnTo>
                      <a:pt x="0" y="47099"/>
                    </a:lnTo>
                  </a:path>
                </a:pathLst>
              </a:custGeom>
              <a:ln w="18925" cap="flat">
                <a:solidFill>
                  <a:srgbClr val="00A2E1"/>
                </a:solidFill>
                <a:prstDash val="solid"/>
                <a:miter/>
              </a:ln>
            </p:spPr>
            <p:txBody>
              <a:bodyPr rtlCol="0" anchor="ctr"/>
              <a:lstStyle/>
              <a:p>
                <a:pPr rtl="0"/>
                <a:endParaRPr lang="en-US">
                  <a:latin typeface="+mn-lt"/>
                </a:endParaRPr>
              </a:p>
            </p:txBody>
          </p:sp>
          <p:sp>
            <p:nvSpPr>
              <p:cNvPr id="1463" name="Freeform: Shape 1462">
                <a:extLst>
                  <a:ext uri="{FF2B5EF4-FFF2-40B4-BE49-F238E27FC236}">
                    <a16:creationId xmlns:a16="http://schemas.microsoft.com/office/drawing/2014/main" id="{0D07E0AB-9461-F06E-BDAF-D7852766F4D5}"/>
                  </a:ext>
                </a:extLst>
              </p:cNvPr>
              <p:cNvSpPr/>
              <p:nvPr/>
            </p:nvSpPr>
            <p:spPr>
              <a:xfrm>
                <a:off x="4820108" y="3439228"/>
                <a:ext cx="12627" cy="49624"/>
              </a:xfrm>
              <a:custGeom>
                <a:avLst/>
                <a:gdLst>
                  <a:gd name="connsiteX0" fmla="*/ 0 w 12627"/>
                  <a:gd name="connsiteY0" fmla="*/ 0 h 49624"/>
                  <a:gd name="connsiteX1" fmla="*/ 0 w 12627"/>
                  <a:gd name="connsiteY1" fmla="*/ 49624 h 49624"/>
                </a:gdLst>
                <a:ahLst/>
                <a:cxnLst>
                  <a:cxn ang="0">
                    <a:pos x="connsiteX0" y="connsiteY0"/>
                  </a:cxn>
                  <a:cxn ang="0">
                    <a:pos x="connsiteX1" y="connsiteY1"/>
                  </a:cxn>
                </a:cxnLst>
                <a:rect l="l" t="t" r="r" b="b"/>
                <a:pathLst>
                  <a:path w="12627" h="49624">
                    <a:moveTo>
                      <a:pt x="0" y="0"/>
                    </a:moveTo>
                    <a:lnTo>
                      <a:pt x="0" y="49624"/>
                    </a:lnTo>
                  </a:path>
                </a:pathLst>
              </a:custGeom>
              <a:ln w="18925" cap="flat">
                <a:solidFill>
                  <a:srgbClr val="00A2E1"/>
                </a:solidFill>
                <a:prstDash val="solid"/>
                <a:miter/>
              </a:ln>
            </p:spPr>
            <p:txBody>
              <a:bodyPr rtlCol="0" anchor="ctr"/>
              <a:lstStyle/>
              <a:p>
                <a:pPr rtl="0"/>
                <a:endParaRPr lang="en-US">
                  <a:latin typeface="+mn-lt"/>
                </a:endParaRPr>
              </a:p>
            </p:txBody>
          </p:sp>
          <p:sp>
            <p:nvSpPr>
              <p:cNvPr id="1464" name="Freeform: Shape 1463">
                <a:extLst>
                  <a:ext uri="{FF2B5EF4-FFF2-40B4-BE49-F238E27FC236}">
                    <a16:creationId xmlns:a16="http://schemas.microsoft.com/office/drawing/2014/main" id="{7BA6D715-E2D9-6170-9F68-6F775EA89955}"/>
                  </a:ext>
                </a:extLst>
              </p:cNvPr>
              <p:cNvSpPr/>
              <p:nvPr/>
            </p:nvSpPr>
            <p:spPr>
              <a:xfrm>
                <a:off x="4796369" y="3469912"/>
                <a:ext cx="54422" cy="12627"/>
              </a:xfrm>
              <a:custGeom>
                <a:avLst/>
                <a:gdLst>
                  <a:gd name="connsiteX0" fmla="*/ 0 w 54422"/>
                  <a:gd name="connsiteY0" fmla="*/ 0 h 12627"/>
                  <a:gd name="connsiteX1" fmla="*/ 54422 w 54422"/>
                  <a:gd name="connsiteY1" fmla="*/ 0 h 12627"/>
                </a:gdLst>
                <a:ahLst/>
                <a:cxnLst>
                  <a:cxn ang="0">
                    <a:pos x="connsiteX0" y="connsiteY0"/>
                  </a:cxn>
                  <a:cxn ang="0">
                    <a:pos x="connsiteX1" y="connsiteY1"/>
                  </a:cxn>
                </a:cxnLst>
                <a:rect l="l" t="t" r="r" b="b"/>
                <a:pathLst>
                  <a:path w="54422" h="12627">
                    <a:moveTo>
                      <a:pt x="0" y="0"/>
                    </a:moveTo>
                    <a:lnTo>
                      <a:pt x="54422" y="0"/>
                    </a:lnTo>
                  </a:path>
                </a:pathLst>
              </a:custGeom>
              <a:ln w="18925" cap="flat">
                <a:solidFill>
                  <a:srgbClr val="00A2E1"/>
                </a:solidFill>
                <a:prstDash val="solid"/>
                <a:miter/>
              </a:ln>
            </p:spPr>
            <p:txBody>
              <a:bodyPr rtlCol="0" anchor="ctr"/>
              <a:lstStyle/>
              <a:p>
                <a:pPr rtl="0"/>
                <a:endParaRPr lang="en-US">
                  <a:latin typeface="+mn-lt"/>
                </a:endParaRPr>
              </a:p>
            </p:txBody>
          </p:sp>
          <p:sp>
            <p:nvSpPr>
              <p:cNvPr id="1465" name="Freeform: Shape 1464">
                <a:extLst>
                  <a:ext uri="{FF2B5EF4-FFF2-40B4-BE49-F238E27FC236}">
                    <a16:creationId xmlns:a16="http://schemas.microsoft.com/office/drawing/2014/main" id="{21A9181B-D848-D64D-1B6E-64867A53D165}"/>
                  </a:ext>
                </a:extLst>
              </p:cNvPr>
              <p:cNvSpPr/>
              <p:nvPr/>
            </p:nvSpPr>
            <p:spPr>
              <a:xfrm>
                <a:off x="6084703" y="3718537"/>
                <a:ext cx="43941" cy="12627"/>
              </a:xfrm>
              <a:custGeom>
                <a:avLst/>
                <a:gdLst>
                  <a:gd name="connsiteX0" fmla="*/ 0 w 43941"/>
                  <a:gd name="connsiteY0" fmla="*/ 0 h 12627"/>
                  <a:gd name="connsiteX1" fmla="*/ 43942 w 43941"/>
                  <a:gd name="connsiteY1" fmla="*/ 0 h 12627"/>
                </a:gdLst>
                <a:ahLst/>
                <a:cxnLst>
                  <a:cxn ang="0">
                    <a:pos x="connsiteX0" y="connsiteY0"/>
                  </a:cxn>
                  <a:cxn ang="0">
                    <a:pos x="connsiteX1" y="connsiteY1"/>
                  </a:cxn>
                </a:cxnLst>
                <a:rect l="l" t="t" r="r" b="b"/>
                <a:pathLst>
                  <a:path w="43941" h="12627">
                    <a:moveTo>
                      <a:pt x="0" y="0"/>
                    </a:moveTo>
                    <a:lnTo>
                      <a:pt x="43942" y="0"/>
                    </a:lnTo>
                  </a:path>
                </a:pathLst>
              </a:custGeom>
              <a:ln w="18925" cap="flat">
                <a:solidFill>
                  <a:srgbClr val="00A2E1"/>
                </a:solidFill>
                <a:prstDash val="solid"/>
                <a:miter/>
              </a:ln>
            </p:spPr>
            <p:txBody>
              <a:bodyPr rtlCol="0" anchor="ctr"/>
              <a:lstStyle/>
              <a:p>
                <a:pPr rtl="0"/>
                <a:endParaRPr lang="en-US">
                  <a:latin typeface="+mn-lt"/>
                </a:endParaRPr>
              </a:p>
            </p:txBody>
          </p:sp>
          <p:sp>
            <p:nvSpPr>
              <p:cNvPr id="1466" name="Freeform: Shape 1465">
                <a:extLst>
                  <a:ext uri="{FF2B5EF4-FFF2-40B4-BE49-F238E27FC236}">
                    <a16:creationId xmlns:a16="http://schemas.microsoft.com/office/drawing/2014/main" id="{5CE9D1DE-3DD9-893E-FB4C-16591B686F62}"/>
                  </a:ext>
                </a:extLst>
              </p:cNvPr>
              <p:cNvSpPr/>
              <p:nvPr/>
            </p:nvSpPr>
            <p:spPr>
              <a:xfrm>
                <a:off x="6172965" y="3724977"/>
                <a:ext cx="12627" cy="40280"/>
              </a:xfrm>
              <a:custGeom>
                <a:avLst/>
                <a:gdLst>
                  <a:gd name="connsiteX0" fmla="*/ 0 w 12627"/>
                  <a:gd name="connsiteY0" fmla="*/ 0 h 40280"/>
                  <a:gd name="connsiteX1" fmla="*/ 0 w 12627"/>
                  <a:gd name="connsiteY1" fmla="*/ 40280 h 40280"/>
                </a:gdLst>
                <a:ahLst/>
                <a:cxnLst>
                  <a:cxn ang="0">
                    <a:pos x="connsiteX0" y="connsiteY0"/>
                  </a:cxn>
                  <a:cxn ang="0">
                    <a:pos x="connsiteX1" y="connsiteY1"/>
                  </a:cxn>
                </a:cxnLst>
                <a:rect l="l" t="t" r="r" b="b"/>
                <a:pathLst>
                  <a:path w="12627" h="40280">
                    <a:moveTo>
                      <a:pt x="0" y="0"/>
                    </a:moveTo>
                    <a:lnTo>
                      <a:pt x="0" y="40280"/>
                    </a:lnTo>
                  </a:path>
                </a:pathLst>
              </a:custGeom>
              <a:ln w="18925" cap="flat">
                <a:solidFill>
                  <a:srgbClr val="00A2E1"/>
                </a:solidFill>
                <a:prstDash val="solid"/>
                <a:miter/>
              </a:ln>
            </p:spPr>
            <p:txBody>
              <a:bodyPr rtlCol="0" anchor="ctr"/>
              <a:lstStyle/>
              <a:p>
                <a:pPr rtl="0"/>
                <a:endParaRPr lang="en-US">
                  <a:latin typeface="+mn-lt"/>
                </a:endParaRPr>
              </a:p>
            </p:txBody>
          </p:sp>
          <p:sp>
            <p:nvSpPr>
              <p:cNvPr id="1467" name="Freeform: Shape 1466">
                <a:extLst>
                  <a:ext uri="{FF2B5EF4-FFF2-40B4-BE49-F238E27FC236}">
                    <a16:creationId xmlns:a16="http://schemas.microsoft.com/office/drawing/2014/main" id="{834DCD4F-30DB-2D4E-44F9-A9728BFF49DC}"/>
                  </a:ext>
                </a:extLst>
              </p:cNvPr>
              <p:cNvSpPr/>
              <p:nvPr/>
            </p:nvSpPr>
            <p:spPr>
              <a:xfrm>
                <a:off x="6120942" y="3697955"/>
                <a:ext cx="12627" cy="50002"/>
              </a:xfrm>
              <a:custGeom>
                <a:avLst/>
                <a:gdLst>
                  <a:gd name="connsiteX0" fmla="*/ 0 w 12627"/>
                  <a:gd name="connsiteY0" fmla="*/ 50003 h 50002"/>
                  <a:gd name="connsiteX1" fmla="*/ 0 w 12627"/>
                  <a:gd name="connsiteY1" fmla="*/ 0 h 50002"/>
                </a:gdLst>
                <a:ahLst/>
                <a:cxnLst>
                  <a:cxn ang="0">
                    <a:pos x="connsiteX0" y="connsiteY0"/>
                  </a:cxn>
                  <a:cxn ang="0">
                    <a:pos x="connsiteX1" y="connsiteY1"/>
                  </a:cxn>
                </a:cxnLst>
                <a:rect l="l" t="t" r="r" b="b"/>
                <a:pathLst>
                  <a:path w="12627" h="50002">
                    <a:moveTo>
                      <a:pt x="0" y="50003"/>
                    </a:moveTo>
                    <a:lnTo>
                      <a:pt x="0" y="0"/>
                    </a:lnTo>
                  </a:path>
                </a:pathLst>
              </a:custGeom>
              <a:ln w="18925" cap="flat">
                <a:solidFill>
                  <a:srgbClr val="00A2E1"/>
                </a:solidFill>
                <a:prstDash val="solid"/>
                <a:miter/>
              </a:ln>
            </p:spPr>
            <p:txBody>
              <a:bodyPr rtlCol="0" anchor="ctr"/>
              <a:lstStyle/>
              <a:p>
                <a:pPr rtl="0"/>
                <a:endParaRPr lang="en-US">
                  <a:latin typeface="+mn-lt"/>
                </a:endParaRPr>
              </a:p>
            </p:txBody>
          </p:sp>
          <p:sp>
            <p:nvSpPr>
              <p:cNvPr id="1468" name="Freeform: Shape 1467">
                <a:extLst>
                  <a:ext uri="{FF2B5EF4-FFF2-40B4-BE49-F238E27FC236}">
                    <a16:creationId xmlns:a16="http://schemas.microsoft.com/office/drawing/2014/main" id="{1D03B79B-42F5-B135-E5B4-E58096FA7C6F}"/>
                  </a:ext>
                </a:extLst>
              </p:cNvPr>
              <p:cNvSpPr/>
              <p:nvPr/>
            </p:nvSpPr>
            <p:spPr>
              <a:xfrm>
                <a:off x="6109325" y="3691894"/>
                <a:ext cx="12627" cy="41542"/>
              </a:xfrm>
              <a:custGeom>
                <a:avLst/>
                <a:gdLst>
                  <a:gd name="connsiteX0" fmla="*/ 0 w 12627"/>
                  <a:gd name="connsiteY0" fmla="*/ 0 h 41542"/>
                  <a:gd name="connsiteX1" fmla="*/ 0 w 12627"/>
                  <a:gd name="connsiteY1" fmla="*/ 41543 h 41542"/>
                </a:gdLst>
                <a:ahLst/>
                <a:cxnLst>
                  <a:cxn ang="0">
                    <a:pos x="connsiteX0" y="connsiteY0"/>
                  </a:cxn>
                  <a:cxn ang="0">
                    <a:pos x="connsiteX1" y="connsiteY1"/>
                  </a:cxn>
                </a:cxnLst>
                <a:rect l="l" t="t" r="r" b="b"/>
                <a:pathLst>
                  <a:path w="12627" h="41542">
                    <a:moveTo>
                      <a:pt x="0" y="0"/>
                    </a:moveTo>
                    <a:lnTo>
                      <a:pt x="0" y="41543"/>
                    </a:lnTo>
                  </a:path>
                </a:pathLst>
              </a:custGeom>
              <a:ln w="18925" cap="flat">
                <a:solidFill>
                  <a:srgbClr val="00A2E1"/>
                </a:solidFill>
                <a:prstDash val="solid"/>
                <a:miter/>
              </a:ln>
            </p:spPr>
            <p:txBody>
              <a:bodyPr rtlCol="0" anchor="ctr"/>
              <a:lstStyle/>
              <a:p>
                <a:pPr rtl="0"/>
                <a:endParaRPr lang="en-US">
                  <a:latin typeface="+mn-lt"/>
                </a:endParaRPr>
              </a:p>
            </p:txBody>
          </p:sp>
          <p:sp>
            <p:nvSpPr>
              <p:cNvPr id="1469" name="Freeform: Shape 1468">
                <a:extLst>
                  <a:ext uri="{FF2B5EF4-FFF2-40B4-BE49-F238E27FC236}">
                    <a16:creationId xmlns:a16="http://schemas.microsoft.com/office/drawing/2014/main" id="{3062E797-BA97-91B6-649F-0FE329847E92}"/>
                  </a:ext>
                </a:extLst>
              </p:cNvPr>
              <p:cNvSpPr/>
              <p:nvPr/>
            </p:nvSpPr>
            <p:spPr>
              <a:xfrm>
                <a:off x="6095183" y="3685076"/>
                <a:ext cx="12627" cy="43184"/>
              </a:xfrm>
              <a:custGeom>
                <a:avLst/>
                <a:gdLst>
                  <a:gd name="connsiteX0" fmla="*/ 0 w 12627"/>
                  <a:gd name="connsiteY0" fmla="*/ 0 h 43184"/>
                  <a:gd name="connsiteX1" fmla="*/ 0 w 12627"/>
                  <a:gd name="connsiteY1" fmla="*/ 43184 h 43184"/>
                </a:gdLst>
                <a:ahLst/>
                <a:cxnLst>
                  <a:cxn ang="0">
                    <a:pos x="connsiteX0" y="connsiteY0"/>
                  </a:cxn>
                  <a:cxn ang="0">
                    <a:pos x="connsiteX1" y="connsiteY1"/>
                  </a:cxn>
                </a:cxnLst>
                <a:rect l="l" t="t" r="r" b="b"/>
                <a:pathLst>
                  <a:path w="12627" h="43184">
                    <a:moveTo>
                      <a:pt x="0" y="0"/>
                    </a:moveTo>
                    <a:lnTo>
                      <a:pt x="0" y="43184"/>
                    </a:lnTo>
                  </a:path>
                </a:pathLst>
              </a:custGeom>
              <a:ln w="18925" cap="flat">
                <a:solidFill>
                  <a:srgbClr val="00A2E1"/>
                </a:solidFill>
                <a:prstDash val="solid"/>
                <a:miter/>
              </a:ln>
            </p:spPr>
            <p:txBody>
              <a:bodyPr rtlCol="0" anchor="ctr"/>
              <a:lstStyle/>
              <a:p>
                <a:pPr rtl="0"/>
                <a:endParaRPr lang="en-US">
                  <a:latin typeface="+mn-lt"/>
                </a:endParaRPr>
              </a:p>
            </p:txBody>
          </p:sp>
          <p:sp>
            <p:nvSpPr>
              <p:cNvPr id="1470" name="Freeform: Shape 1469">
                <a:extLst>
                  <a:ext uri="{FF2B5EF4-FFF2-40B4-BE49-F238E27FC236}">
                    <a16:creationId xmlns:a16="http://schemas.microsoft.com/office/drawing/2014/main" id="{2FFCBF2D-8AC6-DF00-C8F8-A6246F1E3BB7}"/>
                  </a:ext>
                </a:extLst>
              </p:cNvPr>
              <p:cNvSpPr/>
              <p:nvPr/>
            </p:nvSpPr>
            <p:spPr>
              <a:xfrm>
                <a:off x="6068161" y="3678636"/>
                <a:ext cx="12627" cy="31441"/>
              </a:xfrm>
              <a:custGeom>
                <a:avLst/>
                <a:gdLst>
                  <a:gd name="connsiteX0" fmla="*/ 0 w 12627"/>
                  <a:gd name="connsiteY0" fmla="*/ 31441 h 31441"/>
                  <a:gd name="connsiteX1" fmla="*/ 0 w 12627"/>
                  <a:gd name="connsiteY1" fmla="*/ 0 h 31441"/>
                </a:gdLst>
                <a:ahLst/>
                <a:cxnLst>
                  <a:cxn ang="0">
                    <a:pos x="connsiteX0" y="connsiteY0"/>
                  </a:cxn>
                  <a:cxn ang="0">
                    <a:pos x="connsiteX1" y="connsiteY1"/>
                  </a:cxn>
                </a:cxnLst>
                <a:rect l="l" t="t" r="r" b="b"/>
                <a:pathLst>
                  <a:path w="12627" h="31441">
                    <a:moveTo>
                      <a:pt x="0" y="31441"/>
                    </a:moveTo>
                    <a:lnTo>
                      <a:pt x="0" y="0"/>
                    </a:lnTo>
                  </a:path>
                </a:pathLst>
              </a:custGeom>
              <a:ln w="18925" cap="flat">
                <a:solidFill>
                  <a:srgbClr val="00A2E1"/>
                </a:solidFill>
                <a:prstDash val="solid"/>
                <a:miter/>
              </a:ln>
            </p:spPr>
            <p:txBody>
              <a:bodyPr rtlCol="0" anchor="ctr"/>
              <a:lstStyle/>
              <a:p>
                <a:pPr rtl="0"/>
                <a:endParaRPr lang="en-US">
                  <a:latin typeface="+mn-lt"/>
                </a:endParaRPr>
              </a:p>
            </p:txBody>
          </p:sp>
          <p:sp>
            <p:nvSpPr>
              <p:cNvPr id="1471" name="Freeform: Shape 1470">
                <a:extLst>
                  <a:ext uri="{FF2B5EF4-FFF2-40B4-BE49-F238E27FC236}">
                    <a16:creationId xmlns:a16="http://schemas.microsoft.com/office/drawing/2014/main" id="{240829CD-A0AC-D6E2-F8A1-4494CE89FFA4}"/>
                  </a:ext>
                </a:extLst>
              </p:cNvPr>
              <p:cNvSpPr/>
              <p:nvPr/>
            </p:nvSpPr>
            <p:spPr>
              <a:xfrm>
                <a:off x="6681581" y="3830791"/>
                <a:ext cx="12627" cy="44068"/>
              </a:xfrm>
              <a:custGeom>
                <a:avLst/>
                <a:gdLst>
                  <a:gd name="connsiteX0" fmla="*/ 0 w 12627"/>
                  <a:gd name="connsiteY0" fmla="*/ 0 h 44068"/>
                  <a:gd name="connsiteX1" fmla="*/ 0 w 12627"/>
                  <a:gd name="connsiteY1" fmla="*/ 44068 h 44068"/>
                </a:gdLst>
                <a:ahLst/>
                <a:cxnLst>
                  <a:cxn ang="0">
                    <a:pos x="connsiteX0" y="connsiteY0"/>
                  </a:cxn>
                  <a:cxn ang="0">
                    <a:pos x="connsiteX1" y="connsiteY1"/>
                  </a:cxn>
                </a:cxnLst>
                <a:rect l="l" t="t" r="r" b="b"/>
                <a:pathLst>
                  <a:path w="12627" h="44068">
                    <a:moveTo>
                      <a:pt x="0" y="0"/>
                    </a:moveTo>
                    <a:lnTo>
                      <a:pt x="0" y="44068"/>
                    </a:lnTo>
                  </a:path>
                </a:pathLst>
              </a:custGeom>
              <a:ln w="18925" cap="flat">
                <a:solidFill>
                  <a:srgbClr val="00A2E1"/>
                </a:solidFill>
                <a:prstDash val="solid"/>
                <a:miter/>
              </a:ln>
            </p:spPr>
            <p:txBody>
              <a:bodyPr rtlCol="0" anchor="ctr"/>
              <a:lstStyle/>
              <a:p>
                <a:pPr rtl="0"/>
                <a:endParaRPr lang="en-US">
                  <a:latin typeface="+mn-lt"/>
                </a:endParaRPr>
              </a:p>
            </p:txBody>
          </p:sp>
          <p:sp>
            <p:nvSpPr>
              <p:cNvPr id="1472" name="Freeform: Shape 1471">
                <a:extLst>
                  <a:ext uri="{FF2B5EF4-FFF2-40B4-BE49-F238E27FC236}">
                    <a16:creationId xmlns:a16="http://schemas.microsoft.com/office/drawing/2014/main" id="{116DFF56-B2C6-8F2D-277B-0A48CA3CC95B}"/>
                  </a:ext>
                </a:extLst>
              </p:cNvPr>
              <p:cNvSpPr/>
              <p:nvPr/>
            </p:nvSpPr>
            <p:spPr>
              <a:xfrm>
                <a:off x="6701658" y="3830539"/>
                <a:ext cx="12627" cy="43815"/>
              </a:xfrm>
              <a:custGeom>
                <a:avLst/>
                <a:gdLst>
                  <a:gd name="connsiteX0" fmla="*/ 0 w 12627"/>
                  <a:gd name="connsiteY0" fmla="*/ 0 h 43815"/>
                  <a:gd name="connsiteX1" fmla="*/ 0 w 12627"/>
                  <a:gd name="connsiteY1" fmla="*/ 43816 h 43815"/>
                </a:gdLst>
                <a:ahLst/>
                <a:cxnLst>
                  <a:cxn ang="0">
                    <a:pos x="connsiteX0" y="connsiteY0"/>
                  </a:cxn>
                  <a:cxn ang="0">
                    <a:pos x="connsiteX1" y="connsiteY1"/>
                  </a:cxn>
                </a:cxnLst>
                <a:rect l="l" t="t" r="r" b="b"/>
                <a:pathLst>
                  <a:path w="12627" h="43815">
                    <a:moveTo>
                      <a:pt x="0" y="0"/>
                    </a:moveTo>
                    <a:lnTo>
                      <a:pt x="0" y="43816"/>
                    </a:lnTo>
                  </a:path>
                </a:pathLst>
              </a:custGeom>
              <a:ln w="18925" cap="flat">
                <a:solidFill>
                  <a:srgbClr val="00A2E1"/>
                </a:solidFill>
                <a:prstDash val="solid"/>
                <a:miter/>
              </a:ln>
            </p:spPr>
            <p:txBody>
              <a:bodyPr rtlCol="0" anchor="ctr"/>
              <a:lstStyle/>
              <a:p>
                <a:pPr rtl="0"/>
                <a:endParaRPr lang="en-US">
                  <a:latin typeface="+mn-lt"/>
                </a:endParaRPr>
              </a:p>
            </p:txBody>
          </p:sp>
          <p:sp>
            <p:nvSpPr>
              <p:cNvPr id="1473" name="Freeform: Shape 1472">
                <a:extLst>
                  <a:ext uri="{FF2B5EF4-FFF2-40B4-BE49-F238E27FC236}">
                    <a16:creationId xmlns:a16="http://schemas.microsoft.com/office/drawing/2014/main" id="{CB7C9817-30AA-4F09-F661-18A58F11D43F}"/>
                  </a:ext>
                </a:extLst>
              </p:cNvPr>
              <p:cNvSpPr/>
              <p:nvPr/>
            </p:nvSpPr>
            <p:spPr>
              <a:xfrm>
                <a:off x="6743580"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4" name="Freeform: Shape 1473">
                <a:extLst>
                  <a:ext uri="{FF2B5EF4-FFF2-40B4-BE49-F238E27FC236}">
                    <a16:creationId xmlns:a16="http://schemas.microsoft.com/office/drawing/2014/main" id="{D706656B-1DFC-8BD1-F49C-E4DB16A36A1F}"/>
                  </a:ext>
                </a:extLst>
              </p:cNvPr>
              <p:cNvSpPr/>
              <p:nvPr/>
            </p:nvSpPr>
            <p:spPr>
              <a:xfrm>
                <a:off x="6764793"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5" name="Freeform: Shape 1474">
                <a:extLst>
                  <a:ext uri="{FF2B5EF4-FFF2-40B4-BE49-F238E27FC236}">
                    <a16:creationId xmlns:a16="http://schemas.microsoft.com/office/drawing/2014/main" id="{DDF5B97D-E05F-8BA5-F062-4A3403D33205}"/>
                  </a:ext>
                </a:extLst>
              </p:cNvPr>
              <p:cNvSpPr/>
              <p:nvPr/>
            </p:nvSpPr>
            <p:spPr>
              <a:xfrm>
                <a:off x="6775021"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6" name="Freeform: Shape 1475">
                <a:extLst>
                  <a:ext uri="{FF2B5EF4-FFF2-40B4-BE49-F238E27FC236}">
                    <a16:creationId xmlns:a16="http://schemas.microsoft.com/office/drawing/2014/main" id="{3D9E6B0F-9A7F-6E35-7E51-CEB704EE269C}"/>
                  </a:ext>
                </a:extLst>
              </p:cNvPr>
              <p:cNvSpPr/>
              <p:nvPr/>
            </p:nvSpPr>
            <p:spPr>
              <a:xfrm>
                <a:off x="6814796"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7" name="Freeform: Shape 1476">
                <a:extLst>
                  <a:ext uri="{FF2B5EF4-FFF2-40B4-BE49-F238E27FC236}">
                    <a16:creationId xmlns:a16="http://schemas.microsoft.com/office/drawing/2014/main" id="{7D68B8DD-8A15-A54B-151C-52637A7365BB}"/>
                  </a:ext>
                </a:extLst>
              </p:cNvPr>
              <p:cNvSpPr/>
              <p:nvPr/>
            </p:nvSpPr>
            <p:spPr>
              <a:xfrm>
                <a:off x="6881719"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8" name="Freeform: Shape 1477">
                <a:extLst>
                  <a:ext uri="{FF2B5EF4-FFF2-40B4-BE49-F238E27FC236}">
                    <a16:creationId xmlns:a16="http://schemas.microsoft.com/office/drawing/2014/main" id="{FD69FD40-3B0B-9B30-F09C-B42D249E79CA}"/>
                  </a:ext>
                </a:extLst>
              </p:cNvPr>
              <p:cNvSpPr/>
              <p:nvPr/>
            </p:nvSpPr>
            <p:spPr>
              <a:xfrm>
                <a:off x="6922504"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9" name="Freeform: Shape 1478">
                <a:extLst>
                  <a:ext uri="{FF2B5EF4-FFF2-40B4-BE49-F238E27FC236}">
                    <a16:creationId xmlns:a16="http://schemas.microsoft.com/office/drawing/2014/main" id="{245BC4F0-27A3-A399-9273-F25AAA393759}"/>
                  </a:ext>
                </a:extLst>
              </p:cNvPr>
              <p:cNvSpPr/>
              <p:nvPr/>
            </p:nvSpPr>
            <p:spPr>
              <a:xfrm>
                <a:off x="3145010" y="2784770"/>
                <a:ext cx="43941" cy="12627"/>
              </a:xfrm>
              <a:custGeom>
                <a:avLst/>
                <a:gdLst>
                  <a:gd name="connsiteX0" fmla="*/ 0 w 43941"/>
                  <a:gd name="connsiteY0" fmla="*/ 0 h 12627"/>
                  <a:gd name="connsiteX1" fmla="*/ 43942 w 43941"/>
                  <a:gd name="connsiteY1" fmla="*/ 0 h 12627"/>
                </a:gdLst>
                <a:ahLst/>
                <a:cxnLst>
                  <a:cxn ang="0">
                    <a:pos x="connsiteX0" y="connsiteY0"/>
                  </a:cxn>
                  <a:cxn ang="0">
                    <a:pos x="connsiteX1" y="connsiteY1"/>
                  </a:cxn>
                </a:cxnLst>
                <a:rect l="l" t="t" r="r" b="b"/>
                <a:pathLst>
                  <a:path w="43941" h="12627">
                    <a:moveTo>
                      <a:pt x="0" y="0"/>
                    </a:moveTo>
                    <a:lnTo>
                      <a:pt x="43942" y="0"/>
                    </a:lnTo>
                  </a:path>
                </a:pathLst>
              </a:custGeom>
              <a:ln w="18925" cap="flat">
                <a:solidFill>
                  <a:srgbClr val="00A2E1"/>
                </a:solidFill>
                <a:prstDash val="solid"/>
                <a:miter/>
              </a:ln>
            </p:spPr>
            <p:txBody>
              <a:bodyPr rtlCol="0" anchor="ctr"/>
              <a:lstStyle/>
              <a:p>
                <a:pPr rtl="0"/>
                <a:endParaRPr lang="en-US">
                  <a:latin typeface="+mn-lt"/>
                </a:endParaRPr>
              </a:p>
            </p:txBody>
          </p:sp>
        </p:grpSp>
        <p:sp>
          <p:nvSpPr>
            <p:cNvPr id="1423" name="Freeform: Shape 1422">
              <a:extLst>
                <a:ext uri="{FF2B5EF4-FFF2-40B4-BE49-F238E27FC236}">
                  <a16:creationId xmlns:a16="http://schemas.microsoft.com/office/drawing/2014/main" id="{7E063262-75F0-464B-C6C0-C7B814585C26}"/>
                </a:ext>
              </a:extLst>
            </p:cNvPr>
            <p:cNvSpPr/>
            <p:nvPr/>
          </p:nvSpPr>
          <p:spPr>
            <a:xfrm>
              <a:off x="3686834" y="3080874"/>
              <a:ext cx="12627" cy="31820"/>
            </a:xfrm>
            <a:custGeom>
              <a:avLst/>
              <a:gdLst>
                <a:gd name="connsiteX0" fmla="*/ 0 w 12627"/>
                <a:gd name="connsiteY0" fmla="*/ 0 h 31820"/>
                <a:gd name="connsiteX1" fmla="*/ 0 w 12627"/>
                <a:gd name="connsiteY1" fmla="*/ 31820 h 31820"/>
              </a:gdLst>
              <a:ahLst/>
              <a:cxnLst>
                <a:cxn ang="0">
                  <a:pos x="connsiteX0" y="connsiteY0"/>
                </a:cxn>
                <a:cxn ang="0">
                  <a:pos x="connsiteX1" y="connsiteY1"/>
                </a:cxn>
              </a:cxnLst>
              <a:rect l="l" t="t" r="r" b="b"/>
              <a:pathLst>
                <a:path w="12627" h="31820">
                  <a:moveTo>
                    <a:pt x="0" y="0"/>
                  </a:moveTo>
                  <a:lnTo>
                    <a:pt x="0" y="31820"/>
                  </a:lnTo>
                </a:path>
              </a:pathLst>
            </a:custGeom>
            <a:ln w="18925" cap="flat">
              <a:solidFill>
                <a:srgbClr val="00A2E1"/>
              </a:solidFill>
              <a:prstDash val="solid"/>
              <a:miter/>
            </a:ln>
          </p:spPr>
          <p:txBody>
            <a:bodyPr rtlCol="0" anchor="ctr"/>
            <a:lstStyle/>
            <a:p>
              <a:pPr rtl="0"/>
              <a:endParaRPr lang="en-US">
                <a:latin typeface="+mn-lt"/>
              </a:endParaRPr>
            </a:p>
          </p:txBody>
        </p:sp>
        <p:sp>
          <p:nvSpPr>
            <p:cNvPr id="1424" name="Freeform: Shape 1423">
              <a:extLst>
                <a:ext uri="{FF2B5EF4-FFF2-40B4-BE49-F238E27FC236}">
                  <a16:creationId xmlns:a16="http://schemas.microsoft.com/office/drawing/2014/main" id="{AF72892C-36DC-E545-A7F7-A5589E4D2D4D}"/>
                </a:ext>
              </a:extLst>
            </p:cNvPr>
            <p:cNvSpPr/>
            <p:nvPr/>
          </p:nvSpPr>
          <p:spPr>
            <a:xfrm>
              <a:off x="3673197" y="3074686"/>
              <a:ext cx="12627" cy="23486"/>
            </a:xfrm>
            <a:custGeom>
              <a:avLst/>
              <a:gdLst>
                <a:gd name="connsiteX0" fmla="*/ 0 w 12627"/>
                <a:gd name="connsiteY0" fmla="*/ 0 h 23486"/>
                <a:gd name="connsiteX1" fmla="*/ 0 w 12627"/>
                <a:gd name="connsiteY1" fmla="*/ 23486 h 23486"/>
              </a:gdLst>
              <a:ahLst/>
              <a:cxnLst>
                <a:cxn ang="0">
                  <a:pos x="connsiteX0" y="connsiteY0"/>
                </a:cxn>
                <a:cxn ang="0">
                  <a:pos x="connsiteX1" y="connsiteY1"/>
                </a:cxn>
              </a:cxnLst>
              <a:rect l="l" t="t" r="r" b="b"/>
              <a:pathLst>
                <a:path w="12627" h="23486">
                  <a:moveTo>
                    <a:pt x="0" y="0"/>
                  </a:moveTo>
                  <a:lnTo>
                    <a:pt x="0" y="23486"/>
                  </a:lnTo>
                </a:path>
              </a:pathLst>
            </a:custGeom>
            <a:ln w="18925" cap="flat">
              <a:solidFill>
                <a:srgbClr val="00A2E1"/>
              </a:solidFill>
              <a:prstDash val="solid"/>
              <a:miter/>
            </a:ln>
          </p:spPr>
          <p:txBody>
            <a:bodyPr rtlCol="0" anchor="ctr"/>
            <a:lstStyle/>
            <a:p>
              <a:pPr rtl="0"/>
              <a:endParaRPr lang="en-US">
                <a:latin typeface="+mn-lt"/>
              </a:endParaRPr>
            </a:p>
          </p:txBody>
        </p:sp>
      </p:grpSp>
      <p:sp>
        <p:nvSpPr>
          <p:cNvPr id="1480" name="Freeform: Shape 1479">
            <a:extLst>
              <a:ext uri="{FF2B5EF4-FFF2-40B4-BE49-F238E27FC236}">
                <a16:creationId xmlns:a16="http://schemas.microsoft.com/office/drawing/2014/main" id="{4B755F9E-AA61-919D-E824-84956DDED610}"/>
              </a:ext>
            </a:extLst>
          </p:cNvPr>
          <p:cNvSpPr/>
          <p:nvPr/>
        </p:nvSpPr>
        <p:spPr>
          <a:xfrm>
            <a:off x="4174780" y="3016781"/>
            <a:ext cx="20186" cy="2084976"/>
          </a:xfrm>
          <a:custGeom>
            <a:avLst/>
            <a:gdLst>
              <a:gd name="connsiteX0" fmla="*/ 0 w 12627"/>
              <a:gd name="connsiteY0" fmla="*/ 0 h 1886853"/>
              <a:gd name="connsiteX1" fmla="*/ 0 w 12627"/>
              <a:gd name="connsiteY1" fmla="*/ 1886853 h 1886853"/>
            </a:gdLst>
            <a:ahLst/>
            <a:cxnLst>
              <a:cxn ang="0">
                <a:pos x="connsiteX0" y="connsiteY0"/>
              </a:cxn>
              <a:cxn ang="0">
                <a:pos x="connsiteX1" y="connsiteY1"/>
              </a:cxn>
            </a:cxnLst>
            <a:rect l="l" t="t" r="r" b="b"/>
            <a:pathLst>
              <a:path w="12627" h="1886853">
                <a:moveTo>
                  <a:pt x="0" y="0"/>
                </a:moveTo>
                <a:lnTo>
                  <a:pt x="0" y="1886853"/>
                </a:lnTo>
              </a:path>
            </a:pathLst>
          </a:custGeom>
          <a:ln w="18925" cap="flat">
            <a:solidFill>
              <a:srgbClr val="969696"/>
            </a:solidFill>
            <a:custDash>
              <a:ds d="0" sp="0"/>
              <a:ds d="225000" sp="150000"/>
            </a:custDash>
            <a:miter/>
          </a:ln>
        </p:spPr>
        <p:txBody>
          <a:bodyPr rtlCol="0" anchor="ctr"/>
          <a:lstStyle/>
          <a:p>
            <a:pPr rtl="0"/>
            <a:endParaRPr lang="en-US">
              <a:latin typeface="+mn-lt"/>
            </a:endParaRPr>
          </a:p>
        </p:txBody>
      </p:sp>
      <p:sp>
        <p:nvSpPr>
          <p:cNvPr id="1481" name="Freeform: Shape 1480">
            <a:extLst>
              <a:ext uri="{FF2B5EF4-FFF2-40B4-BE49-F238E27FC236}">
                <a16:creationId xmlns:a16="http://schemas.microsoft.com/office/drawing/2014/main" id="{A20580B4-F300-61D0-6124-C53F509E946C}"/>
              </a:ext>
            </a:extLst>
          </p:cNvPr>
          <p:cNvSpPr/>
          <p:nvPr/>
        </p:nvSpPr>
        <p:spPr>
          <a:xfrm>
            <a:off x="4709502" y="3165519"/>
            <a:ext cx="20186" cy="1936238"/>
          </a:xfrm>
          <a:custGeom>
            <a:avLst/>
            <a:gdLst>
              <a:gd name="connsiteX0" fmla="*/ 0 w 12627"/>
              <a:gd name="connsiteY0" fmla="*/ 0 h 1752249"/>
              <a:gd name="connsiteX1" fmla="*/ 0 w 12627"/>
              <a:gd name="connsiteY1" fmla="*/ 1752250 h 1752249"/>
            </a:gdLst>
            <a:ahLst/>
            <a:cxnLst>
              <a:cxn ang="0">
                <a:pos x="connsiteX0" y="connsiteY0"/>
              </a:cxn>
              <a:cxn ang="0">
                <a:pos x="connsiteX1" y="connsiteY1"/>
              </a:cxn>
            </a:cxnLst>
            <a:rect l="l" t="t" r="r" b="b"/>
            <a:pathLst>
              <a:path w="12627" h="1752249">
                <a:moveTo>
                  <a:pt x="0" y="0"/>
                </a:moveTo>
                <a:lnTo>
                  <a:pt x="0" y="1752250"/>
                </a:lnTo>
              </a:path>
            </a:pathLst>
          </a:custGeom>
          <a:ln w="18925" cap="flat">
            <a:solidFill>
              <a:srgbClr val="969696"/>
            </a:solidFill>
            <a:custDash>
              <a:ds d="0" sp="0"/>
              <a:ds d="225000" sp="150000"/>
            </a:custDash>
            <a:miter/>
          </a:ln>
        </p:spPr>
        <p:txBody>
          <a:bodyPr rtlCol="0" anchor="ctr"/>
          <a:lstStyle/>
          <a:p>
            <a:pPr rtl="0"/>
            <a:endParaRPr lang="en-US">
              <a:latin typeface="+mn-lt"/>
            </a:endParaRPr>
          </a:p>
        </p:txBody>
      </p:sp>
      <p:sp>
        <p:nvSpPr>
          <p:cNvPr id="1482" name="Freeform: Shape 1481">
            <a:extLst>
              <a:ext uri="{FF2B5EF4-FFF2-40B4-BE49-F238E27FC236}">
                <a16:creationId xmlns:a16="http://schemas.microsoft.com/office/drawing/2014/main" id="{C5D3AA40-10DA-C5D0-9861-5ADC9D9B0CF0}"/>
              </a:ext>
            </a:extLst>
          </p:cNvPr>
          <p:cNvSpPr/>
          <p:nvPr/>
        </p:nvSpPr>
        <p:spPr>
          <a:xfrm>
            <a:off x="5757953" y="3263189"/>
            <a:ext cx="20186" cy="1838568"/>
          </a:xfrm>
          <a:custGeom>
            <a:avLst/>
            <a:gdLst>
              <a:gd name="connsiteX0" fmla="*/ 0 w 12627"/>
              <a:gd name="connsiteY0" fmla="*/ 0 h 1663860"/>
              <a:gd name="connsiteX1" fmla="*/ 0 w 12627"/>
              <a:gd name="connsiteY1" fmla="*/ 1663861 h 1663860"/>
            </a:gdLst>
            <a:ahLst/>
            <a:cxnLst>
              <a:cxn ang="0">
                <a:pos x="connsiteX0" y="connsiteY0"/>
              </a:cxn>
              <a:cxn ang="0">
                <a:pos x="connsiteX1" y="connsiteY1"/>
              </a:cxn>
            </a:cxnLst>
            <a:rect l="l" t="t" r="r" b="b"/>
            <a:pathLst>
              <a:path w="12627" h="1663860">
                <a:moveTo>
                  <a:pt x="0" y="0"/>
                </a:moveTo>
                <a:lnTo>
                  <a:pt x="0" y="1663861"/>
                </a:lnTo>
              </a:path>
            </a:pathLst>
          </a:custGeom>
          <a:ln w="18925" cap="flat">
            <a:solidFill>
              <a:srgbClr val="969696"/>
            </a:solidFill>
            <a:custDash>
              <a:ds d="0" sp="0"/>
              <a:ds d="225000" sp="150000"/>
            </a:custDash>
            <a:miter/>
          </a:ln>
        </p:spPr>
        <p:txBody>
          <a:bodyPr rtlCol="0" anchor="ctr"/>
          <a:lstStyle/>
          <a:p>
            <a:pPr rtl="0"/>
            <a:endParaRPr lang="en-US">
              <a:latin typeface="+mn-lt"/>
            </a:endParaRPr>
          </a:p>
        </p:txBody>
      </p:sp>
      <p:grpSp>
        <p:nvGrpSpPr>
          <p:cNvPr id="1483" name="Graphic 1320">
            <a:extLst>
              <a:ext uri="{FF2B5EF4-FFF2-40B4-BE49-F238E27FC236}">
                <a16:creationId xmlns:a16="http://schemas.microsoft.com/office/drawing/2014/main" id="{7C25C727-06D7-78AE-0B61-1207A0B4C2B8}"/>
              </a:ext>
            </a:extLst>
          </p:cNvPr>
          <p:cNvGrpSpPr/>
          <p:nvPr/>
        </p:nvGrpSpPr>
        <p:grpSpPr>
          <a:xfrm>
            <a:off x="2748851" y="2342020"/>
            <a:ext cx="8130452" cy="1574860"/>
            <a:chOff x="2993612" y="2640065"/>
            <a:chExt cx="5085904" cy="1425210"/>
          </a:xfrm>
          <a:noFill/>
        </p:grpSpPr>
        <p:sp>
          <p:nvSpPr>
            <p:cNvPr id="1484" name="Freeform: Shape 1483">
              <a:extLst>
                <a:ext uri="{FF2B5EF4-FFF2-40B4-BE49-F238E27FC236}">
                  <a16:creationId xmlns:a16="http://schemas.microsoft.com/office/drawing/2014/main" id="{63AB56B6-1D7A-7D43-7F59-D03C3C6237E7}"/>
                </a:ext>
              </a:extLst>
            </p:cNvPr>
            <p:cNvSpPr/>
            <p:nvPr/>
          </p:nvSpPr>
          <p:spPr>
            <a:xfrm>
              <a:off x="2993612" y="2640065"/>
              <a:ext cx="46719" cy="12627"/>
            </a:xfrm>
            <a:custGeom>
              <a:avLst/>
              <a:gdLst>
                <a:gd name="connsiteX0" fmla="*/ 0 w 46719"/>
                <a:gd name="connsiteY0" fmla="*/ 0 h 12627"/>
                <a:gd name="connsiteX1" fmla="*/ 46720 w 46719"/>
                <a:gd name="connsiteY1" fmla="*/ 0 h 12627"/>
              </a:gdLst>
              <a:ahLst/>
              <a:cxnLst>
                <a:cxn ang="0">
                  <a:pos x="connsiteX0" y="connsiteY0"/>
                </a:cxn>
                <a:cxn ang="0">
                  <a:pos x="connsiteX1" y="connsiteY1"/>
                </a:cxn>
              </a:cxnLst>
              <a:rect l="l" t="t" r="r" b="b"/>
              <a:pathLst>
                <a:path w="46719" h="12627">
                  <a:moveTo>
                    <a:pt x="0" y="0"/>
                  </a:moveTo>
                  <a:lnTo>
                    <a:pt x="46720" y="0"/>
                  </a:lnTo>
                </a:path>
              </a:pathLst>
            </a:custGeom>
            <a:ln w="18925" cap="flat">
              <a:solidFill>
                <a:srgbClr val="E73E16"/>
              </a:solidFill>
              <a:prstDash val="solid"/>
              <a:miter/>
            </a:ln>
          </p:spPr>
          <p:txBody>
            <a:bodyPr rtlCol="0" anchor="ctr"/>
            <a:lstStyle/>
            <a:p>
              <a:pPr rtl="0"/>
              <a:endParaRPr lang="en-US">
                <a:latin typeface="+mn-lt"/>
              </a:endParaRPr>
            </a:p>
          </p:txBody>
        </p:sp>
        <p:sp>
          <p:nvSpPr>
            <p:cNvPr id="1485" name="Freeform: Shape 1484">
              <a:extLst>
                <a:ext uri="{FF2B5EF4-FFF2-40B4-BE49-F238E27FC236}">
                  <a16:creationId xmlns:a16="http://schemas.microsoft.com/office/drawing/2014/main" id="{83CDF184-646E-857A-4EF1-76D92671D0F0}"/>
                </a:ext>
              </a:extLst>
            </p:cNvPr>
            <p:cNvSpPr/>
            <p:nvPr/>
          </p:nvSpPr>
          <p:spPr>
            <a:xfrm>
              <a:off x="3032251" y="2750930"/>
              <a:ext cx="28663" cy="42679"/>
            </a:xfrm>
            <a:custGeom>
              <a:avLst/>
              <a:gdLst>
                <a:gd name="connsiteX0" fmla="*/ 0 w 28663"/>
                <a:gd name="connsiteY0" fmla="*/ 0 h 42679"/>
                <a:gd name="connsiteX1" fmla="*/ 0 w 28663"/>
                <a:gd name="connsiteY1" fmla="*/ 23360 h 42679"/>
                <a:gd name="connsiteX2" fmla="*/ 16920 w 28663"/>
                <a:gd name="connsiteY2" fmla="*/ 23360 h 42679"/>
                <a:gd name="connsiteX3" fmla="*/ 16920 w 28663"/>
                <a:gd name="connsiteY3" fmla="*/ 42679 h 42679"/>
                <a:gd name="connsiteX4" fmla="*/ 28663 w 28663"/>
                <a:gd name="connsiteY4" fmla="*/ 42679 h 426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63" h="42679">
                  <a:moveTo>
                    <a:pt x="0" y="0"/>
                  </a:moveTo>
                  <a:lnTo>
                    <a:pt x="0" y="23360"/>
                  </a:lnTo>
                  <a:lnTo>
                    <a:pt x="16920" y="23360"/>
                  </a:lnTo>
                  <a:lnTo>
                    <a:pt x="16920" y="42679"/>
                  </a:lnTo>
                  <a:lnTo>
                    <a:pt x="28663" y="42679"/>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86" name="Freeform: Shape 1485">
              <a:extLst>
                <a:ext uri="{FF2B5EF4-FFF2-40B4-BE49-F238E27FC236}">
                  <a16:creationId xmlns:a16="http://schemas.microsoft.com/office/drawing/2014/main" id="{C6209143-2EBB-2DE1-BB3B-E2A192B3C334}"/>
                </a:ext>
              </a:extLst>
            </p:cNvPr>
            <p:cNvSpPr/>
            <p:nvPr/>
          </p:nvSpPr>
          <p:spPr>
            <a:xfrm>
              <a:off x="3081496" y="2794367"/>
              <a:ext cx="49876" cy="11743"/>
            </a:xfrm>
            <a:custGeom>
              <a:avLst/>
              <a:gdLst>
                <a:gd name="connsiteX0" fmla="*/ 0 w 49876"/>
                <a:gd name="connsiteY0" fmla="*/ 0 h 11743"/>
                <a:gd name="connsiteX1" fmla="*/ 49877 w 49876"/>
                <a:gd name="connsiteY1" fmla="*/ 0 h 11743"/>
                <a:gd name="connsiteX2" fmla="*/ 49877 w 49876"/>
                <a:gd name="connsiteY2" fmla="*/ 11743 h 11743"/>
              </a:gdLst>
              <a:ahLst/>
              <a:cxnLst>
                <a:cxn ang="0">
                  <a:pos x="connsiteX0" y="connsiteY0"/>
                </a:cxn>
                <a:cxn ang="0">
                  <a:pos x="connsiteX1" y="connsiteY1"/>
                </a:cxn>
                <a:cxn ang="0">
                  <a:pos x="connsiteX2" y="connsiteY2"/>
                </a:cxn>
              </a:cxnLst>
              <a:rect l="l" t="t" r="r" b="b"/>
              <a:pathLst>
                <a:path w="49876" h="11743">
                  <a:moveTo>
                    <a:pt x="0" y="0"/>
                  </a:moveTo>
                  <a:lnTo>
                    <a:pt x="49877" y="0"/>
                  </a:lnTo>
                  <a:lnTo>
                    <a:pt x="49877" y="11743"/>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87" name="Freeform: Shape 1486">
              <a:extLst>
                <a:ext uri="{FF2B5EF4-FFF2-40B4-BE49-F238E27FC236}">
                  <a16:creationId xmlns:a16="http://schemas.microsoft.com/office/drawing/2014/main" id="{70E4E201-8BD8-4B37-92AD-5C65917135C7}"/>
                </a:ext>
              </a:extLst>
            </p:cNvPr>
            <p:cNvSpPr/>
            <p:nvPr/>
          </p:nvSpPr>
          <p:spPr>
            <a:xfrm>
              <a:off x="3151197" y="2808509"/>
              <a:ext cx="24496" cy="40658"/>
            </a:xfrm>
            <a:custGeom>
              <a:avLst/>
              <a:gdLst>
                <a:gd name="connsiteX0" fmla="*/ 0 w 24496"/>
                <a:gd name="connsiteY0" fmla="*/ 0 h 40658"/>
                <a:gd name="connsiteX1" fmla="*/ 12501 w 24496"/>
                <a:gd name="connsiteY1" fmla="*/ 0 h 40658"/>
                <a:gd name="connsiteX2" fmla="*/ 12501 w 24496"/>
                <a:gd name="connsiteY2" fmla="*/ 40659 h 40658"/>
                <a:gd name="connsiteX3" fmla="*/ 24496 w 24496"/>
                <a:gd name="connsiteY3" fmla="*/ 40659 h 40658"/>
              </a:gdLst>
              <a:ahLst/>
              <a:cxnLst>
                <a:cxn ang="0">
                  <a:pos x="connsiteX0" y="connsiteY0"/>
                </a:cxn>
                <a:cxn ang="0">
                  <a:pos x="connsiteX1" y="connsiteY1"/>
                </a:cxn>
                <a:cxn ang="0">
                  <a:pos x="connsiteX2" y="connsiteY2"/>
                </a:cxn>
                <a:cxn ang="0">
                  <a:pos x="connsiteX3" y="connsiteY3"/>
                </a:cxn>
              </a:cxnLst>
              <a:rect l="l" t="t" r="r" b="b"/>
              <a:pathLst>
                <a:path w="24496" h="40658">
                  <a:moveTo>
                    <a:pt x="0" y="0"/>
                  </a:moveTo>
                  <a:lnTo>
                    <a:pt x="12501" y="0"/>
                  </a:lnTo>
                  <a:lnTo>
                    <a:pt x="12501" y="40659"/>
                  </a:lnTo>
                  <a:lnTo>
                    <a:pt x="24496" y="40659"/>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88" name="Freeform: Shape 1487">
              <a:extLst>
                <a:ext uri="{FF2B5EF4-FFF2-40B4-BE49-F238E27FC236}">
                  <a16:creationId xmlns:a16="http://schemas.microsoft.com/office/drawing/2014/main" id="{68CA9953-FA70-E5C8-4CA3-D2623E5C0ABC}"/>
                </a:ext>
              </a:extLst>
            </p:cNvPr>
            <p:cNvSpPr/>
            <p:nvPr/>
          </p:nvSpPr>
          <p:spPr>
            <a:xfrm>
              <a:off x="3188194" y="2865331"/>
              <a:ext cx="18561" cy="43184"/>
            </a:xfrm>
            <a:custGeom>
              <a:avLst/>
              <a:gdLst>
                <a:gd name="connsiteX0" fmla="*/ 0 w 18561"/>
                <a:gd name="connsiteY0" fmla="*/ 0 h 43184"/>
                <a:gd name="connsiteX1" fmla="*/ 0 w 18561"/>
                <a:gd name="connsiteY1" fmla="*/ 26643 h 43184"/>
                <a:gd name="connsiteX2" fmla="*/ 18562 w 18561"/>
                <a:gd name="connsiteY2" fmla="*/ 26643 h 43184"/>
                <a:gd name="connsiteX3" fmla="*/ 18562 w 18561"/>
                <a:gd name="connsiteY3" fmla="*/ 43184 h 43184"/>
              </a:gdLst>
              <a:ahLst/>
              <a:cxnLst>
                <a:cxn ang="0">
                  <a:pos x="connsiteX0" y="connsiteY0"/>
                </a:cxn>
                <a:cxn ang="0">
                  <a:pos x="connsiteX1" y="connsiteY1"/>
                </a:cxn>
                <a:cxn ang="0">
                  <a:pos x="connsiteX2" y="connsiteY2"/>
                </a:cxn>
                <a:cxn ang="0">
                  <a:pos x="connsiteX3" y="connsiteY3"/>
                </a:cxn>
              </a:cxnLst>
              <a:rect l="l" t="t" r="r" b="b"/>
              <a:pathLst>
                <a:path w="18561" h="43184">
                  <a:moveTo>
                    <a:pt x="0" y="0"/>
                  </a:moveTo>
                  <a:lnTo>
                    <a:pt x="0" y="26643"/>
                  </a:lnTo>
                  <a:lnTo>
                    <a:pt x="18562" y="26643"/>
                  </a:lnTo>
                  <a:lnTo>
                    <a:pt x="18562" y="43184"/>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89" name="Freeform: Shape 1488">
              <a:extLst>
                <a:ext uri="{FF2B5EF4-FFF2-40B4-BE49-F238E27FC236}">
                  <a16:creationId xmlns:a16="http://schemas.microsoft.com/office/drawing/2014/main" id="{ADB8EAA8-2A06-47C7-6279-0CCBDD06F8BB}"/>
                </a:ext>
              </a:extLst>
            </p:cNvPr>
            <p:cNvSpPr/>
            <p:nvPr/>
          </p:nvSpPr>
          <p:spPr>
            <a:xfrm>
              <a:off x="3226580" y="2915334"/>
              <a:ext cx="51139" cy="13637"/>
            </a:xfrm>
            <a:custGeom>
              <a:avLst/>
              <a:gdLst>
                <a:gd name="connsiteX0" fmla="*/ 0 w 51139"/>
                <a:gd name="connsiteY0" fmla="*/ 0 h 13637"/>
                <a:gd name="connsiteX1" fmla="*/ 33840 w 51139"/>
                <a:gd name="connsiteY1" fmla="*/ 0 h 13637"/>
                <a:gd name="connsiteX2" fmla="*/ 33840 w 51139"/>
                <a:gd name="connsiteY2" fmla="*/ 13637 h 13637"/>
                <a:gd name="connsiteX3" fmla="*/ 51139 w 51139"/>
                <a:gd name="connsiteY3" fmla="*/ 13637 h 13637"/>
              </a:gdLst>
              <a:ahLst/>
              <a:cxnLst>
                <a:cxn ang="0">
                  <a:pos x="connsiteX0" y="connsiteY0"/>
                </a:cxn>
                <a:cxn ang="0">
                  <a:pos x="connsiteX1" y="connsiteY1"/>
                </a:cxn>
                <a:cxn ang="0">
                  <a:pos x="connsiteX2" y="connsiteY2"/>
                </a:cxn>
                <a:cxn ang="0">
                  <a:pos x="connsiteX3" y="connsiteY3"/>
                </a:cxn>
              </a:cxnLst>
              <a:rect l="l" t="t" r="r" b="b"/>
              <a:pathLst>
                <a:path w="51139" h="13637">
                  <a:moveTo>
                    <a:pt x="0" y="0"/>
                  </a:moveTo>
                  <a:lnTo>
                    <a:pt x="33840" y="0"/>
                  </a:lnTo>
                  <a:lnTo>
                    <a:pt x="33840" y="13637"/>
                  </a:lnTo>
                  <a:lnTo>
                    <a:pt x="51139" y="13637"/>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0" name="Freeform: Shape 1489">
              <a:extLst>
                <a:ext uri="{FF2B5EF4-FFF2-40B4-BE49-F238E27FC236}">
                  <a16:creationId xmlns:a16="http://schemas.microsoft.com/office/drawing/2014/main" id="{48E5FFA2-72AD-33B2-882F-5FB6A9DD034B}"/>
                </a:ext>
              </a:extLst>
            </p:cNvPr>
            <p:cNvSpPr/>
            <p:nvPr/>
          </p:nvSpPr>
          <p:spPr>
            <a:xfrm>
              <a:off x="3277341" y="2951952"/>
              <a:ext cx="33461" cy="29042"/>
            </a:xfrm>
            <a:custGeom>
              <a:avLst/>
              <a:gdLst>
                <a:gd name="connsiteX0" fmla="*/ 0 w 33461"/>
                <a:gd name="connsiteY0" fmla="*/ 0 h 29042"/>
                <a:gd name="connsiteX1" fmla="*/ 0 w 33461"/>
                <a:gd name="connsiteY1" fmla="*/ 13385 h 29042"/>
                <a:gd name="connsiteX2" fmla="*/ 33462 w 33461"/>
                <a:gd name="connsiteY2" fmla="*/ 13385 h 29042"/>
                <a:gd name="connsiteX3" fmla="*/ 33462 w 33461"/>
                <a:gd name="connsiteY3" fmla="*/ 29042 h 29042"/>
              </a:gdLst>
              <a:ahLst/>
              <a:cxnLst>
                <a:cxn ang="0">
                  <a:pos x="connsiteX0" y="connsiteY0"/>
                </a:cxn>
                <a:cxn ang="0">
                  <a:pos x="connsiteX1" y="connsiteY1"/>
                </a:cxn>
                <a:cxn ang="0">
                  <a:pos x="connsiteX2" y="connsiteY2"/>
                </a:cxn>
                <a:cxn ang="0">
                  <a:pos x="connsiteX3" y="connsiteY3"/>
                </a:cxn>
              </a:cxnLst>
              <a:rect l="l" t="t" r="r" b="b"/>
              <a:pathLst>
                <a:path w="33461" h="29042">
                  <a:moveTo>
                    <a:pt x="0" y="0"/>
                  </a:moveTo>
                  <a:lnTo>
                    <a:pt x="0" y="13385"/>
                  </a:lnTo>
                  <a:lnTo>
                    <a:pt x="33462" y="13385"/>
                  </a:lnTo>
                  <a:lnTo>
                    <a:pt x="33462" y="2904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1" name="Freeform: Shape 1490">
              <a:extLst>
                <a:ext uri="{FF2B5EF4-FFF2-40B4-BE49-F238E27FC236}">
                  <a16:creationId xmlns:a16="http://schemas.microsoft.com/office/drawing/2014/main" id="{54FDC84B-6407-1C28-6EAD-9F033AE56C6C}"/>
                </a:ext>
              </a:extLst>
            </p:cNvPr>
            <p:cNvSpPr/>
            <p:nvPr/>
          </p:nvSpPr>
          <p:spPr>
            <a:xfrm>
              <a:off x="3325197" y="2997535"/>
              <a:ext cx="8460" cy="58841"/>
            </a:xfrm>
            <a:custGeom>
              <a:avLst/>
              <a:gdLst>
                <a:gd name="connsiteX0" fmla="*/ 0 w 8460"/>
                <a:gd name="connsiteY0" fmla="*/ 0 h 58841"/>
                <a:gd name="connsiteX1" fmla="*/ 0 w 8460"/>
                <a:gd name="connsiteY1" fmla="*/ 33083 h 58841"/>
                <a:gd name="connsiteX2" fmla="*/ 8460 w 8460"/>
                <a:gd name="connsiteY2" fmla="*/ 33083 h 58841"/>
                <a:gd name="connsiteX3" fmla="*/ 8460 w 8460"/>
                <a:gd name="connsiteY3" fmla="*/ 58842 h 58841"/>
              </a:gdLst>
              <a:ahLst/>
              <a:cxnLst>
                <a:cxn ang="0">
                  <a:pos x="connsiteX0" y="connsiteY0"/>
                </a:cxn>
                <a:cxn ang="0">
                  <a:pos x="connsiteX1" y="connsiteY1"/>
                </a:cxn>
                <a:cxn ang="0">
                  <a:pos x="connsiteX2" y="connsiteY2"/>
                </a:cxn>
                <a:cxn ang="0">
                  <a:pos x="connsiteX3" y="connsiteY3"/>
                </a:cxn>
              </a:cxnLst>
              <a:rect l="l" t="t" r="r" b="b"/>
              <a:pathLst>
                <a:path w="8460" h="58841">
                  <a:moveTo>
                    <a:pt x="0" y="0"/>
                  </a:moveTo>
                  <a:lnTo>
                    <a:pt x="0" y="33083"/>
                  </a:lnTo>
                  <a:lnTo>
                    <a:pt x="8460" y="33083"/>
                  </a:lnTo>
                  <a:lnTo>
                    <a:pt x="8460" y="5884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2" name="Freeform: Shape 1491">
              <a:extLst>
                <a:ext uri="{FF2B5EF4-FFF2-40B4-BE49-F238E27FC236}">
                  <a16:creationId xmlns:a16="http://schemas.microsoft.com/office/drawing/2014/main" id="{252C0391-694C-714A-CD3F-74D63BBDB16F}"/>
                </a:ext>
              </a:extLst>
            </p:cNvPr>
            <p:cNvSpPr/>
            <p:nvPr/>
          </p:nvSpPr>
          <p:spPr>
            <a:xfrm>
              <a:off x="3341738" y="3065595"/>
              <a:ext cx="64523" cy="12627"/>
            </a:xfrm>
            <a:custGeom>
              <a:avLst/>
              <a:gdLst>
                <a:gd name="connsiteX0" fmla="*/ 0 w 64523"/>
                <a:gd name="connsiteY0" fmla="*/ 0 h 12627"/>
                <a:gd name="connsiteX1" fmla="*/ 64524 w 64523"/>
                <a:gd name="connsiteY1" fmla="*/ 0 h 12627"/>
              </a:gdLst>
              <a:ahLst/>
              <a:cxnLst>
                <a:cxn ang="0">
                  <a:pos x="connsiteX0" y="connsiteY0"/>
                </a:cxn>
                <a:cxn ang="0">
                  <a:pos x="connsiteX1" y="connsiteY1"/>
                </a:cxn>
              </a:cxnLst>
              <a:rect l="l" t="t" r="r" b="b"/>
              <a:pathLst>
                <a:path w="64523" h="12627">
                  <a:moveTo>
                    <a:pt x="0" y="0"/>
                  </a:moveTo>
                  <a:lnTo>
                    <a:pt x="64524" y="0"/>
                  </a:lnTo>
                </a:path>
              </a:pathLst>
            </a:custGeom>
            <a:ln w="18925" cap="flat">
              <a:solidFill>
                <a:srgbClr val="E73E16"/>
              </a:solidFill>
              <a:prstDash val="solid"/>
              <a:miter/>
            </a:ln>
          </p:spPr>
          <p:txBody>
            <a:bodyPr rtlCol="0" anchor="ctr"/>
            <a:lstStyle/>
            <a:p>
              <a:pPr rtl="0"/>
              <a:endParaRPr lang="en-US">
                <a:latin typeface="+mn-lt"/>
              </a:endParaRPr>
            </a:p>
          </p:txBody>
        </p:sp>
        <p:sp>
          <p:nvSpPr>
            <p:cNvPr id="1493" name="Freeform: Shape 1492">
              <a:extLst>
                <a:ext uri="{FF2B5EF4-FFF2-40B4-BE49-F238E27FC236}">
                  <a16:creationId xmlns:a16="http://schemas.microsoft.com/office/drawing/2014/main" id="{C6FE3EFB-556C-5E97-6688-D80EFC95BCE6}"/>
                </a:ext>
              </a:extLst>
            </p:cNvPr>
            <p:cNvSpPr/>
            <p:nvPr/>
          </p:nvSpPr>
          <p:spPr>
            <a:xfrm>
              <a:off x="3429622" y="3066858"/>
              <a:ext cx="45583" cy="20581"/>
            </a:xfrm>
            <a:custGeom>
              <a:avLst/>
              <a:gdLst>
                <a:gd name="connsiteX0" fmla="*/ 0 w 45583"/>
                <a:gd name="connsiteY0" fmla="*/ 0 h 20581"/>
                <a:gd name="connsiteX1" fmla="*/ 37881 w 45583"/>
                <a:gd name="connsiteY1" fmla="*/ 0 h 20581"/>
                <a:gd name="connsiteX2" fmla="*/ 37881 w 45583"/>
                <a:gd name="connsiteY2" fmla="*/ 9597 h 20581"/>
                <a:gd name="connsiteX3" fmla="*/ 45583 w 45583"/>
                <a:gd name="connsiteY3" fmla="*/ 9597 h 20581"/>
                <a:gd name="connsiteX4" fmla="*/ 45583 w 45583"/>
                <a:gd name="connsiteY4" fmla="*/ 20582 h 205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83" h="20581">
                  <a:moveTo>
                    <a:pt x="0" y="0"/>
                  </a:moveTo>
                  <a:lnTo>
                    <a:pt x="37881" y="0"/>
                  </a:lnTo>
                  <a:lnTo>
                    <a:pt x="37881" y="9597"/>
                  </a:lnTo>
                  <a:lnTo>
                    <a:pt x="45583" y="9597"/>
                  </a:lnTo>
                  <a:lnTo>
                    <a:pt x="45583" y="2058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4" name="Freeform: Shape 1493">
              <a:extLst>
                <a:ext uri="{FF2B5EF4-FFF2-40B4-BE49-F238E27FC236}">
                  <a16:creationId xmlns:a16="http://schemas.microsoft.com/office/drawing/2014/main" id="{43461C05-A590-3903-A2DC-577F2BF250CF}"/>
                </a:ext>
              </a:extLst>
            </p:cNvPr>
            <p:cNvSpPr/>
            <p:nvPr/>
          </p:nvSpPr>
          <p:spPr>
            <a:xfrm>
              <a:off x="3483666" y="3099940"/>
              <a:ext cx="44699" cy="16415"/>
            </a:xfrm>
            <a:custGeom>
              <a:avLst/>
              <a:gdLst>
                <a:gd name="connsiteX0" fmla="*/ 0 w 44699"/>
                <a:gd name="connsiteY0" fmla="*/ 0 h 16415"/>
                <a:gd name="connsiteX1" fmla="*/ 0 w 44699"/>
                <a:gd name="connsiteY1" fmla="*/ 16415 h 16415"/>
                <a:gd name="connsiteX2" fmla="*/ 44700 w 44699"/>
                <a:gd name="connsiteY2" fmla="*/ 16415 h 16415"/>
              </a:gdLst>
              <a:ahLst/>
              <a:cxnLst>
                <a:cxn ang="0">
                  <a:pos x="connsiteX0" y="connsiteY0"/>
                </a:cxn>
                <a:cxn ang="0">
                  <a:pos x="connsiteX1" y="connsiteY1"/>
                </a:cxn>
                <a:cxn ang="0">
                  <a:pos x="connsiteX2" y="connsiteY2"/>
                </a:cxn>
              </a:cxnLst>
              <a:rect l="l" t="t" r="r" b="b"/>
              <a:pathLst>
                <a:path w="44699" h="16415">
                  <a:moveTo>
                    <a:pt x="0" y="0"/>
                  </a:moveTo>
                  <a:lnTo>
                    <a:pt x="0" y="16415"/>
                  </a:lnTo>
                  <a:lnTo>
                    <a:pt x="44700" y="16415"/>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5" name="Freeform: Shape 1494">
              <a:extLst>
                <a:ext uri="{FF2B5EF4-FFF2-40B4-BE49-F238E27FC236}">
                  <a16:creationId xmlns:a16="http://schemas.microsoft.com/office/drawing/2014/main" id="{1997DA99-24BE-E246-97E3-E8C7A2B31A43}"/>
                </a:ext>
              </a:extLst>
            </p:cNvPr>
            <p:cNvSpPr/>
            <p:nvPr/>
          </p:nvSpPr>
          <p:spPr>
            <a:xfrm>
              <a:off x="3554125" y="3117618"/>
              <a:ext cx="46719" cy="17677"/>
            </a:xfrm>
            <a:custGeom>
              <a:avLst/>
              <a:gdLst>
                <a:gd name="connsiteX0" fmla="*/ 0 w 46719"/>
                <a:gd name="connsiteY0" fmla="*/ 0 h 17677"/>
                <a:gd name="connsiteX1" fmla="*/ 0 w 46719"/>
                <a:gd name="connsiteY1" fmla="*/ 17678 h 17677"/>
                <a:gd name="connsiteX2" fmla="*/ 46720 w 46719"/>
                <a:gd name="connsiteY2" fmla="*/ 17678 h 17677"/>
              </a:gdLst>
              <a:ahLst/>
              <a:cxnLst>
                <a:cxn ang="0">
                  <a:pos x="connsiteX0" y="connsiteY0"/>
                </a:cxn>
                <a:cxn ang="0">
                  <a:pos x="connsiteX1" y="connsiteY1"/>
                </a:cxn>
                <a:cxn ang="0">
                  <a:pos x="connsiteX2" y="connsiteY2"/>
                </a:cxn>
              </a:cxnLst>
              <a:rect l="l" t="t" r="r" b="b"/>
              <a:pathLst>
                <a:path w="46719" h="17677">
                  <a:moveTo>
                    <a:pt x="0" y="0"/>
                  </a:moveTo>
                  <a:lnTo>
                    <a:pt x="0" y="17678"/>
                  </a:lnTo>
                  <a:lnTo>
                    <a:pt x="46720" y="1767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6" name="Freeform: Shape 1495">
              <a:extLst>
                <a:ext uri="{FF2B5EF4-FFF2-40B4-BE49-F238E27FC236}">
                  <a16:creationId xmlns:a16="http://schemas.microsoft.com/office/drawing/2014/main" id="{9419F5F5-F08E-E5D1-1DB0-92ABA3AE41C4}"/>
                </a:ext>
              </a:extLst>
            </p:cNvPr>
            <p:cNvSpPr/>
            <p:nvPr/>
          </p:nvSpPr>
          <p:spPr>
            <a:xfrm>
              <a:off x="3607158" y="3154742"/>
              <a:ext cx="26642" cy="42679"/>
            </a:xfrm>
            <a:custGeom>
              <a:avLst/>
              <a:gdLst>
                <a:gd name="connsiteX0" fmla="*/ 0 w 26642"/>
                <a:gd name="connsiteY0" fmla="*/ 0 h 42679"/>
                <a:gd name="connsiteX1" fmla="*/ 14268 w 26642"/>
                <a:gd name="connsiteY1" fmla="*/ 0 h 42679"/>
                <a:gd name="connsiteX2" fmla="*/ 14268 w 26642"/>
                <a:gd name="connsiteY2" fmla="*/ 42679 h 42679"/>
                <a:gd name="connsiteX3" fmla="*/ 26643 w 26642"/>
                <a:gd name="connsiteY3" fmla="*/ 42679 h 42679"/>
              </a:gdLst>
              <a:ahLst/>
              <a:cxnLst>
                <a:cxn ang="0">
                  <a:pos x="connsiteX0" y="connsiteY0"/>
                </a:cxn>
                <a:cxn ang="0">
                  <a:pos x="connsiteX1" y="connsiteY1"/>
                </a:cxn>
                <a:cxn ang="0">
                  <a:pos x="connsiteX2" y="connsiteY2"/>
                </a:cxn>
                <a:cxn ang="0">
                  <a:pos x="connsiteX3" y="connsiteY3"/>
                </a:cxn>
              </a:cxnLst>
              <a:rect l="l" t="t" r="r" b="b"/>
              <a:pathLst>
                <a:path w="26642" h="42679">
                  <a:moveTo>
                    <a:pt x="0" y="0"/>
                  </a:moveTo>
                  <a:lnTo>
                    <a:pt x="14268" y="0"/>
                  </a:lnTo>
                  <a:lnTo>
                    <a:pt x="14268" y="42679"/>
                  </a:lnTo>
                  <a:lnTo>
                    <a:pt x="26643" y="42679"/>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7" name="Freeform: Shape 1496">
              <a:extLst>
                <a:ext uri="{FF2B5EF4-FFF2-40B4-BE49-F238E27FC236}">
                  <a16:creationId xmlns:a16="http://schemas.microsoft.com/office/drawing/2014/main" id="{8CF2074E-4CDC-7041-6311-720465AC974C}"/>
                </a:ext>
              </a:extLst>
            </p:cNvPr>
            <p:cNvSpPr/>
            <p:nvPr/>
          </p:nvSpPr>
          <p:spPr>
            <a:xfrm>
              <a:off x="3630644" y="3218761"/>
              <a:ext cx="49624" cy="17677"/>
            </a:xfrm>
            <a:custGeom>
              <a:avLst/>
              <a:gdLst>
                <a:gd name="connsiteX0" fmla="*/ 0 w 49624"/>
                <a:gd name="connsiteY0" fmla="*/ 0 h 17677"/>
                <a:gd name="connsiteX1" fmla="*/ 0 w 49624"/>
                <a:gd name="connsiteY1" fmla="*/ 17678 h 17677"/>
                <a:gd name="connsiteX2" fmla="*/ 49624 w 49624"/>
                <a:gd name="connsiteY2" fmla="*/ 17678 h 17677"/>
              </a:gdLst>
              <a:ahLst/>
              <a:cxnLst>
                <a:cxn ang="0">
                  <a:pos x="connsiteX0" y="connsiteY0"/>
                </a:cxn>
                <a:cxn ang="0">
                  <a:pos x="connsiteX1" y="connsiteY1"/>
                </a:cxn>
                <a:cxn ang="0">
                  <a:pos x="connsiteX2" y="connsiteY2"/>
                </a:cxn>
              </a:cxnLst>
              <a:rect l="l" t="t" r="r" b="b"/>
              <a:pathLst>
                <a:path w="49624" h="17677">
                  <a:moveTo>
                    <a:pt x="0" y="0"/>
                  </a:moveTo>
                  <a:lnTo>
                    <a:pt x="0" y="17678"/>
                  </a:lnTo>
                  <a:lnTo>
                    <a:pt x="49624" y="1767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8" name="Freeform: Shape 1497">
              <a:extLst>
                <a:ext uri="{FF2B5EF4-FFF2-40B4-BE49-F238E27FC236}">
                  <a16:creationId xmlns:a16="http://schemas.microsoft.com/office/drawing/2014/main" id="{291111DE-C1C7-B4D2-BC00-6E4464442E41}"/>
                </a:ext>
              </a:extLst>
            </p:cNvPr>
            <p:cNvSpPr/>
            <p:nvPr/>
          </p:nvSpPr>
          <p:spPr>
            <a:xfrm>
              <a:off x="3707164" y="3230251"/>
              <a:ext cx="44320" cy="20455"/>
            </a:xfrm>
            <a:custGeom>
              <a:avLst/>
              <a:gdLst>
                <a:gd name="connsiteX0" fmla="*/ 0 w 44320"/>
                <a:gd name="connsiteY0" fmla="*/ 0 h 20455"/>
                <a:gd name="connsiteX1" fmla="*/ 0 w 44320"/>
                <a:gd name="connsiteY1" fmla="*/ 20456 h 20455"/>
                <a:gd name="connsiteX2" fmla="*/ 44321 w 44320"/>
                <a:gd name="connsiteY2" fmla="*/ 20456 h 20455"/>
              </a:gdLst>
              <a:ahLst/>
              <a:cxnLst>
                <a:cxn ang="0">
                  <a:pos x="connsiteX0" y="connsiteY0"/>
                </a:cxn>
                <a:cxn ang="0">
                  <a:pos x="connsiteX1" y="connsiteY1"/>
                </a:cxn>
                <a:cxn ang="0">
                  <a:pos x="connsiteX2" y="connsiteY2"/>
                </a:cxn>
              </a:cxnLst>
              <a:rect l="l" t="t" r="r" b="b"/>
              <a:pathLst>
                <a:path w="44320" h="20455">
                  <a:moveTo>
                    <a:pt x="0" y="0"/>
                  </a:moveTo>
                  <a:lnTo>
                    <a:pt x="0" y="20456"/>
                  </a:lnTo>
                  <a:lnTo>
                    <a:pt x="44321" y="20456"/>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9" name="Freeform: Shape 1498">
              <a:extLst>
                <a:ext uri="{FF2B5EF4-FFF2-40B4-BE49-F238E27FC236}">
                  <a16:creationId xmlns:a16="http://schemas.microsoft.com/office/drawing/2014/main" id="{4CCB822D-8637-C3C9-939C-AD4ED4221C31}"/>
                </a:ext>
              </a:extLst>
            </p:cNvPr>
            <p:cNvSpPr/>
            <p:nvPr/>
          </p:nvSpPr>
          <p:spPr>
            <a:xfrm>
              <a:off x="3757672" y="3268132"/>
              <a:ext cx="33335" cy="33587"/>
            </a:xfrm>
            <a:custGeom>
              <a:avLst/>
              <a:gdLst>
                <a:gd name="connsiteX0" fmla="*/ 0 w 33335"/>
                <a:gd name="connsiteY0" fmla="*/ 0 h 33587"/>
                <a:gd name="connsiteX1" fmla="*/ 0 w 33335"/>
                <a:gd name="connsiteY1" fmla="*/ 18057 h 33587"/>
                <a:gd name="connsiteX2" fmla="*/ 12375 w 33335"/>
                <a:gd name="connsiteY2" fmla="*/ 18057 h 33587"/>
                <a:gd name="connsiteX3" fmla="*/ 12375 w 33335"/>
                <a:gd name="connsiteY3" fmla="*/ 25254 h 33587"/>
                <a:gd name="connsiteX4" fmla="*/ 18814 w 33335"/>
                <a:gd name="connsiteY4" fmla="*/ 25254 h 33587"/>
                <a:gd name="connsiteX5" fmla="*/ 18814 w 33335"/>
                <a:gd name="connsiteY5" fmla="*/ 33588 h 33587"/>
                <a:gd name="connsiteX6" fmla="*/ 33335 w 33335"/>
                <a:gd name="connsiteY6" fmla="*/ 33588 h 33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335" h="33587">
                  <a:moveTo>
                    <a:pt x="0" y="0"/>
                  </a:moveTo>
                  <a:lnTo>
                    <a:pt x="0" y="18057"/>
                  </a:lnTo>
                  <a:lnTo>
                    <a:pt x="12375" y="18057"/>
                  </a:lnTo>
                  <a:lnTo>
                    <a:pt x="12375" y="25254"/>
                  </a:lnTo>
                  <a:lnTo>
                    <a:pt x="18814" y="25254"/>
                  </a:lnTo>
                  <a:lnTo>
                    <a:pt x="18814" y="33588"/>
                  </a:lnTo>
                  <a:lnTo>
                    <a:pt x="33335" y="3358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0" name="Freeform: Shape 1499">
              <a:extLst>
                <a:ext uri="{FF2B5EF4-FFF2-40B4-BE49-F238E27FC236}">
                  <a16:creationId xmlns:a16="http://schemas.microsoft.com/office/drawing/2014/main" id="{6CE6CA8D-4A93-4B45-5CC8-CD6FB4C76F32}"/>
                </a:ext>
              </a:extLst>
            </p:cNvPr>
            <p:cNvSpPr/>
            <p:nvPr/>
          </p:nvSpPr>
          <p:spPr>
            <a:xfrm>
              <a:off x="3808938" y="3300710"/>
              <a:ext cx="64018" cy="12627"/>
            </a:xfrm>
            <a:custGeom>
              <a:avLst/>
              <a:gdLst>
                <a:gd name="connsiteX0" fmla="*/ 0 w 64018"/>
                <a:gd name="connsiteY0" fmla="*/ 0 h 12627"/>
                <a:gd name="connsiteX1" fmla="*/ 64019 w 64018"/>
                <a:gd name="connsiteY1" fmla="*/ 0 h 12627"/>
              </a:gdLst>
              <a:ahLst/>
              <a:cxnLst>
                <a:cxn ang="0">
                  <a:pos x="connsiteX0" y="connsiteY0"/>
                </a:cxn>
                <a:cxn ang="0">
                  <a:pos x="connsiteX1" y="connsiteY1"/>
                </a:cxn>
              </a:cxnLst>
              <a:rect l="l" t="t" r="r" b="b"/>
              <a:pathLst>
                <a:path w="64018" h="12627">
                  <a:moveTo>
                    <a:pt x="0" y="0"/>
                  </a:moveTo>
                  <a:lnTo>
                    <a:pt x="64019" y="0"/>
                  </a:lnTo>
                </a:path>
              </a:pathLst>
            </a:custGeom>
            <a:ln w="18925" cap="flat">
              <a:solidFill>
                <a:srgbClr val="E73E16"/>
              </a:solidFill>
              <a:prstDash val="solid"/>
              <a:miter/>
            </a:ln>
          </p:spPr>
          <p:txBody>
            <a:bodyPr rtlCol="0" anchor="ctr"/>
            <a:lstStyle/>
            <a:p>
              <a:pPr rtl="0"/>
              <a:endParaRPr lang="en-US">
                <a:latin typeface="+mn-lt"/>
              </a:endParaRPr>
            </a:p>
          </p:txBody>
        </p:sp>
        <p:sp>
          <p:nvSpPr>
            <p:cNvPr id="1501" name="Freeform: Shape 1500">
              <a:extLst>
                <a:ext uri="{FF2B5EF4-FFF2-40B4-BE49-F238E27FC236}">
                  <a16:creationId xmlns:a16="http://schemas.microsoft.com/office/drawing/2014/main" id="{C3B6D0A2-164F-B4D9-F859-0EBB8A236A1F}"/>
                </a:ext>
              </a:extLst>
            </p:cNvPr>
            <p:cNvSpPr/>
            <p:nvPr/>
          </p:nvSpPr>
          <p:spPr>
            <a:xfrm>
              <a:off x="3897832" y="3294523"/>
              <a:ext cx="55306" cy="22854"/>
            </a:xfrm>
            <a:custGeom>
              <a:avLst/>
              <a:gdLst>
                <a:gd name="connsiteX0" fmla="*/ 0 w 55306"/>
                <a:gd name="connsiteY0" fmla="*/ 0 h 22854"/>
                <a:gd name="connsiteX1" fmla="*/ 0 w 55306"/>
                <a:gd name="connsiteY1" fmla="*/ 12374 h 22854"/>
                <a:gd name="connsiteX2" fmla="*/ 55306 w 55306"/>
                <a:gd name="connsiteY2" fmla="*/ 12374 h 22854"/>
                <a:gd name="connsiteX3" fmla="*/ 55306 w 55306"/>
                <a:gd name="connsiteY3" fmla="*/ 22855 h 22854"/>
              </a:gdLst>
              <a:ahLst/>
              <a:cxnLst>
                <a:cxn ang="0">
                  <a:pos x="connsiteX0" y="connsiteY0"/>
                </a:cxn>
                <a:cxn ang="0">
                  <a:pos x="connsiteX1" y="connsiteY1"/>
                </a:cxn>
                <a:cxn ang="0">
                  <a:pos x="connsiteX2" y="connsiteY2"/>
                </a:cxn>
                <a:cxn ang="0">
                  <a:pos x="connsiteX3" y="connsiteY3"/>
                </a:cxn>
              </a:cxnLst>
              <a:rect l="l" t="t" r="r" b="b"/>
              <a:pathLst>
                <a:path w="55306" h="22854">
                  <a:moveTo>
                    <a:pt x="0" y="0"/>
                  </a:moveTo>
                  <a:lnTo>
                    <a:pt x="0" y="12374"/>
                  </a:lnTo>
                  <a:lnTo>
                    <a:pt x="55306" y="12374"/>
                  </a:lnTo>
                  <a:lnTo>
                    <a:pt x="55306" y="22855"/>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2" name="Freeform: Shape 1501">
              <a:extLst>
                <a:ext uri="{FF2B5EF4-FFF2-40B4-BE49-F238E27FC236}">
                  <a16:creationId xmlns:a16="http://schemas.microsoft.com/office/drawing/2014/main" id="{7E4BA0F3-39BD-6A99-F276-4AA6724FA0F8}"/>
                </a:ext>
              </a:extLst>
            </p:cNvPr>
            <p:cNvSpPr/>
            <p:nvPr/>
          </p:nvSpPr>
          <p:spPr>
            <a:xfrm>
              <a:off x="3971700" y="3319524"/>
              <a:ext cx="45583" cy="19066"/>
            </a:xfrm>
            <a:custGeom>
              <a:avLst/>
              <a:gdLst>
                <a:gd name="connsiteX0" fmla="*/ 0 w 45583"/>
                <a:gd name="connsiteY0" fmla="*/ 0 h 19066"/>
                <a:gd name="connsiteX1" fmla="*/ 0 w 45583"/>
                <a:gd name="connsiteY1" fmla="*/ 19067 h 19066"/>
                <a:gd name="connsiteX2" fmla="*/ 45583 w 45583"/>
                <a:gd name="connsiteY2" fmla="*/ 19067 h 19066"/>
              </a:gdLst>
              <a:ahLst/>
              <a:cxnLst>
                <a:cxn ang="0">
                  <a:pos x="connsiteX0" y="connsiteY0"/>
                </a:cxn>
                <a:cxn ang="0">
                  <a:pos x="connsiteX1" y="connsiteY1"/>
                </a:cxn>
                <a:cxn ang="0">
                  <a:pos x="connsiteX2" y="connsiteY2"/>
                </a:cxn>
              </a:cxnLst>
              <a:rect l="l" t="t" r="r" b="b"/>
              <a:pathLst>
                <a:path w="45583" h="19066">
                  <a:moveTo>
                    <a:pt x="0" y="0"/>
                  </a:moveTo>
                  <a:lnTo>
                    <a:pt x="0" y="19067"/>
                  </a:lnTo>
                  <a:lnTo>
                    <a:pt x="45583" y="19067"/>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3" name="Freeform: Shape 1502">
              <a:extLst>
                <a:ext uri="{FF2B5EF4-FFF2-40B4-BE49-F238E27FC236}">
                  <a16:creationId xmlns:a16="http://schemas.microsoft.com/office/drawing/2014/main" id="{EB1B997A-54E2-2BB5-5A34-3D7DD8C60E33}"/>
                </a:ext>
              </a:extLst>
            </p:cNvPr>
            <p:cNvSpPr/>
            <p:nvPr/>
          </p:nvSpPr>
          <p:spPr>
            <a:xfrm>
              <a:off x="4040643" y="3337202"/>
              <a:ext cx="47603" cy="18056"/>
            </a:xfrm>
            <a:custGeom>
              <a:avLst/>
              <a:gdLst>
                <a:gd name="connsiteX0" fmla="*/ 0 w 47603"/>
                <a:gd name="connsiteY0" fmla="*/ 0 h 18056"/>
                <a:gd name="connsiteX1" fmla="*/ 15152 w 47603"/>
                <a:gd name="connsiteY1" fmla="*/ 0 h 18056"/>
                <a:gd name="connsiteX2" fmla="*/ 15152 w 47603"/>
                <a:gd name="connsiteY2" fmla="*/ 18057 h 18056"/>
                <a:gd name="connsiteX3" fmla="*/ 47604 w 47603"/>
                <a:gd name="connsiteY3" fmla="*/ 18057 h 18056"/>
              </a:gdLst>
              <a:ahLst/>
              <a:cxnLst>
                <a:cxn ang="0">
                  <a:pos x="connsiteX0" y="connsiteY0"/>
                </a:cxn>
                <a:cxn ang="0">
                  <a:pos x="connsiteX1" y="connsiteY1"/>
                </a:cxn>
                <a:cxn ang="0">
                  <a:pos x="connsiteX2" y="connsiteY2"/>
                </a:cxn>
                <a:cxn ang="0">
                  <a:pos x="connsiteX3" y="connsiteY3"/>
                </a:cxn>
              </a:cxnLst>
              <a:rect l="l" t="t" r="r" b="b"/>
              <a:pathLst>
                <a:path w="47603" h="18056">
                  <a:moveTo>
                    <a:pt x="0" y="0"/>
                  </a:moveTo>
                  <a:lnTo>
                    <a:pt x="15152" y="0"/>
                  </a:lnTo>
                  <a:lnTo>
                    <a:pt x="15152" y="18057"/>
                  </a:lnTo>
                  <a:lnTo>
                    <a:pt x="47604" y="18057"/>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4" name="Freeform: Shape 1503">
              <a:extLst>
                <a:ext uri="{FF2B5EF4-FFF2-40B4-BE49-F238E27FC236}">
                  <a16:creationId xmlns:a16="http://schemas.microsoft.com/office/drawing/2014/main" id="{2BF59556-3AFA-6773-0E3C-351A02F912E4}"/>
                </a:ext>
              </a:extLst>
            </p:cNvPr>
            <p:cNvSpPr/>
            <p:nvPr/>
          </p:nvSpPr>
          <p:spPr>
            <a:xfrm>
              <a:off x="4111607" y="3357405"/>
              <a:ext cx="63387" cy="12627"/>
            </a:xfrm>
            <a:custGeom>
              <a:avLst/>
              <a:gdLst>
                <a:gd name="connsiteX0" fmla="*/ 0 w 63387"/>
                <a:gd name="connsiteY0" fmla="*/ 0 h 12627"/>
                <a:gd name="connsiteX1" fmla="*/ 61746 w 63387"/>
                <a:gd name="connsiteY1" fmla="*/ 0 h 12627"/>
                <a:gd name="connsiteX2" fmla="*/ 63388 w 63387"/>
                <a:gd name="connsiteY2" fmla="*/ 0 h 12627"/>
              </a:gdLst>
              <a:ahLst/>
              <a:cxnLst>
                <a:cxn ang="0">
                  <a:pos x="connsiteX0" y="connsiteY0"/>
                </a:cxn>
                <a:cxn ang="0">
                  <a:pos x="connsiteX1" y="connsiteY1"/>
                </a:cxn>
                <a:cxn ang="0">
                  <a:pos x="connsiteX2" y="connsiteY2"/>
                </a:cxn>
              </a:cxnLst>
              <a:rect l="l" t="t" r="r" b="b"/>
              <a:pathLst>
                <a:path w="63387" h="12627">
                  <a:moveTo>
                    <a:pt x="0" y="0"/>
                  </a:moveTo>
                  <a:lnTo>
                    <a:pt x="61746" y="0"/>
                  </a:lnTo>
                  <a:lnTo>
                    <a:pt x="63388" y="0"/>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5" name="Freeform: Shape 1504">
              <a:extLst>
                <a:ext uri="{FF2B5EF4-FFF2-40B4-BE49-F238E27FC236}">
                  <a16:creationId xmlns:a16="http://schemas.microsoft.com/office/drawing/2014/main" id="{5F95C270-35B4-C251-8C52-11C4413CB802}"/>
                </a:ext>
              </a:extLst>
            </p:cNvPr>
            <p:cNvSpPr/>
            <p:nvPr/>
          </p:nvSpPr>
          <p:spPr>
            <a:xfrm>
              <a:off x="4200880" y="3357405"/>
              <a:ext cx="38386" cy="12627"/>
            </a:xfrm>
            <a:custGeom>
              <a:avLst/>
              <a:gdLst>
                <a:gd name="connsiteX0" fmla="*/ 0 w 38386"/>
                <a:gd name="connsiteY0" fmla="*/ 0 h 12627"/>
                <a:gd name="connsiteX1" fmla="*/ 38386 w 38386"/>
                <a:gd name="connsiteY1" fmla="*/ 0 h 12627"/>
              </a:gdLst>
              <a:ahLst/>
              <a:cxnLst>
                <a:cxn ang="0">
                  <a:pos x="connsiteX0" y="connsiteY0"/>
                </a:cxn>
                <a:cxn ang="0">
                  <a:pos x="connsiteX1" y="connsiteY1"/>
                </a:cxn>
              </a:cxnLst>
              <a:rect l="l" t="t" r="r" b="b"/>
              <a:pathLst>
                <a:path w="38386" h="12627">
                  <a:moveTo>
                    <a:pt x="0" y="0"/>
                  </a:moveTo>
                  <a:lnTo>
                    <a:pt x="38386" y="0"/>
                  </a:lnTo>
                </a:path>
              </a:pathLst>
            </a:custGeom>
            <a:ln w="18925" cap="flat">
              <a:solidFill>
                <a:srgbClr val="E73E16"/>
              </a:solidFill>
              <a:prstDash val="solid"/>
              <a:miter/>
            </a:ln>
          </p:spPr>
          <p:txBody>
            <a:bodyPr rtlCol="0" anchor="ctr"/>
            <a:lstStyle/>
            <a:p>
              <a:pPr rtl="0"/>
              <a:endParaRPr lang="en-US">
                <a:latin typeface="+mn-lt"/>
              </a:endParaRPr>
            </a:p>
          </p:txBody>
        </p:sp>
        <p:sp>
          <p:nvSpPr>
            <p:cNvPr id="1506" name="Freeform: Shape 1505">
              <a:extLst>
                <a:ext uri="{FF2B5EF4-FFF2-40B4-BE49-F238E27FC236}">
                  <a16:creationId xmlns:a16="http://schemas.microsoft.com/office/drawing/2014/main" id="{232C48E0-FD47-6E40-9431-EB99BBAD998D}"/>
                </a:ext>
              </a:extLst>
            </p:cNvPr>
            <p:cNvSpPr/>
            <p:nvPr/>
          </p:nvSpPr>
          <p:spPr>
            <a:xfrm>
              <a:off x="4267172" y="3370285"/>
              <a:ext cx="37628" cy="30052"/>
            </a:xfrm>
            <a:custGeom>
              <a:avLst/>
              <a:gdLst>
                <a:gd name="connsiteX0" fmla="*/ 0 w 37628"/>
                <a:gd name="connsiteY0" fmla="*/ 0 h 30052"/>
                <a:gd name="connsiteX1" fmla="*/ 32199 w 37628"/>
                <a:gd name="connsiteY1" fmla="*/ 0 h 30052"/>
                <a:gd name="connsiteX2" fmla="*/ 32199 w 37628"/>
                <a:gd name="connsiteY2" fmla="*/ 9091 h 30052"/>
                <a:gd name="connsiteX3" fmla="*/ 37628 w 37628"/>
                <a:gd name="connsiteY3" fmla="*/ 9091 h 30052"/>
                <a:gd name="connsiteX4" fmla="*/ 37628 w 37628"/>
                <a:gd name="connsiteY4" fmla="*/ 30052 h 30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628" h="30052">
                  <a:moveTo>
                    <a:pt x="0" y="0"/>
                  </a:moveTo>
                  <a:lnTo>
                    <a:pt x="32199" y="0"/>
                  </a:lnTo>
                  <a:lnTo>
                    <a:pt x="32199" y="9091"/>
                  </a:lnTo>
                  <a:lnTo>
                    <a:pt x="37628" y="9091"/>
                  </a:lnTo>
                  <a:lnTo>
                    <a:pt x="37628" y="3005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7" name="Freeform: Shape 1506">
              <a:extLst>
                <a:ext uri="{FF2B5EF4-FFF2-40B4-BE49-F238E27FC236}">
                  <a16:creationId xmlns:a16="http://schemas.microsoft.com/office/drawing/2014/main" id="{AB19D0AE-CD3F-09EE-A047-BF6D168BF59D}"/>
                </a:ext>
              </a:extLst>
            </p:cNvPr>
            <p:cNvSpPr/>
            <p:nvPr/>
          </p:nvSpPr>
          <p:spPr>
            <a:xfrm>
              <a:off x="4321468" y="3408418"/>
              <a:ext cx="48361" cy="15657"/>
            </a:xfrm>
            <a:custGeom>
              <a:avLst/>
              <a:gdLst>
                <a:gd name="connsiteX0" fmla="*/ 0 w 48361"/>
                <a:gd name="connsiteY0" fmla="*/ 0 h 15657"/>
                <a:gd name="connsiteX1" fmla="*/ 48361 w 48361"/>
                <a:gd name="connsiteY1" fmla="*/ 0 h 15657"/>
                <a:gd name="connsiteX2" fmla="*/ 48361 w 48361"/>
                <a:gd name="connsiteY2" fmla="*/ 15658 h 15657"/>
              </a:gdLst>
              <a:ahLst/>
              <a:cxnLst>
                <a:cxn ang="0">
                  <a:pos x="connsiteX0" y="connsiteY0"/>
                </a:cxn>
                <a:cxn ang="0">
                  <a:pos x="connsiteX1" y="connsiteY1"/>
                </a:cxn>
                <a:cxn ang="0">
                  <a:pos x="connsiteX2" y="connsiteY2"/>
                </a:cxn>
              </a:cxnLst>
              <a:rect l="l" t="t" r="r" b="b"/>
              <a:pathLst>
                <a:path w="48361" h="15657">
                  <a:moveTo>
                    <a:pt x="0" y="0"/>
                  </a:moveTo>
                  <a:lnTo>
                    <a:pt x="48361" y="0"/>
                  </a:lnTo>
                  <a:lnTo>
                    <a:pt x="48361" y="1565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8" name="Freeform: Shape 1507">
              <a:extLst>
                <a:ext uri="{FF2B5EF4-FFF2-40B4-BE49-F238E27FC236}">
                  <a16:creationId xmlns:a16="http://schemas.microsoft.com/office/drawing/2014/main" id="{E081B11B-8FBE-C500-4525-A4381563D1FD}"/>
                </a:ext>
              </a:extLst>
            </p:cNvPr>
            <p:cNvSpPr/>
            <p:nvPr/>
          </p:nvSpPr>
          <p:spPr>
            <a:xfrm>
              <a:off x="4391295" y="3421298"/>
              <a:ext cx="66670" cy="12627"/>
            </a:xfrm>
            <a:custGeom>
              <a:avLst/>
              <a:gdLst>
                <a:gd name="connsiteX0" fmla="*/ 0 w 66670"/>
                <a:gd name="connsiteY0" fmla="*/ 0 h 12627"/>
                <a:gd name="connsiteX1" fmla="*/ 66671 w 66670"/>
                <a:gd name="connsiteY1" fmla="*/ 0 h 12627"/>
              </a:gdLst>
              <a:ahLst/>
              <a:cxnLst>
                <a:cxn ang="0">
                  <a:pos x="connsiteX0" y="connsiteY0"/>
                </a:cxn>
                <a:cxn ang="0">
                  <a:pos x="connsiteX1" y="connsiteY1"/>
                </a:cxn>
              </a:cxnLst>
              <a:rect l="l" t="t" r="r" b="b"/>
              <a:pathLst>
                <a:path w="66670" h="12627">
                  <a:moveTo>
                    <a:pt x="0" y="0"/>
                  </a:moveTo>
                  <a:lnTo>
                    <a:pt x="66671" y="0"/>
                  </a:lnTo>
                </a:path>
              </a:pathLst>
            </a:custGeom>
            <a:ln w="18925" cap="flat">
              <a:solidFill>
                <a:srgbClr val="E73E16"/>
              </a:solidFill>
              <a:prstDash val="solid"/>
              <a:miter/>
            </a:ln>
          </p:spPr>
          <p:txBody>
            <a:bodyPr rtlCol="0" anchor="ctr"/>
            <a:lstStyle/>
            <a:p>
              <a:pPr rtl="0"/>
              <a:endParaRPr lang="en-US">
                <a:latin typeface="+mn-lt"/>
              </a:endParaRPr>
            </a:p>
          </p:txBody>
        </p:sp>
        <p:sp>
          <p:nvSpPr>
            <p:cNvPr id="1509" name="Freeform: Shape 1508">
              <a:extLst>
                <a:ext uri="{FF2B5EF4-FFF2-40B4-BE49-F238E27FC236}">
                  <a16:creationId xmlns:a16="http://schemas.microsoft.com/office/drawing/2014/main" id="{D7DBEDB0-932A-A2A1-69F6-0ADEE80AA3D2}"/>
                </a:ext>
              </a:extLst>
            </p:cNvPr>
            <p:cNvSpPr/>
            <p:nvPr/>
          </p:nvSpPr>
          <p:spPr>
            <a:xfrm>
              <a:off x="4479937" y="3420793"/>
              <a:ext cx="24749" cy="44068"/>
            </a:xfrm>
            <a:custGeom>
              <a:avLst/>
              <a:gdLst>
                <a:gd name="connsiteX0" fmla="*/ 0 w 24749"/>
                <a:gd name="connsiteY0" fmla="*/ 0 h 44068"/>
                <a:gd name="connsiteX1" fmla="*/ 24749 w 24749"/>
                <a:gd name="connsiteY1" fmla="*/ 0 h 44068"/>
                <a:gd name="connsiteX2" fmla="*/ 24749 w 24749"/>
                <a:gd name="connsiteY2" fmla="*/ 44068 h 44068"/>
              </a:gdLst>
              <a:ahLst/>
              <a:cxnLst>
                <a:cxn ang="0">
                  <a:pos x="connsiteX0" y="connsiteY0"/>
                </a:cxn>
                <a:cxn ang="0">
                  <a:pos x="connsiteX1" y="connsiteY1"/>
                </a:cxn>
                <a:cxn ang="0">
                  <a:pos x="connsiteX2" y="connsiteY2"/>
                </a:cxn>
              </a:cxnLst>
              <a:rect l="l" t="t" r="r" b="b"/>
              <a:pathLst>
                <a:path w="24749" h="44068">
                  <a:moveTo>
                    <a:pt x="0" y="0"/>
                  </a:moveTo>
                  <a:lnTo>
                    <a:pt x="24749" y="0"/>
                  </a:lnTo>
                  <a:lnTo>
                    <a:pt x="24749" y="4406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10" name="Freeform: Shape 1509">
              <a:extLst>
                <a:ext uri="{FF2B5EF4-FFF2-40B4-BE49-F238E27FC236}">
                  <a16:creationId xmlns:a16="http://schemas.microsoft.com/office/drawing/2014/main" id="{EAEC509C-A634-B64E-CDBE-EE9995AC1FF2}"/>
                </a:ext>
              </a:extLst>
            </p:cNvPr>
            <p:cNvSpPr/>
            <p:nvPr/>
          </p:nvSpPr>
          <p:spPr>
            <a:xfrm>
              <a:off x="4481073" y="3440112"/>
              <a:ext cx="45583" cy="12627"/>
            </a:xfrm>
            <a:custGeom>
              <a:avLst/>
              <a:gdLst>
                <a:gd name="connsiteX0" fmla="*/ 0 w 45583"/>
                <a:gd name="connsiteY0" fmla="*/ 0 h 12627"/>
                <a:gd name="connsiteX1" fmla="*/ 45583 w 45583"/>
                <a:gd name="connsiteY1" fmla="*/ 0 h 12627"/>
              </a:gdLst>
              <a:ahLst/>
              <a:cxnLst>
                <a:cxn ang="0">
                  <a:pos x="connsiteX0" y="connsiteY0"/>
                </a:cxn>
                <a:cxn ang="0">
                  <a:pos x="connsiteX1" y="connsiteY1"/>
                </a:cxn>
              </a:cxnLst>
              <a:rect l="l" t="t" r="r" b="b"/>
              <a:pathLst>
                <a:path w="45583" h="12627">
                  <a:moveTo>
                    <a:pt x="0" y="0"/>
                  </a:moveTo>
                  <a:lnTo>
                    <a:pt x="45583" y="0"/>
                  </a:lnTo>
                </a:path>
              </a:pathLst>
            </a:custGeom>
            <a:ln w="18925" cap="flat">
              <a:solidFill>
                <a:srgbClr val="E73E16"/>
              </a:solidFill>
              <a:prstDash val="solid"/>
              <a:miter/>
            </a:ln>
          </p:spPr>
          <p:txBody>
            <a:bodyPr rtlCol="0" anchor="ctr"/>
            <a:lstStyle/>
            <a:p>
              <a:pPr rtl="0"/>
              <a:endParaRPr lang="en-US">
                <a:latin typeface="+mn-lt"/>
              </a:endParaRPr>
            </a:p>
          </p:txBody>
        </p:sp>
        <p:sp>
          <p:nvSpPr>
            <p:cNvPr id="1511" name="Freeform: Shape 1510">
              <a:extLst>
                <a:ext uri="{FF2B5EF4-FFF2-40B4-BE49-F238E27FC236}">
                  <a16:creationId xmlns:a16="http://schemas.microsoft.com/office/drawing/2014/main" id="{8AE140BB-772C-0F50-A601-93966479B87C}"/>
                </a:ext>
              </a:extLst>
            </p:cNvPr>
            <p:cNvSpPr/>
            <p:nvPr/>
          </p:nvSpPr>
          <p:spPr>
            <a:xfrm>
              <a:off x="4535874" y="3458926"/>
              <a:ext cx="65534" cy="12627"/>
            </a:xfrm>
            <a:custGeom>
              <a:avLst/>
              <a:gdLst>
                <a:gd name="connsiteX0" fmla="*/ 0 w 65534"/>
                <a:gd name="connsiteY0" fmla="*/ 0 h 12627"/>
                <a:gd name="connsiteX1" fmla="*/ 65534 w 65534"/>
                <a:gd name="connsiteY1" fmla="*/ 0 h 12627"/>
              </a:gdLst>
              <a:ahLst/>
              <a:cxnLst>
                <a:cxn ang="0">
                  <a:pos x="connsiteX0" y="connsiteY0"/>
                </a:cxn>
                <a:cxn ang="0">
                  <a:pos x="connsiteX1" y="connsiteY1"/>
                </a:cxn>
              </a:cxnLst>
              <a:rect l="l" t="t" r="r" b="b"/>
              <a:pathLst>
                <a:path w="65534" h="12627">
                  <a:moveTo>
                    <a:pt x="0" y="0"/>
                  </a:moveTo>
                  <a:lnTo>
                    <a:pt x="65534" y="0"/>
                  </a:lnTo>
                </a:path>
              </a:pathLst>
            </a:custGeom>
            <a:ln w="18925" cap="flat">
              <a:solidFill>
                <a:srgbClr val="E73E16"/>
              </a:solidFill>
              <a:prstDash val="solid"/>
              <a:miter/>
            </a:ln>
          </p:spPr>
          <p:txBody>
            <a:bodyPr rtlCol="0" anchor="ctr"/>
            <a:lstStyle/>
            <a:p>
              <a:pPr rtl="0"/>
              <a:endParaRPr lang="en-US">
                <a:latin typeface="+mn-lt"/>
              </a:endParaRPr>
            </a:p>
          </p:txBody>
        </p:sp>
        <p:sp>
          <p:nvSpPr>
            <p:cNvPr id="1512" name="Freeform: Shape 1511">
              <a:extLst>
                <a:ext uri="{FF2B5EF4-FFF2-40B4-BE49-F238E27FC236}">
                  <a16:creationId xmlns:a16="http://schemas.microsoft.com/office/drawing/2014/main" id="{6F500012-B608-CB00-E908-4035672DAFEC}"/>
                </a:ext>
              </a:extLst>
            </p:cNvPr>
            <p:cNvSpPr/>
            <p:nvPr/>
          </p:nvSpPr>
          <p:spPr>
            <a:xfrm>
              <a:off x="4624011" y="3459431"/>
              <a:ext cx="133214" cy="16162"/>
            </a:xfrm>
            <a:custGeom>
              <a:avLst/>
              <a:gdLst>
                <a:gd name="connsiteX0" fmla="*/ 0 w 133214"/>
                <a:gd name="connsiteY0" fmla="*/ 0 h 16162"/>
                <a:gd name="connsiteX1" fmla="*/ 34850 w 133214"/>
                <a:gd name="connsiteY1" fmla="*/ 0 h 16162"/>
                <a:gd name="connsiteX2" fmla="*/ 34850 w 133214"/>
                <a:gd name="connsiteY2" fmla="*/ 16163 h 16162"/>
                <a:gd name="connsiteX3" fmla="*/ 133215 w 133214"/>
                <a:gd name="connsiteY3" fmla="*/ 16163 h 16162"/>
              </a:gdLst>
              <a:ahLst/>
              <a:cxnLst>
                <a:cxn ang="0">
                  <a:pos x="connsiteX0" y="connsiteY0"/>
                </a:cxn>
                <a:cxn ang="0">
                  <a:pos x="connsiteX1" y="connsiteY1"/>
                </a:cxn>
                <a:cxn ang="0">
                  <a:pos x="connsiteX2" y="connsiteY2"/>
                </a:cxn>
                <a:cxn ang="0">
                  <a:pos x="connsiteX3" y="connsiteY3"/>
                </a:cxn>
              </a:cxnLst>
              <a:rect l="l" t="t" r="r" b="b"/>
              <a:pathLst>
                <a:path w="133214" h="16162">
                  <a:moveTo>
                    <a:pt x="0" y="0"/>
                  </a:moveTo>
                  <a:lnTo>
                    <a:pt x="34850" y="0"/>
                  </a:lnTo>
                  <a:lnTo>
                    <a:pt x="34850" y="16163"/>
                  </a:lnTo>
                  <a:lnTo>
                    <a:pt x="133215" y="16163"/>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13" name="Freeform: Shape 1512">
              <a:extLst>
                <a:ext uri="{FF2B5EF4-FFF2-40B4-BE49-F238E27FC236}">
                  <a16:creationId xmlns:a16="http://schemas.microsoft.com/office/drawing/2014/main" id="{D19E58EF-6FD1-DAD6-9FA2-7F421882E44F}"/>
                </a:ext>
              </a:extLst>
            </p:cNvPr>
            <p:cNvSpPr/>
            <p:nvPr/>
          </p:nvSpPr>
          <p:spPr>
            <a:xfrm>
              <a:off x="4701288" y="3452486"/>
              <a:ext cx="12627" cy="43563"/>
            </a:xfrm>
            <a:custGeom>
              <a:avLst/>
              <a:gdLst>
                <a:gd name="connsiteX0" fmla="*/ 0 w 12627"/>
                <a:gd name="connsiteY0" fmla="*/ 0 h 43563"/>
                <a:gd name="connsiteX1" fmla="*/ 0 w 12627"/>
                <a:gd name="connsiteY1" fmla="*/ 43563 h 43563"/>
              </a:gdLst>
              <a:ahLst/>
              <a:cxnLst>
                <a:cxn ang="0">
                  <a:pos x="connsiteX0" y="connsiteY0"/>
                </a:cxn>
                <a:cxn ang="0">
                  <a:pos x="connsiteX1" y="connsiteY1"/>
                </a:cxn>
              </a:cxnLst>
              <a:rect l="l" t="t" r="r" b="b"/>
              <a:pathLst>
                <a:path w="12627" h="43563">
                  <a:moveTo>
                    <a:pt x="0" y="0"/>
                  </a:moveTo>
                  <a:lnTo>
                    <a:pt x="0" y="43563"/>
                  </a:lnTo>
                </a:path>
              </a:pathLst>
            </a:custGeom>
            <a:ln w="18925" cap="flat">
              <a:solidFill>
                <a:srgbClr val="E73E16"/>
              </a:solidFill>
              <a:prstDash val="solid"/>
              <a:miter/>
            </a:ln>
          </p:spPr>
          <p:txBody>
            <a:bodyPr rtlCol="0" anchor="ctr"/>
            <a:lstStyle/>
            <a:p>
              <a:pPr rtl="0"/>
              <a:endParaRPr lang="en-US">
                <a:latin typeface="+mn-lt"/>
              </a:endParaRPr>
            </a:p>
          </p:txBody>
        </p:sp>
        <p:sp>
          <p:nvSpPr>
            <p:cNvPr id="1514" name="Freeform: Shape 1513">
              <a:extLst>
                <a:ext uri="{FF2B5EF4-FFF2-40B4-BE49-F238E27FC236}">
                  <a16:creationId xmlns:a16="http://schemas.microsoft.com/office/drawing/2014/main" id="{67C75B12-517D-1AAE-0225-3458886D73EB}"/>
                </a:ext>
              </a:extLst>
            </p:cNvPr>
            <p:cNvSpPr/>
            <p:nvPr/>
          </p:nvSpPr>
          <p:spPr>
            <a:xfrm>
              <a:off x="4781343" y="3477235"/>
              <a:ext cx="29547" cy="12627"/>
            </a:xfrm>
            <a:custGeom>
              <a:avLst/>
              <a:gdLst>
                <a:gd name="connsiteX0" fmla="*/ 0 w 29547"/>
                <a:gd name="connsiteY0" fmla="*/ 0 h 12627"/>
                <a:gd name="connsiteX1" fmla="*/ 29547 w 29547"/>
                <a:gd name="connsiteY1" fmla="*/ 0 h 12627"/>
              </a:gdLst>
              <a:ahLst/>
              <a:cxnLst>
                <a:cxn ang="0">
                  <a:pos x="connsiteX0" y="connsiteY0"/>
                </a:cxn>
                <a:cxn ang="0">
                  <a:pos x="connsiteX1" y="connsiteY1"/>
                </a:cxn>
              </a:cxnLst>
              <a:rect l="l" t="t" r="r" b="b"/>
              <a:pathLst>
                <a:path w="29547" h="12627">
                  <a:moveTo>
                    <a:pt x="0" y="0"/>
                  </a:moveTo>
                  <a:lnTo>
                    <a:pt x="29547" y="0"/>
                  </a:lnTo>
                </a:path>
              </a:pathLst>
            </a:custGeom>
            <a:ln w="18925" cap="flat">
              <a:solidFill>
                <a:srgbClr val="E73E16"/>
              </a:solidFill>
              <a:prstDash val="solid"/>
              <a:miter/>
            </a:ln>
          </p:spPr>
          <p:txBody>
            <a:bodyPr rtlCol="0" anchor="ctr"/>
            <a:lstStyle/>
            <a:p>
              <a:pPr rtl="0"/>
              <a:endParaRPr lang="en-US">
                <a:latin typeface="+mn-lt"/>
              </a:endParaRPr>
            </a:p>
          </p:txBody>
        </p:sp>
        <p:sp>
          <p:nvSpPr>
            <p:cNvPr id="1515" name="Freeform: Shape 1514">
              <a:extLst>
                <a:ext uri="{FF2B5EF4-FFF2-40B4-BE49-F238E27FC236}">
                  <a16:creationId xmlns:a16="http://schemas.microsoft.com/office/drawing/2014/main" id="{08D8F2B9-B091-7B65-9200-29645B0A188E}"/>
                </a:ext>
              </a:extLst>
            </p:cNvPr>
            <p:cNvSpPr/>
            <p:nvPr/>
          </p:nvSpPr>
          <p:spPr>
            <a:xfrm>
              <a:off x="4829200" y="3479382"/>
              <a:ext cx="12627" cy="53159"/>
            </a:xfrm>
            <a:custGeom>
              <a:avLst/>
              <a:gdLst>
                <a:gd name="connsiteX0" fmla="*/ 0 w 12627"/>
                <a:gd name="connsiteY0" fmla="*/ 0 h 53159"/>
                <a:gd name="connsiteX1" fmla="*/ 0 w 12627"/>
                <a:gd name="connsiteY1" fmla="*/ 53160 h 53159"/>
              </a:gdLst>
              <a:ahLst/>
              <a:cxnLst>
                <a:cxn ang="0">
                  <a:pos x="connsiteX0" y="connsiteY0"/>
                </a:cxn>
                <a:cxn ang="0">
                  <a:pos x="connsiteX1" y="connsiteY1"/>
                </a:cxn>
              </a:cxnLst>
              <a:rect l="l" t="t" r="r" b="b"/>
              <a:pathLst>
                <a:path w="12627" h="53159">
                  <a:moveTo>
                    <a:pt x="0" y="0"/>
                  </a:moveTo>
                  <a:lnTo>
                    <a:pt x="0" y="53160"/>
                  </a:lnTo>
                </a:path>
              </a:pathLst>
            </a:custGeom>
            <a:ln w="18925" cap="flat">
              <a:solidFill>
                <a:srgbClr val="E73E16"/>
              </a:solidFill>
              <a:prstDash val="solid"/>
              <a:miter/>
            </a:ln>
          </p:spPr>
          <p:txBody>
            <a:bodyPr rtlCol="0" anchor="ctr"/>
            <a:lstStyle/>
            <a:p>
              <a:pPr rtl="0"/>
              <a:endParaRPr lang="en-US">
                <a:latin typeface="+mn-lt"/>
              </a:endParaRPr>
            </a:p>
          </p:txBody>
        </p:sp>
        <p:sp>
          <p:nvSpPr>
            <p:cNvPr id="1516" name="Freeform: Shape 1515">
              <a:extLst>
                <a:ext uri="{FF2B5EF4-FFF2-40B4-BE49-F238E27FC236}">
                  <a16:creationId xmlns:a16="http://schemas.microsoft.com/office/drawing/2014/main" id="{7247A78A-C32E-55B4-35A1-FFADCB532278}"/>
                </a:ext>
              </a:extLst>
            </p:cNvPr>
            <p:cNvSpPr/>
            <p:nvPr/>
          </p:nvSpPr>
          <p:spPr>
            <a:xfrm>
              <a:off x="4807229" y="3509939"/>
              <a:ext cx="52654" cy="12627"/>
            </a:xfrm>
            <a:custGeom>
              <a:avLst/>
              <a:gdLst>
                <a:gd name="connsiteX0" fmla="*/ 0 w 52654"/>
                <a:gd name="connsiteY0" fmla="*/ 0 h 12627"/>
                <a:gd name="connsiteX1" fmla="*/ 52655 w 52654"/>
                <a:gd name="connsiteY1" fmla="*/ 0 h 12627"/>
              </a:gdLst>
              <a:ahLst/>
              <a:cxnLst>
                <a:cxn ang="0">
                  <a:pos x="connsiteX0" y="connsiteY0"/>
                </a:cxn>
                <a:cxn ang="0">
                  <a:pos x="connsiteX1" y="connsiteY1"/>
                </a:cxn>
              </a:cxnLst>
              <a:rect l="l" t="t" r="r" b="b"/>
              <a:pathLst>
                <a:path w="52654" h="12627">
                  <a:moveTo>
                    <a:pt x="0" y="0"/>
                  </a:moveTo>
                  <a:lnTo>
                    <a:pt x="5265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17" name="Freeform: Shape 1516">
              <a:extLst>
                <a:ext uri="{FF2B5EF4-FFF2-40B4-BE49-F238E27FC236}">
                  <a16:creationId xmlns:a16="http://schemas.microsoft.com/office/drawing/2014/main" id="{11EE210D-9029-55BA-67BF-6398668C6B73}"/>
                </a:ext>
              </a:extLst>
            </p:cNvPr>
            <p:cNvSpPr/>
            <p:nvPr/>
          </p:nvSpPr>
          <p:spPr>
            <a:xfrm>
              <a:off x="4858747" y="3528754"/>
              <a:ext cx="96470" cy="16036"/>
            </a:xfrm>
            <a:custGeom>
              <a:avLst/>
              <a:gdLst>
                <a:gd name="connsiteX0" fmla="*/ 0 w 96470"/>
                <a:gd name="connsiteY0" fmla="*/ 0 h 16036"/>
                <a:gd name="connsiteX1" fmla="*/ 81192 w 96470"/>
                <a:gd name="connsiteY1" fmla="*/ 0 h 16036"/>
                <a:gd name="connsiteX2" fmla="*/ 81192 w 96470"/>
                <a:gd name="connsiteY2" fmla="*/ 16036 h 16036"/>
                <a:gd name="connsiteX3" fmla="*/ 96470 w 96470"/>
                <a:gd name="connsiteY3" fmla="*/ 16036 h 16036"/>
              </a:gdLst>
              <a:ahLst/>
              <a:cxnLst>
                <a:cxn ang="0">
                  <a:pos x="connsiteX0" y="connsiteY0"/>
                </a:cxn>
                <a:cxn ang="0">
                  <a:pos x="connsiteX1" y="connsiteY1"/>
                </a:cxn>
                <a:cxn ang="0">
                  <a:pos x="connsiteX2" y="connsiteY2"/>
                </a:cxn>
                <a:cxn ang="0">
                  <a:pos x="connsiteX3" y="connsiteY3"/>
                </a:cxn>
              </a:cxnLst>
              <a:rect l="l" t="t" r="r" b="b"/>
              <a:pathLst>
                <a:path w="96470" h="16036">
                  <a:moveTo>
                    <a:pt x="0" y="0"/>
                  </a:moveTo>
                  <a:lnTo>
                    <a:pt x="81192" y="0"/>
                  </a:lnTo>
                  <a:lnTo>
                    <a:pt x="81192" y="16036"/>
                  </a:lnTo>
                  <a:lnTo>
                    <a:pt x="96470" y="16036"/>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18" name="Freeform: Shape 1517">
              <a:extLst>
                <a:ext uri="{FF2B5EF4-FFF2-40B4-BE49-F238E27FC236}">
                  <a16:creationId xmlns:a16="http://schemas.microsoft.com/office/drawing/2014/main" id="{26E72832-1D3D-18FD-F07C-F688E5250B57}"/>
                </a:ext>
              </a:extLst>
            </p:cNvPr>
            <p:cNvSpPr/>
            <p:nvPr/>
          </p:nvSpPr>
          <p:spPr>
            <a:xfrm>
              <a:off x="4901174" y="3507793"/>
              <a:ext cx="12627" cy="37628"/>
            </a:xfrm>
            <a:custGeom>
              <a:avLst/>
              <a:gdLst>
                <a:gd name="connsiteX0" fmla="*/ 0 w 12627"/>
                <a:gd name="connsiteY0" fmla="*/ 0 h 37628"/>
                <a:gd name="connsiteX1" fmla="*/ 0 w 12627"/>
                <a:gd name="connsiteY1" fmla="*/ 37629 h 37628"/>
              </a:gdLst>
              <a:ahLst/>
              <a:cxnLst>
                <a:cxn ang="0">
                  <a:pos x="connsiteX0" y="connsiteY0"/>
                </a:cxn>
                <a:cxn ang="0">
                  <a:pos x="connsiteX1" y="connsiteY1"/>
                </a:cxn>
              </a:cxnLst>
              <a:rect l="l" t="t" r="r" b="b"/>
              <a:pathLst>
                <a:path w="12627" h="37628">
                  <a:moveTo>
                    <a:pt x="0" y="0"/>
                  </a:moveTo>
                  <a:lnTo>
                    <a:pt x="0" y="37629"/>
                  </a:lnTo>
                </a:path>
              </a:pathLst>
            </a:custGeom>
            <a:ln w="18925" cap="flat">
              <a:solidFill>
                <a:srgbClr val="E73E16"/>
              </a:solidFill>
              <a:prstDash val="solid"/>
              <a:miter/>
            </a:ln>
          </p:spPr>
          <p:txBody>
            <a:bodyPr rtlCol="0" anchor="ctr"/>
            <a:lstStyle/>
            <a:p>
              <a:pPr rtl="0"/>
              <a:endParaRPr lang="en-US">
                <a:latin typeface="+mn-lt"/>
              </a:endParaRPr>
            </a:p>
          </p:txBody>
        </p:sp>
        <p:sp>
          <p:nvSpPr>
            <p:cNvPr id="1519" name="Freeform: Shape 1518">
              <a:extLst>
                <a:ext uri="{FF2B5EF4-FFF2-40B4-BE49-F238E27FC236}">
                  <a16:creationId xmlns:a16="http://schemas.microsoft.com/office/drawing/2014/main" id="{768E1C8D-3A0C-FBA7-1DDF-06B76F0B0965}"/>
                </a:ext>
              </a:extLst>
            </p:cNvPr>
            <p:cNvSpPr/>
            <p:nvPr/>
          </p:nvSpPr>
          <p:spPr>
            <a:xfrm>
              <a:off x="4857737" y="3494408"/>
              <a:ext cx="12627" cy="30683"/>
            </a:xfrm>
            <a:custGeom>
              <a:avLst/>
              <a:gdLst>
                <a:gd name="connsiteX0" fmla="*/ 0 w 12627"/>
                <a:gd name="connsiteY0" fmla="*/ 0 h 30683"/>
                <a:gd name="connsiteX1" fmla="*/ 0 w 12627"/>
                <a:gd name="connsiteY1" fmla="*/ 30684 h 30683"/>
              </a:gdLst>
              <a:ahLst/>
              <a:cxnLst>
                <a:cxn ang="0">
                  <a:pos x="connsiteX0" y="connsiteY0"/>
                </a:cxn>
                <a:cxn ang="0">
                  <a:pos x="connsiteX1" y="connsiteY1"/>
                </a:cxn>
              </a:cxnLst>
              <a:rect l="l" t="t" r="r" b="b"/>
              <a:pathLst>
                <a:path w="12627" h="30683">
                  <a:moveTo>
                    <a:pt x="0" y="0"/>
                  </a:moveTo>
                  <a:lnTo>
                    <a:pt x="0" y="30684"/>
                  </a:lnTo>
                </a:path>
              </a:pathLst>
            </a:custGeom>
            <a:ln w="18925" cap="flat">
              <a:solidFill>
                <a:srgbClr val="E73E16"/>
              </a:solidFill>
              <a:prstDash val="solid"/>
              <a:miter/>
            </a:ln>
          </p:spPr>
          <p:txBody>
            <a:bodyPr rtlCol="0" anchor="ctr"/>
            <a:lstStyle/>
            <a:p>
              <a:pPr rtl="0"/>
              <a:endParaRPr lang="en-US">
                <a:latin typeface="+mn-lt"/>
              </a:endParaRPr>
            </a:p>
          </p:txBody>
        </p:sp>
        <p:sp>
          <p:nvSpPr>
            <p:cNvPr id="1520" name="Freeform: Shape 1519">
              <a:extLst>
                <a:ext uri="{FF2B5EF4-FFF2-40B4-BE49-F238E27FC236}">
                  <a16:creationId xmlns:a16="http://schemas.microsoft.com/office/drawing/2014/main" id="{0BD10C81-53E7-20E0-24DA-AB866350B0A4}"/>
                </a:ext>
              </a:extLst>
            </p:cNvPr>
            <p:cNvSpPr/>
            <p:nvPr/>
          </p:nvSpPr>
          <p:spPr>
            <a:xfrm>
              <a:off x="4976178" y="3541128"/>
              <a:ext cx="45962" cy="16920"/>
            </a:xfrm>
            <a:custGeom>
              <a:avLst/>
              <a:gdLst>
                <a:gd name="connsiteX0" fmla="*/ 0 w 45962"/>
                <a:gd name="connsiteY0" fmla="*/ 0 h 16920"/>
                <a:gd name="connsiteX1" fmla="*/ 0 w 45962"/>
                <a:gd name="connsiteY1" fmla="*/ 16920 h 16920"/>
                <a:gd name="connsiteX2" fmla="*/ 45962 w 45962"/>
                <a:gd name="connsiteY2" fmla="*/ 16920 h 16920"/>
              </a:gdLst>
              <a:ahLst/>
              <a:cxnLst>
                <a:cxn ang="0">
                  <a:pos x="connsiteX0" y="connsiteY0"/>
                </a:cxn>
                <a:cxn ang="0">
                  <a:pos x="connsiteX1" y="connsiteY1"/>
                </a:cxn>
                <a:cxn ang="0">
                  <a:pos x="connsiteX2" y="connsiteY2"/>
                </a:cxn>
              </a:cxnLst>
              <a:rect l="l" t="t" r="r" b="b"/>
              <a:pathLst>
                <a:path w="45962" h="16920">
                  <a:moveTo>
                    <a:pt x="0" y="0"/>
                  </a:moveTo>
                  <a:lnTo>
                    <a:pt x="0" y="16920"/>
                  </a:lnTo>
                  <a:lnTo>
                    <a:pt x="45962" y="16920"/>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21" name="Freeform: Shape 1520">
              <a:extLst>
                <a:ext uri="{FF2B5EF4-FFF2-40B4-BE49-F238E27FC236}">
                  <a16:creationId xmlns:a16="http://schemas.microsoft.com/office/drawing/2014/main" id="{83C10793-EF1C-B78E-E55A-8A24547C074B}"/>
                </a:ext>
              </a:extLst>
            </p:cNvPr>
            <p:cNvSpPr/>
            <p:nvPr/>
          </p:nvSpPr>
          <p:spPr>
            <a:xfrm>
              <a:off x="5042722" y="3558932"/>
              <a:ext cx="68438" cy="12627"/>
            </a:xfrm>
            <a:custGeom>
              <a:avLst/>
              <a:gdLst>
                <a:gd name="connsiteX0" fmla="*/ 0 w 68438"/>
                <a:gd name="connsiteY0" fmla="*/ 0 h 12627"/>
                <a:gd name="connsiteX1" fmla="*/ 68438 w 68438"/>
                <a:gd name="connsiteY1" fmla="*/ 0 h 12627"/>
              </a:gdLst>
              <a:ahLst/>
              <a:cxnLst>
                <a:cxn ang="0">
                  <a:pos x="connsiteX0" y="connsiteY0"/>
                </a:cxn>
                <a:cxn ang="0">
                  <a:pos x="connsiteX1" y="connsiteY1"/>
                </a:cxn>
              </a:cxnLst>
              <a:rect l="l" t="t" r="r" b="b"/>
              <a:pathLst>
                <a:path w="68438" h="12627">
                  <a:moveTo>
                    <a:pt x="0" y="0"/>
                  </a:moveTo>
                  <a:lnTo>
                    <a:pt x="68438" y="0"/>
                  </a:lnTo>
                </a:path>
              </a:pathLst>
            </a:custGeom>
            <a:ln w="18925" cap="flat">
              <a:solidFill>
                <a:srgbClr val="E73E16"/>
              </a:solidFill>
              <a:prstDash val="solid"/>
              <a:miter/>
            </a:ln>
          </p:spPr>
          <p:txBody>
            <a:bodyPr rtlCol="0" anchor="ctr"/>
            <a:lstStyle/>
            <a:p>
              <a:pPr rtl="0"/>
              <a:endParaRPr lang="en-US">
                <a:latin typeface="+mn-lt"/>
              </a:endParaRPr>
            </a:p>
          </p:txBody>
        </p:sp>
        <p:sp>
          <p:nvSpPr>
            <p:cNvPr id="1522" name="Freeform: Shape 1521">
              <a:extLst>
                <a:ext uri="{FF2B5EF4-FFF2-40B4-BE49-F238E27FC236}">
                  <a16:creationId xmlns:a16="http://schemas.microsoft.com/office/drawing/2014/main" id="{AA56262F-1309-A42A-0BF0-3AB1218778A0}"/>
                </a:ext>
              </a:extLst>
            </p:cNvPr>
            <p:cNvSpPr/>
            <p:nvPr/>
          </p:nvSpPr>
          <p:spPr>
            <a:xfrm>
              <a:off x="5130480" y="3559311"/>
              <a:ext cx="205946" cy="36618"/>
            </a:xfrm>
            <a:custGeom>
              <a:avLst/>
              <a:gdLst>
                <a:gd name="connsiteX0" fmla="*/ 0 w 205946"/>
                <a:gd name="connsiteY0" fmla="*/ 0 h 36618"/>
                <a:gd name="connsiteX1" fmla="*/ 106825 w 205946"/>
                <a:gd name="connsiteY1" fmla="*/ 0 h 36618"/>
                <a:gd name="connsiteX2" fmla="*/ 106825 w 205946"/>
                <a:gd name="connsiteY2" fmla="*/ 22097 h 36618"/>
                <a:gd name="connsiteX3" fmla="*/ 116042 w 205946"/>
                <a:gd name="connsiteY3" fmla="*/ 22097 h 36618"/>
                <a:gd name="connsiteX4" fmla="*/ 116042 w 205946"/>
                <a:gd name="connsiteY4" fmla="*/ 36618 h 36618"/>
                <a:gd name="connsiteX5" fmla="*/ 205946 w 205946"/>
                <a:gd name="connsiteY5" fmla="*/ 36618 h 36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946" h="36618">
                  <a:moveTo>
                    <a:pt x="0" y="0"/>
                  </a:moveTo>
                  <a:lnTo>
                    <a:pt x="106825" y="0"/>
                  </a:lnTo>
                  <a:lnTo>
                    <a:pt x="106825" y="22097"/>
                  </a:lnTo>
                  <a:lnTo>
                    <a:pt x="116042" y="22097"/>
                  </a:lnTo>
                  <a:lnTo>
                    <a:pt x="116042" y="36618"/>
                  </a:lnTo>
                  <a:lnTo>
                    <a:pt x="205946" y="3661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23" name="Freeform: Shape 1522">
              <a:extLst>
                <a:ext uri="{FF2B5EF4-FFF2-40B4-BE49-F238E27FC236}">
                  <a16:creationId xmlns:a16="http://schemas.microsoft.com/office/drawing/2014/main" id="{DC88C788-FF2A-6D16-4D64-0C6C2ADA18F2}"/>
                </a:ext>
              </a:extLst>
            </p:cNvPr>
            <p:cNvSpPr/>
            <p:nvPr/>
          </p:nvSpPr>
          <p:spPr>
            <a:xfrm>
              <a:off x="5266725" y="3576989"/>
              <a:ext cx="12627" cy="41164"/>
            </a:xfrm>
            <a:custGeom>
              <a:avLst/>
              <a:gdLst>
                <a:gd name="connsiteX0" fmla="*/ 0 w 12627"/>
                <a:gd name="connsiteY0" fmla="*/ 0 h 41164"/>
                <a:gd name="connsiteX1" fmla="*/ 0 w 12627"/>
                <a:gd name="connsiteY1" fmla="*/ 41164 h 41164"/>
              </a:gdLst>
              <a:ahLst/>
              <a:cxnLst>
                <a:cxn ang="0">
                  <a:pos x="connsiteX0" y="connsiteY0"/>
                </a:cxn>
                <a:cxn ang="0">
                  <a:pos x="connsiteX1" y="connsiteY1"/>
                </a:cxn>
              </a:cxnLst>
              <a:rect l="l" t="t" r="r" b="b"/>
              <a:pathLst>
                <a:path w="12627" h="41164">
                  <a:moveTo>
                    <a:pt x="0" y="0"/>
                  </a:moveTo>
                  <a:lnTo>
                    <a:pt x="0" y="41164"/>
                  </a:lnTo>
                </a:path>
              </a:pathLst>
            </a:custGeom>
            <a:ln w="18925" cap="flat">
              <a:solidFill>
                <a:srgbClr val="E73E16"/>
              </a:solidFill>
              <a:prstDash val="solid"/>
              <a:miter/>
            </a:ln>
          </p:spPr>
          <p:txBody>
            <a:bodyPr rtlCol="0" anchor="ctr"/>
            <a:lstStyle/>
            <a:p>
              <a:pPr rtl="0"/>
              <a:endParaRPr lang="en-US">
                <a:latin typeface="+mn-lt"/>
              </a:endParaRPr>
            </a:p>
          </p:txBody>
        </p:sp>
        <p:sp>
          <p:nvSpPr>
            <p:cNvPr id="1524" name="Freeform: Shape 1523">
              <a:extLst>
                <a:ext uri="{FF2B5EF4-FFF2-40B4-BE49-F238E27FC236}">
                  <a16:creationId xmlns:a16="http://schemas.microsoft.com/office/drawing/2014/main" id="{3BD464C8-2A73-8612-538F-C129E06A4D17}"/>
                </a:ext>
              </a:extLst>
            </p:cNvPr>
            <p:cNvSpPr/>
            <p:nvPr/>
          </p:nvSpPr>
          <p:spPr>
            <a:xfrm>
              <a:off x="5180104" y="3541128"/>
              <a:ext cx="12627" cy="43689"/>
            </a:xfrm>
            <a:custGeom>
              <a:avLst/>
              <a:gdLst>
                <a:gd name="connsiteX0" fmla="*/ 0 w 12627"/>
                <a:gd name="connsiteY0" fmla="*/ 0 h 43689"/>
                <a:gd name="connsiteX1" fmla="*/ 0 w 12627"/>
                <a:gd name="connsiteY1" fmla="*/ 43689 h 43689"/>
              </a:gdLst>
              <a:ahLst/>
              <a:cxnLst>
                <a:cxn ang="0">
                  <a:pos x="connsiteX0" y="connsiteY0"/>
                </a:cxn>
                <a:cxn ang="0">
                  <a:pos x="connsiteX1" y="connsiteY1"/>
                </a:cxn>
              </a:cxnLst>
              <a:rect l="l" t="t" r="r" b="b"/>
              <a:pathLst>
                <a:path w="12627" h="43689">
                  <a:moveTo>
                    <a:pt x="0" y="0"/>
                  </a:moveTo>
                  <a:lnTo>
                    <a:pt x="0" y="43689"/>
                  </a:lnTo>
                </a:path>
              </a:pathLst>
            </a:custGeom>
            <a:ln w="18925" cap="flat">
              <a:solidFill>
                <a:srgbClr val="E73E16"/>
              </a:solidFill>
              <a:prstDash val="solid"/>
              <a:miter/>
            </a:ln>
          </p:spPr>
          <p:txBody>
            <a:bodyPr rtlCol="0" anchor="ctr"/>
            <a:lstStyle/>
            <a:p>
              <a:pPr rtl="0"/>
              <a:endParaRPr lang="en-US">
                <a:latin typeface="+mn-lt"/>
              </a:endParaRPr>
            </a:p>
          </p:txBody>
        </p:sp>
        <p:sp>
          <p:nvSpPr>
            <p:cNvPr id="1525" name="Freeform: Shape 1524">
              <a:extLst>
                <a:ext uri="{FF2B5EF4-FFF2-40B4-BE49-F238E27FC236}">
                  <a16:creationId xmlns:a16="http://schemas.microsoft.com/office/drawing/2014/main" id="{67DA7BAB-B828-3D2A-D27A-D81B3398EFCE}"/>
                </a:ext>
              </a:extLst>
            </p:cNvPr>
            <p:cNvSpPr/>
            <p:nvPr/>
          </p:nvSpPr>
          <p:spPr>
            <a:xfrm>
              <a:off x="5192605" y="3543653"/>
              <a:ext cx="12627" cy="40911"/>
            </a:xfrm>
            <a:custGeom>
              <a:avLst/>
              <a:gdLst>
                <a:gd name="connsiteX0" fmla="*/ 0 w 12627"/>
                <a:gd name="connsiteY0" fmla="*/ 40912 h 40911"/>
                <a:gd name="connsiteX1" fmla="*/ 0 w 12627"/>
                <a:gd name="connsiteY1" fmla="*/ 0 h 40911"/>
              </a:gdLst>
              <a:ahLst/>
              <a:cxnLst>
                <a:cxn ang="0">
                  <a:pos x="connsiteX0" y="connsiteY0"/>
                </a:cxn>
                <a:cxn ang="0">
                  <a:pos x="connsiteX1" y="connsiteY1"/>
                </a:cxn>
              </a:cxnLst>
              <a:rect l="l" t="t" r="r" b="b"/>
              <a:pathLst>
                <a:path w="12627" h="40911">
                  <a:moveTo>
                    <a:pt x="0" y="40912"/>
                  </a:moveTo>
                  <a:lnTo>
                    <a:pt x="0" y="0"/>
                  </a:lnTo>
                </a:path>
              </a:pathLst>
            </a:custGeom>
            <a:ln w="18925" cap="flat">
              <a:solidFill>
                <a:srgbClr val="E73E16"/>
              </a:solidFill>
              <a:prstDash val="solid"/>
              <a:miter/>
            </a:ln>
          </p:spPr>
          <p:txBody>
            <a:bodyPr rtlCol="0" anchor="ctr"/>
            <a:lstStyle/>
            <a:p>
              <a:pPr rtl="0"/>
              <a:endParaRPr lang="en-US">
                <a:latin typeface="+mn-lt"/>
              </a:endParaRPr>
            </a:p>
          </p:txBody>
        </p:sp>
        <p:sp>
          <p:nvSpPr>
            <p:cNvPr id="1526" name="Freeform: Shape 1525">
              <a:extLst>
                <a:ext uri="{FF2B5EF4-FFF2-40B4-BE49-F238E27FC236}">
                  <a16:creationId xmlns:a16="http://schemas.microsoft.com/office/drawing/2014/main" id="{BBC949B1-DB2C-E4D3-3D84-A23F51942B82}"/>
                </a:ext>
              </a:extLst>
            </p:cNvPr>
            <p:cNvSpPr/>
            <p:nvPr/>
          </p:nvSpPr>
          <p:spPr>
            <a:xfrm>
              <a:off x="5369635" y="3563225"/>
              <a:ext cx="12627" cy="58968"/>
            </a:xfrm>
            <a:custGeom>
              <a:avLst/>
              <a:gdLst>
                <a:gd name="connsiteX0" fmla="*/ 0 w 12627"/>
                <a:gd name="connsiteY0" fmla="*/ 0 h 58968"/>
                <a:gd name="connsiteX1" fmla="*/ 0 w 12627"/>
                <a:gd name="connsiteY1" fmla="*/ 58968 h 58968"/>
              </a:gdLst>
              <a:ahLst/>
              <a:cxnLst>
                <a:cxn ang="0">
                  <a:pos x="connsiteX0" y="connsiteY0"/>
                </a:cxn>
                <a:cxn ang="0">
                  <a:pos x="connsiteX1" y="connsiteY1"/>
                </a:cxn>
              </a:cxnLst>
              <a:rect l="l" t="t" r="r" b="b"/>
              <a:pathLst>
                <a:path w="12627" h="58968">
                  <a:moveTo>
                    <a:pt x="0" y="0"/>
                  </a:moveTo>
                  <a:lnTo>
                    <a:pt x="0" y="58968"/>
                  </a:lnTo>
                </a:path>
              </a:pathLst>
            </a:custGeom>
            <a:ln w="18925" cap="flat">
              <a:solidFill>
                <a:srgbClr val="E73E16"/>
              </a:solidFill>
              <a:prstDash val="solid"/>
              <a:miter/>
            </a:ln>
          </p:spPr>
          <p:txBody>
            <a:bodyPr rtlCol="0" anchor="ctr"/>
            <a:lstStyle/>
            <a:p>
              <a:pPr rtl="0"/>
              <a:endParaRPr lang="en-US">
                <a:latin typeface="+mn-lt"/>
              </a:endParaRPr>
            </a:p>
          </p:txBody>
        </p:sp>
        <p:sp>
          <p:nvSpPr>
            <p:cNvPr id="1527" name="Freeform: Shape 1526">
              <a:extLst>
                <a:ext uri="{FF2B5EF4-FFF2-40B4-BE49-F238E27FC236}">
                  <a16:creationId xmlns:a16="http://schemas.microsoft.com/office/drawing/2014/main" id="{D4B9C6D2-565F-43BD-06D9-00592EE28104}"/>
                </a:ext>
              </a:extLst>
            </p:cNvPr>
            <p:cNvSpPr/>
            <p:nvPr/>
          </p:nvSpPr>
          <p:spPr>
            <a:xfrm>
              <a:off x="5350569" y="3596813"/>
              <a:ext cx="125386" cy="12627"/>
            </a:xfrm>
            <a:custGeom>
              <a:avLst/>
              <a:gdLst>
                <a:gd name="connsiteX0" fmla="*/ 0 w 125386"/>
                <a:gd name="connsiteY0" fmla="*/ 0 h 12627"/>
                <a:gd name="connsiteX1" fmla="*/ 125386 w 125386"/>
                <a:gd name="connsiteY1" fmla="*/ 0 h 12627"/>
              </a:gdLst>
              <a:ahLst/>
              <a:cxnLst>
                <a:cxn ang="0">
                  <a:pos x="connsiteX0" y="connsiteY0"/>
                </a:cxn>
                <a:cxn ang="0">
                  <a:pos x="connsiteX1" y="connsiteY1"/>
                </a:cxn>
              </a:cxnLst>
              <a:rect l="l" t="t" r="r" b="b"/>
              <a:pathLst>
                <a:path w="125386" h="12627">
                  <a:moveTo>
                    <a:pt x="0" y="0"/>
                  </a:moveTo>
                  <a:lnTo>
                    <a:pt x="125386" y="0"/>
                  </a:lnTo>
                </a:path>
              </a:pathLst>
            </a:custGeom>
            <a:ln w="18925" cap="flat">
              <a:solidFill>
                <a:srgbClr val="E73E16"/>
              </a:solidFill>
              <a:prstDash val="solid"/>
              <a:miter/>
            </a:ln>
          </p:spPr>
          <p:txBody>
            <a:bodyPr rtlCol="0" anchor="ctr"/>
            <a:lstStyle/>
            <a:p>
              <a:pPr rtl="0"/>
              <a:endParaRPr lang="en-US">
                <a:latin typeface="+mn-lt"/>
              </a:endParaRPr>
            </a:p>
          </p:txBody>
        </p:sp>
        <p:sp>
          <p:nvSpPr>
            <p:cNvPr id="1528" name="Freeform: Shape 1527">
              <a:extLst>
                <a:ext uri="{FF2B5EF4-FFF2-40B4-BE49-F238E27FC236}">
                  <a16:creationId xmlns:a16="http://schemas.microsoft.com/office/drawing/2014/main" id="{F07B243F-362C-A439-838F-D731435C037A}"/>
                </a:ext>
              </a:extLst>
            </p:cNvPr>
            <p:cNvSpPr/>
            <p:nvPr/>
          </p:nvSpPr>
          <p:spPr>
            <a:xfrm>
              <a:off x="5425573" y="3576736"/>
              <a:ext cx="12627" cy="44825"/>
            </a:xfrm>
            <a:custGeom>
              <a:avLst/>
              <a:gdLst>
                <a:gd name="connsiteX0" fmla="*/ 0 w 12627"/>
                <a:gd name="connsiteY0" fmla="*/ 0 h 44825"/>
                <a:gd name="connsiteX1" fmla="*/ 0 w 12627"/>
                <a:gd name="connsiteY1" fmla="*/ 44826 h 44825"/>
              </a:gdLst>
              <a:ahLst/>
              <a:cxnLst>
                <a:cxn ang="0">
                  <a:pos x="connsiteX0" y="connsiteY0"/>
                </a:cxn>
                <a:cxn ang="0">
                  <a:pos x="connsiteX1" y="connsiteY1"/>
                </a:cxn>
              </a:cxnLst>
              <a:rect l="l" t="t" r="r" b="b"/>
              <a:pathLst>
                <a:path w="12627" h="44825">
                  <a:moveTo>
                    <a:pt x="0" y="0"/>
                  </a:moveTo>
                  <a:lnTo>
                    <a:pt x="0" y="44826"/>
                  </a:lnTo>
                </a:path>
              </a:pathLst>
            </a:custGeom>
            <a:ln w="18925" cap="flat">
              <a:solidFill>
                <a:srgbClr val="E73E16"/>
              </a:solidFill>
              <a:prstDash val="solid"/>
              <a:miter/>
            </a:ln>
          </p:spPr>
          <p:txBody>
            <a:bodyPr rtlCol="0" anchor="ctr"/>
            <a:lstStyle/>
            <a:p>
              <a:pPr rtl="0"/>
              <a:endParaRPr lang="en-US">
                <a:latin typeface="+mn-lt"/>
              </a:endParaRPr>
            </a:p>
          </p:txBody>
        </p:sp>
        <p:sp>
          <p:nvSpPr>
            <p:cNvPr id="1529" name="Freeform: Shape 1528">
              <a:extLst>
                <a:ext uri="{FF2B5EF4-FFF2-40B4-BE49-F238E27FC236}">
                  <a16:creationId xmlns:a16="http://schemas.microsoft.com/office/drawing/2014/main" id="{0DEBF8DD-5660-7901-B1A6-68BB16356B12}"/>
                </a:ext>
              </a:extLst>
            </p:cNvPr>
            <p:cNvSpPr/>
            <p:nvPr/>
          </p:nvSpPr>
          <p:spPr>
            <a:xfrm>
              <a:off x="5445524" y="3578504"/>
              <a:ext cx="12627" cy="43941"/>
            </a:xfrm>
            <a:custGeom>
              <a:avLst/>
              <a:gdLst>
                <a:gd name="connsiteX0" fmla="*/ 0 w 12627"/>
                <a:gd name="connsiteY0" fmla="*/ 0 h 43941"/>
                <a:gd name="connsiteX1" fmla="*/ 0 w 12627"/>
                <a:gd name="connsiteY1" fmla="*/ 43942 h 43941"/>
              </a:gdLst>
              <a:ahLst/>
              <a:cxnLst>
                <a:cxn ang="0">
                  <a:pos x="connsiteX0" y="connsiteY0"/>
                </a:cxn>
                <a:cxn ang="0">
                  <a:pos x="connsiteX1" y="connsiteY1"/>
                </a:cxn>
              </a:cxnLst>
              <a:rect l="l" t="t" r="r" b="b"/>
              <a:pathLst>
                <a:path w="12627" h="43941">
                  <a:moveTo>
                    <a:pt x="0" y="0"/>
                  </a:moveTo>
                  <a:lnTo>
                    <a:pt x="0" y="43942"/>
                  </a:lnTo>
                </a:path>
              </a:pathLst>
            </a:custGeom>
            <a:ln w="18925" cap="flat">
              <a:solidFill>
                <a:srgbClr val="E73E16"/>
              </a:solidFill>
              <a:prstDash val="solid"/>
              <a:miter/>
            </a:ln>
          </p:spPr>
          <p:txBody>
            <a:bodyPr rtlCol="0" anchor="ctr"/>
            <a:lstStyle/>
            <a:p>
              <a:pPr rtl="0"/>
              <a:endParaRPr lang="en-US">
                <a:latin typeface="+mn-lt"/>
              </a:endParaRPr>
            </a:p>
          </p:txBody>
        </p:sp>
        <p:sp>
          <p:nvSpPr>
            <p:cNvPr id="1530" name="Freeform: Shape 1529">
              <a:extLst>
                <a:ext uri="{FF2B5EF4-FFF2-40B4-BE49-F238E27FC236}">
                  <a16:creationId xmlns:a16="http://schemas.microsoft.com/office/drawing/2014/main" id="{C1920809-DB2A-C067-5DB6-ECC3AF9AC183}"/>
                </a:ext>
              </a:extLst>
            </p:cNvPr>
            <p:cNvSpPr/>
            <p:nvPr/>
          </p:nvSpPr>
          <p:spPr>
            <a:xfrm>
              <a:off x="5469262" y="3616132"/>
              <a:ext cx="19445" cy="45330"/>
            </a:xfrm>
            <a:custGeom>
              <a:avLst/>
              <a:gdLst>
                <a:gd name="connsiteX0" fmla="*/ 19446 w 19445"/>
                <a:gd name="connsiteY0" fmla="*/ 0 h 45330"/>
                <a:gd name="connsiteX1" fmla="*/ 0 w 19445"/>
                <a:gd name="connsiteY1" fmla="*/ 0 h 45330"/>
                <a:gd name="connsiteX2" fmla="*/ 0 w 19445"/>
                <a:gd name="connsiteY2" fmla="*/ 45331 h 45330"/>
              </a:gdLst>
              <a:ahLst/>
              <a:cxnLst>
                <a:cxn ang="0">
                  <a:pos x="connsiteX0" y="connsiteY0"/>
                </a:cxn>
                <a:cxn ang="0">
                  <a:pos x="connsiteX1" y="connsiteY1"/>
                </a:cxn>
                <a:cxn ang="0">
                  <a:pos x="connsiteX2" y="connsiteY2"/>
                </a:cxn>
              </a:cxnLst>
              <a:rect l="l" t="t" r="r" b="b"/>
              <a:pathLst>
                <a:path w="19445" h="45330">
                  <a:moveTo>
                    <a:pt x="19446" y="0"/>
                  </a:moveTo>
                  <a:lnTo>
                    <a:pt x="0" y="0"/>
                  </a:lnTo>
                  <a:lnTo>
                    <a:pt x="0" y="45331"/>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1" name="Freeform: Shape 1530">
              <a:extLst>
                <a:ext uri="{FF2B5EF4-FFF2-40B4-BE49-F238E27FC236}">
                  <a16:creationId xmlns:a16="http://schemas.microsoft.com/office/drawing/2014/main" id="{ED989045-DBBA-D5C0-0438-1857D4612DD4}"/>
                </a:ext>
              </a:extLst>
            </p:cNvPr>
            <p:cNvSpPr/>
            <p:nvPr/>
          </p:nvSpPr>
          <p:spPr>
            <a:xfrm>
              <a:off x="5445524" y="3641386"/>
              <a:ext cx="86495" cy="43058"/>
            </a:xfrm>
            <a:custGeom>
              <a:avLst/>
              <a:gdLst>
                <a:gd name="connsiteX0" fmla="*/ 0 w 86495"/>
                <a:gd name="connsiteY0" fmla="*/ 0 h 43058"/>
                <a:gd name="connsiteX1" fmla="*/ 86495 w 86495"/>
                <a:gd name="connsiteY1" fmla="*/ 505 h 43058"/>
                <a:gd name="connsiteX2" fmla="*/ 86495 w 86495"/>
                <a:gd name="connsiteY2" fmla="*/ 43058 h 43058"/>
              </a:gdLst>
              <a:ahLst/>
              <a:cxnLst>
                <a:cxn ang="0">
                  <a:pos x="connsiteX0" y="connsiteY0"/>
                </a:cxn>
                <a:cxn ang="0">
                  <a:pos x="connsiteX1" y="connsiteY1"/>
                </a:cxn>
                <a:cxn ang="0">
                  <a:pos x="connsiteX2" y="connsiteY2"/>
                </a:cxn>
              </a:cxnLst>
              <a:rect l="l" t="t" r="r" b="b"/>
              <a:pathLst>
                <a:path w="86495" h="43058">
                  <a:moveTo>
                    <a:pt x="0" y="0"/>
                  </a:moveTo>
                  <a:lnTo>
                    <a:pt x="86495" y="505"/>
                  </a:lnTo>
                  <a:lnTo>
                    <a:pt x="86495" y="4305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2" name="Freeform: Shape 1531">
              <a:extLst>
                <a:ext uri="{FF2B5EF4-FFF2-40B4-BE49-F238E27FC236}">
                  <a16:creationId xmlns:a16="http://schemas.microsoft.com/office/drawing/2014/main" id="{70E712B1-1218-BCD4-9CCC-9E84F404EB43}"/>
                </a:ext>
              </a:extLst>
            </p:cNvPr>
            <p:cNvSpPr/>
            <p:nvPr/>
          </p:nvSpPr>
          <p:spPr>
            <a:xfrm>
              <a:off x="5514720" y="3607167"/>
              <a:ext cx="93061" cy="69701"/>
            </a:xfrm>
            <a:custGeom>
              <a:avLst/>
              <a:gdLst>
                <a:gd name="connsiteX0" fmla="*/ 0 w 93061"/>
                <a:gd name="connsiteY0" fmla="*/ 0 h 69701"/>
                <a:gd name="connsiteX1" fmla="*/ 0 w 93061"/>
                <a:gd name="connsiteY1" fmla="*/ 54170 h 69701"/>
                <a:gd name="connsiteX2" fmla="*/ 93061 w 93061"/>
                <a:gd name="connsiteY2" fmla="*/ 54170 h 69701"/>
                <a:gd name="connsiteX3" fmla="*/ 93061 w 93061"/>
                <a:gd name="connsiteY3" fmla="*/ 69701 h 69701"/>
              </a:gdLst>
              <a:ahLst/>
              <a:cxnLst>
                <a:cxn ang="0">
                  <a:pos x="connsiteX0" y="connsiteY0"/>
                </a:cxn>
                <a:cxn ang="0">
                  <a:pos x="connsiteX1" y="connsiteY1"/>
                </a:cxn>
                <a:cxn ang="0">
                  <a:pos x="connsiteX2" y="connsiteY2"/>
                </a:cxn>
                <a:cxn ang="0">
                  <a:pos x="connsiteX3" y="connsiteY3"/>
                </a:cxn>
              </a:cxnLst>
              <a:rect l="l" t="t" r="r" b="b"/>
              <a:pathLst>
                <a:path w="93061" h="69701">
                  <a:moveTo>
                    <a:pt x="0" y="0"/>
                  </a:moveTo>
                  <a:lnTo>
                    <a:pt x="0" y="54170"/>
                  </a:lnTo>
                  <a:lnTo>
                    <a:pt x="93061" y="54170"/>
                  </a:lnTo>
                  <a:lnTo>
                    <a:pt x="93061" y="69701"/>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3" name="Freeform: Shape 1532">
              <a:extLst>
                <a:ext uri="{FF2B5EF4-FFF2-40B4-BE49-F238E27FC236}">
                  <a16:creationId xmlns:a16="http://schemas.microsoft.com/office/drawing/2014/main" id="{BE095D47-A4E8-C98C-88A1-753FB5717B30}"/>
                </a:ext>
              </a:extLst>
            </p:cNvPr>
            <p:cNvSpPr/>
            <p:nvPr/>
          </p:nvSpPr>
          <p:spPr>
            <a:xfrm>
              <a:off x="5583284" y="3641134"/>
              <a:ext cx="12627" cy="43058"/>
            </a:xfrm>
            <a:custGeom>
              <a:avLst/>
              <a:gdLst>
                <a:gd name="connsiteX0" fmla="*/ 0 w 12627"/>
                <a:gd name="connsiteY0" fmla="*/ 0 h 43058"/>
                <a:gd name="connsiteX1" fmla="*/ 0 w 12627"/>
                <a:gd name="connsiteY1" fmla="*/ 43058 h 43058"/>
              </a:gdLst>
              <a:ahLst/>
              <a:cxnLst>
                <a:cxn ang="0">
                  <a:pos x="connsiteX0" y="connsiteY0"/>
                </a:cxn>
                <a:cxn ang="0">
                  <a:pos x="connsiteX1" y="connsiteY1"/>
                </a:cxn>
              </a:cxnLst>
              <a:rect l="l" t="t" r="r" b="b"/>
              <a:pathLst>
                <a:path w="12627" h="43058">
                  <a:moveTo>
                    <a:pt x="0" y="0"/>
                  </a:moveTo>
                  <a:lnTo>
                    <a:pt x="0" y="43058"/>
                  </a:lnTo>
                </a:path>
              </a:pathLst>
            </a:custGeom>
            <a:ln w="18925" cap="flat">
              <a:solidFill>
                <a:srgbClr val="E73E16"/>
              </a:solidFill>
              <a:prstDash val="solid"/>
              <a:miter/>
            </a:ln>
          </p:spPr>
          <p:txBody>
            <a:bodyPr rtlCol="0" anchor="ctr"/>
            <a:lstStyle/>
            <a:p>
              <a:pPr rtl="0"/>
              <a:endParaRPr lang="en-US">
                <a:latin typeface="+mn-lt"/>
              </a:endParaRPr>
            </a:p>
          </p:txBody>
        </p:sp>
        <p:sp>
          <p:nvSpPr>
            <p:cNvPr id="1534" name="Freeform: Shape 1533">
              <a:extLst>
                <a:ext uri="{FF2B5EF4-FFF2-40B4-BE49-F238E27FC236}">
                  <a16:creationId xmlns:a16="http://schemas.microsoft.com/office/drawing/2014/main" id="{CFF77B53-EA26-93C3-9563-CCC865ABEF31}"/>
                </a:ext>
              </a:extLst>
            </p:cNvPr>
            <p:cNvSpPr/>
            <p:nvPr/>
          </p:nvSpPr>
          <p:spPr>
            <a:xfrm>
              <a:off x="5558914" y="3641891"/>
              <a:ext cx="12627" cy="42805"/>
            </a:xfrm>
            <a:custGeom>
              <a:avLst/>
              <a:gdLst>
                <a:gd name="connsiteX0" fmla="*/ 0 w 12627"/>
                <a:gd name="connsiteY0" fmla="*/ 0 h 42805"/>
                <a:gd name="connsiteX1" fmla="*/ 0 w 12627"/>
                <a:gd name="connsiteY1" fmla="*/ 42806 h 42805"/>
              </a:gdLst>
              <a:ahLst/>
              <a:cxnLst>
                <a:cxn ang="0">
                  <a:pos x="connsiteX0" y="connsiteY0"/>
                </a:cxn>
                <a:cxn ang="0">
                  <a:pos x="connsiteX1" y="connsiteY1"/>
                </a:cxn>
              </a:cxnLst>
              <a:rect l="l" t="t" r="r" b="b"/>
              <a:pathLst>
                <a:path w="12627" h="42805">
                  <a:moveTo>
                    <a:pt x="0" y="0"/>
                  </a:moveTo>
                  <a:lnTo>
                    <a:pt x="0" y="42806"/>
                  </a:lnTo>
                </a:path>
              </a:pathLst>
            </a:custGeom>
            <a:ln w="18925" cap="flat">
              <a:solidFill>
                <a:srgbClr val="E73E16"/>
              </a:solidFill>
              <a:prstDash val="solid"/>
              <a:miter/>
            </a:ln>
          </p:spPr>
          <p:txBody>
            <a:bodyPr rtlCol="0" anchor="ctr"/>
            <a:lstStyle/>
            <a:p>
              <a:pPr rtl="0"/>
              <a:endParaRPr lang="en-US">
                <a:latin typeface="+mn-lt"/>
              </a:endParaRPr>
            </a:p>
          </p:txBody>
        </p:sp>
        <p:sp>
          <p:nvSpPr>
            <p:cNvPr id="1535" name="Freeform: Shape 1534">
              <a:extLst>
                <a:ext uri="{FF2B5EF4-FFF2-40B4-BE49-F238E27FC236}">
                  <a16:creationId xmlns:a16="http://schemas.microsoft.com/office/drawing/2014/main" id="{4D826223-C131-3A16-DF8D-06A5D062951D}"/>
                </a:ext>
              </a:extLst>
            </p:cNvPr>
            <p:cNvSpPr/>
            <p:nvPr/>
          </p:nvSpPr>
          <p:spPr>
            <a:xfrm>
              <a:off x="5458151" y="3628633"/>
              <a:ext cx="25001" cy="12627"/>
            </a:xfrm>
            <a:custGeom>
              <a:avLst/>
              <a:gdLst>
                <a:gd name="connsiteX0" fmla="*/ 0 w 25001"/>
                <a:gd name="connsiteY0" fmla="*/ 0 h 12627"/>
                <a:gd name="connsiteX1" fmla="*/ 25001 w 25001"/>
                <a:gd name="connsiteY1" fmla="*/ 0 h 12627"/>
              </a:gdLst>
              <a:ahLst/>
              <a:cxnLst>
                <a:cxn ang="0">
                  <a:pos x="connsiteX0" y="connsiteY0"/>
                </a:cxn>
                <a:cxn ang="0">
                  <a:pos x="connsiteX1" y="connsiteY1"/>
                </a:cxn>
              </a:cxnLst>
              <a:rect l="l" t="t" r="r" b="b"/>
              <a:pathLst>
                <a:path w="25001" h="12627">
                  <a:moveTo>
                    <a:pt x="0" y="0"/>
                  </a:moveTo>
                  <a:lnTo>
                    <a:pt x="25001" y="0"/>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6" name="Freeform: Shape 1535">
              <a:extLst>
                <a:ext uri="{FF2B5EF4-FFF2-40B4-BE49-F238E27FC236}">
                  <a16:creationId xmlns:a16="http://schemas.microsoft.com/office/drawing/2014/main" id="{8F8D1003-A10C-513E-5EDD-FBC93AD38E68}"/>
                </a:ext>
              </a:extLst>
            </p:cNvPr>
            <p:cNvSpPr/>
            <p:nvPr/>
          </p:nvSpPr>
          <p:spPr>
            <a:xfrm>
              <a:off x="5622302" y="3686465"/>
              <a:ext cx="55432" cy="23486"/>
            </a:xfrm>
            <a:custGeom>
              <a:avLst/>
              <a:gdLst>
                <a:gd name="connsiteX0" fmla="*/ 0 w 55432"/>
                <a:gd name="connsiteY0" fmla="*/ 0 h 23486"/>
                <a:gd name="connsiteX1" fmla="*/ 8208 w 55432"/>
                <a:gd name="connsiteY1" fmla="*/ 0 h 23486"/>
                <a:gd name="connsiteX2" fmla="*/ 8208 w 55432"/>
                <a:gd name="connsiteY2" fmla="*/ 23486 h 23486"/>
                <a:gd name="connsiteX3" fmla="*/ 55433 w 55432"/>
                <a:gd name="connsiteY3" fmla="*/ 23486 h 23486"/>
              </a:gdLst>
              <a:ahLst/>
              <a:cxnLst>
                <a:cxn ang="0">
                  <a:pos x="connsiteX0" y="connsiteY0"/>
                </a:cxn>
                <a:cxn ang="0">
                  <a:pos x="connsiteX1" y="connsiteY1"/>
                </a:cxn>
                <a:cxn ang="0">
                  <a:pos x="connsiteX2" y="connsiteY2"/>
                </a:cxn>
                <a:cxn ang="0">
                  <a:pos x="connsiteX3" y="connsiteY3"/>
                </a:cxn>
              </a:cxnLst>
              <a:rect l="l" t="t" r="r" b="b"/>
              <a:pathLst>
                <a:path w="55432" h="23486">
                  <a:moveTo>
                    <a:pt x="0" y="0"/>
                  </a:moveTo>
                  <a:lnTo>
                    <a:pt x="8208" y="0"/>
                  </a:lnTo>
                  <a:lnTo>
                    <a:pt x="8208" y="23486"/>
                  </a:lnTo>
                  <a:lnTo>
                    <a:pt x="55433" y="23486"/>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7" name="Freeform: Shape 1536">
              <a:extLst>
                <a:ext uri="{FF2B5EF4-FFF2-40B4-BE49-F238E27FC236}">
                  <a16:creationId xmlns:a16="http://schemas.microsoft.com/office/drawing/2014/main" id="{5BD7F1A0-7DBD-1F86-4C82-FA5C961FFD58}"/>
                </a:ext>
              </a:extLst>
            </p:cNvPr>
            <p:cNvSpPr/>
            <p:nvPr/>
          </p:nvSpPr>
          <p:spPr>
            <a:xfrm>
              <a:off x="5654879" y="3685833"/>
              <a:ext cx="12627" cy="44952"/>
            </a:xfrm>
            <a:custGeom>
              <a:avLst/>
              <a:gdLst>
                <a:gd name="connsiteX0" fmla="*/ 0 w 12627"/>
                <a:gd name="connsiteY0" fmla="*/ 0 h 44952"/>
                <a:gd name="connsiteX1" fmla="*/ 0 w 12627"/>
                <a:gd name="connsiteY1" fmla="*/ 44952 h 44952"/>
              </a:gdLst>
              <a:ahLst/>
              <a:cxnLst>
                <a:cxn ang="0">
                  <a:pos x="connsiteX0" y="connsiteY0"/>
                </a:cxn>
                <a:cxn ang="0">
                  <a:pos x="connsiteX1" y="connsiteY1"/>
                </a:cxn>
              </a:cxnLst>
              <a:rect l="l" t="t" r="r" b="b"/>
              <a:pathLst>
                <a:path w="12627" h="44952">
                  <a:moveTo>
                    <a:pt x="0" y="0"/>
                  </a:moveTo>
                  <a:lnTo>
                    <a:pt x="0" y="44952"/>
                  </a:lnTo>
                </a:path>
              </a:pathLst>
            </a:custGeom>
            <a:ln w="18925" cap="flat">
              <a:solidFill>
                <a:srgbClr val="E73E16"/>
              </a:solidFill>
              <a:prstDash val="solid"/>
              <a:miter/>
            </a:ln>
          </p:spPr>
          <p:txBody>
            <a:bodyPr rtlCol="0" anchor="ctr"/>
            <a:lstStyle/>
            <a:p>
              <a:pPr rtl="0"/>
              <a:endParaRPr lang="en-US">
                <a:latin typeface="+mn-lt"/>
              </a:endParaRPr>
            </a:p>
          </p:txBody>
        </p:sp>
        <p:sp>
          <p:nvSpPr>
            <p:cNvPr id="1538" name="Freeform: Shape 1537">
              <a:extLst>
                <a:ext uri="{FF2B5EF4-FFF2-40B4-BE49-F238E27FC236}">
                  <a16:creationId xmlns:a16="http://schemas.microsoft.com/office/drawing/2014/main" id="{6CA9221E-0232-92EF-D5E0-D1F94389C1A9}"/>
                </a:ext>
              </a:extLst>
            </p:cNvPr>
            <p:cNvSpPr/>
            <p:nvPr/>
          </p:nvSpPr>
          <p:spPr>
            <a:xfrm>
              <a:off x="5685689" y="3710456"/>
              <a:ext cx="67933" cy="12627"/>
            </a:xfrm>
            <a:custGeom>
              <a:avLst/>
              <a:gdLst>
                <a:gd name="connsiteX0" fmla="*/ 0 w 67933"/>
                <a:gd name="connsiteY0" fmla="*/ 0 h 12627"/>
                <a:gd name="connsiteX1" fmla="*/ 67933 w 67933"/>
                <a:gd name="connsiteY1" fmla="*/ 0 h 12627"/>
              </a:gdLst>
              <a:ahLst/>
              <a:cxnLst>
                <a:cxn ang="0">
                  <a:pos x="connsiteX0" y="connsiteY0"/>
                </a:cxn>
                <a:cxn ang="0">
                  <a:pos x="connsiteX1" y="connsiteY1"/>
                </a:cxn>
              </a:cxnLst>
              <a:rect l="l" t="t" r="r" b="b"/>
              <a:pathLst>
                <a:path w="67933" h="12627">
                  <a:moveTo>
                    <a:pt x="0" y="0"/>
                  </a:moveTo>
                  <a:lnTo>
                    <a:pt x="67933" y="0"/>
                  </a:lnTo>
                </a:path>
              </a:pathLst>
            </a:custGeom>
            <a:ln w="18925" cap="flat">
              <a:solidFill>
                <a:srgbClr val="E73E16"/>
              </a:solidFill>
              <a:prstDash val="solid"/>
              <a:miter/>
            </a:ln>
          </p:spPr>
          <p:txBody>
            <a:bodyPr rtlCol="0" anchor="ctr"/>
            <a:lstStyle/>
            <a:p>
              <a:pPr rtl="0"/>
              <a:endParaRPr lang="en-US">
                <a:latin typeface="+mn-lt"/>
              </a:endParaRPr>
            </a:p>
          </p:txBody>
        </p:sp>
        <p:sp>
          <p:nvSpPr>
            <p:cNvPr id="1539" name="Freeform: Shape 1538">
              <a:extLst>
                <a:ext uri="{FF2B5EF4-FFF2-40B4-BE49-F238E27FC236}">
                  <a16:creationId xmlns:a16="http://schemas.microsoft.com/office/drawing/2014/main" id="{FA58A55A-B9FF-D16F-AA2A-7018EA14B54A}"/>
                </a:ext>
              </a:extLst>
            </p:cNvPr>
            <p:cNvSpPr/>
            <p:nvPr/>
          </p:nvSpPr>
          <p:spPr>
            <a:xfrm>
              <a:off x="5774331" y="3710582"/>
              <a:ext cx="37502" cy="25759"/>
            </a:xfrm>
            <a:custGeom>
              <a:avLst/>
              <a:gdLst>
                <a:gd name="connsiteX0" fmla="*/ 0 w 37502"/>
                <a:gd name="connsiteY0" fmla="*/ 0 h 25759"/>
                <a:gd name="connsiteX1" fmla="*/ 18814 w 37502"/>
                <a:gd name="connsiteY1" fmla="*/ 0 h 25759"/>
                <a:gd name="connsiteX2" fmla="*/ 18814 w 37502"/>
                <a:gd name="connsiteY2" fmla="*/ 25759 h 25759"/>
                <a:gd name="connsiteX3" fmla="*/ 37502 w 37502"/>
                <a:gd name="connsiteY3" fmla="*/ 25759 h 25759"/>
              </a:gdLst>
              <a:ahLst/>
              <a:cxnLst>
                <a:cxn ang="0">
                  <a:pos x="connsiteX0" y="connsiteY0"/>
                </a:cxn>
                <a:cxn ang="0">
                  <a:pos x="connsiteX1" y="connsiteY1"/>
                </a:cxn>
                <a:cxn ang="0">
                  <a:pos x="connsiteX2" y="connsiteY2"/>
                </a:cxn>
                <a:cxn ang="0">
                  <a:pos x="connsiteX3" y="connsiteY3"/>
                </a:cxn>
              </a:cxnLst>
              <a:rect l="l" t="t" r="r" b="b"/>
              <a:pathLst>
                <a:path w="37502" h="25759">
                  <a:moveTo>
                    <a:pt x="0" y="0"/>
                  </a:moveTo>
                  <a:lnTo>
                    <a:pt x="18814" y="0"/>
                  </a:lnTo>
                  <a:lnTo>
                    <a:pt x="18814" y="25759"/>
                  </a:lnTo>
                  <a:lnTo>
                    <a:pt x="37502" y="25759"/>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40" name="Freeform: Shape 1539">
              <a:extLst>
                <a:ext uri="{FF2B5EF4-FFF2-40B4-BE49-F238E27FC236}">
                  <a16:creationId xmlns:a16="http://schemas.microsoft.com/office/drawing/2014/main" id="{2E52E651-C0CD-CDC1-CAAC-95D0584F19E7}"/>
                </a:ext>
              </a:extLst>
            </p:cNvPr>
            <p:cNvSpPr/>
            <p:nvPr/>
          </p:nvSpPr>
          <p:spPr>
            <a:xfrm>
              <a:off x="5836835" y="3736215"/>
              <a:ext cx="38259" cy="23359"/>
            </a:xfrm>
            <a:custGeom>
              <a:avLst/>
              <a:gdLst>
                <a:gd name="connsiteX0" fmla="*/ 0 w 38259"/>
                <a:gd name="connsiteY0" fmla="*/ 0 h 23359"/>
                <a:gd name="connsiteX1" fmla="*/ 11491 w 38259"/>
                <a:gd name="connsiteY1" fmla="*/ 0 h 23359"/>
                <a:gd name="connsiteX2" fmla="*/ 11491 w 38259"/>
                <a:gd name="connsiteY2" fmla="*/ 23360 h 23359"/>
                <a:gd name="connsiteX3" fmla="*/ 38260 w 38259"/>
                <a:gd name="connsiteY3" fmla="*/ 23360 h 23359"/>
              </a:gdLst>
              <a:ahLst/>
              <a:cxnLst>
                <a:cxn ang="0">
                  <a:pos x="connsiteX0" y="connsiteY0"/>
                </a:cxn>
                <a:cxn ang="0">
                  <a:pos x="connsiteX1" y="connsiteY1"/>
                </a:cxn>
                <a:cxn ang="0">
                  <a:pos x="connsiteX2" y="connsiteY2"/>
                </a:cxn>
                <a:cxn ang="0">
                  <a:pos x="connsiteX3" y="connsiteY3"/>
                </a:cxn>
              </a:cxnLst>
              <a:rect l="l" t="t" r="r" b="b"/>
              <a:pathLst>
                <a:path w="38259" h="23359">
                  <a:moveTo>
                    <a:pt x="0" y="0"/>
                  </a:moveTo>
                  <a:lnTo>
                    <a:pt x="11491" y="0"/>
                  </a:lnTo>
                  <a:lnTo>
                    <a:pt x="11491" y="23360"/>
                  </a:lnTo>
                  <a:lnTo>
                    <a:pt x="38260" y="23360"/>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41" name="Freeform: Shape 1540">
              <a:extLst>
                <a:ext uri="{FF2B5EF4-FFF2-40B4-BE49-F238E27FC236}">
                  <a16:creationId xmlns:a16="http://schemas.microsoft.com/office/drawing/2014/main" id="{B7EAECD2-0A30-0CF8-A0D3-16B9BEBDAAF0}"/>
                </a:ext>
              </a:extLst>
            </p:cNvPr>
            <p:cNvSpPr/>
            <p:nvPr/>
          </p:nvSpPr>
          <p:spPr>
            <a:xfrm>
              <a:off x="5900475" y="3760964"/>
              <a:ext cx="73615" cy="12627"/>
            </a:xfrm>
            <a:custGeom>
              <a:avLst/>
              <a:gdLst>
                <a:gd name="connsiteX0" fmla="*/ 0 w 73615"/>
                <a:gd name="connsiteY0" fmla="*/ 0 h 12627"/>
                <a:gd name="connsiteX1" fmla="*/ 73615 w 73615"/>
                <a:gd name="connsiteY1" fmla="*/ 0 h 12627"/>
              </a:gdLst>
              <a:ahLst/>
              <a:cxnLst>
                <a:cxn ang="0">
                  <a:pos x="connsiteX0" y="connsiteY0"/>
                </a:cxn>
                <a:cxn ang="0">
                  <a:pos x="connsiteX1" y="connsiteY1"/>
                </a:cxn>
              </a:cxnLst>
              <a:rect l="l" t="t" r="r" b="b"/>
              <a:pathLst>
                <a:path w="73615" h="12627">
                  <a:moveTo>
                    <a:pt x="0" y="0"/>
                  </a:moveTo>
                  <a:lnTo>
                    <a:pt x="7361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42" name="Freeform: Shape 1541">
              <a:extLst>
                <a:ext uri="{FF2B5EF4-FFF2-40B4-BE49-F238E27FC236}">
                  <a16:creationId xmlns:a16="http://schemas.microsoft.com/office/drawing/2014/main" id="{35817AE3-B7AC-2E43-BCD5-CFCF620E1CD6}"/>
                </a:ext>
              </a:extLst>
            </p:cNvPr>
            <p:cNvSpPr/>
            <p:nvPr/>
          </p:nvSpPr>
          <p:spPr>
            <a:xfrm>
              <a:off x="5950099" y="3735836"/>
              <a:ext cx="12627" cy="44447"/>
            </a:xfrm>
            <a:custGeom>
              <a:avLst/>
              <a:gdLst>
                <a:gd name="connsiteX0" fmla="*/ 0 w 12627"/>
                <a:gd name="connsiteY0" fmla="*/ 0 h 44447"/>
                <a:gd name="connsiteX1" fmla="*/ 0 w 12627"/>
                <a:gd name="connsiteY1" fmla="*/ 44447 h 44447"/>
              </a:gdLst>
              <a:ahLst/>
              <a:cxnLst>
                <a:cxn ang="0">
                  <a:pos x="connsiteX0" y="connsiteY0"/>
                </a:cxn>
                <a:cxn ang="0">
                  <a:pos x="connsiteX1" y="connsiteY1"/>
                </a:cxn>
              </a:cxnLst>
              <a:rect l="l" t="t" r="r" b="b"/>
              <a:pathLst>
                <a:path w="12627" h="44447">
                  <a:moveTo>
                    <a:pt x="0" y="0"/>
                  </a:moveTo>
                  <a:lnTo>
                    <a:pt x="0" y="44447"/>
                  </a:lnTo>
                </a:path>
              </a:pathLst>
            </a:custGeom>
            <a:ln w="18925" cap="flat">
              <a:solidFill>
                <a:srgbClr val="E73E16"/>
              </a:solidFill>
              <a:prstDash val="solid"/>
              <a:miter/>
            </a:ln>
          </p:spPr>
          <p:txBody>
            <a:bodyPr rtlCol="0" anchor="ctr"/>
            <a:lstStyle/>
            <a:p>
              <a:pPr rtl="0"/>
              <a:endParaRPr lang="en-US">
                <a:latin typeface="+mn-lt"/>
              </a:endParaRPr>
            </a:p>
          </p:txBody>
        </p:sp>
        <p:sp>
          <p:nvSpPr>
            <p:cNvPr id="1543" name="Freeform: Shape 1542">
              <a:extLst>
                <a:ext uri="{FF2B5EF4-FFF2-40B4-BE49-F238E27FC236}">
                  <a16:creationId xmlns:a16="http://schemas.microsoft.com/office/drawing/2014/main" id="{0FC17789-F536-1040-CBF6-1F3AD437A31C}"/>
                </a:ext>
              </a:extLst>
            </p:cNvPr>
            <p:cNvSpPr/>
            <p:nvPr/>
          </p:nvSpPr>
          <p:spPr>
            <a:xfrm>
              <a:off x="5988990" y="3760964"/>
              <a:ext cx="80939" cy="12627"/>
            </a:xfrm>
            <a:custGeom>
              <a:avLst/>
              <a:gdLst>
                <a:gd name="connsiteX0" fmla="*/ 0 w 80939"/>
                <a:gd name="connsiteY0" fmla="*/ 0 h 12627"/>
                <a:gd name="connsiteX1" fmla="*/ 80939 w 80939"/>
                <a:gd name="connsiteY1" fmla="*/ 0 h 12627"/>
              </a:gdLst>
              <a:ahLst/>
              <a:cxnLst>
                <a:cxn ang="0">
                  <a:pos x="connsiteX0" y="connsiteY0"/>
                </a:cxn>
                <a:cxn ang="0">
                  <a:pos x="connsiteX1" y="connsiteY1"/>
                </a:cxn>
              </a:cxnLst>
              <a:rect l="l" t="t" r="r" b="b"/>
              <a:pathLst>
                <a:path w="80939" h="12627">
                  <a:moveTo>
                    <a:pt x="0" y="0"/>
                  </a:moveTo>
                  <a:lnTo>
                    <a:pt x="80939" y="0"/>
                  </a:lnTo>
                </a:path>
              </a:pathLst>
            </a:custGeom>
            <a:ln w="18925" cap="flat">
              <a:solidFill>
                <a:srgbClr val="E73E16"/>
              </a:solidFill>
              <a:prstDash val="solid"/>
              <a:miter/>
            </a:ln>
          </p:spPr>
          <p:txBody>
            <a:bodyPr rtlCol="0" anchor="ctr"/>
            <a:lstStyle/>
            <a:p>
              <a:pPr rtl="0"/>
              <a:endParaRPr lang="en-US">
                <a:latin typeface="+mn-lt"/>
              </a:endParaRPr>
            </a:p>
          </p:txBody>
        </p:sp>
        <p:sp>
          <p:nvSpPr>
            <p:cNvPr id="1544" name="Freeform: Shape 1543">
              <a:extLst>
                <a:ext uri="{FF2B5EF4-FFF2-40B4-BE49-F238E27FC236}">
                  <a16:creationId xmlns:a16="http://schemas.microsoft.com/office/drawing/2014/main" id="{2EBDE35C-3325-8F04-D101-8498ED36BED5}"/>
                </a:ext>
              </a:extLst>
            </p:cNvPr>
            <p:cNvSpPr/>
            <p:nvPr/>
          </p:nvSpPr>
          <p:spPr>
            <a:xfrm>
              <a:off x="6049473" y="3736341"/>
              <a:ext cx="12627" cy="43941"/>
            </a:xfrm>
            <a:custGeom>
              <a:avLst/>
              <a:gdLst>
                <a:gd name="connsiteX0" fmla="*/ 0 w 12627"/>
                <a:gd name="connsiteY0" fmla="*/ 0 h 43941"/>
                <a:gd name="connsiteX1" fmla="*/ 0 w 12627"/>
                <a:gd name="connsiteY1" fmla="*/ 43942 h 43941"/>
              </a:gdLst>
              <a:ahLst/>
              <a:cxnLst>
                <a:cxn ang="0">
                  <a:pos x="connsiteX0" y="connsiteY0"/>
                </a:cxn>
                <a:cxn ang="0">
                  <a:pos x="connsiteX1" y="connsiteY1"/>
                </a:cxn>
              </a:cxnLst>
              <a:rect l="l" t="t" r="r" b="b"/>
              <a:pathLst>
                <a:path w="12627" h="43941">
                  <a:moveTo>
                    <a:pt x="0" y="0"/>
                  </a:moveTo>
                  <a:lnTo>
                    <a:pt x="0" y="43942"/>
                  </a:lnTo>
                </a:path>
              </a:pathLst>
            </a:custGeom>
            <a:ln w="18925" cap="flat">
              <a:solidFill>
                <a:srgbClr val="E73E16"/>
              </a:solidFill>
              <a:prstDash val="solid"/>
              <a:miter/>
            </a:ln>
          </p:spPr>
          <p:txBody>
            <a:bodyPr rtlCol="0" anchor="ctr"/>
            <a:lstStyle/>
            <a:p>
              <a:pPr rtl="0"/>
              <a:endParaRPr lang="en-US">
                <a:latin typeface="+mn-lt"/>
              </a:endParaRPr>
            </a:p>
          </p:txBody>
        </p:sp>
        <p:sp>
          <p:nvSpPr>
            <p:cNvPr id="1545" name="Freeform: Shape 1544">
              <a:extLst>
                <a:ext uri="{FF2B5EF4-FFF2-40B4-BE49-F238E27FC236}">
                  <a16:creationId xmlns:a16="http://schemas.microsoft.com/office/drawing/2014/main" id="{79E71FCF-2A65-DA7F-CB9E-9DCE29752527}"/>
                </a:ext>
              </a:extLst>
            </p:cNvPr>
            <p:cNvSpPr/>
            <p:nvPr/>
          </p:nvSpPr>
          <p:spPr>
            <a:xfrm>
              <a:off x="6077632" y="3760206"/>
              <a:ext cx="59220" cy="12627"/>
            </a:xfrm>
            <a:custGeom>
              <a:avLst/>
              <a:gdLst>
                <a:gd name="connsiteX0" fmla="*/ 0 w 59220"/>
                <a:gd name="connsiteY0" fmla="*/ 0 h 12627"/>
                <a:gd name="connsiteX1" fmla="*/ 59221 w 59220"/>
                <a:gd name="connsiteY1" fmla="*/ 0 h 12627"/>
              </a:gdLst>
              <a:ahLst/>
              <a:cxnLst>
                <a:cxn ang="0">
                  <a:pos x="connsiteX0" y="connsiteY0"/>
                </a:cxn>
                <a:cxn ang="0">
                  <a:pos x="connsiteX1" y="connsiteY1"/>
                </a:cxn>
              </a:cxnLst>
              <a:rect l="l" t="t" r="r" b="b"/>
              <a:pathLst>
                <a:path w="59220" h="12627">
                  <a:moveTo>
                    <a:pt x="0" y="0"/>
                  </a:moveTo>
                  <a:lnTo>
                    <a:pt x="59221" y="0"/>
                  </a:lnTo>
                </a:path>
              </a:pathLst>
            </a:custGeom>
            <a:ln w="18925" cap="flat">
              <a:solidFill>
                <a:srgbClr val="E73E16"/>
              </a:solidFill>
              <a:prstDash val="solid"/>
              <a:miter/>
            </a:ln>
          </p:spPr>
          <p:txBody>
            <a:bodyPr rtlCol="0" anchor="ctr"/>
            <a:lstStyle/>
            <a:p>
              <a:pPr rtl="0"/>
              <a:endParaRPr lang="en-US">
                <a:latin typeface="+mn-lt"/>
              </a:endParaRPr>
            </a:p>
          </p:txBody>
        </p:sp>
        <p:sp>
          <p:nvSpPr>
            <p:cNvPr id="1546" name="Freeform: Shape 1545">
              <a:extLst>
                <a:ext uri="{FF2B5EF4-FFF2-40B4-BE49-F238E27FC236}">
                  <a16:creationId xmlns:a16="http://schemas.microsoft.com/office/drawing/2014/main" id="{F98B99D8-CF8D-1433-D6F6-281624EA0D4F}"/>
                </a:ext>
              </a:extLst>
            </p:cNvPr>
            <p:cNvSpPr/>
            <p:nvPr/>
          </p:nvSpPr>
          <p:spPr>
            <a:xfrm>
              <a:off x="6108442" y="3742402"/>
              <a:ext cx="43941" cy="139275"/>
            </a:xfrm>
            <a:custGeom>
              <a:avLst/>
              <a:gdLst>
                <a:gd name="connsiteX0" fmla="*/ 0 w 43941"/>
                <a:gd name="connsiteY0" fmla="*/ 0 h 139275"/>
                <a:gd name="connsiteX1" fmla="*/ 0 w 43941"/>
                <a:gd name="connsiteY1" fmla="*/ 31062 h 139275"/>
                <a:gd name="connsiteX2" fmla="*/ 18814 w 43941"/>
                <a:gd name="connsiteY2" fmla="*/ 31062 h 139275"/>
                <a:gd name="connsiteX3" fmla="*/ 18814 w 43941"/>
                <a:gd name="connsiteY3" fmla="*/ 68691 h 139275"/>
                <a:gd name="connsiteX4" fmla="*/ 18814 w 43941"/>
                <a:gd name="connsiteY4" fmla="*/ 77277 h 139275"/>
                <a:gd name="connsiteX5" fmla="*/ 31315 w 43941"/>
                <a:gd name="connsiteY5" fmla="*/ 77277 h 139275"/>
                <a:gd name="connsiteX6" fmla="*/ 31315 w 43941"/>
                <a:gd name="connsiteY6" fmla="*/ 96723 h 139275"/>
                <a:gd name="connsiteX7" fmla="*/ 43942 w 43941"/>
                <a:gd name="connsiteY7" fmla="*/ 96723 h 139275"/>
                <a:gd name="connsiteX8" fmla="*/ 43942 w 43941"/>
                <a:gd name="connsiteY8" fmla="*/ 139276 h 13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1" h="139275">
                  <a:moveTo>
                    <a:pt x="0" y="0"/>
                  </a:moveTo>
                  <a:lnTo>
                    <a:pt x="0" y="31062"/>
                  </a:lnTo>
                  <a:lnTo>
                    <a:pt x="18814" y="31062"/>
                  </a:lnTo>
                  <a:lnTo>
                    <a:pt x="18814" y="68691"/>
                  </a:lnTo>
                  <a:lnTo>
                    <a:pt x="18814" y="77277"/>
                  </a:lnTo>
                  <a:lnTo>
                    <a:pt x="31315" y="77277"/>
                  </a:lnTo>
                  <a:lnTo>
                    <a:pt x="31315" y="96723"/>
                  </a:lnTo>
                  <a:lnTo>
                    <a:pt x="43942" y="96723"/>
                  </a:lnTo>
                  <a:lnTo>
                    <a:pt x="43942" y="139276"/>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47" name="Freeform: Shape 1546">
              <a:extLst>
                <a:ext uri="{FF2B5EF4-FFF2-40B4-BE49-F238E27FC236}">
                  <a16:creationId xmlns:a16="http://schemas.microsoft.com/office/drawing/2014/main" id="{B74AC8C0-9040-F69B-8166-7CF606C9FE50}"/>
                </a:ext>
              </a:extLst>
            </p:cNvPr>
            <p:cNvSpPr/>
            <p:nvPr/>
          </p:nvSpPr>
          <p:spPr>
            <a:xfrm>
              <a:off x="6127382" y="3862738"/>
              <a:ext cx="174884" cy="12627"/>
            </a:xfrm>
            <a:custGeom>
              <a:avLst/>
              <a:gdLst>
                <a:gd name="connsiteX0" fmla="*/ 0 w 174884"/>
                <a:gd name="connsiteY0" fmla="*/ 0 h 12627"/>
                <a:gd name="connsiteX1" fmla="*/ 174884 w 174884"/>
                <a:gd name="connsiteY1" fmla="*/ 0 h 12627"/>
              </a:gdLst>
              <a:ahLst/>
              <a:cxnLst>
                <a:cxn ang="0">
                  <a:pos x="connsiteX0" y="connsiteY0"/>
                </a:cxn>
                <a:cxn ang="0">
                  <a:pos x="connsiteX1" y="connsiteY1"/>
                </a:cxn>
              </a:cxnLst>
              <a:rect l="l" t="t" r="r" b="b"/>
              <a:pathLst>
                <a:path w="174884" h="12627">
                  <a:moveTo>
                    <a:pt x="0" y="0"/>
                  </a:moveTo>
                  <a:lnTo>
                    <a:pt x="174884" y="0"/>
                  </a:lnTo>
                </a:path>
              </a:pathLst>
            </a:custGeom>
            <a:ln w="18925" cap="flat">
              <a:solidFill>
                <a:srgbClr val="E73E16"/>
              </a:solidFill>
              <a:prstDash val="solid"/>
              <a:miter/>
            </a:ln>
          </p:spPr>
          <p:txBody>
            <a:bodyPr rtlCol="0" anchor="ctr"/>
            <a:lstStyle/>
            <a:p>
              <a:pPr rtl="0"/>
              <a:endParaRPr lang="en-US">
                <a:latin typeface="+mn-lt"/>
              </a:endParaRPr>
            </a:p>
          </p:txBody>
        </p:sp>
        <p:sp>
          <p:nvSpPr>
            <p:cNvPr id="1548" name="Freeform: Shape 1547">
              <a:extLst>
                <a:ext uri="{FF2B5EF4-FFF2-40B4-BE49-F238E27FC236}">
                  <a16:creationId xmlns:a16="http://schemas.microsoft.com/office/drawing/2014/main" id="{806863CD-E66F-A8E4-CB73-04CF0BBF8A03}"/>
                </a:ext>
              </a:extLst>
            </p:cNvPr>
            <p:cNvSpPr/>
            <p:nvPr/>
          </p:nvSpPr>
          <p:spPr>
            <a:xfrm>
              <a:off x="6184203" y="3836979"/>
              <a:ext cx="12627" cy="45457"/>
            </a:xfrm>
            <a:custGeom>
              <a:avLst/>
              <a:gdLst>
                <a:gd name="connsiteX0" fmla="*/ 0 w 12627"/>
                <a:gd name="connsiteY0" fmla="*/ 0 h 45457"/>
                <a:gd name="connsiteX1" fmla="*/ 0 w 12627"/>
                <a:gd name="connsiteY1" fmla="*/ 45457 h 45457"/>
              </a:gdLst>
              <a:ahLst/>
              <a:cxnLst>
                <a:cxn ang="0">
                  <a:pos x="connsiteX0" y="connsiteY0"/>
                </a:cxn>
                <a:cxn ang="0">
                  <a:pos x="connsiteX1" y="connsiteY1"/>
                </a:cxn>
              </a:cxnLst>
              <a:rect l="l" t="t" r="r" b="b"/>
              <a:pathLst>
                <a:path w="12627" h="45457">
                  <a:moveTo>
                    <a:pt x="0" y="0"/>
                  </a:moveTo>
                  <a:lnTo>
                    <a:pt x="0" y="45457"/>
                  </a:lnTo>
                </a:path>
              </a:pathLst>
            </a:custGeom>
            <a:ln w="18925" cap="flat">
              <a:solidFill>
                <a:srgbClr val="E73E16"/>
              </a:solidFill>
              <a:prstDash val="solid"/>
              <a:miter/>
            </a:ln>
          </p:spPr>
          <p:txBody>
            <a:bodyPr rtlCol="0" anchor="ctr"/>
            <a:lstStyle/>
            <a:p>
              <a:pPr rtl="0"/>
              <a:endParaRPr lang="en-US">
                <a:latin typeface="+mn-lt"/>
              </a:endParaRPr>
            </a:p>
          </p:txBody>
        </p:sp>
        <p:sp>
          <p:nvSpPr>
            <p:cNvPr id="1549" name="Freeform: Shape 1548">
              <a:extLst>
                <a:ext uri="{FF2B5EF4-FFF2-40B4-BE49-F238E27FC236}">
                  <a16:creationId xmlns:a16="http://schemas.microsoft.com/office/drawing/2014/main" id="{BBE6BE4C-97F6-8AEC-AEFF-9A0B83B6F687}"/>
                </a:ext>
              </a:extLst>
            </p:cNvPr>
            <p:cNvSpPr/>
            <p:nvPr/>
          </p:nvSpPr>
          <p:spPr>
            <a:xfrm>
              <a:off x="6240899" y="3837736"/>
              <a:ext cx="12627" cy="43563"/>
            </a:xfrm>
            <a:custGeom>
              <a:avLst/>
              <a:gdLst>
                <a:gd name="connsiteX0" fmla="*/ 0 w 12627"/>
                <a:gd name="connsiteY0" fmla="*/ 0 h 43563"/>
                <a:gd name="connsiteX1" fmla="*/ 0 w 12627"/>
                <a:gd name="connsiteY1" fmla="*/ 43563 h 43563"/>
              </a:gdLst>
              <a:ahLst/>
              <a:cxnLst>
                <a:cxn ang="0">
                  <a:pos x="connsiteX0" y="connsiteY0"/>
                </a:cxn>
                <a:cxn ang="0">
                  <a:pos x="connsiteX1" y="connsiteY1"/>
                </a:cxn>
              </a:cxnLst>
              <a:rect l="l" t="t" r="r" b="b"/>
              <a:pathLst>
                <a:path w="12627" h="43563">
                  <a:moveTo>
                    <a:pt x="0" y="0"/>
                  </a:moveTo>
                  <a:lnTo>
                    <a:pt x="0" y="43563"/>
                  </a:lnTo>
                </a:path>
              </a:pathLst>
            </a:custGeom>
            <a:ln w="18925" cap="flat">
              <a:solidFill>
                <a:srgbClr val="E73E16"/>
              </a:solidFill>
              <a:prstDash val="solid"/>
              <a:miter/>
            </a:ln>
          </p:spPr>
          <p:txBody>
            <a:bodyPr rtlCol="0" anchor="ctr"/>
            <a:lstStyle/>
            <a:p>
              <a:pPr rtl="0"/>
              <a:endParaRPr lang="en-US">
                <a:latin typeface="+mn-lt"/>
              </a:endParaRPr>
            </a:p>
          </p:txBody>
        </p:sp>
        <p:sp>
          <p:nvSpPr>
            <p:cNvPr id="1550" name="Freeform: Shape 1549">
              <a:extLst>
                <a:ext uri="{FF2B5EF4-FFF2-40B4-BE49-F238E27FC236}">
                  <a16:creationId xmlns:a16="http://schemas.microsoft.com/office/drawing/2014/main" id="{9160BDF0-E2E7-DD0A-2154-2BCA588C2EB1}"/>
                </a:ext>
              </a:extLst>
            </p:cNvPr>
            <p:cNvSpPr/>
            <p:nvPr/>
          </p:nvSpPr>
          <p:spPr>
            <a:xfrm>
              <a:off x="6279537" y="3837357"/>
              <a:ext cx="12627" cy="43310"/>
            </a:xfrm>
            <a:custGeom>
              <a:avLst/>
              <a:gdLst>
                <a:gd name="connsiteX0" fmla="*/ 0 w 12627"/>
                <a:gd name="connsiteY0" fmla="*/ 0 h 43310"/>
                <a:gd name="connsiteX1" fmla="*/ 0 w 12627"/>
                <a:gd name="connsiteY1" fmla="*/ 43311 h 43310"/>
              </a:gdLst>
              <a:ahLst/>
              <a:cxnLst>
                <a:cxn ang="0">
                  <a:pos x="connsiteX0" y="connsiteY0"/>
                </a:cxn>
                <a:cxn ang="0">
                  <a:pos x="connsiteX1" y="connsiteY1"/>
                </a:cxn>
              </a:cxnLst>
              <a:rect l="l" t="t" r="r" b="b"/>
              <a:pathLst>
                <a:path w="12627" h="43310">
                  <a:moveTo>
                    <a:pt x="0" y="0"/>
                  </a:moveTo>
                  <a:lnTo>
                    <a:pt x="0" y="43311"/>
                  </a:lnTo>
                </a:path>
              </a:pathLst>
            </a:custGeom>
            <a:ln w="18925" cap="flat">
              <a:solidFill>
                <a:srgbClr val="E73E16"/>
              </a:solidFill>
              <a:prstDash val="solid"/>
              <a:miter/>
            </a:ln>
          </p:spPr>
          <p:txBody>
            <a:bodyPr rtlCol="0" anchor="ctr"/>
            <a:lstStyle/>
            <a:p>
              <a:pPr rtl="0"/>
              <a:endParaRPr lang="en-US">
                <a:latin typeface="+mn-lt"/>
              </a:endParaRPr>
            </a:p>
          </p:txBody>
        </p:sp>
        <p:sp>
          <p:nvSpPr>
            <p:cNvPr id="1551" name="Freeform: Shape 1550">
              <a:extLst>
                <a:ext uri="{FF2B5EF4-FFF2-40B4-BE49-F238E27FC236}">
                  <a16:creationId xmlns:a16="http://schemas.microsoft.com/office/drawing/2014/main" id="{48FE20E5-B75F-45F1-3218-F65BA2A4B608}"/>
                </a:ext>
              </a:extLst>
            </p:cNvPr>
            <p:cNvSpPr/>
            <p:nvPr/>
          </p:nvSpPr>
          <p:spPr>
            <a:xfrm>
              <a:off x="6096193" y="3789249"/>
              <a:ext cx="56947" cy="12627"/>
            </a:xfrm>
            <a:custGeom>
              <a:avLst/>
              <a:gdLst>
                <a:gd name="connsiteX0" fmla="*/ 0 w 56947"/>
                <a:gd name="connsiteY0" fmla="*/ 0 h 12627"/>
                <a:gd name="connsiteX1" fmla="*/ 56948 w 56947"/>
                <a:gd name="connsiteY1" fmla="*/ 0 h 12627"/>
              </a:gdLst>
              <a:ahLst/>
              <a:cxnLst>
                <a:cxn ang="0">
                  <a:pos x="connsiteX0" y="connsiteY0"/>
                </a:cxn>
                <a:cxn ang="0">
                  <a:pos x="connsiteX1" y="connsiteY1"/>
                </a:cxn>
              </a:cxnLst>
              <a:rect l="l" t="t" r="r" b="b"/>
              <a:pathLst>
                <a:path w="56947" h="12627">
                  <a:moveTo>
                    <a:pt x="0" y="0"/>
                  </a:moveTo>
                  <a:lnTo>
                    <a:pt x="56948" y="0"/>
                  </a:lnTo>
                </a:path>
              </a:pathLst>
            </a:custGeom>
            <a:ln w="18925" cap="flat">
              <a:solidFill>
                <a:srgbClr val="E73E16"/>
              </a:solidFill>
              <a:prstDash val="solid"/>
              <a:miter/>
            </a:ln>
          </p:spPr>
          <p:txBody>
            <a:bodyPr rtlCol="0" anchor="ctr"/>
            <a:lstStyle/>
            <a:p>
              <a:pPr rtl="0"/>
              <a:endParaRPr lang="en-US">
                <a:latin typeface="+mn-lt"/>
              </a:endParaRPr>
            </a:p>
          </p:txBody>
        </p:sp>
        <p:sp>
          <p:nvSpPr>
            <p:cNvPr id="1552" name="Freeform: Shape 1551">
              <a:extLst>
                <a:ext uri="{FF2B5EF4-FFF2-40B4-BE49-F238E27FC236}">
                  <a16:creationId xmlns:a16="http://schemas.microsoft.com/office/drawing/2014/main" id="{90D62D04-CB19-BEE1-5DF2-67C6DCC71859}"/>
                </a:ext>
              </a:extLst>
            </p:cNvPr>
            <p:cNvSpPr/>
            <p:nvPr/>
          </p:nvSpPr>
          <p:spPr>
            <a:xfrm>
              <a:off x="6329919" y="3860970"/>
              <a:ext cx="147104" cy="12627"/>
            </a:xfrm>
            <a:custGeom>
              <a:avLst/>
              <a:gdLst>
                <a:gd name="connsiteX0" fmla="*/ 0 w 147104"/>
                <a:gd name="connsiteY0" fmla="*/ 0 h 12627"/>
                <a:gd name="connsiteX1" fmla="*/ 147105 w 147104"/>
                <a:gd name="connsiteY1" fmla="*/ 0 h 12627"/>
              </a:gdLst>
              <a:ahLst/>
              <a:cxnLst>
                <a:cxn ang="0">
                  <a:pos x="connsiteX0" y="connsiteY0"/>
                </a:cxn>
                <a:cxn ang="0">
                  <a:pos x="connsiteX1" y="connsiteY1"/>
                </a:cxn>
              </a:cxnLst>
              <a:rect l="l" t="t" r="r" b="b"/>
              <a:pathLst>
                <a:path w="147104" h="12627">
                  <a:moveTo>
                    <a:pt x="0" y="0"/>
                  </a:moveTo>
                  <a:lnTo>
                    <a:pt x="14710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53" name="Freeform: Shape 1552">
              <a:extLst>
                <a:ext uri="{FF2B5EF4-FFF2-40B4-BE49-F238E27FC236}">
                  <a16:creationId xmlns:a16="http://schemas.microsoft.com/office/drawing/2014/main" id="{2296C0F1-A8C0-E8D9-B6D0-C59503A6CC4B}"/>
                </a:ext>
              </a:extLst>
            </p:cNvPr>
            <p:cNvSpPr/>
            <p:nvPr/>
          </p:nvSpPr>
          <p:spPr>
            <a:xfrm>
              <a:off x="6405302" y="3836852"/>
              <a:ext cx="12627" cy="45078"/>
            </a:xfrm>
            <a:custGeom>
              <a:avLst/>
              <a:gdLst>
                <a:gd name="connsiteX0" fmla="*/ 0 w 12627"/>
                <a:gd name="connsiteY0" fmla="*/ 0 h 45078"/>
                <a:gd name="connsiteX1" fmla="*/ 0 w 12627"/>
                <a:gd name="connsiteY1" fmla="*/ 45078 h 45078"/>
              </a:gdLst>
              <a:ahLst/>
              <a:cxnLst>
                <a:cxn ang="0">
                  <a:pos x="connsiteX0" y="connsiteY0"/>
                </a:cxn>
                <a:cxn ang="0">
                  <a:pos x="connsiteX1" y="connsiteY1"/>
                </a:cxn>
              </a:cxnLst>
              <a:rect l="l" t="t" r="r" b="b"/>
              <a:pathLst>
                <a:path w="12627" h="45078">
                  <a:moveTo>
                    <a:pt x="0" y="0"/>
                  </a:moveTo>
                  <a:lnTo>
                    <a:pt x="0" y="45078"/>
                  </a:lnTo>
                </a:path>
              </a:pathLst>
            </a:custGeom>
            <a:ln w="18925" cap="flat">
              <a:solidFill>
                <a:srgbClr val="E73E16"/>
              </a:solidFill>
              <a:prstDash val="solid"/>
              <a:miter/>
            </a:ln>
          </p:spPr>
          <p:txBody>
            <a:bodyPr rtlCol="0" anchor="ctr"/>
            <a:lstStyle/>
            <a:p>
              <a:pPr rtl="0"/>
              <a:endParaRPr lang="en-US">
                <a:latin typeface="+mn-lt"/>
              </a:endParaRPr>
            </a:p>
          </p:txBody>
        </p:sp>
        <p:sp>
          <p:nvSpPr>
            <p:cNvPr id="1554" name="Freeform: Shape 1553">
              <a:extLst>
                <a:ext uri="{FF2B5EF4-FFF2-40B4-BE49-F238E27FC236}">
                  <a16:creationId xmlns:a16="http://schemas.microsoft.com/office/drawing/2014/main" id="{3E41A392-8369-6099-AF08-A48A3D3221DB}"/>
                </a:ext>
              </a:extLst>
            </p:cNvPr>
            <p:cNvSpPr/>
            <p:nvPr/>
          </p:nvSpPr>
          <p:spPr>
            <a:xfrm>
              <a:off x="6500762" y="3861349"/>
              <a:ext cx="39522" cy="27021"/>
            </a:xfrm>
            <a:custGeom>
              <a:avLst/>
              <a:gdLst>
                <a:gd name="connsiteX0" fmla="*/ 0 w 39522"/>
                <a:gd name="connsiteY0" fmla="*/ 0 h 27021"/>
                <a:gd name="connsiteX1" fmla="*/ 31820 w 39522"/>
                <a:gd name="connsiteY1" fmla="*/ 0 h 27021"/>
                <a:gd name="connsiteX2" fmla="*/ 31820 w 39522"/>
                <a:gd name="connsiteY2" fmla="*/ 7324 h 27021"/>
                <a:gd name="connsiteX3" fmla="*/ 39523 w 39522"/>
                <a:gd name="connsiteY3" fmla="*/ 7324 h 27021"/>
                <a:gd name="connsiteX4" fmla="*/ 39523 w 39522"/>
                <a:gd name="connsiteY4" fmla="*/ 27022 h 27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22" h="27021">
                  <a:moveTo>
                    <a:pt x="0" y="0"/>
                  </a:moveTo>
                  <a:lnTo>
                    <a:pt x="31820" y="0"/>
                  </a:lnTo>
                  <a:lnTo>
                    <a:pt x="31820" y="7324"/>
                  </a:lnTo>
                  <a:lnTo>
                    <a:pt x="39523" y="7324"/>
                  </a:lnTo>
                  <a:lnTo>
                    <a:pt x="39523" y="2702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55" name="Freeform: Shape 1554">
              <a:extLst>
                <a:ext uri="{FF2B5EF4-FFF2-40B4-BE49-F238E27FC236}">
                  <a16:creationId xmlns:a16="http://schemas.microsoft.com/office/drawing/2014/main" id="{469D633A-E08C-FC78-2CD6-B673B1CA4416}"/>
                </a:ext>
              </a:extLst>
            </p:cNvPr>
            <p:cNvSpPr/>
            <p:nvPr/>
          </p:nvSpPr>
          <p:spPr>
            <a:xfrm>
              <a:off x="6545083" y="3907311"/>
              <a:ext cx="143947" cy="12627"/>
            </a:xfrm>
            <a:custGeom>
              <a:avLst/>
              <a:gdLst>
                <a:gd name="connsiteX0" fmla="*/ 0 w 143947"/>
                <a:gd name="connsiteY0" fmla="*/ 0 h 12627"/>
                <a:gd name="connsiteX1" fmla="*/ 143948 w 143947"/>
                <a:gd name="connsiteY1" fmla="*/ 0 h 12627"/>
              </a:gdLst>
              <a:ahLst/>
              <a:cxnLst>
                <a:cxn ang="0">
                  <a:pos x="connsiteX0" y="connsiteY0"/>
                </a:cxn>
                <a:cxn ang="0">
                  <a:pos x="connsiteX1" y="connsiteY1"/>
                </a:cxn>
              </a:cxnLst>
              <a:rect l="l" t="t" r="r" b="b"/>
              <a:pathLst>
                <a:path w="143947" h="12627">
                  <a:moveTo>
                    <a:pt x="0" y="0"/>
                  </a:moveTo>
                  <a:lnTo>
                    <a:pt x="143948" y="0"/>
                  </a:lnTo>
                </a:path>
              </a:pathLst>
            </a:custGeom>
            <a:ln w="18925" cap="flat">
              <a:solidFill>
                <a:srgbClr val="E73E16"/>
              </a:solidFill>
              <a:prstDash val="solid"/>
              <a:miter/>
            </a:ln>
          </p:spPr>
          <p:txBody>
            <a:bodyPr rtlCol="0" anchor="ctr"/>
            <a:lstStyle/>
            <a:p>
              <a:pPr rtl="0"/>
              <a:endParaRPr lang="en-US">
                <a:latin typeface="+mn-lt"/>
              </a:endParaRPr>
            </a:p>
          </p:txBody>
        </p:sp>
        <p:sp>
          <p:nvSpPr>
            <p:cNvPr id="1556" name="Freeform: Shape 1555">
              <a:extLst>
                <a:ext uri="{FF2B5EF4-FFF2-40B4-BE49-F238E27FC236}">
                  <a16:creationId xmlns:a16="http://schemas.microsoft.com/office/drawing/2014/main" id="{5BC1020F-C25E-1F2C-2C01-A152FC62B2DD}"/>
                </a:ext>
              </a:extLst>
            </p:cNvPr>
            <p:cNvSpPr/>
            <p:nvPr/>
          </p:nvSpPr>
          <p:spPr>
            <a:xfrm>
              <a:off x="6626527" y="3885971"/>
              <a:ext cx="12627" cy="41795"/>
            </a:xfrm>
            <a:custGeom>
              <a:avLst/>
              <a:gdLst>
                <a:gd name="connsiteX0" fmla="*/ 0 w 12627"/>
                <a:gd name="connsiteY0" fmla="*/ 0 h 41795"/>
                <a:gd name="connsiteX1" fmla="*/ 0 w 12627"/>
                <a:gd name="connsiteY1" fmla="*/ 41795 h 41795"/>
              </a:gdLst>
              <a:ahLst/>
              <a:cxnLst>
                <a:cxn ang="0">
                  <a:pos x="connsiteX0" y="connsiteY0"/>
                </a:cxn>
                <a:cxn ang="0">
                  <a:pos x="connsiteX1" y="connsiteY1"/>
                </a:cxn>
              </a:cxnLst>
              <a:rect l="l" t="t" r="r" b="b"/>
              <a:pathLst>
                <a:path w="12627" h="41795">
                  <a:moveTo>
                    <a:pt x="0" y="0"/>
                  </a:moveTo>
                  <a:lnTo>
                    <a:pt x="0" y="41795"/>
                  </a:lnTo>
                </a:path>
              </a:pathLst>
            </a:custGeom>
            <a:ln w="18925" cap="flat">
              <a:solidFill>
                <a:srgbClr val="E73E16"/>
              </a:solidFill>
              <a:prstDash val="solid"/>
              <a:miter/>
            </a:ln>
          </p:spPr>
          <p:txBody>
            <a:bodyPr rtlCol="0" anchor="ctr"/>
            <a:lstStyle/>
            <a:p>
              <a:pPr rtl="0"/>
              <a:endParaRPr lang="en-US">
                <a:latin typeface="+mn-lt"/>
              </a:endParaRPr>
            </a:p>
          </p:txBody>
        </p:sp>
        <p:sp>
          <p:nvSpPr>
            <p:cNvPr id="1557" name="Freeform: Shape 1556">
              <a:extLst>
                <a:ext uri="{FF2B5EF4-FFF2-40B4-BE49-F238E27FC236}">
                  <a16:creationId xmlns:a16="http://schemas.microsoft.com/office/drawing/2014/main" id="{FCEDDD3F-94A4-859B-57DA-F8FF4F8AC06E}"/>
                </a:ext>
              </a:extLst>
            </p:cNvPr>
            <p:cNvSpPr/>
            <p:nvPr/>
          </p:nvSpPr>
          <p:spPr>
            <a:xfrm>
              <a:off x="6755323" y="3885971"/>
              <a:ext cx="12627" cy="41795"/>
            </a:xfrm>
            <a:custGeom>
              <a:avLst/>
              <a:gdLst>
                <a:gd name="connsiteX0" fmla="*/ 0 w 12627"/>
                <a:gd name="connsiteY0" fmla="*/ 0 h 41795"/>
                <a:gd name="connsiteX1" fmla="*/ 0 w 12627"/>
                <a:gd name="connsiteY1" fmla="*/ 41795 h 41795"/>
              </a:gdLst>
              <a:ahLst/>
              <a:cxnLst>
                <a:cxn ang="0">
                  <a:pos x="connsiteX0" y="connsiteY0"/>
                </a:cxn>
                <a:cxn ang="0">
                  <a:pos x="connsiteX1" y="connsiteY1"/>
                </a:cxn>
              </a:cxnLst>
              <a:rect l="l" t="t" r="r" b="b"/>
              <a:pathLst>
                <a:path w="12627" h="41795">
                  <a:moveTo>
                    <a:pt x="0" y="0"/>
                  </a:moveTo>
                  <a:lnTo>
                    <a:pt x="0" y="41795"/>
                  </a:lnTo>
                </a:path>
              </a:pathLst>
            </a:custGeom>
            <a:ln w="18925" cap="flat">
              <a:solidFill>
                <a:srgbClr val="E73E16"/>
              </a:solidFill>
              <a:prstDash val="solid"/>
              <a:miter/>
            </a:ln>
          </p:spPr>
          <p:txBody>
            <a:bodyPr rtlCol="0" anchor="ctr"/>
            <a:lstStyle/>
            <a:p>
              <a:pPr rtl="0"/>
              <a:endParaRPr lang="en-US">
                <a:latin typeface="+mn-lt"/>
              </a:endParaRPr>
            </a:p>
          </p:txBody>
        </p:sp>
        <p:sp>
          <p:nvSpPr>
            <p:cNvPr id="1558" name="Freeform: Shape 1557">
              <a:extLst>
                <a:ext uri="{FF2B5EF4-FFF2-40B4-BE49-F238E27FC236}">
                  <a16:creationId xmlns:a16="http://schemas.microsoft.com/office/drawing/2014/main" id="{1B1EA70C-365B-1009-F844-BD8931F3A8C5}"/>
                </a:ext>
              </a:extLst>
            </p:cNvPr>
            <p:cNvSpPr/>
            <p:nvPr/>
          </p:nvSpPr>
          <p:spPr>
            <a:xfrm>
              <a:off x="6770223" y="3885971"/>
              <a:ext cx="12627" cy="41795"/>
            </a:xfrm>
            <a:custGeom>
              <a:avLst/>
              <a:gdLst>
                <a:gd name="connsiteX0" fmla="*/ 0 w 12627"/>
                <a:gd name="connsiteY0" fmla="*/ 0 h 41795"/>
                <a:gd name="connsiteX1" fmla="*/ 0 w 12627"/>
                <a:gd name="connsiteY1" fmla="*/ 41795 h 41795"/>
              </a:gdLst>
              <a:ahLst/>
              <a:cxnLst>
                <a:cxn ang="0">
                  <a:pos x="connsiteX0" y="connsiteY0"/>
                </a:cxn>
                <a:cxn ang="0">
                  <a:pos x="connsiteX1" y="connsiteY1"/>
                </a:cxn>
              </a:cxnLst>
              <a:rect l="l" t="t" r="r" b="b"/>
              <a:pathLst>
                <a:path w="12627" h="41795">
                  <a:moveTo>
                    <a:pt x="0" y="0"/>
                  </a:moveTo>
                  <a:lnTo>
                    <a:pt x="0" y="41795"/>
                  </a:lnTo>
                </a:path>
              </a:pathLst>
            </a:custGeom>
            <a:ln w="18925" cap="flat">
              <a:solidFill>
                <a:srgbClr val="E73E16"/>
              </a:solidFill>
              <a:prstDash val="solid"/>
              <a:miter/>
            </a:ln>
          </p:spPr>
          <p:txBody>
            <a:bodyPr rtlCol="0" anchor="ctr"/>
            <a:lstStyle/>
            <a:p>
              <a:pPr rtl="0"/>
              <a:endParaRPr lang="en-US">
                <a:latin typeface="+mn-lt"/>
              </a:endParaRPr>
            </a:p>
          </p:txBody>
        </p:sp>
        <p:sp>
          <p:nvSpPr>
            <p:cNvPr id="1559" name="Freeform: Shape 1558">
              <a:extLst>
                <a:ext uri="{FF2B5EF4-FFF2-40B4-BE49-F238E27FC236}">
                  <a16:creationId xmlns:a16="http://schemas.microsoft.com/office/drawing/2014/main" id="{14964C53-92EA-38BB-4BBE-BE3DA83416C6}"/>
                </a:ext>
              </a:extLst>
            </p:cNvPr>
            <p:cNvSpPr/>
            <p:nvPr/>
          </p:nvSpPr>
          <p:spPr>
            <a:xfrm>
              <a:off x="6775021" y="3885971"/>
              <a:ext cx="12627" cy="41795"/>
            </a:xfrm>
            <a:custGeom>
              <a:avLst/>
              <a:gdLst>
                <a:gd name="connsiteX0" fmla="*/ 0 w 12627"/>
                <a:gd name="connsiteY0" fmla="*/ 0 h 41795"/>
                <a:gd name="connsiteX1" fmla="*/ 0 w 12627"/>
                <a:gd name="connsiteY1" fmla="*/ 41795 h 41795"/>
              </a:gdLst>
              <a:ahLst/>
              <a:cxnLst>
                <a:cxn ang="0">
                  <a:pos x="connsiteX0" y="connsiteY0"/>
                </a:cxn>
                <a:cxn ang="0">
                  <a:pos x="connsiteX1" y="connsiteY1"/>
                </a:cxn>
              </a:cxnLst>
              <a:rect l="l" t="t" r="r" b="b"/>
              <a:pathLst>
                <a:path w="12627" h="41795">
                  <a:moveTo>
                    <a:pt x="0" y="0"/>
                  </a:moveTo>
                  <a:lnTo>
                    <a:pt x="0" y="41795"/>
                  </a:lnTo>
                </a:path>
              </a:pathLst>
            </a:custGeom>
            <a:ln w="18925" cap="flat">
              <a:solidFill>
                <a:srgbClr val="E73E16"/>
              </a:solidFill>
              <a:prstDash val="solid"/>
              <a:miter/>
            </a:ln>
          </p:spPr>
          <p:txBody>
            <a:bodyPr rtlCol="0" anchor="ctr"/>
            <a:lstStyle/>
            <a:p>
              <a:pPr rtl="0"/>
              <a:endParaRPr lang="en-US">
                <a:latin typeface="+mn-lt"/>
              </a:endParaRPr>
            </a:p>
          </p:txBody>
        </p:sp>
        <p:sp>
          <p:nvSpPr>
            <p:cNvPr id="1560" name="Freeform: Shape 1559">
              <a:extLst>
                <a:ext uri="{FF2B5EF4-FFF2-40B4-BE49-F238E27FC236}">
                  <a16:creationId xmlns:a16="http://schemas.microsoft.com/office/drawing/2014/main" id="{F3DFF9B9-FFB8-4E3D-5DD7-16E7B848CB57}"/>
                </a:ext>
              </a:extLst>
            </p:cNvPr>
            <p:cNvSpPr/>
            <p:nvPr/>
          </p:nvSpPr>
          <p:spPr>
            <a:xfrm>
              <a:off x="6715169" y="3906175"/>
              <a:ext cx="151145" cy="12627"/>
            </a:xfrm>
            <a:custGeom>
              <a:avLst/>
              <a:gdLst>
                <a:gd name="connsiteX0" fmla="*/ 0 w 151145"/>
                <a:gd name="connsiteY0" fmla="*/ 0 h 12627"/>
                <a:gd name="connsiteX1" fmla="*/ 151145 w 151145"/>
                <a:gd name="connsiteY1" fmla="*/ 0 h 12627"/>
              </a:gdLst>
              <a:ahLst/>
              <a:cxnLst>
                <a:cxn ang="0">
                  <a:pos x="connsiteX0" y="connsiteY0"/>
                </a:cxn>
                <a:cxn ang="0">
                  <a:pos x="connsiteX1" y="connsiteY1"/>
                </a:cxn>
              </a:cxnLst>
              <a:rect l="l" t="t" r="r" b="b"/>
              <a:pathLst>
                <a:path w="151145" h="12627">
                  <a:moveTo>
                    <a:pt x="0" y="0"/>
                  </a:moveTo>
                  <a:lnTo>
                    <a:pt x="15114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1" name="Freeform: Shape 1560">
              <a:extLst>
                <a:ext uri="{FF2B5EF4-FFF2-40B4-BE49-F238E27FC236}">
                  <a16:creationId xmlns:a16="http://schemas.microsoft.com/office/drawing/2014/main" id="{9EC092A0-3F1A-0A6B-84C9-DB623E63835B}"/>
                </a:ext>
              </a:extLst>
            </p:cNvPr>
            <p:cNvSpPr/>
            <p:nvPr/>
          </p:nvSpPr>
          <p:spPr>
            <a:xfrm>
              <a:off x="6892452" y="3908195"/>
              <a:ext cx="60862" cy="12627"/>
            </a:xfrm>
            <a:custGeom>
              <a:avLst/>
              <a:gdLst>
                <a:gd name="connsiteX0" fmla="*/ 0 w 60862"/>
                <a:gd name="connsiteY0" fmla="*/ 0 h 12627"/>
                <a:gd name="connsiteX1" fmla="*/ 60862 w 60862"/>
                <a:gd name="connsiteY1" fmla="*/ 0 h 12627"/>
              </a:gdLst>
              <a:ahLst/>
              <a:cxnLst>
                <a:cxn ang="0">
                  <a:pos x="connsiteX0" y="connsiteY0"/>
                </a:cxn>
                <a:cxn ang="0">
                  <a:pos x="connsiteX1" y="connsiteY1"/>
                </a:cxn>
              </a:cxnLst>
              <a:rect l="l" t="t" r="r" b="b"/>
              <a:pathLst>
                <a:path w="60862" h="12627">
                  <a:moveTo>
                    <a:pt x="0" y="0"/>
                  </a:moveTo>
                  <a:lnTo>
                    <a:pt x="60862"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2" name="Freeform: Shape 1561">
              <a:extLst>
                <a:ext uri="{FF2B5EF4-FFF2-40B4-BE49-F238E27FC236}">
                  <a16:creationId xmlns:a16="http://schemas.microsoft.com/office/drawing/2014/main" id="{CDD49975-C250-8F2A-13E3-DEBD73DFB50B}"/>
                </a:ext>
              </a:extLst>
            </p:cNvPr>
            <p:cNvSpPr/>
            <p:nvPr/>
          </p:nvSpPr>
          <p:spPr>
            <a:xfrm>
              <a:off x="6915433" y="3888749"/>
              <a:ext cx="12627" cy="41542"/>
            </a:xfrm>
            <a:custGeom>
              <a:avLst/>
              <a:gdLst>
                <a:gd name="connsiteX0" fmla="*/ 0 w 12627"/>
                <a:gd name="connsiteY0" fmla="*/ 0 h 41542"/>
                <a:gd name="connsiteX1" fmla="*/ 0 w 12627"/>
                <a:gd name="connsiteY1" fmla="*/ 41543 h 41542"/>
              </a:gdLst>
              <a:ahLst/>
              <a:cxnLst>
                <a:cxn ang="0">
                  <a:pos x="connsiteX0" y="connsiteY0"/>
                </a:cxn>
                <a:cxn ang="0">
                  <a:pos x="connsiteX1" y="connsiteY1"/>
                </a:cxn>
              </a:cxnLst>
              <a:rect l="l" t="t" r="r" b="b"/>
              <a:pathLst>
                <a:path w="12627" h="41542">
                  <a:moveTo>
                    <a:pt x="0" y="0"/>
                  </a:moveTo>
                  <a:lnTo>
                    <a:pt x="0" y="41543"/>
                  </a:lnTo>
                </a:path>
              </a:pathLst>
            </a:custGeom>
            <a:ln w="18925" cap="flat">
              <a:solidFill>
                <a:srgbClr val="E73E16"/>
              </a:solidFill>
              <a:prstDash val="solid"/>
              <a:miter/>
            </a:ln>
          </p:spPr>
          <p:txBody>
            <a:bodyPr rtlCol="0" anchor="ctr"/>
            <a:lstStyle/>
            <a:p>
              <a:pPr rtl="0"/>
              <a:endParaRPr lang="en-US">
                <a:latin typeface="+mn-lt"/>
              </a:endParaRPr>
            </a:p>
          </p:txBody>
        </p:sp>
        <p:sp>
          <p:nvSpPr>
            <p:cNvPr id="1563" name="Freeform: Shape 1562">
              <a:extLst>
                <a:ext uri="{FF2B5EF4-FFF2-40B4-BE49-F238E27FC236}">
                  <a16:creationId xmlns:a16="http://schemas.microsoft.com/office/drawing/2014/main" id="{9EFD135C-65A3-3197-B507-6FD7AFC5D8D9}"/>
                </a:ext>
              </a:extLst>
            </p:cNvPr>
            <p:cNvSpPr/>
            <p:nvPr/>
          </p:nvSpPr>
          <p:spPr>
            <a:xfrm>
              <a:off x="6980715" y="3906932"/>
              <a:ext cx="57705" cy="12627"/>
            </a:xfrm>
            <a:custGeom>
              <a:avLst/>
              <a:gdLst>
                <a:gd name="connsiteX0" fmla="*/ 0 w 57705"/>
                <a:gd name="connsiteY0" fmla="*/ 0 h 12627"/>
                <a:gd name="connsiteX1" fmla="*/ 57705 w 57705"/>
                <a:gd name="connsiteY1" fmla="*/ 0 h 12627"/>
              </a:gdLst>
              <a:ahLst/>
              <a:cxnLst>
                <a:cxn ang="0">
                  <a:pos x="connsiteX0" y="connsiteY0"/>
                </a:cxn>
                <a:cxn ang="0">
                  <a:pos x="connsiteX1" y="connsiteY1"/>
                </a:cxn>
              </a:cxnLst>
              <a:rect l="l" t="t" r="r" b="b"/>
              <a:pathLst>
                <a:path w="57705" h="12627">
                  <a:moveTo>
                    <a:pt x="0" y="0"/>
                  </a:moveTo>
                  <a:lnTo>
                    <a:pt x="5770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4" name="Freeform: Shape 1563">
              <a:extLst>
                <a:ext uri="{FF2B5EF4-FFF2-40B4-BE49-F238E27FC236}">
                  <a16:creationId xmlns:a16="http://schemas.microsoft.com/office/drawing/2014/main" id="{E953D2A1-E15E-116D-FFDC-5A44FA596E4B}"/>
                </a:ext>
              </a:extLst>
            </p:cNvPr>
            <p:cNvSpPr/>
            <p:nvPr/>
          </p:nvSpPr>
          <p:spPr>
            <a:xfrm>
              <a:off x="7248912" y="3887613"/>
              <a:ext cx="7071" cy="70332"/>
            </a:xfrm>
            <a:custGeom>
              <a:avLst/>
              <a:gdLst>
                <a:gd name="connsiteX0" fmla="*/ 0 w 7071"/>
                <a:gd name="connsiteY0" fmla="*/ 0 h 70332"/>
                <a:gd name="connsiteX1" fmla="*/ 0 w 7071"/>
                <a:gd name="connsiteY1" fmla="*/ 38260 h 70332"/>
                <a:gd name="connsiteX2" fmla="*/ 7071 w 7071"/>
                <a:gd name="connsiteY2" fmla="*/ 38260 h 70332"/>
                <a:gd name="connsiteX3" fmla="*/ 7071 w 7071"/>
                <a:gd name="connsiteY3" fmla="*/ 70332 h 70332"/>
              </a:gdLst>
              <a:ahLst/>
              <a:cxnLst>
                <a:cxn ang="0">
                  <a:pos x="connsiteX0" y="connsiteY0"/>
                </a:cxn>
                <a:cxn ang="0">
                  <a:pos x="connsiteX1" y="connsiteY1"/>
                </a:cxn>
                <a:cxn ang="0">
                  <a:pos x="connsiteX2" y="connsiteY2"/>
                </a:cxn>
                <a:cxn ang="0">
                  <a:pos x="connsiteX3" y="connsiteY3"/>
                </a:cxn>
              </a:cxnLst>
              <a:rect l="l" t="t" r="r" b="b"/>
              <a:pathLst>
                <a:path w="7071" h="70332">
                  <a:moveTo>
                    <a:pt x="0" y="0"/>
                  </a:moveTo>
                  <a:lnTo>
                    <a:pt x="0" y="38260"/>
                  </a:lnTo>
                  <a:lnTo>
                    <a:pt x="7071" y="38260"/>
                  </a:lnTo>
                  <a:lnTo>
                    <a:pt x="7071" y="7033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65" name="Freeform: Shape 1564">
              <a:extLst>
                <a:ext uri="{FF2B5EF4-FFF2-40B4-BE49-F238E27FC236}">
                  <a16:creationId xmlns:a16="http://schemas.microsoft.com/office/drawing/2014/main" id="{5FAD0ACF-0CB7-5EDB-0F9D-D6DFB13B7B97}"/>
                </a:ext>
              </a:extLst>
            </p:cNvPr>
            <p:cNvSpPr/>
            <p:nvPr/>
          </p:nvSpPr>
          <p:spPr>
            <a:xfrm>
              <a:off x="7255731" y="3982315"/>
              <a:ext cx="9343" cy="57831"/>
            </a:xfrm>
            <a:custGeom>
              <a:avLst/>
              <a:gdLst>
                <a:gd name="connsiteX0" fmla="*/ 0 w 9343"/>
                <a:gd name="connsiteY0" fmla="*/ 0 h 57831"/>
                <a:gd name="connsiteX1" fmla="*/ 0 w 9343"/>
                <a:gd name="connsiteY1" fmla="*/ 57832 h 57831"/>
                <a:gd name="connsiteX2" fmla="*/ 9344 w 9343"/>
                <a:gd name="connsiteY2" fmla="*/ 57832 h 57831"/>
              </a:gdLst>
              <a:ahLst/>
              <a:cxnLst>
                <a:cxn ang="0">
                  <a:pos x="connsiteX0" y="connsiteY0"/>
                </a:cxn>
                <a:cxn ang="0">
                  <a:pos x="connsiteX1" y="connsiteY1"/>
                </a:cxn>
                <a:cxn ang="0">
                  <a:pos x="connsiteX2" y="connsiteY2"/>
                </a:cxn>
              </a:cxnLst>
              <a:rect l="l" t="t" r="r" b="b"/>
              <a:pathLst>
                <a:path w="9343" h="57831">
                  <a:moveTo>
                    <a:pt x="0" y="0"/>
                  </a:moveTo>
                  <a:lnTo>
                    <a:pt x="0" y="57832"/>
                  </a:lnTo>
                  <a:lnTo>
                    <a:pt x="9344" y="5783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66" name="Freeform: Shape 1565">
              <a:extLst>
                <a:ext uri="{FF2B5EF4-FFF2-40B4-BE49-F238E27FC236}">
                  <a16:creationId xmlns:a16="http://schemas.microsoft.com/office/drawing/2014/main" id="{640AA246-F37D-C787-123C-9FE79E265940}"/>
                </a:ext>
              </a:extLst>
            </p:cNvPr>
            <p:cNvSpPr/>
            <p:nvPr/>
          </p:nvSpPr>
          <p:spPr>
            <a:xfrm>
              <a:off x="7284394" y="4039895"/>
              <a:ext cx="67301" cy="12627"/>
            </a:xfrm>
            <a:custGeom>
              <a:avLst/>
              <a:gdLst>
                <a:gd name="connsiteX0" fmla="*/ 0 w 67301"/>
                <a:gd name="connsiteY0" fmla="*/ 0 h 12627"/>
                <a:gd name="connsiteX1" fmla="*/ 67302 w 67301"/>
                <a:gd name="connsiteY1" fmla="*/ 0 h 12627"/>
              </a:gdLst>
              <a:ahLst/>
              <a:cxnLst>
                <a:cxn ang="0">
                  <a:pos x="connsiteX0" y="connsiteY0"/>
                </a:cxn>
                <a:cxn ang="0">
                  <a:pos x="connsiteX1" y="connsiteY1"/>
                </a:cxn>
              </a:cxnLst>
              <a:rect l="l" t="t" r="r" b="b"/>
              <a:pathLst>
                <a:path w="67301" h="12627">
                  <a:moveTo>
                    <a:pt x="0" y="0"/>
                  </a:moveTo>
                  <a:lnTo>
                    <a:pt x="67302"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7" name="Freeform: Shape 1566">
              <a:extLst>
                <a:ext uri="{FF2B5EF4-FFF2-40B4-BE49-F238E27FC236}">
                  <a16:creationId xmlns:a16="http://schemas.microsoft.com/office/drawing/2014/main" id="{2628F69D-CA72-EEDE-C680-446848AF1631}"/>
                </a:ext>
              </a:extLst>
            </p:cNvPr>
            <p:cNvSpPr/>
            <p:nvPr/>
          </p:nvSpPr>
          <p:spPr>
            <a:xfrm>
              <a:off x="7372657" y="4039516"/>
              <a:ext cx="151524" cy="12627"/>
            </a:xfrm>
            <a:custGeom>
              <a:avLst/>
              <a:gdLst>
                <a:gd name="connsiteX0" fmla="*/ 0 w 151524"/>
                <a:gd name="connsiteY0" fmla="*/ 0 h 12627"/>
                <a:gd name="connsiteX1" fmla="*/ 151524 w 151524"/>
                <a:gd name="connsiteY1" fmla="*/ 0 h 12627"/>
              </a:gdLst>
              <a:ahLst/>
              <a:cxnLst>
                <a:cxn ang="0">
                  <a:pos x="connsiteX0" y="connsiteY0"/>
                </a:cxn>
                <a:cxn ang="0">
                  <a:pos x="connsiteX1" y="connsiteY1"/>
                </a:cxn>
              </a:cxnLst>
              <a:rect l="l" t="t" r="r" b="b"/>
              <a:pathLst>
                <a:path w="151524" h="12627">
                  <a:moveTo>
                    <a:pt x="0" y="0"/>
                  </a:moveTo>
                  <a:lnTo>
                    <a:pt x="151524"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8" name="Freeform: Shape 1567">
              <a:extLst>
                <a:ext uri="{FF2B5EF4-FFF2-40B4-BE49-F238E27FC236}">
                  <a16:creationId xmlns:a16="http://schemas.microsoft.com/office/drawing/2014/main" id="{D9BC56EA-6261-CDD1-3C46-0FBA2A38096C}"/>
                </a:ext>
              </a:extLst>
            </p:cNvPr>
            <p:cNvSpPr/>
            <p:nvPr/>
          </p:nvSpPr>
          <p:spPr>
            <a:xfrm>
              <a:off x="7447661" y="4021585"/>
              <a:ext cx="12627" cy="41669"/>
            </a:xfrm>
            <a:custGeom>
              <a:avLst/>
              <a:gdLst>
                <a:gd name="connsiteX0" fmla="*/ 0 w 12627"/>
                <a:gd name="connsiteY0" fmla="*/ 0 h 41669"/>
                <a:gd name="connsiteX1" fmla="*/ 0 w 12627"/>
                <a:gd name="connsiteY1" fmla="*/ 41669 h 41669"/>
              </a:gdLst>
              <a:ahLst/>
              <a:cxnLst>
                <a:cxn ang="0">
                  <a:pos x="connsiteX0" y="connsiteY0"/>
                </a:cxn>
                <a:cxn ang="0">
                  <a:pos x="connsiteX1" y="connsiteY1"/>
                </a:cxn>
              </a:cxnLst>
              <a:rect l="l" t="t" r="r" b="b"/>
              <a:pathLst>
                <a:path w="12627" h="41669">
                  <a:moveTo>
                    <a:pt x="0" y="0"/>
                  </a:moveTo>
                  <a:lnTo>
                    <a:pt x="0" y="41669"/>
                  </a:lnTo>
                </a:path>
              </a:pathLst>
            </a:custGeom>
            <a:ln w="18925" cap="flat">
              <a:solidFill>
                <a:srgbClr val="E73E16"/>
              </a:solidFill>
              <a:prstDash val="solid"/>
              <a:miter/>
            </a:ln>
          </p:spPr>
          <p:txBody>
            <a:bodyPr rtlCol="0" anchor="ctr"/>
            <a:lstStyle/>
            <a:p>
              <a:pPr rtl="0"/>
              <a:endParaRPr lang="en-US">
                <a:latin typeface="+mn-lt"/>
              </a:endParaRPr>
            </a:p>
          </p:txBody>
        </p:sp>
        <p:sp>
          <p:nvSpPr>
            <p:cNvPr id="1569" name="Freeform: Shape 1568">
              <a:extLst>
                <a:ext uri="{FF2B5EF4-FFF2-40B4-BE49-F238E27FC236}">
                  <a16:creationId xmlns:a16="http://schemas.microsoft.com/office/drawing/2014/main" id="{2A574E1C-B7AD-A246-B327-D7AA3CD5418C}"/>
                </a:ext>
              </a:extLst>
            </p:cNvPr>
            <p:cNvSpPr/>
            <p:nvPr/>
          </p:nvSpPr>
          <p:spPr>
            <a:xfrm>
              <a:off x="7429479" y="4015777"/>
              <a:ext cx="12627" cy="49497"/>
            </a:xfrm>
            <a:custGeom>
              <a:avLst/>
              <a:gdLst>
                <a:gd name="connsiteX0" fmla="*/ 0 w 12627"/>
                <a:gd name="connsiteY0" fmla="*/ 0 h 49497"/>
                <a:gd name="connsiteX1" fmla="*/ 0 w 12627"/>
                <a:gd name="connsiteY1" fmla="*/ 49498 h 49497"/>
              </a:gdLst>
              <a:ahLst/>
              <a:cxnLst>
                <a:cxn ang="0">
                  <a:pos x="connsiteX0" y="connsiteY0"/>
                </a:cxn>
                <a:cxn ang="0">
                  <a:pos x="connsiteX1" y="connsiteY1"/>
                </a:cxn>
              </a:cxnLst>
              <a:rect l="l" t="t" r="r" b="b"/>
              <a:pathLst>
                <a:path w="12627" h="49497">
                  <a:moveTo>
                    <a:pt x="0" y="0"/>
                  </a:moveTo>
                  <a:lnTo>
                    <a:pt x="0" y="49498"/>
                  </a:lnTo>
                </a:path>
              </a:pathLst>
            </a:custGeom>
            <a:ln w="18925" cap="flat">
              <a:solidFill>
                <a:srgbClr val="E73E16"/>
              </a:solidFill>
              <a:prstDash val="solid"/>
              <a:miter/>
            </a:ln>
          </p:spPr>
          <p:txBody>
            <a:bodyPr rtlCol="0" anchor="ctr"/>
            <a:lstStyle/>
            <a:p>
              <a:pPr rtl="0"/>
              <a:endParaRPr lang="en-US">
                <a:latin typeface="+mn-lt"/>
              </a:endParaRPr>
            </a:p>
          </p:txBody>
        </p:sp>
        <p:sp>
          <p:nvSpPr>
            <p:cNvPr id="1570" name="Freeform: Shape 1569">
              <a:extLst>
                <a:ext uri="{FF2B5EF4-FFF2-40B4-BE49-F238E27FC236}">
                  <a16:creationId xmlns:a16="http://schemas.microsoft.com/office/drawing/2014/main" id="{4E492798-6212-4C86-4CA6-8E0A6097634E}"/>
                </a:ext>
              </a:extLst>
            </p:cNvPr>
            <p:cNvSpPr/>
            <p:nvPr/>
          </p:nvSpPr>
          <p:spPr>
            <a:xfrm>
              <a:off x="7416220" y="4014514"/>
              <a:ext cx="12627" cy="50381"/>
            </a:xfrm>
            <a:custGeom>
              <a:avLst/>
              <a:gdLst>
                <a:gd name="connsiteX0" fmla="*/ 0 w 12627"/>
                <a:gd name="connsiteY0" fmla="*/ 0 h 50381"/>
                <a:gd name="connsiteX1" fmla="*/ 0 w 12627"/>
                <a:gd name="connsiteY1" fmla="*/ 50382 h 50381"/>
              </a:gdLst>
              <a:ahLst/>
              <a:cxnLst>
                <a:cxn ang="0">
                  <a:pos x="connsiteX0" y="connsiteY0"/>
                </a:cxn>
                <a:cxn ang="0">
                  <a:pos x="connsiteX1" y="connsiteY1"/>
                </a:cxn>
              </a:cxnLst>
              <a:rect l="l" t="t" r="r" b="b"/>
              <a:pathLst>
                <a:path w="12627" h="50381">
                  <a:moveTo>
                    <a:pt x="0" y="0"/>
                  </a:moveTo>
                  <a:lnTo>
                    <a:pt x="0" y="50382"/>
                  </a:lnTo>
                </a:path>
              </a:pathLst>
            </a:custGeom>
            <a:ln w="18925" cap="flat">
              <a:solidFill>
                <a:srgbClr val="E73E16"/>
              </a:solidFill>
              <a:prstDash val="solid"/>
              <a:miter/>
            </a:ln>
          </p:spPr>
          <p:txBody>
            <a:bodyPr rtlCol="0" anchor="ctr"/>
            <a:lstStyle/>
            <a:p>
              <a:pPr rtl="0"/>
              <a:endParaRPr lang="en-US">
                <a:latin typeface="+mn-lt"/>
              </a:endParaRPr>
            </a:p>
          </p:txBody>
        </p:sp>
        <p:sp>
          <p:nvSpPr>
            <p:cNvPr id="1571" name="Freeform: Shape 1570">
              <a:extLst>
                <a:ext uri="{FF2B5EF4-FFF2-40B4-BE49-F238E27FC236}">
                  <a16:creationId xmlns:a16="http://schemas.microsoft.com/office/drawing/2014/main" id="{77302D51-4578-C8C9-80D4-B1F041046487}"/>
                </a:ext>
              </a:extLst>
            </p:cNvPr>
            <p:cNvSpPr/>
            <p:nvPr/>
          </p:nvSpPr>
          <p:spPr>
            <a:xfrm>
              <a:off x="7549561" y="4039768"/>
              <a:ext cx="60609" cy="12627"/>
            </a:xfrm>
            <a:custGeom>
              <a:avLst/>
              <a:gdLst>
                <a:gd name="connsiteX0" fmla="*/ 0 w 60609"/>
                <a:gd name="connsiteY0" fmla="*/ 0 h 12627"/>
                <a:gd name="connsiteX1" fmla="*/ 60610 w 60609"/>
                <a:gd name="connsiteY1" fmla="*/ 0 h 12627"/>
              </a:gdLst>
              <a:ahLst/>
              <a:cxnLst>
                <a:cxn ang="0">
                  <a:pos x="connsiteX0" y="connsiteY0"/>
                </a:cxn>
                <a:cxn ang="0">
                  <a:pos x="connsiteX1" y="connsiteY1"/>
                </a:cxn>
              </a:cxnLst>
              <a:rect l="l" t="t" r="r" b="b"/>
              <a:pathLst>
                <a:path w="60609" h="12627">
                  <a:moveTo>
                    <a:pt x="0" y="0"/>
                  </a:moveTo>
                  <a:lnTo>
                    <a:pt x="60610"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2" name="Freeform: Shape 1571">
              <a:extLst>
                <a:ext uri="{FF2B5EF4-FFF2-40B4-BE49-F238E27FC236}">
                  <a16:creationId xmlns:a16="http://schemas.microsoft.com/office/drawing/2014/main" id="{ACC90396-91E7-20DD-C5B3-28C434B63F1D}"/>
                </a:ext>
              </a:extLst>
            </p:cNvPr>
            <p:cNvSpPr/>
            <p:nvPr/>
          </p:nvSpPr>
          <p:spPr>
            <a:xfrm>
              <a:off x="7637193" y="4039895"/>
              <a:ext cx="57452" cy="12627"/>
            </a:xfrm>
            <a:custGeom>
              <a:avLst/>
              <a:gdLst>
                <a:gd name="connsiteX0" fmla="*/ 0 w 57452"/>
                <a:gd name="connsiteY0" fmla="*/ 0 h 12627"/>
                <a:gd name="connsiteX1" fmla="*/ 57453 w 57452"/>
                <a:gd name="connsiteY1" fmla="*/ 0 h 12627"/>
              </a:gdLst>
              <a:ahLst/>
              <a:cxnLst>
                <a:cxn ang="0">
                  <a:pos x="connsiteX0" y="connsiteY0"/>
                </a:cxn>
                <a:cxn ang="0">
                  <a:pos x="connsiteX1" y="connsiteY1"/>
                </a:cxn>
              </a:cxnLst>
              <a:rect l="l" t="t" r="r" b="b"/>
              <a:pathLst>
                <a:path w="57452" h="12627">
                  <a:moveTo>
                    <a:pt x="0" y="0"/>
                  </a:moveTo>
                  <a:lnTo>
                    <a:pt x="57453"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3" name="Freeform: Shape 1572">
              <a:extLst>
                <a:ext uri="{FF2B5EF4-FFF2-40B4-BE49-F238E27FC236}">
                  <a16:creationId xmlns:a16="http://schemas.microsoft.com/office/drawing/2014/main" id="{49DBA4C9-8799-CA95-D841-2AFF81BB32D3}"/>
                </a:ext>
              </a:extLst>
            </p:cNvPr>
            <p:cNvSpPr/>
            <p:nvPr/>
          </p:nvSpPr>
          <p:spPr>
            <a:xfrm>
              <a:off x="7725708" y="4039137"/>
              <a:ext cx="57326" cy="12627"/>
            </a:xfrm>
            <a:custGeom>
              <a:avLst/>
              <a:gdLst>
                <a:gd name="connsiteX0" fmla="*/ 0 w 57326"/>
                <a:gd name="connsiteY0" fmla="*/ 0 h 12627"/>
                <a:gd name="connsiteX1" fmla="*/ 57327 w 57326"/>
                <a:gd name="connsiteY1" fmla="*/ 0 h 12627"/>
              </a:gdLst>
              <a:ahLst/>
              <a:cxnLst>
                <a:cxn ang="0">
                  <a:pos x="connsiteX0" y="connsiteY0"/>
                </a:cxn>
                <a:cxn ang="0">
                  <a:pos x="connsiteX1" y="connsiteY1"/>
                </a:cxn>
              </a:cxnLst>
              <a:rect l="l" t="t" r="r" b="b"/>
              <a:pathLst>
                <a:path w="57326" h="12627">
                  <a:moveTo>
                    <a:pt x="0" y="0"/>
                  </a:moveTo>
                  <a:lnTo>
                    <a:pt x="57327"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4" name="Freeform: Shape 1573">
              <a:extLst>
                <a:ext uri="{FF2B5EF4-FFF2-40B4-BE49-F238E27FC236}">
                  <a16:creationId xmlns:a16="http://schemas.microsoft.com/office/drawing/2014/main" id="{F540749C-B263-623E-7387-10E332F85BC7}"/>
                </a:ext>
              </a:extLst>
            </p:cNvPr>
            <p:cNvSpPr/>
            <p:nvPr/>
          </p:nvSpPr>
          <p:spPr>
            <a:xfrm>
              <a:off x="7813971" y="4039516"/>
              <a:ext cx="56947" cy="12627"/>
            </a:xfrm>
            <a:custGeom>
              <a:avLst/>
              <a:gdLst>
                <a:gd name="connsiteX0" fmla="*/ 0 w 56947"/>
                <a:gd name="connsiteY0" fmla="*/ 0 h 12627"/>
                <a:gd name="connsiteX1" fmla="*/ 56948 w 56947"/>
                <a:gd name="connsiteY1" fmla="*/ 0 h 12627"/>
              </a:gdLst>
              <a:ahLst/>
              <a:cxnLst>
                <a:cxn ang="0">
                  <a:pos x="connsiteX0" y="connsiteY0"/>
                </a:cxn>
                <a:cxn ang="0">
                  <a:pos x="connsiteX1" y="connsiteY1"/>
                </a:cxn>
              </a:cxnLst>
              <a:rect l="l" t="t" r="r" b="b"/>
              <a:pathLst>
                <a:path w="56947" h="12627">
                  <a:moveTo>
                    <a:pt x="0" y="0"/>
                  </a:moveTo>
                  <a:lnTo>
                    <a:pt x="56948"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5" name="Freeform: Shape 1574">
              <a:extLst>
                <a:ext uri="{FF2B5EF4-FFF2-40B4-BE49-F238E27FC236}">
                  <a16:creationId xmlns:a16="http://schemas.microsoft.com/office/drawing/2014/main" id="{A34D0FAE-6F6C-3F42-2865-FEE3C0900760}"/>
                </a:ext>
              </a:extLst>
            </p:cNvPr>
            <p:cNvSpPr/>
            <p:nvPr/>
          </p:nvSpPr>
          <p:spPr>
            <a:xfrm>
              <a:off x="7903370" y="4039895"/>
              <a:ext cx="57831" cy="12627"/>
            </a:xfrm>
            <a:custGeom>
              <a:avLst/>
              <a:gdLst>
                <a:gd name="connsiteX0" fmla="*/ 0 w 57831"/>
                <a:gd name="connsiteY0" fmla="*/ 0 h 12627"/>
                <a:gd name="connsiteX1" fmla="*/ 57832 w 57831"/>
                <a:gd name="connsiteY1" fmla="*/ 0 h 12627"/>
              </a:gdLst>
              <a:ahLst/>
              <a:cxnLst>
                <a:cxn ang="0">
                  <a:pos x="connsiteX0" y="connsiteY0"/>
                </a:cxn>
                <a:cxn ang="0">
                  <a:pos x="connsiteX1" y="connsiteY1"/>
                </a:cxn>
              </a:cxnLst>
              <a:rect l="l" t="t" r="r" b="b"/>
              <a:pathLst>
                <a:path w="57831" h="12627">
                  <a:moveTo>
                    <a:pt x="0" y="0"/>
                  </a:moveTo>
                  <a:lnTo>
                    <a:pt x="57832"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6" name="Freeform: Shape 1575">
              <a:extLst>
                <a:ext uri="{FF2B5EF4-FFF2-40B4-BE49-F238E27FC236}">
                  <a16:creationId xmlns:a16="http://schemas.microsoft.com/office/drawing/2014/main" id="{2DBFF4D7-4305-4C34-B6F5-C0543D4FE2EF}"/>
                </a:ext>
              </a:extLst>
            </p:cNvPr>
            <p:cNvSpPr/>
            <p:nvPr/>
          </p:nvSpPr>
          <p:spPr>
            <a:xfrm>
              <a:off x="7985193" y="4039516"/>
              <a:ext cx="94323" cy="12627"/>
            </a:xfrm>
            <a:custGeom>
              <a:avLst/>
              <a:gdLst>
                <a:gd name="connsiteX0" fmla="*/ 0 w 94323"/>
                <a:gd name="connsiteY0" fmla="*/ 0 h 12627"/>
                <a:gd name="connsiteX1" fmla="*/ 94324 w 94323"/>
                <a:gd name="connsiteY1" fmla="*/ 0 h 12627"/>
              </a:gdLst>
              <a:ahLst/>
              <a:cxnLst>
                <a:cxn ang="0">
                  <a:pos x="connsiteX0" y="connsiteY0"/>
                </a:cxn>
                <a:cxn ang="0">
                  <a:pos x="connsiteX1" y="connsiteY1"/>
                </a:cxn>
              </a:cxnLst>
              <a:rect l="l" t="t" r="r" b="b"/>
              <a:pathLst>
                <a:path w="94323" h="12627">
                  <a:moveTo>
                    <a:pt x="0" y="0"/>
                  </a:moveTo>
                  <a:lnTo>
                    <a:pt x="94324"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7" name="Freeform: Shape 1576">
              <a:extLst>
                <a:ext uri="{FF2B5EF4-FFF2-40B4-BE49-F238E27FC236}">
                  <a16:creationId xmlns:a16="http://schemas.microsoft.com/office/drawing/2014/main" id="{CBC32900-E614-F837-3C8E-5A5E4B0FE340}"/>
                </a:ext>
              </a:extLst>
            </p:cNvPr>
            <p:cNvSpPr/>
            <p:nvPr/>
          </p:nvSpPr>
          <p:spPr>
            <a:xfrm>
              <a:off x="8059945" y="4020828"/>
              <a:ext cx="12627" cy="42805"/>
            </a:xfrm>
            <a:custGeom>
              <a:avLst/>
              <a:gdLst>
                <a:gd name="connsiteX0" fmla="*/ 0 w 12627"/>
                <a:gd name="connsiteY0" fmla="*/ 0 h 42805"/>
                <a:gd name="connsiteX1" fmla="*/ 0 w 12627"/>
                <a:gd name="connsiteY1" fmla="*/ 42806 h 42805"/>
              </a:gdLst>
              <a:ahLst/>
              <a:cxnLst>
                <a:cxn ang="0">
                  <a:pos x="connsiteX0" y="connsiteY0"/>
                </a:cxn>
                <a:cxn ang="0">
                  <a:pos x="connsiteX1" y="connsiteY1"/>
                </a:cxn>
              </a:cxnLst>
              <a:rect l="l" t="t" r="r" b="b"/>
              <a:pathLst>
                <a:path w="12627" h="42805">
                  <a:moveTo>
                    <a:pt x="0" y="0"/>
                  </a:moveTo>
                  <a:lnTo>
                    <a:pt x="0" y="42806"/>
                  </a:lnTo>
                </a:path>
              </a:pathLst>
            </a:custGeom>
            <a:ln w="18925" cap="flat">
              <a:solidFill>
                <a:srgbClr val="E73E16"/>
              </a:solidFill>
              <a:prstDash val="solid"/>
              <a:miter/>
            </a:ln>
          </p:spPr>
          <p:txBody>
            <a:bodyPr rtlCol="0" anchor="ctr"/>
            <a:lstStyle/>
            <a:p>
              <a:pPr rtl="0"/>
              <a:endParaRPr lang="en-US">
                <a:latin typeface="+mn-lt"/>
              </a:endParaRPr>
            </a:p>
          </p:txBody>
        </p:sp>
      </p:grpSp>
      <p:sp>
        <p:nvSpPr>
          <p:cNvPr id="1578" name="TextBox 1577">
            <a:extLst>
              <a:ext uri="{FF2B5EF4-FFF2-40B4-BE49-F238E27FC236}">
                <a16:creationId xmlns:a16="http://schemas.microsoft.com/office/drawing/2014/main" id="{0C4F5C95-EC95-B70A-E6F4-6AAF319D74D2}"/>
              </a:ext>
            </a:extLst>
          </p:cNvPr>
          <p:cNvSpPr txBox="1"/>
          <p:nvPr/>
        </p:nvSpPr>
        <p:spPr>
          <a:xfrm rot="16200000">
            <a:off x="17459" y="3474434"/>
            <a:ext cx="2791592" cy="307777"/>
          </a:xfrm>
          <a:prstGeom prst="rect">
            <a:avLst/>
          </a:prstGeom>
          <a:noFill/>
        </p:spPr>
        <p:txBody>
          <a:bodyPr wrap="square" rtlCol="0">
            <a:spAutoFit/>
          </a:bodyPr>
          <a:lstStyle/>
          <a:p>
            <a:pPr algn="ctr" rtl="0"/>
            <a:r>
              <a:rPr lang="ja-jp" sz="1400">
                <a:solidFill>
                  <a:srgbClr val="000000"/>
                </a:solidFill>
                <a:latin typeface="+mn-lt"/>
              </a:rPr>
              <a:t>DFS確率</a:t>
            </a:r>
          </a:p>
        </p:txBody>
      </p:sp>
      <p:sp>
        <p:nvSpPr>
          <p:cNvPr id="1579" name="TextBox 1578">
            <a:extLst>
              <a:ext uri="{FF2B5EF4-FFF2-40B4-BE49-F238E27FC236}">
                <a16:creationId xmlns:a16="http://schemas.microsoft.com/office/drawing/2014/main" id="{DCE61573-E778-A0EF-1360-909A8E34805D}"/>
              </a:ext>
            </a:extLst>
          </p:cNvPr>
          <p:cNvSpPr txBox="1"/>
          <p:nvPr/>
        </p:nvSpPr>
        <p:spPr>
          <a:xfrm>
            <a:off x="661886" y="5541842"/>
            <a:ext cx="1655332"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dirty="0">
                <a:ln>
                  <a:noFill/>
                </a:ln>
                <a:solidFill>
                  <a:srgbClr val="000000"/>
                </a:solidFill>
                <a:effectLst/>
                <a:uLnTx/>
                <a:uFillTx/>
                <a:latin typeface="+mn-lt"/>
                <a:ea typeface="+mn-ea"/>
                <a:cs typeface="+mn-cs"/>
              </a:rPr>
              <a:t>リスクに晒されていた患者数</a:t>
            </a:r>
          </a:p>
        </p:txBody>
      </p:sp>
      <p:grpSp>
        <p:nvGrpSpPr>
          <p:cNvPr id="1580" name="Group 1579">
            <a:extLst>
              <a:ext uri="{FF2B5EF4-FFF2-40B4-BE49-F238E27FC236}">
                <a16:creationId xmlns:a16="http://schemas.microsoft.com/office/drawing/2014/main" id="{C01580AD-C0F7-9216-E77E-4AFF78ED72FD}"/>
              </a:ext>
            </a:extLst>
          </p:cNvPr>
          <p:cNvGrpSpPr/>
          <p:nvPr/>
        </p:nvGrpSpPr>
        <p:grpSpPr>
          <a:xfrm>
            <a:off x="1328793" y="5787349"/>
            <a:ext cx="190853" cy="224231"/>
            <a:chOff x="324758" y="5089419"/>
            <a:chExt cx="165212" cy="107445"/>
          </a:xfrm>
        </p:grpSpPr>
        <p:sp>
          <p:nvSpPr>
            <p:cNvPr id="1581" name="Freeform: Shape 1580">
              <a:extLst>
                <a:ext uri="{FF2B5EF4-FFF2-40B4-BE49-F238E27FC236}">
                  <a16:creationId xmlns:a16="http://schemas.microsoft.com/office/drawing/2014/main" id="{37CFD186-3103-0164-AB24-034655BA7D50}"/>
                </a:ext>
              </a:extLst>
            </p:cNvPr>
            <p:cNvSpPr/>
            <p:nvPr/>
          </p:nvSpPr>
          <p:spPr>
            <a:xfrm>
              <a:off x="324758" y="5089419"/>
              <a:ext cx="155308" cy="12750"/>
            </a:xfrm>
            <a:custGeom>
              <a:avLst/>
              <a:gdLst>
                <a:gd name="connsiteX0" fmla="*/ 0 w 220845"/>
                <a:gd name="connsiteY0" fmla="*/ 0 h 12750"/>
                <a:gd name="connsiteX1" fmla="*/ 220845 w 220845"/>
                <a:gd name="connsiteY1" fmla="*/ 0 h 12750"/>
              </a:gdLst>
              <a:ahLst/>
              <a:cxnLst>
                <a:cxn ang="0">
                  <a:pos x="connsiteX0" y="connsiteY0"/>
                </a:cxn>
                <a:cxn ang="0">
                  <a:pos x="connsiteX1" y="connsiteY1"/>
                </a:cxn>
              </a:cxnLst>
              <a:rect l="l" t="t" r="r" b="b"/>
              <a:pathLst>
                <a:path w="220845" h="12750">
                  <a:moveTo>
                    <a:pt x="0" y="0"/>
                  </a:moveTo>
                  <a:lnTo>
                    <a:pt x="220845" y="0"/>
                  </a:lnTo>
                </a:path>
              </a:pathLst>
            </a:custGeom>
            <a:ln w="19096"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1582" name="Freeform: Shape 1581">
              <a:extLst>
                <a:ext uri="{FF2B5EF4-FFF2-40B4-BE49-F238E27FC236}">
                  <a16:creationId xmlns:a16="http://schemas.microsoft.com/office/drawing/2014/main" id="{4C429B4D-D59E-22BA-69F9-CBFE5C435B83}"/>
                </a:ext>
              </a:extLst>
            </p:cNvPr>
            <p:cNvSpPr/>
            <p:nvPr/>
          </p:nvSpPr>
          <p:spPr>
            <a:xfrm>
              <a:off x="331972" y="5184114"/>
              <a:ext cx="157998" cy="12750"/>
            </a:xfrm>
            <a:custGeom>
              <a:avLst/>
              <a:gdLst>
                <a:gd name="connsiteX0" fmla="*/ 0 w 224670"/>
                <a:gd name="connsiteY0" fmla="*/ 0 h 12750"/>
                <a:gd name="connsiteX1" fmla="*/ 224671 w 224670"/>
                <a:gd name="connsiteY1" fmla="*/ 0 h 12750"/>
              </a:gdLst>
              <a:ahLst/>
              <a:cxnLst>
                <a:cxn ang="0">
                  <a:pos x="connsiteX0" y="connsiteY0"/>
                </a:cxn>
                <a:cxn ang="0">
                  <a:pos x="connsiteX1" y="connsiteY1"/>
                </a:cxn>
              </a:cxnLst>
              <a:rect l="l" t="t" r="r" b="b"/>
              <a:pathLst>
                <a:path w="224670" h="12750">
                  <a:moveTo>
                    <a:pt x="0" y="0"/>
                  </a:moveTo>
                  <a:lnTo>
                    <a:pt x="224671" y="0"/>
                  </a:lnTo>
                </a:path>
              </a:pathLst>
            </a:custGeom>
            <a:ln w="19096" cap="flat">
              <a:solidFill>
                <a:srgbClr val="E73E16"/>
              </a:solidFill>
              <a:custDash>
                <a:ds d="0" sp="0"/>
                <a:ds d="262500" sp="9375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Tree>
    <p:extLst>
      <p:ext uri="{BB962C8B-B14F-4D97-AF65-F5344CB8AC3E}">
        <p14:creationId xmlns:p14="http://schemas.microsoft.com/office/powerpoint/2010/main" val="97998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LBA48：CCTG BR.31：完全切除非小細胞肺がん（NSCLC）を対象としたデュルバルマブ術後補助療法の国際的二重盲検プラセボ対照無作為化第Ⅲ相試験 - Goss G、他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888310" cy="419600"/>
          </a:xfrm>
        </p:spPr>
        <p:txBody>
          <a:bodyPr rtlCol="0"/>
          <a:lstStyle/>
          <a:p>
            <a:pPr rtl="0"/>
            <a:r>
              <a:rPr lang="ja-jp" b="1"/>
              <a:t>主な結果</a:t>
            </a:r>
          </a:p>
        </p:txBody>
      </p:sp>
      <p:sp>
        <p:nvSpPr>
          <p:cNvPr id="7" name="Text Placeholder 6">
            <a:extLst>
              <a:ext uri="{FF2B5EF4-FFF2-40B4-BE49-F238E27FC236}">
                <a16:creationId xmlns:a16="http://schemas.microsoft.com/office/drawing/2014/main" id="{F3169CFA-BB92-04C6-7357-B8F42F1C71E3}"/>
              </a:ext>
            </a:extLst>
          </p:cNvPr>
          <p:cNvSpPr>
            <a:spLocks noGrp="1"/>
          </p:cNvSpPr>
          <p:nvPr>
            <p:ph type="body" sz="quarter" idx="10"/>
          </p:nvPr>
        </p:nvSpPr>
        <p:spPr>
          <a:xfrm>
            <a:off x="304800" y="6527870"/>
            <a:ext cx="5507567" cy="193467"/>
          </a:xfrm>
        </p:spPr>
        <p:txBody>
          <a:bodyPr rtlCol="0"/>
          <a:lstStyle/>
          <a:p>
            <a:pPr rtl="0"/>
            <a:r>
              <a:rPr lang="ja-jp" baseline="30000"/>
              <a:t>a</a:t>
            </a:r>
            <a:r>
              <a:rPr lang="ja-jp"/>
              <a:t>両側。</a:t>
            </a:r>
            <a:endParaRPr lang="en-GB"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Goss G、他Ann Oncol 2024；35(補遺)：抄録LBA48</a:t>
            </a:r>
          </a:p>
        </p:txBody>
      </p:sp>
      <p:graphicFrame>
        <p:nvGraphicFramePr>
          <p:cNvPr id="6" name="Table 663">
            <a:extLst>
              <a:ext uri="{FF2B5EF4-FFF2-40B4-BE49-F238E27FC236}">
                <a16:creationId xmlns:a16="http://schemas.microsoft.com/office/drawing/2014/main" id="{FA0A9423-E452-4CF7-72F9-606124497ABC}"/>
              </a:ext>
            </a:extLst>
          </p:cNvPr>
          <p:cNvGraphicFramePr>
            <a:graphicFrameLocks noGrp="1"/>
          </p:cNvGraphicFramePr>
          <p:nvPr>
            <p:extLst>
              <p:ext uri="{D42A27DB-BD31-4B8C-83A1-F6EECF244321}">
                <p14:modId xmlns:p14="http://schemas.microsoft.com/office/powerpoint/2010/main" val="3388787029"/>
              </p:ext>
            </p:extLst>
          </p:nvPr>
        </p:nvGraphicFramePr>
        <p:xfrm>
          <a:off x="6494220" y="5297725"/>
          <a:ext cx="4866810" cy="947520"/>
        </p:xfrm>
        <a:graphic>
          <a:graphicData uri="http://schemas.openxmlformats.org/drawingml/2006/table">
            <a:tbl>
              <a:tblPr firstRow="1" bandRow="1">
                <a:tableStyleId>{69012ECD-51FC-41F1-AA8D-1B2483CD663E}</a:tableStyleId>
              </a:tblPr>
              <a:tblGrid>
                <a:gridCol w="2061017">
                  <a:extLst>
                    <a:ext uri="{9D8B030D-6E8A-4147-A177-3AD203B41FA5}">
                      <a16:colId xmlns:a16="http://schemas.microsoft.com/office/drawing/2014/main" val="4026828033"/>
                    </a:ext>
                  </a:extLst>
                </a:gridCol>
                <a:gridCol w="1302875">
                  <a:extLst>
                    <a:ext uri="{9D8B030D-6E8A-4147-A177-3AD203B41FA5}">
                      <a16:colId xmlns:a16="http://schemas.microsoft.com/office/drawing/2014/main" val="2351951672"/>
                    </a:ext>
                  </a:extLst>
                </a:gridCol>
                <a:gridCol w="1502918">
                  <a:extLst>
                    <a:ext uri="{9D8B030D-6E8A-4147-A177-3AD203B41FA5}">
                      <a16:colId xmlns:a16="http://schemas.microsoft.com/office/drawing/2014/main" val="3840096650"/>
                    </a:ext>
                  </a:extLst>
                </a:gridCol>
              </a:tblGrid>
              <a:tr h="0">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ja-jp" sz="1200" b="1" noProof="0">
                          <a:solidFill>
                            <a:schemeClr val="tx2"/>
                          </a:solidFill>
                        </a:rPr>
                        <a:t>デュルバルマブ</a:t>
                      </a:r>
                    </a:p>
                    <a:p>
                      <a:pPr algn="ctr" rtl="0"/>
                      <a:r>
                        <a:rPr lang="ja-jp" sz="1200" b="1" noProof="0">
                          <a:solidFill>
                            <a:schemeClr val="tx2"/>
                          </a:solidFill>
                        </a:rPr>
                        <a:t>(n=815)</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プラセボ</a:t>
                      </a:r>
                    </a:p>
                    <a:p>
                      <a:pPr algn="ctr" rtl="0"/>
                      <a:r>
                        <a:rPr lang="ja-jp" sz="1200" b="1" noProof="0">
                          <a:solidFill>
                            <a:schemeClr val="tx2"/>
                          </a:solidFill>
                        </a:rPr>
                        <a:t>(n=404)</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ja-jp" sz="1200" dirty="0"/>
                        <a:t>mDFS、月数(95％ CI)</a:t>
                      </a:r>
                    </a:p>
                  </a:txBody>
                  <a:tcPr marL="72000" marR="72000" marT="36000" marB="36000" anchor="ctr">
                    <a:solidFill>
                      <a:schemeClr val="tx2"/>
                    </a:solidFill>
                  </a:tcPr>
                </a:tc>
                <a:tc>
                  <a:txBody>
                    <a:bodyPr/>
                    <a:lstStyle/>
                    <a:p>
                      <a:pPr algn="ctr" rtl="0"/>
                      <a:r>
                        <a:rPr lang="ja-jp" sz="1200" dirty="0">
                          <a:solidFill>
                            <a:srgbClr val="000000"/>
                          </a:solidFill>
                          <a:latin typeface="+mn-lt"/>
                        </a:rPr>
                        <a:t>60.0 (49.6、74.9)</a:t>
                      </a:r>
                    </a:p>
                  </a:txBody>
                  <a:tcPr marL="72000" marR="72000" marT="36000" marB="36000" anchor="ctr">
                    <a:solidFill>
                      <a:schemeClr val="tx2"/>
                    </a:solidFill>
                  </a:tcPr>
                </a:tc>
                <a:tc>
                  <a:txBody>
                    <a:bodyPr/>
                    <a:lstStyle/>
                    <a:p>
                      <a:pPr algn="ctr" rtl="0"/>
                      <a:r>
                        <a:rPr lang="ja-jp" sz="1200" dirty="0">
                          <a:solidFill>
                            <a:srgbClr val="000000"/>
                          </a:solidFill>
                          <a:latin typeface="+mn-lt"/>
                        </a:rPr>
                        <a:t>53.9 (36.7、67.3)</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HR (95％CI)；</a:t>
                      </a:r>
                      <a:r>
                        <a:rPr lang="ja-jp" sz="1200" i="0">
                          <a:solidFill>
                            <a:srgbClr val="000000"/>
                          </a:solidFill>
                        </a:rPr>
                        <a:t>p値</a:t>
                      </a:r>
                      <a:r>
                        <a:rPr lang="ja-jp" sz="1200" i="0" baseline="30000">
                          <a:solidFill>
                            <a:srgbClr val="000000"/>
                          </a:solidFill>
                        </a:rPr>
                        <a:t>a</a:t>
                      </a:r>
                      <a:endParaRPr lang="en-GB" sz="1200" i="0" dirty="0">
                        <a:solidFill>
                          <a:srgbClr val="000000"/>
                        </a:solidFill>
                      </a:endParaRPr>
                    </a:p>
                  </a:txBody>
                  <a:tcPr marL="72000" marR="72000" marT="36000" marB="36000" anchor="ctr">
                    <a:solidFill>
                      <a:schemeClr val="tx2"/>
                    </a:solidFill>
                  </a:tcPr>
                </a:tc>
                <a:tc gridSpan="2">
                  <a:txBody>
                    <a:bodyPr/>
                    <a:lstStyle/>
                    <a:p>
                      <a:pPr algn="ctr" rtl="0"/>
                      <a:r>
                        <a:rPr lang="ja-jp" sz="1200" dirty="0">
                          <a:solidFill>
                            <a:srgbClr val="000000"/>
                          </a:solidFill>
                          <a:latin typeface="+mn-lt"/>
                        </a:rPr>
                        <a:t>0.893 (0.752、1.065)；0.207</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933" name="TextBox 932">
            <a:extLst>
              <a:ext uri="{FF2B5EF4-FFF2-40B4-BE49-F238E27FC236}">
                <a16:creationId xmlns:a16="http://schemas.microsoft.com/office/drawing/2014/main" id="{BC20550B-5F80-18DB-CEB7-4BE69196DD54}"/>
              </a:ext>
            </a:extLst>
          </p:cNvPr>
          <p:cNvSpPr txBox="1"/>
          <p:nvPr/>
        </p:nvSpPr>
        <p:spPr>
          <a:xfrm>
            <a:off x="7496588" y="1682394"/>
            <a:ext cx="3818674" cy="30777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kern="1200" dirty="0">
                <a:solidFill>
                  <a:srgbClr val="000000"/>
                </a:solidFill>
                <a:latin typeface="+mn-lt"/>
                <a:ea typeface="+mn-ea"/>
                <a:cs typeface="+mn-cs"/>
              </a:rPr>
              <a:t>PD-L1オールカマー</a:t>
            </a:r>
            <a:r>
              <a:rPr lang="ja-jp" sz="1400" b="1" i="0" u="none" strike="noStrike" kern="1200" cap="none" spc="0" normalizeH="0" noProof="0" dirty="0">
                <a:ln>
                  <a:noFill/>
                </a:ln>
                <a:solidFill>
                  <a:srgbClr val="000000"/>
                </a:solidFill>
                <a:effectLst/>
                <a:uLnTx/>
                <a:uFillTx/>
                <a:latin typeface="+mn-lt"/>
                <a:ea typeface="+mn-ea"/>
                <a:cs typeface="+mn-cs"/>
              </a:rPr>
              <a:t>EGFR-/ALK-</a:t>
            </a:r>
            <a:r>
              <a:rPr lang="ja-jp" sz="1400" b="1" kern="1200" dirty="0">
                <a:solidFill>
                  <a:srgbClr val="000000"/>
                </a:solidFill>
                <a:latin typeface="+mn-lt"/>
                <a:ea typeface="+mn-ea"/>
                <a:cs typeface="+mn-cs"/>
              </a:rPr>
              <a:t>におけるDFS</a:t>
            </a:r>
            <a:r>
              <a:rPr lang="ja-jp" sz="1400" b="1" i="0" u="none" strike="noStrike" kern="1200" cap="none" spc="0" normalizeH="0" noProof="0" dirty="0">
                <a:ln>
                  <a:noFill/>
                </a:ln>
                <a:solidFill>
                  <a:srgbClr val="000000"/>
                </a:solidFill>
                <a:effectLst/>
                <a:uLnTx/>
                <a:uFillTx/>
                <a:latin typeface="+mn-lt"/>
                <a:ea typeface="+mn-ea"/>
                <a:cs typeface="+mn-cs"/>
              </a:rPr>
              <a:t> </a:t>
            </a:r>
            <a:endParaRPr kumimoji="0" lang="en-US" sz="1400" b="0" i="0" u="none" strike="noStrike" kern="1200" cap="none" spc="0" normalizeH="0" baseline="0" noProof="0" dirty="0">
              <a:ln>
                <a:noFill/>
              </a:ln>
              <a:solidFill>
                <a:srgbClr val="000000"/>
              </a:solidFill>
              <a:effectLst/>
              <a:uLnTx/>
              <a:uFillTx/>
              <a:latin typeface="+mn-lt"/>
              <a:ea typeface="+mn-ea"/>
              <a:cs typeface="+mn-cs"/>
            </a:endParaRPr>
          </a:p>
        </p:txBody>
      </p:sp>
      <p:sp>
        <p:nvSpPr>
          <p:cNvPr id="1221" name="TextBox 1220">
            <a:extLst>
              <a:ext uri="{FF2B5EF4-FFF2-40B4-BE49-F238E27FC236}">
                <a16:creationId xmlns:a16="http://schemas.microsoft.com/office/drawing/2014/main" id="{E14DB540-6001-09FB-2C9C-569C38AEB5FB}"/>
              </a:ext>
            </a:extLst>
          </p:cNvPr>
          <p:cNvSpPr txBox="1"/>
          <p:nvPr/>
        </p:nvSpPr>
        <p:spPr>
          <a:xfrm>
            <a:off x="1858806" y="1726514"/>
            <a:ext cx="3421129" cy="216662"/>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kern="1200" dirty="0">
                <a:solidFill>
                  <a:srgbClr val="000000"/>
                </a:solidFill>
                <a:latin typeface="+mn-lt"/>
                <a:ea typeface="+mn-ea"/>
                <a:cs typeface="+mn-cs"/>
              </a:rPr>
              <a:t>PD-L1≥1％ EGFR-/</a:t>
            </a:r>
            <a:r>
              <a:rPr lang="ja-jp" sz="1400" b="1" i="0" u="none" strike="noStrike" kern="1200" cap="none" spc="0" normalizeH="0" noProof="0" dirty="0">
                <a:ln>
                  <a:noFill/>
                </a:ln>
                <a:solidFill>
                  <a:srgbClr val="000000"/>
                </a:solidFill>
                <a:effectLst/>
                <a:uLnTx/>
                <a:uFillTx/>
                <a:latin typeface="+mn-lt"/>
                <a:ea typeface="+mn-ea"/>
                <a:cs typeface="+mn-cs"/>
              </a:rPr>
              <a:t>ALK-</a:t>
            </a:r>
            <a:r>
              <a:rPr lang="ja-jp" sz="1400" b="1" kern="1200" dirty="0">
                <a:solidFill>
                  <a:srgbClr val="000000"/>
                </a:solidFill>
                <a:latin typeface="+mn-lt"/>
                <a:ea typeface="+mn-ea"/>
                <a:cs typeface="+mn-cs"/>
              </a:rPr>
              <a:t>におけるDFS </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aphicFrame>
        <p:nvGraphicFramePr>
          <p:cNvPr id="1222" name="Table 663">
            <a:extLst>
              <a:ext uri="{FF2B5EF4-FFF2-40B4-BE49-F238E27FC236}">
                <a16:creationId xmlns:a16="http://schemas.microsoft.com/office/drawing/2014/main" id="{BAAD1BC7-FCBE-E2A1-DA63-8EBA133FE0C0}"/>
              </a:ext>
            </a:extLst>
          </p:cNvPr>
          <p:cNvGraphicFramePr>
            <a:graphicFrameLocks noGrp="1"/>
          </p:cNvGraphicFramePr>
          <p:nvPr>
            <p:extLst>
              <p:ext uri="{D42A27DB-BD31-4B8C-83A1-F6EECF244321}">
                <p14:modId xmlns:p14="http://schemas.microsoft.com/office/powerpoint/2010/main" val="2310852846"/>
              </p:ext>
            </p:extLst>
          </p:nvPr>
        </p:nvGraphicFramePr>
        <p:xfrm>
          <a:off x="573671" y="5316324"/>
          <a:ext cx="4712005" cy="981839"/>
        </p:xfrm>
        <a:graphic>
          <a:graphicData uri="http://schemas.openxmlformats.org/drawingml/2006/table">
            <a:tbl>
              <a:tblPr firstRow="1" bandRow="1">
                <a:tableStyleId>{69012ECD-51FC-41F1-AA8D-1B2483CD663E}</a:tableStyleId>
              </a:tblPr>
              <a:tblGrid>
                <a:gridCol w="1946530">
                  <a:extLst>
                    <a:ext uri="{9D8B030D-6E8A-4147-A177-3AD203B41FA5}">
                      <a16:colId xmlns:a16="http://schemas.microsoft.com/office/drawing/2014/main" val="4026828033"/>
                    </a:ext>
                  </a:extLst>
                </a:gridCol>
                <a:gridCol w="1462600">
                  <a:extLst>
                    <a:ext uri="{9D8B030D-6E8A-4147-A177-3AD203B41FA5}">
                      <a16:colId xmlns:a16="http://schemas.microsoft.com/office/drawing/2014/main" val="2351951672"/>
                    </a:ext>
                  </a:extLst>
                </a:gridCol>
                <a:gridCol w="1302875">
                  <a:extLst>
                    <a:ext uri="{9D8B030D-6E8A-4147-A177-3AD203B41FA5}">
                      <a16:colId xmlns:a16="http://schemas.microsoft.com/office/drawing/2014/main" val="3840096650"/>
                    </a:ext>
                  </a:extLst>
                </a:gridCol>
              </a:tblGrid>
              <a:tr h="353164">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ja-jp" sz="1200" b="1" noProof="0">
                          <a:solidFill>
                            <a:schemeClr val="tx2"/>
                          </a:solidFill>
                        </a:rPr>
                        <a:t>デュルバルマブ</a:t>
                      </a:r>
                    </a:p>
                    <a:p>
                      <a:pPr algn="ctr" rtl="0"/>
                      <a:r>
                        <a:rPr lang="ja-jp" sz="1200" b="1" noProof="0">
                          <a:solidFill>
                            <a:schemeClr val="tx2"/>
                          </a:solidFill>
                        </a:rPr>
                        <a:t>(n=469)</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プラセボ</a:t>
                      </a:r>
                    </a:p>
                    <a:p>
                      <a:pPr algn="ctr" rtl="0"/>
                      <a:r>
                        <a:rPr lang="ja-jp" sz="1200" b="1" noProof="0">
                          <a:solidFill>
                            <a:schemeClr val="tx2"/>
                          </a:solidFill>
                        </a:rPr>
                        <a:t>(n=240)</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ja-jp" sz="1200" dirty="0"/>
                        <a:t>mDFS、月数(95％ CI)</a:t>
                      </a:r>
                    </a:p>
                  </a:txBody>
                  <a:tcPr marL="72000" marR="72000" marT="36000" marB="36000" anchor="ctr">
                    <a:solidFill>
                      <a:schemeClr val="tx2"/>
                    </a:solidFill>
                  </a:tcPr>
                </a:tc>
                <a:tc>
                  <a:txBody>
                    <a:bodyPr/>
                    <a:lstStyle/>
                    <a:p>
                      <a:pPr algn="ctr" rtl="0"/>
                      <a:r>
                        <a:rPr lang="ja-jp" sz="1200" dirty="0">
                          <a:solidFill>
                            <a:schemeClr val="tx1"/>
                          </a:solidFill>
                          <a:latin typeface="+mn-lt"/>
                        </a:rPr>
                        <a:t>59.9 (48.4、77.9)</a:t>
                      </a:r>
                    </a:p>
                  </a:txBody>
                  <a:tcPr marL="72000" marR="72000" marT="36000" marB="36000" anchor="ctr">
                    <a:solidFill>
                      <a:schemeClr val="tx2"/>
                    </a:solidFill>
                  </a:tcPr>
                </a:tc>
                <a:tc>
                  <a:txBody>
                    <a:bodyPr/>
                    <a:lstStyle/>
                    <a:p>
                      <a:pPr algn="ctr" rtl="0"/>
                      <a:r>
                        <a:rPr lang="ja-jp" sz="1200" dirty="0">
                          <a:solidFill>
                            <a:schemeClr val="tx1"/>
                          </a:solidFill>
                          <a:latin typeface="+mn-lt"/>
                        </a:rPr>
                        <a:t>60.3 (43.8、80.9)</a:t>
                      </a:r>
                    </a:p>
                  </a:txBody>
                  <a:tcPr marL="72000" marR="72000" marT="36000" marB="36000" anchor="ctr">
                    <a:solidFill>
                      <a:schemeClr val="tx2"/>
                    </a:solidFill>
                  </a:tcPr>
                </a:tc>
                <a:extLst>
                  <a:ext uri="{0D108BD9-81ED-4DB2-BD59-A6C34878D82A}">
                    <a16:rowId xmlns:a16="http://schemas.microsoft.com/office/drawing/2014/main" val="4227238229"/>
                  </a:ext>
                </a:extLst>
              </a:tr>
              <a:tr h="289199">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200"/>
                        <a:t>HR (95％CI)；</a:t>
                      </a:r>
                      <a:r>
                        <a:rPr lang="ja-jp" sz="1200" i="0"/>
                        <a:t>p値</a:t>
                      </a:r>
                      <a:r>
                        <a:rPr lang="ja-jp" sz="1200" i="0" baseline="30000"/>
                        <a:t>a</a:t>
                      </a:r>
                      <a:endParaRPr lang="en-US" sz="1200" i="0" dirty="0"/>
                    </a:p>
                  </a:txBody>
                  <a:tcPr marL="72000" marR="72000" marT="36000" marB="36000" anchor="ctr">
                    <a:solidFill>
                      <a:schemeClr val="tx2"/>
                    </a:solidFill>
                  </a:tcPr>
                </a:tc>
                <a:tc gridSpan="2">
                  <a:txBody>
                    <a:bodyPr/>
                    <a:lstStyle/>
                    <a:p>
                      <a:pPr marL="0" marR="0" lvl="0" indent="0" algn="ctr" defTabSz="914400" rtl="0" eaLnBrk="1" fontAlgn="auto" latinLnBrk="0" hangingPunct="1">
                        <a:lnSpc>
                          <a:spcPts val="800"/>
                        </a:lnSpc>
                        <a:spcBef>
                          <a:spcPts val="0"/>
                        </a:spcBef>
                        <a:spcAft>
                          <a:spcPts val="0"/>
                        </a:spcAft>
                        <a:buClrTx/>
                        <a:buSzTx/>
                        <a:buFontTx/>
                        <a:buNone/>
                        <a:tabLst/>
                        <a:defRPr/>
                      </a:pPr>
                      <a:r>
                        <a:rPr lang="ja-jp" sz="1200" dirty="0">
                          <a:solidFill>
                            <a:schemeClr val="tx1"/>
                          </a:solidFill>
                          <a:latin typeface="+mn-lt"/>
                        </a:rPr>
                        <a:t>0.989 (0.788、1.248)；0.926</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pSp>
        <p:nvGrpSpPr>
          <p:cNvPr id="26" name="Group 25">
            <a:extLst>
              <a:ext uri="{FF2B5EF4-FFF2-40B4-BE49-F238E27FC236}">
                <a16:creationId xmlns:a16="http://schemas.microsoft.com/office/drawing/2014/main" id="{6CEFCE7D-6BB0-7E8D-8214-2307ED23F298}"/>
              </a:ext>
            </a:extLst>
          </p:cNvPr>
          <p:cNvGrpSpPr/>
          <p:nvPr/>
        </p:nvGrpSpPr>
        <p:grpSpPr>
          <a:xfrm>
            <a:off x="289579" y="4868455"/>
            <a:ext cx="5524208" cy="78098"/>
            <a:chOff x="289579" y="5021099"/>
            <a:chExt cx="5524208" cy="78098"/>
          </a:xfrm>
        </p:grpSpPr>
        <p:sp>
          <p:nvSpPr>
            <p:cNvPr id="1224" name="TextBox 1223">
              <a:extLst>
                <a:ext uri="{FF2B5EF4-FFF2-40B4-BE49-F238E27FC236}">
                  <a16:creationId xmlns:a16="http://schemas.microsoft.com/office/drawing/2014/main" id="{656ABC0E-C134-B674-9061-C3B9FC0354CA}"/>
                </a:ext>
              </a:extLst>
            </p:cNvPr>
            <p:cNvSpPr txBox="1"/>
            <p:nvPr/>
          </p:nvSpPr>
          <p:spPr>
            <a:xfrm>
              <a:off x="289579" y="5021099"/>
              <a:ext cx="751444" cy="78098"/>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プラセボ</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5" name="TextBox 1224">
              <a:extLst>
                <a:ext uri="{FF2B5EF4-FFF2-40B4-BE49-F238E27FC236}">
                  <a16:creationId xmlns:a16="http://schemas.microsoft.com/office/drawing/2014/main" id="{FAE24C45-C5A7-D572-4185-50B957561D49}"/>
                </a:ext>
              </a:extLst>
            </p:cNvPr>
            <p:cNvSpPr txBox="1"/>
            <p:nvPr/>
          </p:nvSpPr>
          <p:spPr>
            <a:xfrm>
              <a:off x="1164395" y="5021099"/>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240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6" name="TextBox 1225">
              <a:extLst>
                <a:ext uri="{FF2B5EF4-FFF2-40B4-BE49-F238E27FC236}">
                  <a16:creationId xmlns:a16="http://schemas.microsoft.com/office/drawing/2014/main" id="{84145479-4B1B-6798-47BA-7CF152E7518E}"/>
                </a:ext>
              </a:extLst>
            </p:cNvPr>
            <p:cNvSpPr txBox="1"/>
            <p:nvPr/>
          </p:nvSpPr>
          <p:spPr>
            <a:xfrm>
              <a:off x="1310748" y="5021099"/>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201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7" name="TextBox 1226">
              <a:extLst>
                <a:ext uri="{FF2B5EF4-FFF2-40B4-BE49-F238E27FC236}">
                  <a16:creationId xmlns:a16="http://schemas.microsoft.com/office/drawing/2014/main" id="{9DDFB23B-E496-2238-97F0-36F3ACDA2D6E}"/>
                </a:ext>
              </a:extLst>
            </p:cNvPr>
            <p:cNvSpPr txBox="1"/>
            <p:nvPr/>
          </p:nvSpPr>
          <p:spPr>
            <a:xfrm>
              <a:off x="1443016" y="5021099"/>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189</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8" name="TextBox 1227">
              <a:extLst>
                <a:ext uri="{FF2B5EF4-FFF2-40B4-BE49-F238E27FC236}">
                  <a16:creationId xmlns:a16="http://schemas.microsoft.com/office/drawing/2014/main" id="{E18CCB38-A8A1-AF5E-CDA3-83F430663F19}"/>
                </a:ext>
              </a:extLst>
            </p:cNvPr>
            <p:cNvSpPr txBox="1"/>
            <p:nvPr/>
          </p:nvSpPr>
          <p:spPr>
            <a:xfrm>
              <a:off x="1566866" y="5021099"/>
              <a:ext cx="18378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175</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9" name="TextBox 1228">
              <a:extLst>
                <a:ext uri="{FF2B5EF4-FFF2-40B4-BE49-F238E27FC236}">
                  <a16:creationId xmlns:a16="http://schemas.microsoft.com/office/drawing/2014/main" id="{9E5CA367-C7EF-606B-81BE-E696F5FEBEE4}"/>
                </a:ext>
              </a:extLst>
            </p:cNvPr>
            <p:cNvSpPr txBox="1"/>
            <p:nvPr/>
          </p:nvSpPr>
          <p:spPr>
            <a:xfrm>
              <a:off x="1864833" y="5021099"/>
              <a:ext cx="17712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162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0" name="TextBox 1229">
              <a:extLst>
                <a:ext uri="{FF2B5EF4-FFF2-40B4-BE49-F238E27FC236}">
                  <a16:creationId xmlns:a16="http://schemas.microsoft.com/office/drawing/2014/main" id="{E455C635-E2D7-22F4-A207-C792FAC9E0F6}"/>
                </a:ext>
              </a:extLst>
            </p:cNvPr>
            <p:cNvSpPr txBox="1"/>
            <p:nvPr/>
          </p:nvSpPr>
          <p:spPr>
            <a:xfrm>
              <a:off x="2028817" y="5021099"/>
              <a:ext cx="16473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155</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1" name="TextBox 1230">
              <a:extLst>
                <a:ext uri="{FF2B5EF4-FFF2-40B4-BE49-F238E27FC236}">
                  <a16:creationId xmlns:a16="http://schemas.microsoft.com/office/drawing/2014/main" id="{CB422ABD-1FBA-C4D9-EB03-0F3AB024F09F}"/>
                </a:ext>
              </a:extLst>
            </p:cNvPr>
            <p:cNvSpPr txBox="1"/>
            <p:nvPr/>
          </p:nvSpPr>
          <p:spPr>
            <a:xfrm>
              <a:off x="2179656" y="5021099"/>
              <a:ext cx="16473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152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2" name="TextBox 1231">
              <a:extLst>
                <a:ext uri="{FF2B5EF4-FFF2-40B4-BE49-F238E27FC236}">
                  <a16:creationId xmlns:a16="http://schemas.microsoft.com/office/drawing/2014/main" id="{07488C6D-C4F3-3025-A018-DFD83DC39EF4}"/>
                </a:ext>
              </a:extLst>
            </p:cNvPr>
            <p:cNvSpPr txBox="1"/>
            <p:nvPr/>
          </p:nvSpPr>
          <p:spPr>
            <a:xfrm>
              <a:off x="2324555" y="5021099"/>
              <a:ext cx="15997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148</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3" name="TextBox 1232">
              <a:extLst>
                <a:ext uri="{FF2B5EF4-FFF2-40B4-BE49-F238E27FC236}">
                  <a16:creationId xmlns:a16="http://schemas.microsoft.com/office/drawing/2014/main" id="{E5CD5AF4-E80D-BFC9-5DE2-B03090A04EA6}"/>
                </a:ext>
              </a:extLst>
            </p:cNvPr>
            <p:cNvSpPr txBox="1"/>
            <p:nvPr/>
          </p:nvSpPr>
          <p:spPr>
            <a:xfrm>
              <a:off x="2476913" y="5021099"/>
              <a:ext cx="15428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144</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4" name="TextBox 1233">
              <a:extLst>
                <a:ext uri="{FF2B5EF4-FFF2-40B4-BE49-F238E27FC236}">
                  <a16:creationId xmlns:a16="http://schemas.microsoft.com/office/drawing/2014/main" id="{D6FA69E5-770E-988E-2537-C4B7DA8505AB}"/>
                </a:ext>
              </a:extLst>
            </p:cNvPr>
            <p:cNvSpPr txBox="1"/>
            <p:nvPr/>
          </p:nvSpPr>
          <p:spPr>
            <a:xfrm>
              <a:off x="2613711" y="5021099"/>
              <a:ext cx="172670"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141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5" name="TextBox 1234">
              <a:extLst>
                <a:ext uri="{FF2B5EF4-FFF2-40B4-BE49-F238E27FC236}">
                  <a16:creationId xmlns:a16="http://schemas.microsoft.com/office/drawing/2014/main" id="{4983B88F-7F46-9F1B-58E5-3CAD2034C58F}"/>
                </a:ext>
              </a:extLst>
            </p:cNvPr>
            <p:cNvSpPr txBox="1"/>
            <p:nvPr/>
          </p:nvSpPr>
          <p:spPr>
            <a:xfrm>
              <a:off x="2773075" y="5021099"/>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136</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6" name="TextBox 1235">
              <a:extLst>
                <a:ext uri="{FF2B5EF4-FFF2-40B4-BE49-F238E27FC236}">
                  <a16:creationId xmlns:a16="http://schemas.microsoft.com/office/drawing/2014/main" id="{EAFAD5CF-CBFD-74F8-4E37-74BAE7A63139}"/>
                </a:ext>
              </a:extLst>
            </p:cNvPr>
            <p:cNvSpPr txBox="1"/>
            <p:nvPr/>
          </p:nvSpPr>
          <p:spPr>
            <a:xfrm>
              <a:off x="2927083" y="5021099"/>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130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7" name="TextBox 1236">
              <a:extLst>
                <a:ext uri="{FF2B5EF4-FFF2-40B4-BE49-F238E27FC236}">
                  <a16:creationId xmlns:a16="http://schemas.microsoft.com/office/drawing/2014/main" id="{5BC040EE-F9A7-BB3F-CA9C-5927EE9A9EE4}"/>
                </a:ext>
              </a:extLst>
            </p:cNvPr>
            <p:cNvSpPr txBox="1"/>
            <p:nvPr/>
          </p:nvSpPr>
          <p:spPr>
            <a:xfrm>
              <a:off x="3079062" y="5021099"/>
              <a:ext cx="167413"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120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8" name="TextBox 1237">
              <a:extLst>
                <a:ext uri="{FF2B5EF4-FFF2-40B4-BE49-F238E27FC236}">
                  <a16:creationId xmlns:a16="http://schemas.microsoft.com/office/drawing/2014/main" id="{AC3DED83-87C3-39EB-A0C6-77AE0322F4CD}"/>
                </a:ext>
              </a:extLst>
            </p:cNvPr>
            <p:cNvSpPr txBox="1"/>
            <p:nvPr/>
          </p:nvSpPr>
          <p:spPr>
            <a:xfrm>
              <a:off x="3241165" y="5021099"/>
              <a:ext cx="16741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120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9" name="TextBox 1238">
              <a:extLst>
                <a:ext uri="{FF2B5EF4-FFF2-40B4-BE49-F238E27FC236}">
                  <a16:creationId xmlns:a16="http://schemas.microsoft.com/office/drawing/2014/main" id="{CCC4C683-381C-4904-7371-B8D364076842}"/>
                </a:ext>
              </a:extLst>
            </p:cNvPr>
            <p:cNvSpPr txBox="1"/>
            <p:nvPr/>
          </p:nvSpPr>
          <p:spPr>
            <a:xfrm>
              <a:off x="3391499" y="5021099"/>
              <a:ext cx="1644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115</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0" name="TextBox 1239">
              <a:extLst>
                <a:ext uri="{FF2B5EF4-FFF2-40B4-BE49-F238E27FC236}">
                  <a16:creationId xmlns:a16="http://schemas.microsoft.com/office/drawing/2014/main" id="{B755570E-7429-144D-4EF9-CEDBC6B626B4}"/>
                </a:ext>
              </a:extLst>
            </p:cNvPr>
            <p:cNvSpPr txBox="1"/>
            <p:nvPr/>
          </p:nvSpPr>
          <p:spPr>
            <a:xfrm>
              <a:off x="3571205" y="5021099"/>
              <a:ext cx="12281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95</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1" name="TextBox 1240">
              <a:extLst>
                <a:ext uri="{FF2B5EF4-FFF2-40B4-BE49-F238E27FC236}">
                  <a16:creationId xmlns:a16="http://schemas.microsoft.com/office/drawing/2014/main" id="{C5C422B0-503B-6084-C751-544E887C7170}"/>
                </a:ext>
              </a:extLst>
            </p:cNvPr>
            <p:cNvSpPr txBox="1"/>
            <p:nvPr/>
          </p:nvSpPr>
          <p:spPr>
            <a:xfrm>
              <a:off x="3720437" y="5021099"/>
              <a:ext cx="11157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81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2" name="TextBox 1241">
              <a:extLst>
                <a:ext uri="{FF2B5EF4-FFF2-40B4-BE49-F238E27FC236}">
                  <a16:creationId xmlns:a16="http://schemas.microsoft.com/office/drawing/2014/main" id="{C6CAD2BB-A8FC-2740-58C8-4BEAC2C073AF}"/>
                </a:ext>
              </a:extLst>
            </p:cNvPr>
            <p:cNvSpPr txBox="1"/>
            <p:nvPr/>
          </p:nvSpPr>
          <p:spPr>
            <a:xfrm>
              <a:off x="3857595" y="5021099"/>
              <a:ext cx="1185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79</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3" name="TextBox 1242">
              <a:extLst>
                <a:ext uri="{FF2B5EF4-FFF2-40B4-BE49-F238E27FC236}">
                  <a16:creationId xmlns:a16="http://schemas.microsoft.com/office/drawing/2014/main" id="{0D2BA8D6-8E13-8C11-05DD-36FF58D35B78}"/>
                </a:ext>
              </a:extLst>
            </p:cNvPr>
            <p:cNvSpPr txBox="1"/>
            <p:nvPr/>
          </p:nvSpPr>
          <p:spPr>
            <a:xfrm>
              <a:off x="4002332" y="5021099"/>
              <a:ext cx="14239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77</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4" name="TextBox 1243">
              <a:extLst>
                <a:ext uri="{FF2B5EF4-FFF2-40B4-BE49-F238E27FC236}">
                  <a16:creationId xmlns:a16="http://schemas.microsoft.com/office/drawing/2014/main" id="{A5AD943A-068A-F1E5-DA6C-462BCECF45AE}"/>
                </a:ext>
              </a:extLst>
            </p:cNvPr>
            <p:cNvSpPr txBox="1"/>
            <p:nvPr/>
          </p:nvSpPr>
          <p:spPr>
            <a:xfrm>
              <a:off x="4183890" y="5021099"/>
              <a:ext cx="10179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63</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5" name="TextBox 1244">
              <a:extLst>
                <a:ext uri="{FF2B5EF4-FFF2-40B4-BE49-F238E27FC236}">
                  <a16:creationId xmlns:a16="http://schemas.microsoft.com/office/drawing/2014/main" id="{19FD13EF-A265-315E-D70A-1960F6A04855}"/>
                </a:ext>
              </a:extLst>
            </p:cNvPr>
            <p:cNvSpPr txBox="1"/>
            <p:nvPr/>
          </p:nvSpPr>
          <p:spPr>
            <a:xfrm>
              <a:off x="4325099" y="5021099"/>
              <a:ext cx="10463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42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6" name="TextBox 1245">
              <a:extLst>
                <a:ext uri="{FF2B5EF4-FFF2-40B4-BE49-F238E27FC236}">
                  <a16:creationId xmlns:a16="http://schemas.microsoft.com/office/drawing/2014/main" id="{3235226E-EB66-4655-A40F-419C35DA0656}"/>
                </a:ext>
              </a:extLst>
            </p:cNvPr>
            <p:cNvSpPr txBox="1"/>
            <p:nvPr/>
          </p:nvSpPr>
          <p:spPr>
            <a:xfrm>
              <a:off x="4447677" y="5021099"/>
              <a:ext cx="11224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39</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7" name="TextBox 1246">
              <a:extLst>
                <a:ext uri="{FF2B5EF4-FFF2-40B4-BE49-F238E27FC236}">
                  <a16:creationId xmlns:a16="http://schemas.microsoft.com/office/drawing/2014/main" id="{C4EE1D6C-9058-649B-64C5-BC11ABE88089}"/>
                </a:ext>
              </a:extLst>
            </p:cNvPr>
            <p:cNvSpPr txBox="1"/>
            <p:nvPr/>
          </p:nvSpPr>
          <p:spPr>
            <a:xfrm>
              <a:off x="4553280" y="5021099"/>
              <a:ext cx="12650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36</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8" name="TextBox 1247">
              <a:extLst>
                <a:ext uri="{FF2B5EF4-FFF2-40B4-BE49-F238E27FC236}">
                  <a16:creationId xmlns:a16="http://schemas.microsoft.com/office/drawing/2014/main" id="{49358C38-7972-1248-31B3-807998121A45}"/>
                </a:ext>
              </a:extLst>
            </p:cNvPr>
            <p:cNvSpPr txBox="1"/>
            <p:nvPr/>
          </p:nvSpPr>
          <p:spPr>
            <a:xfrm>
              <a:off x="4698421" y="5021099"/>
              <a:ext cx="10872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19</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9" name="TextBox 1248">
              <a:extLst>
                <a:ext uri="{FF2B5EF4-FFF2-40B4-BE49-F238E27FC236}">
                  <a16:creationId xmlns:a16="http://schemas.microsoft.com/office/drawing/2014/main" id="{95075C71-515B-7061-9C34-EA63D69C903D}"/>
                </a:ext>
              </a:extLst>
            </p:cNvPr>
            <p:cNvSpPr txBox="1"/>
            <p:nvPr/>
          </p:nvSpPr>
          <p:spPr>
            <a:xfrm>
              <a:off x="4844771" y="5021099"/>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13</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0" name="TextBox 1249">
              <a:extLst>
                <a:ext uri="{FF2B5EF4-FFF2-40B4-BE49-F238E27FC236}">
                  <a16:creationId xmlns:a16="http://schemas.microsoft.com/office/drawing/2014/main" id="{B23F5ED7-EBE1-7946-1217-D86559447394}"/>
                </a:ext>
              </a:extLst>
            </p:cNvPr>
            <p:cNvSpPr txBox="1"/>
            <p:nvPr/>
          </p:nvSpPr>
          <p:spPr>
            <a:xfrm>
              <a:off x="4956816" y="5021099"/>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13</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1" name="TextBox 1250">
              <a:extLst>
                <a:ext uri="{FF2B5EF4-FFF2-40B4-BE49-F238E27FC236}">
                  <a16:creationId xmlns:a16="http://schemas.microsoft.com/office/drawing/2014/main" id="{0824300B-2792-38AC-1AA8-EB1B717DF6C9}"/>
                </a:ext>
              </a:extLst>
            </p:cNvPr>
            <p:cNvSpPr txBox="1"/>
            <p:nvPr/>
          </p:nvSpPr>
          <p:spPr>
            <a:xfrm>
              <a:off x="5100375" y="5021099"/>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2" name="TextBox 1251">
              <a:extLst>
                <a:ext uri="{FF2B5EF4-FFF2-40B4-BE49-F238E27FC236}">
                  <a16:creationId xmlns:a16="http://schemas.microsoft.com/office/drawing/2014/main" id="{B3B1C21D-E3AC-1D26-C601-2E481068E76C}"/>
                </a:ext>
              </a:extLst>
            </p:cNvPr>
            <p:cNvSpPr txBox="1"/>
            <p:nvPr/>
          </p:nvSpPr>
          <p:spPr>
            <a:xfrm>
              <a:off x="5235662" y="5021099"/>
              <a:ext cx="61387"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6</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3" name="TextBox 1252">
              <a:extLst>
                <a:ext uri="{FF2B5EF4-FFF2-40B4-BE49-F238E27FC236}">
                  <a16:creationId xmlns:a16="http://schemas.microsoft.com/office/drawing/2014/main" id="{67D9B9C5-B481-CD9C-3170-4899ACDCD712}"/>
                </a:ext>
              </a:extLst>
            </p:cNvPr>
            <p:cNvSpPr txBox="1"/>
            <p:nvPr/>
          </p:nvSpPr>
          <p:spPr>
            <a:xfrm>
              <a:off x="5357188" y="5021099"/>
              <a:ext cx="6138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4" name="TextBox 1253">
              <a:extLst>
                <a:ext uri="{FF2B5EF4-FFF2-40B4-BE49-F238E27FC236}">
                  <a16:creationId xmlns:a16="http://schemas.microsoft.com/office/drawing/2014/main" id="{ABDE86CF-FFC4-3C06-7CD8-E747316E17F1}"/>
                </a:ext>
              </a:extLst>
            </p:cNvPr>
            <p:cNvSpPr txBox="1"/>
            <p:nvPr/>
          </p:nvSpPr>
          <p:spPr>
            <a:xfrm>
              <a:off x="5468434" y="5021099"/>
              <a:ext cx="5979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5" name="TextBox 1254">
              <a:extLst>
                <a:ext uri="{FF2B5EF4-FFF2-40B4-BE49-F238E27FC236}">
                  <a16:creationId xmlns:a16="http://schemas.microsoft.com/office/drawing/2014/main" id="{7B0CCBF2-718F-71F8-FC26-24B0CA04DE1A}"/>
                </a:ext>
              </a:extLst>
            </p:cNvPr>
            <p:cNvSpPr txBox="1"/>
            <p:nvPr/>
          </p:nvSpPr>
          <p:spPr>
            <a:xfrm>
              <a:off x="5560415" y="5021099"/>
              <a:ext cx="5387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6" name="TextBox 1255">
              <a:extLst>
                <a:ext uri="{FF2B5EF4-FFF2-40B4-BE49-F238E27FC236}">
                  <a16:creationId xmlns:a16="http://schemas.microsoft.com/office/drawing/2014/main" id="{5DF56E98-2CCF-6562-45E0-CAB10512D434}"/>
                </a:ext>
              </a:extLst>
            </p:cNvPr>
            <p:cNvSpPr txBox="1"/>
            <p:nvPr/>
          </p:nvSpPr>
          <p:spPr>
            <a:xfrm>
              <a:off x="5640671" y="5021099"/>
              <a:ext cx="6317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7" name="TextBox 1256">
              <a:extLst>
                <a:ext uri="{FF2B5EF4-FFF2-40B4-BE49-F238E27FC236}">
                  <a16:creationId xmlns:a16="http://schemas.microsoft.com/office/drawing/2014/main" id="{91A521BB-C684-BD04-CCA2-7969142613B6}"/>
                </a:ext>
              </a:extLst>
            </p:cNvPr>
            <p:cNvSpPr txBox="1"/>
            <p:nvPr/>
          </p:nvSpPr>
          <p:spPr>
            <a:xfrm>
              <a:off x="1706903" y="5021099"/>
              <a:ext cx="18378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171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8" name="TextBox 1257">
              <a:extLst>
                <a:ext uri="{FF2B5EF4-FFF2-40B4-BE49-F238E27FC236}">
                  <a16:creationId xmlns:a16="http://schemas.microsoft.com/office/drawing/2014/main" id="{AC98AE14-CD79-77C4-B0DC-CB01EC6171AE}"/>
                </a:ext>
              </a:extLst>
            </p:cNvPr>
            <p:cNvSpPr txBox="1"/>
            <p:nvPr/>
          </p:nvSpPr>
          <p:spPr>
            <a:xfrm>
              <a:off x="5750608" y="5021099"/>
              <a:ext cx="6317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grpSp>
      <p:sp>
        <p:nvSpPr>
          <p:cNvPr id="1260" name="TextBox 1259">
            <a:extLst>
              <a:ext uri="{FF2B5EF4-FFF2-40B4-BE49-F238E27FC236}">
                <a16:creationId xmlns:a16="http://schemas.microsoft.com/office/drawing/2014/main" id="{42587AF4-F563-D028-206C-8FC5BA263C98}"/>
              </a:ext>
            </a:extLst>
          </p:cNvPr>
          <p:cNvSpPr txBox="1"/>
          <p:nvPr/>
        </p:nvSpPr>
        <p:spPr>
          <a:xfrm>
            <a:off x="20195" y="4766397"/>
            <a:ext cx="1020828" cy="78098"/>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デュルバルマブ</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1" name="TextBox 1260">
            <a:extLst>
              <a:ext uri="{FF2B5EF4-FFF2-40B4-BE49-F238E27FC236}">
                <a16:creationId xmlns:a16="http://schemas.microsoft.com/office/drawing/2014/main" id="{55163587-A5B2-255E-DC77-F90C34E4EB5F}"/>
              </a:ext>
            </a:extLst>
          </p:cNvPr>
          <p:cNvSpPr txBox="1"/>
          <p:nvPr/>
        </p:nvSpPr>
        <p:spPr>
          <a:xfrm>
            <a:off x="1164395" y="4766397"/>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469</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2" name="TextBox 1261">
            <a:extLst>
              <a:ext uri="{FF2B5EF4-FFF2-40B4-BE49-F238E27FC236}">
                <a16:creationId xmlns:a16="http://schemas.microsoft.com/office/drawing/2014/main" id="{F218ABA2-0279-6F0D-7B33-FADCD77BF8B5}"/>
              </a:ext>
            </a:extLst>
          </p:cNvPr>
          <p:cNvSpPr txBox="1"/>
          <p:nvPr/>
        </p:nvSpPr>
        <p:spPr>
          <a:xfrm>
            <a:off x="1310748" y="4766397"/>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416</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3" name="TextBox 1262">
            <a:extLst>
              <a:ext uri="{FF2B5EF4-FFF2-40B4-BE49-F238E27FC236}">
                <a16:creationId xmlns:a16="http://schemas.microsoft.com/office/drawing/2014/main" id="{CB508EBF-1373-5CB3-AAED-AABF4AE31C5A}"/>
              </a:ext>
            </a:extLst>
          </p:cNvPr>
          <p:cNvSpPr txBox="1"/>
          <p:nvPr/>
        </p:nvSpPr>
        <p:spPr>
          <a:xfrm>
            <a:off x="1443016" y="4766397"/>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396</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4" name="TextBox 1263">
            <a:extLst>
              <a:ext uri="{FF2B5EF4-FFF2-40B4-BE49-F238E27FC236}">
                <a16:creationId xmlns:a16="http://schemas.microsoft.com/office/drawing/2014/main" id="{141032D5-3E65-5DF9-C526-F1F703DE5116}"/>
              </a:ext>
            </a:extLst>
          </p:cNvPr>
          <p:cNvSpPr txBox="1"/>
          <p:nvPr/>
        </p:nvSpPr>
        <p:spPr>
          <a:xfrm>
            <a:off x="1566866" y="4766397"/>
            <a:ext cx="18378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374</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5" name="TextBox 1264">
            <a:extLst>
              <a:ext uri="{FF2B5EF4-FFF2-40B4-BE49-F238E27FC236}">
                <a16:creationId xmlns:a16="http://schemas.microsoft.com/office/drawing/2014/main" id="{79ADD96E-2B5B-FF37-F8B8-FD2626BB0BCE}"/>
              </a:ext>
            </a:extLst>
          </p:cNvPr>
          <p:cNvSpPr txBox="1"/>
          <p:nvPr/>
        </p:nvSpPr>
        <p:spPr>
          <a:xfrm>
            <a:off x="1710234" y="4766397"/>
            <a:ext cx="17712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358</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6" name="TextBox 1265">
            <a:extLst>
              <a:ext uri="{FF2B5EF4-FFF2-40B4-BE49-F238E27FC236}">
                <a16:creationId xmlns:a16="http://schemas.microsoft.com/office/drawing/2014/main" id="{F22440D3-8E18-B803-1B7E-E77DAF027CD6}"/>
              </a:ext>
            </a:extLst>
          </p:cNvPr>
          <p:cNvSpPr txBox="1"/>
          <p:nvPr/>
        </p:nvSpPr>
        <p:spPr>
          <a:xfrm>
            <a:off x="1871025" y="4766397"/>
            <a:ext cx="16473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342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7" name="TextBox 1266">
            <a:extLst>
              <a:ext uri="{FF2B5EF4-FFF2-40B4-BE49-F238E27FC236}">
                <a16:creationId xmlns:a16="http://schemas.microsoft.com/office/drawing/2014/main" id="{C74B18FA-39AD-E166-C50A-736023FC8361}"/>
              </a:ext>
            </a:extLst>
          </p:cNvPr>
          <p:cNvSpPr txBox="1"/>
          <p:nvPr/>
        </p:nvSpPr>
        <p:spPr>
          <a:xfrm>
            <a:off x="2028817" y="4766397"/>
            <a:ext cx="16473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325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8" name="TextBox 1267">
            <a:extLst>
              <a:ext uri="{FF2B5EF4-FFF2-40B4-BE49-F238E27FC236}">
                <a16:creationId xmlns:a16="http://schemas.microsoft.com/office/drawing/2014/main" id="{5867B156-0B52-A434-2E02-F02DEF41CC4A}"/>
              </a:ext>
            </a:extLst>
          </p:cNvPr>
          <p:cNvSpPr txBox="1"/>
          <p:nvPr/>
        </p:nvSpPr>
        <p:spPr>
          <a:xfrm>
            <a:off x="2182036" y="4766397"/>
            <a:ext cx="15997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309</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9" name="TextBox 1268">
            <a:extLst>
              <a:ext uri="{FF2B5EF4-FFF2-40B4-BE49-F238E27FC236}">
                <a16:creationId xmlns:a16="http://schemas.microsoft.com/office/drawing/2014/main" id="{944EC650-1EC0-F3F7-2411-EB4C80F2A22D}"/>
              </a:ext>
            </a:extLst>
          </p:cNvPr>
          <p:cNvSpPr txBox="1"/>
          <p:nvPr/>
        </p:nvSpPr>
        <p:spPr>
          <a:xfrm>
            <a:off x="2327404" y="4766397"/>
            <a:ext cx="15428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301</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0" name="TextBox 1269">
            <a:extLst>
              <a:ext uri="{FF2B5EF4-FFF2-40B4-BE49-F238E27FC236}">
                <a16:creationId xmlns:a16="http://schemas.microsoft.com/office/drawing/2014/main" id="{3BE1A714-84AA-9187-2B1B-3F88AE883D79}"/>
              </a:ext>
            </a:extLst>
          </p:cNvPr>
          <p:cNvSpPr txBox="1"/>
          <p:nvPr/>
        </p:nvSpPr>
        <p:spPr>
          <a:xfrm>
            <a:off x="2467718" y="4766397"/>
            <a:ext cx="172670"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290</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1" name="TextBox 1270">
            <a:extLst>
              <a:ext uri="{FF2B5EF4-FFF2-40B4-BE49-F238E27FC236}">
                <a16:creationId xmlns:a16="http://schemas.microsoft.com/office/drawing/2014/main" id="{9605889E-ECE5-8F0C-57A5-2AE8680245A1}"/>
              </a:ext>
            </a:extLst>
          </p:cNvPr>
          <p:cNvSpPr txBox="1"/>
          <p:nvPr/>
        </p:nvSpPr>
        <p:spPr>
          <a:xfrm>
            <a:off x="2623767" y="4766397"/>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281</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2" name="TextBox 1271">
            <a:extLst>
              <a:ext uri="{FF2B5EF4-FFF2-40B4-BE49-F238E27FC236}">
                <a16:creationId xmlns:a16="http://schemas.microsoft.com/office/drawing/2014/main" id="{02F18D34-09B0-F1B2-D2A8-02127ED7DEB7}"/>
              </a:ext>
            </a:extLst>
          </p:cNvPr>
          <p:cNvSpPr txBox="1"/>
          <p:nvPr/>
        </p:nvSpPr>
        <p:spPr>
          <a:xfrm>
            <a:off x="2773075" y="4766397"/>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275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3" name="TextBox 1272">
            <a:extLst>
              <a:ext uri="{FF2B5EF4-FFF2-40B4-BE49-F238E27FC236}">
                <a16:creationId xmlns:a16="http://schemas.microsoft.com/office/drawing/2014/main" id="{AC7A5E08-9921-1785-5247-39F973450578}"/>
              </a:ext>
            </a:extLst>
          </p:cNvPr>
          <p:cNvSpPr txBox="1"/>
          <p:nvPr/>
        </p:nvSpPr>
        <p:spPr>
          <a:xfrm>
            <a:off x="2919656" y="4766397"/>
            <a:ext cx="167413"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257</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4" name="TextBox 1273">
            <a:extLst>
              <a:ext uri="{FF2B5EF4-FFF2-40B4-BE49-F238E27FC236}">
                <a16:creationId xmlns:a16="http://schemas.microsoft.com/office/drawing/2014/main" id="{658FCDB9-CC85-3456-1BD6-F4F8392BE2EB}"/>
              </a:ext>
            </a:extLst>
          </p:cNvPr>
          <p:cNvSpPr txBox="1"/>
          <p:nvPr/>
        </p:nvSpPr>
        <p:spPr>
          <a:xfrm>
            <a:off x="3079062" y="4766397"/>
            <a:ext cx="16741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244</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5" name="TextBox 1274">
            <a:extLst>
              <a:ext uri="{FF2B5EF4-FFF2-40B4-BE49-F238E27FC236}">
                <a16:creationId xmlns:a16="http://schemas.microsoft.com/office/drawing/2014/main" id="{D4D10B11-1DBD-024C-12D2-3C0B53F6D33A}"/>
              </a:ext>
            </a:extLst>
          </p:cNvPr>
          <p:cNvSpPr txBox="1"/>
          <p:nvPr/>
        </p:nvSpPr>
        <p:spPr>
          <a:xfrm>
            <a:off x="3242634" y="4766397"/>
            <a:ext cx="1644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237</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6" name="TextBox 1275">
            <a:extLst>
              <a:ext uri="{FF2B5EF4-FFF2-40B4-BE49-F238E27FC236}">
                <a16:creationId xmlns:a16="http://schemas.microsoft.com/office/drawing/2014/main" id="{4997CAD4-B561-6F5E-F3F9-6429AD08B139}"/>
              </a:ext>
            </a:extLst>
          </p:cNvPr>
          <p:cNvSpPr txBox="1"/>
          <p:nvPr/>
        </p:nvSpPr>
        <p:spPr>
          <a:xfrm>
            <a:off x="3391499" y="4766397"/>
            <a:ext cx="1644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235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7" name="TextBox 1276">
            <a:extLst>
              <a:ext uri="{FF2B5EF4-FFF2-40B4-BE49-F238E27FC236}">
                <a16:creationId xmlns:a16="http://schemas.microsoft.com/office/drawing/2014/main" id="{8BC3CE46-BFD8-7500-B88F-E94DA798BFB2}"/>
              </a:ext>
            </a:extLst>
          </p:cNvPr>
          <p:cNvSpPr txBox="1"/>
          <p:nvPr/>
        </p:nvSpPr>
        <p:spPr>
          <a:xfrm>
            <a:off x="3550373" y="4766397"/>
            <a:ext cx="1644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198</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8" name="TextBox 1277">
            <a:extLst>
              <a:ext uri="{FF2B5EF4-FFF2-40B4-BE49-F238E27FC236}">
                <a16:creationId xmlns:a16="http://schemas.microsoft.com/office/drawing/2014/main" id="{54C38364-C174-510E-13F3-915D333F269C}"/>
              </a:ext>
            </a:extLst>
          </p:cNvPr>
          <p:cNvSpPr txBox="1"/>
          <p:nvPr/>
        </p:nvSpPr>
        <p:spPr>
          <a:xfrm>
            <a:off x="3699945" y="4766397"/>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168</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9" name="TextBox 1278">
            <a:extLst>
              <a:ext uri="{FF2B5EF4-FFF2-40B4-BE49-F238E27FC236}">
                <a16:creationId xmlns:a16="http://schemas.microsoft.com/office/drawing/2014/main" id="{6336B23E-418E-4886-A944-7C9DF0450EAF}"/>
              </a:ext>
            </a:extLst>
          </p:cNvPr>
          <p:cNvSpPr txBox="1"/>
          <p:nvPr/>
        </p:nvSpPr>
        <p:spPr>
          <a:xfrm>
            <a:off x="3840603" y="4766397"/>
            <a:ext cx="15255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162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0" name="TextBox 1279">
            <a:extLst>
              <a:ext uri="{FF2B5EF4-FFF2-40B4-BE49-F238E27FC236}">
                <a16:creationId xmlns:a16="http://schemas.microsoft.com/office/drawing/2014/main" id="{F040D5F8-B952-5204-12AE-103E15987ACD}"/>
              </a:ext>
            </a:extLst>
          </p:cNvPr>
          <p:cNvSpPr txBox="1"/>
          <p:nvPr/>
        </p:nvSpPr>
        <p:spPr>
          <a:xfrm>
            <a:off x="3997248" y="4766397"/>
            <a:ext cx="15255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155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1" name="TextBox 1280">
            <a:extLst>
              <a:ext uri="{FF2B5EF4-FFF2-40B4-BE49-F238E27FC236}">
                <a16:creationId xmlns:a16="http://schemas.microsoft.com/office/drawing/2014/main" id="{CB4D0F46-D6CB-CEDA-D606-1366E23C0BC3}"/>
              </a:ext>
            </a:extLst>
          </p:cNvPr>
          <p:cNvSpPr txBox="1"/>
          <p:nvPr/>
        </p:nvSpPr>
        <p:spPr>
          <a:xfrm>
            <a:off x="4158509" y="4766397"/>
            <a:ext cx="15255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112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2" name="TextBox 1281">
            <a:extLst>
              <a:ext uri="{FF2B5EF4-FFF2-40B4-BE49-F238E27FC236}">
                <a16:creationId xmlns:a16="http://schemas.microsoft.com/office/drawing/2014/main" id="{1143F031-AEEA-7440-D062-9594DDB3FBA1}"/>
              </a:ext>
            </a:extLst>
          </p:cNvPr>
          <p:cNvSpPr txBox="1"/>
          <p:nvPr/>
        </p:nvSpPr>
        <p:spPr>
          <a:xfrm>
            <a:off x="4321298" y="4766397"/>
            <a:ext cx="11224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83</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3" name="TextBox 1282">
            <a:extLst>
              <a:ext uri="{FF2B5EF4-FFF2-40B4-BE49-F238E27FC236}">
                <a16:creationId xmlns:a16="http://schemas.microsoft.com/office/drawing/2014/main" id="{1C10A9EC-CDD7-DF17-ED2A-7C95B590DDA0}"/>
              </a:ext>
            </a:extLst>
          </p:cNvPr>
          <p:cNvSpPr txBox="1"/>
          <p:nvPr/>
        </p:nvSpPr>
        <p:spPr>
          <a:xfrm>
            <a:off x="4440546" y="4766397"/>
            <a:ext cx="12650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79</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4" name="TextBox 1283">
            <a:extLst>
              <a:ext uri="{FF2B5EF4-FFF2-40B4-BE49-F238E27FC236}">
                <a16:creationId xmlns:a16="http://schemas.microsoft.com/office/drawing/2014/main" id="{4E4ECB40-B659-1EF7-55D9-E2CD42E7E104}"/>
              </a:ext>
            </a:extLst>
          </p:cNvPr>
          <p:cNvSpPr txBox="1"/>
          <p:nvPr/>
        </p:nvSpPr>
        <p:spPr>
          <a:xfrm>
            <a:off x="4562169" y="4766397"/>
            <a:ext cx="10872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75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5" name="TextBox 1284">
            <a:extLst>
              <a:ext uri="{FF2B5EF4-FFF2-40B4-BE49-F238E27FC236}">
                <a16:creationId xmlns:a16="http://schemas.microsoft.com/office/drawing/2014/main" id="{E33B131F-DB4A-CD03-1EC0-253D54CE67BD}"/>
              </a:ext>
            </a:extLst>
          </p:cNvPr>
          <p:cNvSpPr txBox="1"/>
          <p:nvPr/>
        </p:nvSpPr>
        <p:spPr>
          <a:xfrm>
            <a:off x="4698420" y="4766397"/>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52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6" name="TextBox 1285">
            <a:extLst>
              <a:ext uri="{FF2B5EF4-FFF2-40B4-BE49-F238E27FC236}">
                <a16:creationId xmlns:a16="http://schemas.microsoft.com/office/drawing/2014/main" id="{B8816B4F-3DC3-A185-4489-BFC58C91089C}"/>
              </a:ext>
            </a:extLst>
          </p:cNvPr>
          <p:cNvSpPr txBox="1"/>
          <p:nvPr/>
        </p:nvSpPr>
        <p:spPr>
          <a:xfrm>
            <a:off x="4844771" y="4766397"/>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7" name="TextBox 1286">
            <a:extLst>
              <a:ext uri="{FF2B5EF4-FFF2-40B4-BE49-F238E27FC236}">
                <a16:creationId xmlns:a16="http://schemas.microsoft.com/office/drawing/2014/main" id="{AEC1EFC7-E133-DFBE-C66C-9037BEB5D0D8}"/>
              </a:ext>
            </a:extLst>
          </p:cNvPr>
          <p:cNvSpPr txBox="1"/>
          <p:nvPr/>
        </p:nvSpPr>
        <p:spPr>
          <a:xfrm>
            <a:off x="4956816" y="4766397"/>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30</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8" name="TextBox 1287">
            <a:extLst>
              <a:ext uri="{FF2B5EF4-FFF2-40B4-BE49-F238E27FC236}">
                <a16:creationId xmlns:a16="http://schemas.microsoft.com/office/drawing/2014/main" id="{78A828B6-9EC5-F25F-EC07-F3C556C0A190}"/>
              </a:ext>
            </a:extLst>
          </p:cNvPr>
          <p:cNvSpPr txBox="1"/>
          <p:nvPr/>
        </p:nvSpPr>
        <p:spPr>
          <a:xfrm>
            <a:off x="5100376" y="4766397"/>
            <a:ext cx="10872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28</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9" name="TextBox 1288">
            <a:extLst>
              <a:ext uri="{FF2B5EF4-FFF2-40B4-BE49-F238E27FC236}">
                <a16:creationId xmlns:a16="http://schemas.microsoft.com/office/drawing/2014/main" id="{3882EEFD-DA27-E2EA-5F19-394552B48167}"/>
              </a:ext>
            </a:extLst>
          </p:cNvPr>
          <p:cNvSpPr txBox="1"/>
          <p:nvPr/>
        </p:nvSpPr>
        <p:spPr>
          <a:xfrm>
            <a:off x="5206173" y="4766397"/>
            <a:ext cx="12036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10</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0" name="TextBox 1289">
            <a:extLst>
              <a:ext uri="{FF2B5EF4-FFF2-40B4-BE49-F238E27FC236}">
                <a16:creationId xmlns:a16="http://schemas.microsoft.com/office/drawing/2014/main" id="{13C8BD64-4453-6951-1D27-159F4EF91126}"/>
              </a:ext>
            </a:extLst>
          </p:cNvPr>
          <p:cNvSpPr txBox="1"/>
          <p:nvPr/>
        </p:nvSpPr>
        <p:spPr>
          <a:xfrm>
            <a:off x="5357985" y="4766397"/>
            <a:ext cx="5979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4</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1" name="TextBox 1290">
            <a:extLst>
              <a:ext uri="{FF2B5EF4-FFF2-40B4-BE49-F238E27FC236}">
                <a16:creationId xmlns:a16="http://schemas.microsoft.com/office/drawing/2014/main" id="{1CF08DA3-6F4D-08EB-23FF-5C8E4CDF3E53}"/>
              </a:ext>
            </a:extLst>
          </p:cNvPr>
          <p:cNvSpPr txBox="1"/>
          <p:nvPr/>
        </p:nvSpPr>
        <p:spPr>
          <a:xfrm>
            <a:off x="5471392" y="4766397"/>
            <a:ext cx="5387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4</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2" name="TextBox 1291">
            <a:extLst>
              <a:ext uri="{FF2B5EF4-FFF2-40B4-BE49-F238E27FC236}">
                <a16:creationId xmlns:a16="http://schemas.microsoft.com/office/drawing/2014/main" id="{CB704756-2CF3-B0A9-BDC8-B9DA359E0CB9}"/>
              </a:ext>
            </a:extLst>
          </p:cNvPr>
          <p:cNvSpPr txBox="1"/>
          <p:nvPr/>
        </p:nvSpPr>
        <p:spPr>
          <a:xfrm>
            <a:off x="5555764" y="4766397"/>
            <a:ext cx="6317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3" name="TextBox 1292">
            <a:extLst>
              <a:ext uri="{FF2B5EF4-FFF2-40B4-BE49-F238E27FC236}">
                <a16:creationId xmlns:a16="http://schemas.microsoft.com/office/drawing/2014/main" id="{69D12A3A-FF33-C99A-4678-785E0812004B}"/>
              </a:ext>
            </a:extLst>
          </p:cNvPr>
          <p:cNvSpPr txBox="1"/>
          <p:nvPr/>
        </p:nvSpPr>
        <p:spPr>
          <a:xfrm>
            <a:off x="5649974" y="4766397"/>
            <a:ext cx="5387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4" name="TextBox 1293">
            <a:extLst>
              <a:ext uri="{FF2B5EF4-FFF2-40B4-BE49-F238E27FC236}">
                <a16:creationId xmlns:a16="http://schemas.microsoft.com/office/drawing/2014/main" id="{3344BE10-C009-0F98-AD71-64DB45E84092}"/>
              </a:ext>
            </a:extLst>
          </p:cNvPr>
          <p:cNvSpPr txBox="1"/>
          <p:nvPr/>
        </p:nvSpPr>
        <p:spPr>
          <a:xfrm>
            <a:off x="5750608" y="4766397"/>
            <a:ext cx="6317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5" name="TextBox 1294">
            <a:extLst>
              <a:ext uri="{FF2B5EF4-FFF2-40B4-BE49-F238E27FC236}">
                <a16:creationId xmlns:a16="http://schemas.microsoft.com/office/drawing/2014/main" id="{84BA4B1D-B3E6-CE92-2C74-9E3DAF7C8CA0}"/>
              </a:ext>
            </a:extLst>
          </p:cNvPr>
          <p:cNvSpPr txBox="1"/>
          <p:nvPr/>
        </p:nvSpPr>
        <p:spPr>
          <a:xfrm rot="16200000">
            <a:off x="-607970" y="3030986"/>
            <a:ext cx="2182033" cy="17177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DFS確率</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nvGrpSpPr>
          <p:cNvPr id="1296" name="Group 1295">
            <a:extLst>
              <a:ext uri="{FF2B5EF4-FFF2-40B4-BE49-F238E27FC236}">
                <a16:creationId xmlns:a16="http://schemas.microsoft.com/office/drawing/2014/main" id="{9DD68CC8-3932-FF60-9AD2-E2EA6CEBC508}"/>
              </a:ext>
            </a:extLst>
          </p:cNvPr>
          <p:cNvGrpSpPr/>
          <p:nvPr/>
        </p:nvGrpSpPr>
        <p:grpSpPr>
          <a:xfrm>
            <a:off x="626514" y="1940300"/>
            <a:ext cx="236858" cy="2277614"/>
            <a:chOff x="618774" y="2397458"/>
            <a:chExt cx="205036" cy="1971617"/>
          </a:xfrm>
        </p:grpSpPr>
        <p:sp>
          <p:nvSpPr>
            <p:cNvPr id="1297" name="TextBox 1296">
              <a:extLst>
                <a:ext uri="{FF2B5EF4-FFF2-40B4-BE49-F238E27FC236}">
                  <a16:creationId xmlns:a16="http://schemas.microsoft.com/office/drawing/2014/main" id="{2A79EA10-4A60-1EB6-6BE4-66A07554AF46}"/>
                </a:ext>
              </a:extLst>
            </p:cNvPr>
            <p:cNvSpPr txBox="1"/>
            <p:nvPr/>
          </p:nvSpPr>
          <p:spPr>
            <a:xfrm>
              <a:off x="648572" y="2397458"/>
              <a:ext cx="175238"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1.0</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298" name="TextBox 1297">
              <a:extLst>
                <a:ext uri="{FF2B5EF4-FFF2-40B4-BE49-F238E27FC236}">
                  <a16:creationId xmlns:a16="http://schemas.microsoft.com/office/drawing/2014/main" id="{6788F797-971D-8B6D-54FD-70894B9A6557}"/>
                </a:ext>
              </a:extLst>
            </p:cNvPr>
            <p:cNvSpPr txBox="1"/>
            <p:nvPr/>
          </p:nvSpPr>
          <p:spPr>
            <a:xfrm>
              <a:off x="636385" y="2760140"/>
              <a:ext cx="187425"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0.8</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299" name="TextBox 1298">
              <a:extLst>
                <a:ext uri="{FF2B5EF4-FFF2-40B4-BE49-F238E27FC236}">
                  <a16:creationId xmlns:a16="http://schemas.microsoft.com/office/drawing/2014/main" id="{91EEBF1C-A865-FF63-DD9E-DC861587700D}"/>
                </a:ext>
              </a:extLst>
            </p:cNvPr>
            <p:cNvSpPr txBox="1"/>
            <p:nvPr/>
          </p:nvSpPr>
          <p:spPr>
            <a:xfrm>
              <a:off x="618774" y="3126512"/>
              <a:ext cx="205036"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0.6</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300" name="TextBox 1299">
              <a:extLst>
                <a:ext uri="{FF2B5EF4-FFF2-40B4-BE49-F238E27FC236}">
                  <a16:creationId xmlns:a16="http://schemas.microsoft.com/office/drawing/2014/main" id="{04D9E33F-8696-C14C-4D68-3F1CC3B088D0}"/>
                </a:ext>
              </a:extLst>
            </p:cNvPr>
            <p:cNvSpPr txBox="1"/>
            <p:nvPr/>
          </p:nvSpPr>
          <p:spPr>
            <a:xfrm>
              <a:off x="618774" y="3488942"/>
              <a:ext cx="205036"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0.4</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301" name="TextBox 1300">
              <a:extLst>
                <a:ext uri="{FF2B5EF4-FFF2-40B4-BE49-F238E27FC236}">
                  <a16:creationId xmlns:a16="http://schemas.microsoft.com/office/drawing/2014/main" id="{0D1F64D9-10B2-2D70-0BE6-522BFE1F5E8E}"/>
                </a:ext>
              </a:extLst>
            </p:cNvPr>
            <p:cNvSpPr txBox="1"/>
            <p:nvPr/>
          </p:nvSpPr>
          <p:spPr>
            <a:xfrm>
              <a:off x="636385" y="3855314"/>
              <a:ext cx="187425"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0.2</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302" name="TextBox 1301">
              <a:extLst>
                <a:ext uri="{FF2B5EF4-FFF2-40B4-BE49-F238E27FC236}">
                  <a16:creationId xmlns:a16="http://schemas.microsoft.com/office/drawing/2014/main" id="{EAB1B9CC-1C04-9998-D845-0B7050C15F87}"/>
                </a:ext>
              </a:extLst>
            </p:cNvPr>
            <p:cNvSpPr txBox="1"/>
            <p:nvPr/>
          </p:nvSpPr>
          <p:spPr>
            <a:xfrm>
              <a:off x="618774" y="4220375"/>
              <a:ext cx="205036"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grpSp>
      <p:grpSp>
        <p:nvGrpSpPr>
          <p:cNvPr id="1336" name="Group 1335">
            <a:extLst>
              <a:ext uri="{FF2B5EF4-FFF2-40B4-BE49-F238E27FC236}">
                <a16:creationId xmlns:a16="http://schemas.microsoft.com/office/drawing/2014/main" id="{560D2DA5-74E3-106D-0DA7-C306ED299511}"/>
              </a:ext>
            </a:extLst>
          </p:cNvPr>
          <p:cNvGrpSpPr/>
          <p:nvPr/>
        </p:nvGrpSpPr>
        <p:grpSpPr>
          <a:xfrm>
            <a:off x="1202638" y="4306211"/>
            <a:ext cx="4818063" cy="171778"/>
            <a:chOff x="1043777" y="4372320"/>
            <a:chExt cx="4170758" cy="148699"/>
          </a:xfrm>
        </p:grpSpPr>
        <p:sp>
          <p:nvSpPr>
            <p:cNvPr id="1303" name="TextBox 1302">
              <a:extLst>
                <a:ext uri="{FF2B5EF4-FFF2-40B4-BE49-F238E27FC236}">
                  <a16:creationId xmlns:a16="http://schemas.microsoft.com/office/drawing/2014/main" id="{DD31AC67-5E7D-DC84-987F-DF58FA195C5F}"/>
                </a:ext>
              </a:extLst>
            </p:cNvPr>
            <p:cNvSpPr txBox="1"/>
            <p:nvPr/>
          </p:nvSpPr>
          <p:spPr>
            <a:xfrm>
              <a:off x="1043777" y="4372320"/>
              <a:ext cx="89354"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4" name="TextBox 1303">
              <a:extLst>
                <a:ext uri="{FF2B5EF4-FFF2-40B4-BE49-F238E27FC236}">
                  <a16:creationId xmlns:a16="http://schemas.microsoft.com/office/drawing/2014/main" id="{D3654537-D9BD-3C5E-CB01-A4512BB768C6}"/>
                </a:ext>
              </a:extLst>
            </p:cNvPr>
            <p:cNvSpPr txBox="1"/>
            <p:nvPr/>
          </p:nvSpPr>
          <p:spPr>
            <a:xfrm>
              <a:off x="1747342"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18</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5" name="TextBox 1304">
              <a:extLst>
                <a:ext uri="{FF2B5EF4-FFF2-40B4-BE49-F238E27FC236}">
                  <a16:creationId xmlns:a16="http://schemas.microsoft.com/office/drawing/2014/main" id="{B6B221BE-6E6B-00FF-051B-39FC2E68C182}"/>
                </a:ext>
              </a:extLst>
            </p:cNvPr>
            <p:cNvSpPr txBox="1"/>
            <p:nvPr/>
          </p:nvSpPr>
          <p:spPr>
            <a:xfrm>
              <a:off x="1978323"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24</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6" name="TextBox 1305">
              <a:extLst>
                <a:ext uri="{FF2B5EF4-FFF2-40B4-BE49-F238E27FC236}">
                  <a16:creationId xmlns:a16="http://schemas.microsoft.com/office/drawing/2014/main" id="{0EA867B6-587E-6610-C175-406D3057E9B7}"/>
                </a:ext>
              </a:extLst>
            </p:cNvPr>
            <p:cNvSpPr txBox="1"/>
            <p:nvPr/>
          </p:nvSpPr>
          <p:spPr>
            <a:xfrm>
              <a:off x="2418998"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36</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7" name="TextBox 1306">
              <a:extLst>
                <a:ext uri="{FF2B5EF4-FFF2-40B4-BE49-F238E27FC236}">
                  <a16:creationId xmlns:a16="http://schemas.microsoft.com/office/drawing/2014/main" id="{8C964481-FB47-88D5-1F98-A818298C0175}"/>
                </a:ext>
              </a:extLst>
            </p:cNvPr>
            <p:cNvSpPr txBox="1"/>
            <p:nvPr/>
          </p:nvSpPr>
          <p:spPr>
            <a:xfrm>
              <a:off x="2619272"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40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8" name="TextBox 1307">
              <a:extLst>
                <a:ext uri="{FF2B5EF4-FFF2-40B4-BE49-F238E27FC236}">
                  <a16:creationId xmlns:a16="http://schemas.microsoft.com/office/drawing/2014/main" id="{A839E022-66F3-85EE-D990-BD3E395640E1}"/>
                </a:ext>
              </a:extLst>
            </p:cNvPr>
            <p:cNvSpPr txBox="1"/>
            <p:nvPr/>
          </p:nvSpPr>
          <p:spPr>
            <a:xfrm>
              <a:off x="3421917"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60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9" name="TextBox 1308">
              <a:extLst>
                <a:ext uri="{FF2B5EF4-FFF2-40B4-BE49-F238E27FC236}">
                  <a16:creationId xmlns:a16="http://schemas.microsoft.com/office/drawing/2014/main" id="{FB5231DF-45F4-BA22-383F-7850C754405B}"/>
                </a:ext>
              </a:extLst>
            </p:cNvPr>
            <p:cNvSpPr txBox="1"/>
            <p:nvPr/>
          </p:nvSpPr>
          <p:spPr>
            <a:xfrm>
              <a:off x="4226344"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80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10" name="TextBox 1309">
              <a:extLst>
                <a:ext uri="{FF2B5EF4-FFF2-40B4-BE49-F238E27FC236}">
                  <a16:creationId xmlns:a16="http://schemas.microsoft.com/office/drawing/2014/main" id="{68785024-AE31-FC03-6DA1-3B1BEE05EE1A}"/>
                </a:ext>
              </a:extLst>
            </p:cNvPr>
            <p:cNvSpPr txBox="1"/>
            <p:nvPr/>
          </p:nvSpPr>
          <p:spPr>
            <a:xfrm>
              <a:off x="4993399" y="4372320"/>
              <a:ext cx="221136"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100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sp>
        <p:nvSpPr>
          <p:cNvPr id="1311" name="TextBox 1310">
            <a:extLst>
              <a:ext uri="{FF2B5EF4-FFF2-40B4-BE49-F238E27FC236}">
                <a16:creationId xmlns:a16="http://schemas.microsoft.com/office/drawing/2014/main" id="{0DEA8F96-1333-97EB-BB04-77639EBC389E}"/>
              </a:ext>
            </a:extLst>
          </p:cNvPr>
          <p:cNvSpPr txBox="1"/>
          <p:nvPr/>
        </p:nvSpPr>
        <p:spPr>
          <a:xfrm>
            <a:off x="996209" y="4495832"/>
            <a:ext cx="4907914" cy="17177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期間、月</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12" name="TextBox 1311">
            <a:extLst>
              <a:ext uri="{FF2B5EF4-FFF2-40B4-BE49-F238E27FC236}">
                <a16:creationId xmlns:a16="http://schemas.microsoft.com/office/drawing/2014/main" id="{AF7151BB-AF84-57BD-10C9-FF69B802B1BB}"/>
              </a:ext>
            </a:extLst>
          </p:cNvPr>
          <p:cNvSpPr txBox="1"/>
          <p:nvPr/>
        </p:nvSpPr>
        <p:spPr>
          <a:xfrm>
            <a:off x="1779564" y="2423832"/>
            <a:ext cx="860030"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ja-jp" sz="900" b="1"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73.4％</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13" name="TextBox 1312">
            <a:extLst>
              <a:ext uri="{FF2B5EF4-FFF2-40B4-BE49-F238E27FC236}">
                <a16:creationId xmlns:a16="http://schemas.microsoft.com/office/drawing/2014/main" id="{C0CF7360-204A-85E0-1D86-1247D1C8BEB5}"/>
              </a:ext>
            </a:extLst>
          </p:cNvPr>
          <p:cNvSpPr txBox="1"/>
          <p:nvPr/>
        </p:nvSpPr>
        <p:spPr>
          <a:xfrm>
            <a:off x="2162621" y="2562564"/>
            <a:ext cx="860030"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ja-jp" sz="900" b="1"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68.6％</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14" name="TextBox 1313">
            <a:extLst>
              <a:ext uri="{FF2B5EF4-FFF2-40B4-BE49-F238E27FC236}">
                <a16:creationId xmlns:a16="http://schemas.microsoft.com/office/drawing/2014/main" id="{F0420D62-3776-726E-9ACB-B2CA6503CE7A}"/>
              </a:ext>
            </a:extLst>
          </p:cNvPr>
          <p:cNvSpPr txBox="1"/>
          <p:nvPr/>
        </p:nvSpPr>
        <p:spPr>
          <a:xfrm>
            <a:off x="2682867" y="2737623"/>
            <a:ext cx="860030"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ja-jp" sz="900" b="1"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60.2％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grpSp>
        <p:nvGrpSpPr>
          <p:cNvPr id="1392" name="Graphic 1329">
            <a:extLst>
              <a:ext uri="{FF2B5EF4-FFF2-40B4-BE49-F238E27FC236}">
                <a16:creationId xmlns:a16="http://schemas.microsoft.com/office/drawing/2014/main" id="{C5BF95F3-C139-E7DA-B5DC-0FCA842CCAC0}"/>
              </a:ext>
            </a:extLst>
          </p:cNvPr>
          <p:cNvGrpSpPr/>
          <p:nvPr/>
        </p:nvGrpSpPr>
        <p:grpSpPr>
          <a:xfrm>
            <a:off x="1228064" y="2013311"/>
            <a:ext cx="4697935" cy="1291394"/>
            <a:chOff x="1065787" y="2440830"/>
            <a:chExt cx="4066769" cy="1117896"/>
          </a:xfrm>
          <a:noFill/>
        </p:grpSpPr>
        <p:sp>
          <p:nvSpPr>
            <p:cNvPr id="1393" name="Freeform: Shape 1392">
              <a:extLst>
                <a:ext uri="{FF2B5EF4-FFF2-40B4-BE49-F238E27FC236}">
                  <a16:creationId xmlns:a16="http://schemas.microsoft.com/office/drawing/2014/main" id="{4260C912-F968-CF79-21C0-808229089AFA}"/>
                </a:ext>
              </a:extLst>
            </p:cNvPr>
            <p:cNvSpPr/>
            <p:nvPr/>
          </p:nvSpPr>
          <p:spPr>
            <a:xfrm>
              <a:off x="1085659" y="2458536"/>
              <a:ext cx="4043331" cy="1083376"/>
            </a:xfrm>
            <a:custGeom>
              <a:avLst/>
              <a:gdLst>
                <a:gd name="connsiteX0" fmla="*/ 0 w 4043331"/>
                <a:gd name="connsiteY0" fmla="*/ 0 h 1083376"/>
                <a:gd name="connsiteX1" fmla="*/ 16050 w 4043331"/>
                <a:gd name="connsiteY1" fmla="*/ 0 h 1083376"/>
                <a:gd name="connsiteX2" fmla="*/ 16050 w 4043331"/>
                <a:gd name="connsiteY2" fmla="*/ 4840 h 1083376"/>
                <a:gd name="connsiteX3" fmla="*/ 22546 w 4043331"/>
                <a:gd name="connsiteY3" fmla="*/ 4840 h 1083376"/>
                <a:gd name="connsiteX4" fmla="*/ 22546 w 4043331"/>
                <a:gd name="connsiteY4" fmla="*/ 8280 h 1083376"/>
                <a:gd name="connsiteX5" fmla="*/ 40762 w 4043331"/>
                <a:gd name="connsiteY5" fmla="*/ 8280 h 1083376"/>
                <a:gd name="connsiteX6" fmla="*/ 40762 w 4043331"/>
                <a:gd name="connsiteY6" fmla="*/ 12611 h 1083376"/>
                <a:gd name="connsiteX7" fmla="*/ 48532 w 4043331"/>
                <a:gd name="connsiteY7" fmla="*/ 12611 h 1083376"/>
                <a:gd name="connsiteX8" fmla="*/ 48532 w 4043331"/>
                <a:gd name="connsiteY8" fmla="*/ 19107 h 1083376"/>
                <a:gd name="connsiteX9" fmla="*/ 81142 w 4043331"/>
                <a:gd name="connsiteY9" fmla="*/ 19107 h 1083376"/>
                <a:gd name="connsiteX10" fmla="*/ 81142 w 4043331"/>
                <a:gd name="connsiteY10" fmla="*/ 27769 h 1083376"/>
                <a:gd name="connsiteX11" fmla="*/ 101523 w 4043331"/>
                <a:gd name="connsiteY11" fmla="*/ 27769 h 1083376"/>
                <a:gd name="connsiteX12" fmla="*/ 101523 w 4043331"/>
                <a:gd name="connsiteY12" fmla="*/ 43437 h 1083376"/>
                <a:gd name="connsiteX13" fmla="*/ 104962 w 4043331"/>
                <a:gd name="connsiteY13" fmla="*/ 43437 h 1083376"/>
                <a:gd name="connsiteX14" fmla="*/ 104962 w 4043331"/>
                <a:gd name="connsiteY14" fmla="*/ 71206 h 1083376"/>
                <a:gd name="connsiteX15" fmla="*/ 108911 w 4043331"/>
                <a:gd name="connsiteY15" fmla="*/ 71206 h 1083376"/>
                <a:gd name="connsiteX16" fmla="*/ 108911 w 4043331"/>
                <a:gd name="connsiteY16" fmla="*/ 125980 h 1083376"/>
                <a:gd name="connsiteX17" fmla="*/ 118082 w 4043331"/>
                <a:gd name="connsiteY17" fmla="*/ 125980 h 1083376"/>
                <a:gd name="connsiteX18" fmla="*/ 118082 w 4043331"/>
                <a:gd name="connsiteY18" fmla="*/ 136807 h 1083376"/>
                <a:gd name="connsiteX19" fmla="*/ 137572 w 4043331"/>
                <a:gd name="connsiteY19" fmla="*/ 136807 h 1083376"/>
                <a:gd name="connsiteX20" fmla="*/ 137572 w 4043331"/>
                <a:gd name="connsiteY20" fmla="*/ 141138 h 1083376"/>
                <a:gd name="connsiteX21" fmla="*/ 154131 w 4043331"/>
                <a:gd name="connsiteY21" fmla="*/ 141138 h 1083376"/>
                <a:gd name="connsiteX22" fmla="*/ 154131 w 4043331"/>
                <a:gd name="connsiteY22" fmla="*/ 144578 h 1083376"/>
                <a:gd name="connsiteX23" fmla="*/ 177569 w 4043331"/>
                <a:gd name="connsiteY23" fmla="*/ 144578 h 1083376"/>
                <a:gd name="connsiteX24" fmla="*/ 177569 w 4043331"/>
                <a:gd name="connsiteY24" fmla="*/ 148526 h 1083376"/>
                <a:gd name="connsiteX25" fmla="*/ 197059 w 4043331"/>
                <a:gd name="connsiteY25" fmla="*/ 148526 h 1083376"/>
                <a:gd name="connsiteX26" fmla="*/ 197059 w 4043331"/>
                <a:gd name="connsiteY26" fmla="*/ 153367 h 1083376"/>
                <a:gd name="connsiteX27" fmla="*/ 212726 w 4043331"/>
                <a:gd name="connsiteY27" fmla="*/ 153367 h 1083376"/>
                <a:gd name="connsiteX28" fmla="*/ 212726 w 4043331"/>
                <a:gd name="connsiteY28" fmla="*/ 182410 h 1083376"/>
                <a:gd name="connsiteX29" fmla="*/ 218841 w 4043331"/>
                <a:gd name="connsiteY29" fmla="*/ 182410 h 1083376"/>
                <a:gd name="connsiteX30" fmla="*/ 218841 w 4043331"/>
                <a:gd name="connsiteY30" fmla="*/ 201899 h 1083376"/>
                <a:gd name="connsiteX31" fmla="*/ 233999 w 4043331"/>
                <a:gd name="connsiteY31" fmla="*/ 201899 h 1083376"/>
                <a:gd name="connsiteX32" fmla="*/ 233999 w 4043331"/>
                <a:gd name="connsiteY32" fmla="*/ 208013 h 1083376"/>
                <a:gd name="connsiteX33" fmla="*/ 244827 w 4043331"/>
                <a:gd name="connsiteY33" fmla="*/ 208013 h 1083376"/>
                <a:gd name="connsiteX34" fmla="*/ 244827 w 4043331"/>
                <a:gd name="connsiteY34" fmla="*/ 213236 h 1083376"/>
                <a:gd name="connsiteX35" fmla="*/ 252215 w 4043331"/>
                <a:gd name="connsiteY35" fmla="*/ 213236 h 1083376"/>
                <a:gd name="connsiteX36" fmla="*/ 252215 w 4043331"/>
                <a:gd name="connsiteY36" fmla="*/ 219350 h 1083376"/>
                <a:gd name="connsiteX37" fmla="*/ 281767 w 4043331"/>
                <a:gd name="connsiteY37" fmla="*/ 219350 h 1083376"/>
                <a:gd name="connsiteX38" fmla="*/ 281767 w 4043331"/>
                <a:gd name="connsiteY38" fmla="*/ 223681 h 1083376"/>
                <a:gd name="connsiteX39" fmla="*/ 289155 w 4043331"/>
                <a:gd name="connsiteY39" fmla="*/ 223681 h 1083376"/>
                <a:gd name="connsiteX40" fmla="*/ 289155 w 4043331"/>
                <a:gd name="connsiteY40" fmla="*/ 229286 h 1083376"/>
                <a:gd name="connsiteX41" fmla="*/ 301256 w 4043331"/>
                <a:gd name="connsiteY41" fmla="*/ 229286 h 1083376"/>
                <a:gd name="connsiteX42" fmla="*/ 301256 w 4043331"/>
                <a:gd name="connsiteY42" fmla="*/ 234126 h 1083376"/>
                <a:gd name="connsiteX43" fmla="*/ 326860 w 4043331"/>
                <a:gd name="connsiteY43" fmla="*/ 234126 h 1083376"/>
                <a:gd name="connsiteX44" fmla="*/ 326860 w 4043331"/>
                <a:gd name="connsiteY44" fmla="*/ 260622 h 1083376"/>
                <a:gd name="connsiteX45" fmla="*/ 331700 w 4043331"/>
                <a:gd name="connsiteY45" fmla="*/ 260622 h 1083376"/>
                <a:gd name="connsiteX46" fmla="*/ 331700 w 4043331"/>
                <a:gd name="connsiteY46" fmla="*/ 292340 h 1083376"/>
                <a:gd name="connsiteX47" fmla="*/ 366858 w 4043331"/>
                <a:gd name="connsiteY47" fmla="*/ 292340 h 1083376"/>
                <a:gd name="connsiteX48" fmla="*/ 366858 w 4043331"/>
                <a:gd name="connsiteY48" fmla="*/ 298836 h 1083376"/>
                <a:gd name="connsiteX49" fmla="*/ 392971 w 4043331"/>
                <a:gd name="connsiteY49" fmla="*/ 298836 h 1083376"/>
                <a:gd name="connsiteX50" fmla="*/ 392971 w 4043331"/>
                <a:gd name="connsiteY50" fmla="*/ 304059 h 1083376"/>
                <a:gd name="connsiteX51" fmla="*/ 419466 w 4043331"/>
                <a:gd name="connsiteY51" fmla="*/ 304059 h 1083376"/>
                <a:gd name="connsiteX52" fmla="*/ 419466 w 4043331"/>
                <a:gd name="connsiteY52" fmla="*/ 311829 h 1083376"/>
                <a:gd name="connsiteX53" fmla="*/ 434242 w 4043331"/>
                <a:gd name="connsiteY53" fmla="*/ 311829 h 1083376"/>
                <a:gd name="connsiteX54" fmla="*/ 434242 w 4043331"/>
                <a:gd name="connsiteY54" fmla="*/ 323930 h 1083376"/>
                <a:gd name="connsiteX55" fmla="*/ 442012 w 4043331"/>
                <a:gd name="connsiteY55" fmla="*/ 323930 h 1083376"/>
                <a:gd name="connsiteX56" fmla="*/ 442012 w 4043331"/>
                <a:gd name="connsiteY56" fmla="*/ 335267 h 1083376"/>
                <a:gd name="connsiteX57" fmla="*/ 449018 w 4043331"/>
                <a:gd name="connsiteY57" fmla="*/ 335267 h 1083376"/>
                <a:gd name="connsiteX58" fmla="*/ 449018 w 4043331"/>
                <a:gd name="connsiteY58" fmla="*/ 339598 h 1083376"/>
                <a:gd name="connsiteX59" fmla="*/ 455515 w 4043331"/>
                <a:gd name="connsiteY59" fmla="*/ 339598 h 1083376"/>
                <a:gd name="connsiteX60" fmla="*/ 455515 w 4043331"/>
                <a:gd name="connsiteY60" fmla="*/ 344439 h 1083376"/>
                <a:gd name="connsiteX61" fmla="*/ 462011 w 4043331"/>
                <a:gd name="connsiteY61" fmla="*/ 344439 h 1083376"/>
                <a:gd name="connsiteX62" fmla="*/ 462011 w 4043331"/>
                <a:gd name="connsiteY62" fmla="*/ 347878 h 1083376"/>
                <a:gd name="connsiteX63" fmla="*/ 472839 w 4043331"/>
                <a:gd name="connsiteY63" fmla="*/ 347878 h 1083376"/>
                <a:gd name="connsiteX64" fmla="*/ 472839 w 4043331"/>
                <a:gd name="connsiteY64" fmla="*/ 350935 h 1083376"/>
                <a:gd name="connsiteX65" fmla="*/ 482392 w 4043331"/>
                <a:gd name="connsiteY65" fmla="*/ 350935 h 1083376"/>
                <a:gd name="connsiteX66" fmla="*/ 482392 w 4043331"/>
                <a:gd name="connsiteY66" fmla="*/ 355266 h 1083376"/>
                <a:gd name="connsiteX67" fmla="*/ 494111 w 4043331"/>
                <a:gd name="connsiteY67" fmla="*/ 355266 h 1083376"/>
                <a:gd name="connsiteX68" fmla="*/ 494111 w 4043331"/>
                <a:gd name="connsiteY68" fmla="*/ 360106 h 1083376"/>
                <a:gd name="connsiteX69" fmla="*/ 519715 w 4043331"/>
                <a:gd name="connsiteY69" fmla="*/ 360106 h 1083376"/>
                <a:gd name="connsiteX70" fmla="*/ 519715 w 4043331"/>
                <a:gd name="connsiteY70" fmla="*/ 364055 h 1083376"/>
                <a:gd name="connsiteX71" fmla="*/ 544427 w 4043331"/>
                <a:gd name="connsiteY71" fmla="*/ 364055 h 1083376"/>
                <a:gd name="connsiteX72" fmla="*/ 544427 w 4043331"/>
                <a:gd name="connsiteY72" fmla="*/ 369278 h 1083376"/>
                <a:gd name="connsiteX73" fmla="*/ 551433 w 4043331"/>
                <a:gd name="connsiteY73" fmla="*/ 369278 h 1083376"/>
                <a:gd name="connsiteX74" fmla="*/ 551433 w 4043331"/>
                <a:gd name="connsiteY74" fmla="*/ 386220 h 1083376"/>
                <a:gd name="connsiteX75" fmla="*/ 555764 w 4043331"/>
                <a:gd name="connsiteY75" fmla="*/ 386220 h 1083376"/>
                <a:gd name="connsiteX76" fmla="*/ 555764 w 4043331"/>
                <a:gd name="connsiteY76" fmla="*/ 402779 h 1083376"/>
                <a:gd name="connsiteX77" fmla="*/ 562770 w 4043331"/>
                <a:gd name="connsiteY77" fmla="*/ 402779 h 1083376"/>
                <a:gd name="connsiteX78" fmla="*/ 562770 w 4043331"/>
                <a:gd name="connsiteY78" fmla="*/ 406218 h 1083376"/>
                <a:gd name="connsiteX79" fmla="*/ 572706 w 4043331"/>
                <a:gd name="connsiteY79" fmla="*/ 406218 h 1083376"/>
                <a:gd name="connsiteX80" fmla="*/ 572706 w 4043331"/>
                <a:gd name="connsiteY80" fmla="*/ 411823 h 1083376"/>
                <a:gd name="connsiteX81" fmla="*/ 577036 w 4043331"/>
                <a:gd name="connsiteY81" fmla="*/ 411823 h 1083376"/>
                <a:gd name="connsiteX82" fmla="*/ 577036 w 4043331"/>
                <a:gd name="connsiteY82" fmla="*/ 414880 h 1083376"/>
                <a:gd name="connsiteX83" fmla="*/ 601748 w 4043331"/>
                <a:gd name="connsiteY83" fmla="*/ 414880 h 1083376"/>
                <a:gd name="connsiteX84" fmla="*/ 601748 w 4043331"/>
                <a:gd name="connsiteY84" fmla="*/ 421886 h 1083376"/>
                <a:gd name="connsiteX85" fmla="*/ 611684 w 4043331"/>
                <a:gd name="connsiteY85" fmla="*/ 421886 h 1083376"/>
                <a:gd name="connsiteX86" fmla="*/ 611684 w 4043331"/>
                <a:gd name="connsiteY86" fmla="*/ 432332 h 1083376"/>
                <a:gd name="connsiteX87" fmla="*/ 640345 w 4043331"/>
                <a:gd name="connsiteY87" fmla="*/ 432332 h 1083376"/>
                <a:gd name="connsiteX88" fmla="*/ 640345 w 4043331"/>
                <a:gd name="connsiteY88" fmla="*/ 434879 h 1083376"/>
                <a:gd name="connsiteX89" fmla="*/ 648115 w 4043331"/>
                <a:gd name="connsiteY89" fmla="*/ 434879 h 1083376"/>
                <a:gd name="connsiteX90" fmla="*/ 648115 w 4043331"/>
                <a:gd name="connsiteY90" fmla="*/ 440993 h 1083376"/>
                <a:gd name="connsiteX91" fmla="*/ 654612 w 4043331"/>
                <a:gd name="connsiteY91" fmla="*/ 440993 h 1083376"/>
                <a:gd name="connsiteX92" fmla="*/ 654612 w 4043331"/>
                <a:gd name="connsiteY92" fmla="*/ 446216 h 1083376"/>
                <a:gd name="connsiteX93" fmla="*/ 659834 w 4043331"/>
                <a:gd name="connsiteY93" fmla="*/ 446216 h 1083376"/>
                <a:gd name="connsiteX94" fmla="*/ 659834 w 4043331"/>
                <a:gd name="connsiteY94" fmla="*/ 453222 h 1083376"/>
                <a:gd name="connsiteX95" fmla="*/ 666840 w 4043331"/>
                <a:gd name="connsiteY95" fmla="*/ 453222 h 1083376"/>
                <a:gd name="connsiteX96" fmla="*/ 666840 w 4043331"/>
                <a:gd name="connsiteY96" fmla="*/ 469272 h 1083376"/>
                <a:gd name="connsiteX97" fmla="*/ 683400 w 4043331"/>
                <a:gd name="connsiteY97" fmla="*/ 469272 h 1083376"/>
                <a:gd name="connsiteX98" fmla="*/ 683400 w 4043331"/>
                <a:gd name="connsiteY98" fmla="*/ 474113 h 1083376"/>
                <a:gd name="connsiteX99" fmla="*/ 690788 w 4043331"/>
                <a:gd name="connsiteY99" fmla="*/ 474113 h 1083376"/>
                <a:gd name="connsiteX100" fmla="*/ 690788 w 4043331"/>
                <a:gd name="connsiteY100" fmla="*/ 480609 h 1083376"/>
                <a:gd name="connsiteX101" fmla="*/ 698176 w 4043331"/>
                <a:gd name="connsiteY101" fmla="*/ 480609 h 1083376"/>
                <a:gd name="connsiteX102" fmla="*/ 698176 w 4043331"/>
                <a:gd name="connsiteY102" fmla="*/ 486214 h 1083376"/>
                <a:gd name="connsiteX103" fmla="*/ 765051 w 4043331"/>
                <a:gd name="connsiteY103" fmla="*/ 486214 h 1083376"/>
                <a:gd name="connsiteX104" fmla="*/ 765051 w 4043331"/>
                <a:gd name="connsiteY104" fmla="*/ 491818 h 1083376"/>
                <a:gd name="connsiteX105" fmla="*/ 772439 w 4043331"/>
                <a:gd name="connsiteY105" fmla="*/ 491818 h 1083376"/>
                <a:gd name="connsiteX106" fmla="*/ 772439 w 4043331"/>
                <a:gd name="connsiteY106" fmla="*/ 497041 h 1083376"/>
                <a:gd name="connsiteX107" fmla="*/ 780719 w 4043331"/>
                <a:gd name="connsiteY107" fmla="*/ 497041 h 1083376"/>
                <a:gd name="connsiteX108" fmla="*/ 780719 w 4043331"/>
                <a:gd name="connsiteY108" fmla="*/ 525320 h 1083376"/>
                <a:gd name="connsiteX109" fmla="*/ 795495 w 4043331"/>
                <a:gd name="connsiteY109" fmla="*/ 525320 h 1083376"/>
                <a:gd name="connsiteX110" fmla="*/ 795495 w 4043331"/>
                <a:gd name="connsiteY110" fmla="*/ 531434 h 1083376"/>
                <a:gd name="connsiteX111" fmla="*/ 825939 w 4043331"/>
                <a:gd name="connsiteY111" fmla="*/ 531434 h 1083376"/>
                <a:gd name="connsiteX112" fmla="*/ 825939 w 4043331"/>
                <a:gd name="connsiteY112" fmla="*/ 537039 h 1083376"/>
                <a:gd name="connsiteX113" fmla="*/ 839824 w 4043331"/>
                <a:gd name="connsiteY113" fmla="*/ 537039 h 1083376"/>
                <a:gd name="connsiteX114" fmla="*/ 839824 w 4043331"/>
                <a:gd name="connsiteY114" fmla="*/ 541879 h 1083376"/>
                <a:gd name="connsiteX115" fmla="*/ 863262 w 4043331"/>
                <a:gd name="connsiteY115" fmla="*/ 541879 h 1083376"/>
                <a:gd name="connsiteX116" fmla="*/ 863262 w 4043331"/>
                <a:gd name="connsiteY116" fmla="*/ 547994 h 1083376"/>
                <a:gd name="connsiteX117" fmla="*/ 881095 w 4043331"/>
                <a:gd name="connsiteY117" fmla="*/ 547994 h 1083376"/>
                <a:gd name="connsiteX118" fmla="*/ 881095 w 4043331"/>
                <a:gd name="connsiteY118" fmla="*/ 557929 h 1083376"/>
                <a:gd name="connsiteX119" fmla="*/ 888483 w 4043331"/>
                <a:gd name="connsiteY119" fmla="*/ 557929 h 1083376"/>
                <a:gd name="connsiteX120" fmla="*/ 888483 w 4043331"/>
                <a:gd name="connsiteY120" fmla="*/ 562260 h 1083376"/>
                <a:gd name="connsiteX121" fmla="*/ 904533 w 4043331"/>
                <a:gd name="connsiteY121" fmla="*/ 562260 h 1083376"/>
                <a:gd name="connsiteX122" fmla="*/ 904533 w 4043331"/>
                <a:gd name="connsiteY122" fmla="*/ 568375 h 1083376"/>
                <a:gd name="connsiteX123" fmla="*/ 948862 w 4043331"/>
                <a:gd name="connsiteY123" fmla="*/ 568375 h 1083376"/>
                <a:gd name="connsiteX124" fmla="*/ 948862 w 4043331"/>
                <a:gd name="connsiteY124" fmla="*/ 571432 h 1083376"/>
                <a:gd name="connsiteX125" fmla="*/ 983637 w 4043331"/>
                <a:gd name="connsiteY125" fmla="*/ 571432 h 1083376"/>
                <a:gd name="connsiteX126" fmla="*/ 983637 w 4043331"/>
                <a:gd name="connsiteY126" fmla="*/ 577036 h 1083376"/>
                <a:gd name="connsiteX127" fmla="*/ 992808 w 4043331"/>
                <a:gd name="connsiteY127" fmla="*/ 577036 h 1083376"/>
                <a:gd name="connsiteX128" fmla="*/ 992808 w 4043331"/>
                <a:gd name="connsiteY128" fmla="*/ 580476 h 1083376"/>
                <a:gd name="connsiteX129" fmla="*/ 1001470 w 4043331"/>
                <a:gd name="connsiteY129" fmla="*/ 580476 h 1083376"/>
                <a:gd name="connsiteX130" fmla="*/ 1001470 w 4043331"/>
                <a:gd name="connsiteY130" fmla="*/ 601366 h 1083376"/>
                <a:gd name="connsiteX131" fmla="*/ 1009241 w 4043331"/>
                <a:gd name="connsiteY131" fmla="*/ 601366 h 1083376"/>
                <a:gd name="connsiteX132" fmla="*/ 1009241 w 4043331"/>
                <a:gd name="connsiteY132" fmla="*/ 609136 h 1083376"/>
                <a:gd name="connsiteX133" fmla="*/ 1017011 w 4043331"/>
                <a:gd name="connsiteY133" fmla="*/ 609136 h 1083376"/>
                <a:gd name="connsiteX134" fmla="*/ 1017011 w 4043331"/>
                <a:gd name="connsiteY134" fmla="*/ 614741 h 1083376"/>
                <a:gd name="connsiteX135" fmla="*/ 1093057 w 4043331"/>
                <a:gd name="connsiteY135" fmla="*/ 614741 h 1083376"/>
                <a:gd name="connsiteX136" fmla="*/ 1093057 w 4043331"/>
                <a:gd name="connsiteY136" fmla="*/ 621238 h 1083376"/>
                <a:gd name="connsiteX137" fmla="*/ 1134329 w 4043331"/>
                <a:gd name="connsiteY137" fmla="*/ 621238 h 1083376"/>
                <a:gd name="connsiteX138" fmla="*/ 1134329 w 4043331"/>
                <a:gd name="connsiteY138" fmla="*/ 625569 h 1083376"/>
                <a:gd name="connsiteX139" fmla="*/ 1150888 w 4043331"/>
                <a:gd name="connsiteY139" fmla="*/ 625569 h 1083376"/>
                <a:gd name="connsiteX140" fmla="*/ 1150888 w 4043331"/>
                <a:gd name="connsiteY140" fmla="*/ 629900 h 1083376"/>
                <a:gd name="connsiteX141" fmla="*/ 1165155 w 4043331"/>
                <a:gd name="connsiteY141" fmla="*/ 629900 h 1083376"/>
                <a:gd name="connsiteX142" fmla="*/ 1165155 w 4043331"/>
                <a:gd name="connsiteY142" fmla="*/ 632957 h 1083376"/>
                <a:gd name="connsiteX143" fmla="*/ 1180313 w 4043331"/>
                <a:gd name="connsiteY143" fmla="*/ 632957 h 1083376"/>
                <a:gd name="connsiteX144" fmla="*/ 1180313 w 4043331"/>
                <a:gd name="connsiteY144" fmla="*/ 640345 h 1083376"/>
                <a:gd name="connsiteX145" fmla="*/ 1199039 w 4043331"/>
                <a:gd name="connsiteY145" fmla="*/ 640345 h 1083376"/>
                <a:gd name="connsiteX146" fmla="*/ 1199039 w 4043331"/>
                <a:gd name="connsiteY146" fmla="*/ 649516 h 1083376"/>
                <a:gd name="connsiteX147" fmla="*/ 1205153 w 4043331"/>
                <a:gd name="connsiteY147" fmla="*/ 649516 h 1083376"/>
                <a:gd name="connsiteX148" fmla="*/ 1205153 w 4043331"/>
                <a:gd name="connsiteY148" fmla="*/ 655121 h 1083376"/>
                <a:gd name="connsiteX149" fmla="*/ 1212159 w 4043331"/>
                <a:gd name="connsiteY149" fmla="*/ 655121 h 1083376"/>
                <a:gd name="connsiteX150" fmla="*/ 1212159 w 4043331"/>
                <a:gd name="connsiteY150" fmla="*/ 665948 h 1083376"/>
                <a:gd name="connsiteX151" fmla="*/ 1227827 w 4043331"/>
                <a:gd name="connsiteY151" fmla="*/ 665948 h 1083376"/>
                <a:gd name="connsiteX152" fmla="*/ 1227827 w 4043331"/>
                <a:gd name="connsiteY152" fmla="*/ 672445 h 1083376"/>
                <a:gd name="connsiteX153" fmla="*/ 1235597 w 4043331"/>
                <a:gd name="connsiteY153" fmla="*/ 672445 h 1083376"/>
                <a:gd name="connsiteX154" fmla="*/ 1235597 w 4043331"/>
                <a:gd name="connsiteY154" fmla="*/ 676776 h 1083376"/>
                <a:gd name="connsiteX155" fmla="*/ 1255978 w 4043331"/>
                <a:gd name="connsiteY155" fmla="*/ 676776 h 1083376"/>
                <a:gd name="connsiteX156" fmla="*/ 1255978 w 4043331"/>
                <a:gd name="connsiteY156" fmla="*/ 680215 h 1083376"/>
                <a:gd name="connsiteX157" fmla="*/ 1332407 w 4043331"/>
                <a:gd name="connsiteY157" fmla="*/ 680215 h 1083376"/>
                <a:gd name="connsiteX158" fmla="*/ 1332407 w 4043331"/>
                <a:gd name="connsiteY158" fmla="*/ 687603 h 1083376"/>
                <a:gd name="connsiteX159" fmla="*/ 1340177 w 4043331"/>
                <a:gd name="connsiteY159" fmla="*/ 687603 h 1083376"/>
                <a:gd name="connsiteX160" fmla="*/ 1340177 w 4043331"/>
                <a:gd name="connsiteY160" fmla="*/ 692444 h 1083376"/>
                <a:gd name="connsiteX161" fmla="*/ 1359284 w 4043331"/>
                <a:gd name="connsiteY161" fmla="*/ 692444 h 1083376"/>
                <a:gd name="connsiteX162" fmla="*/ 1359284 w 4043331"/>
                <a:gd name="connsiteY162" fmla="*/ 700214 h 1083376"/>
                <a:gd name="connsiteX163" fmla="*/ 1385779 w 4043331"/>
                <a:gd name="connsiteY163" fmla="*/ 700214 h 1083376"/>
                <a:gd name="connsiteX164" fmla="*/ 1385779 w 4043331"/>
                <a:gd name="connsiteY164" fmla="*/ 702379 h 1083376"/>
                <a:gd name="connsiteX165" fmla="*/ 1412657 w 4043331"/>
                <a:gd name="connsiteY165" fmla="*/ 702379 h 1083376"/>
                <a:gd name="connsiteX166" fmla="*/ 1412657 w 4043331"/>
                <a:gd name="connsiteY166" fmla="*/ 709768 h 1083376"/>
                <a:gd name="connsiteX167" fmla="*/ 1445648 w 4043331"/>
                <a:gd name="connsiteY167" fmla="*/ 709768 h 1083376"/>
                <a:gd name="connsiteX168" fmla="*/ 1445648 w 4043331"/>
                <a:gd name="connsiteY168" fmla="*/ 724926 h 1083376"/>
                <a:gd name="connsiteX169" fmla="*/ 1455584 w 4043331"/>
                <a:gd name="connsiteY169" fmla="*/ 724926 h 1083376"/>
                <a:gd name="connsiteX170" fmla="*/ 1455584 w 4043331"/>
                <a:gd name="connsiteY170" fmla="*/ 730149 h 1083376"/>
                <a:gd name="connsiteX171" fmla="*/ 1463864 w 4043331"/>
                <a:gd name="connsiteY171" fmla="*/ 730149 h 1083376"/>
                <a:gd name="connsiteX172" fmla="*/ 1463864 w 4043331"/>
                <a:gd name="connsiteY172" fmla="*/ 737155 h 1083376"/>
                <a:gd name="connsiteX173" fmla="*/ 1480423 w 4043331"/>
                <a:gd name="connsiteY173" fmla="*/ 737155 h 1083376"/>
                <a:gd name="connsiteX174" fmla="*/ 1480423 w 4043331"/>
                <a:gd name="connsiteY174" fmla="*/ 745434 h 1083376"/>
                <a:gd name="connsiteX175" fmla="*/ 1519529 w 4043331"/>
                <a:gd name="connsiteY175" fmla="*/ 745434 h 1083376"/>
                <a:gd name="connsiteX176" fmla="*/ 1519529 w 4043331"/>
                <a:gd name="connsiteY176" fmla="*/ 752440 h 1083376"/>
                <a:gd name="connsiteX177" fmla="*/ 1569081 w 4043331"/>
                <a:gd name="connsiteY177" fmla="*/ 752440 h 1083376"/>
                <a:gd name="connsiteX178" fmla="*/ 1569081 w 4043331"/>
                <a:gd name="connsiteY178" fmla="*/ 757281 h 1083376"/>
                <a:gd name="connsiteX179" fmla="*/ 1608187 w 4043331"/>
                <a:gd name="connsiteY179" fmla="*/ 757281 h 1083376"/>
                <a:gd name="connsiteX180" fmla="*/ 1608187 w 4043331"/>
                <a:gd name="connsiteY180" fmla="*/ 764669 h 1083376"/>
                <a:gd name="connsiteX181" fmla="*/ 1646783 w 4043331"/>
                <a:gd name="connsiteY181" fmla="*/ 764669 h 1083376"/>
                <a:gd name="connsiteX182" fmla="*/ 1646783 w 4043331"/>
                <a:gd name="connsiteY182" fmla="*/ 770783 h 1083376"/>
                <a:gd name="connsiteX183" fmla="*/ 1676718 w 4043331"/>
                <a:gd name="connsiteY183" fmla="*/ 770783 h 1083376"/>
                <a:gd name="connsiteX184" fmla="*/ 1676718 w 4043331"/>
                <a:gd name="connsiteY184" fmla="*/ 775624 h 1083376"/>
                <a:gd name="connsiteX185" fmla="*/ 1739644 w 4043331"/>
                <a:gd name="connsiteY185" fmla="*/ 775624 h 1083376"/>
                <a:gd name="connsiteX186" fmla="*/ 1739644 w 4043331"/>
                <a:gd name="connsiteY186" fmla="*/ 779955 h 1083376"/>
                <a:gd name="connsiteX187" fmla="*/ 1805245 w 4043331"/>
                <a:gd name="connsiteY187" fmla="*/ 779955 h 1083376"/>
                <a:gd name="connsiteX188" fmla="*/ 1805245 w 4043331"/>
                <a:gd name="connsiteY188" fmla="*/ 786961 h 1083376"/>
                <a:gd name="connsiteX189" fmla="*/ 1831358 w 4043331"/>
                <a:gd name="connsiteY189" fmla="*/ 786961 h 1083376"/>
                <a:gd name="connsiteX190" fmla="*/ 1831358 w 4043331"/>
                <a:gd name="connsiteY190" fmla="*/ 792183 h 1083376"/>
                <a:gd name="connsiteX191" fmla="*/ 1926003 w 4043331"/>
                <a:gd name="connsiteY191" fmla="*/ 792183 h 1083376"/>
                <a:gd name="connsiteX192" fmla="*/ 1926003 w 4043331"/>
                <a:gd name="connsiteY192" fmla="*/ 804794 h 1083376"/>
                <a:gd name="connsiteX193" fmla="*/ 1934665 w 4043331"/>
                <a:gd name="connsiteY193" fmla="*/ 804794 h 1083376"/>
                <a:gd name="connsiteX194" fmla="*/ 1934665 w 4043331"/>
                <a:gd name="connsiteY194" fmla="*/ 823009 h 1083376"/>
                <a:gd name="connsiteX195" fmla="*/ 1948549 w 4043331"/>
                <a:gd name="connsiteY195" fmla="*/ 823009 h 1083376"/>
                <a:gd name="connsiteX196" fmla="*/ 1948549 w 4043331"/>
                <a:gd name="connsiteY196" fmla="*/ 831671 h 1083376"/>
                <a:gd name="connsiteX197" fmla="*/ 2015042 w 4043331"/>
                <a:gd name="connsiteY197" fmla="*/ 831671 h 1083376"/>
                <a:gd name="connsiteX198" fmla="*/ 2015042 w 4043331"/>
                <a:gd name="connsiteY198" fmla="*/ 842117 h 1083376"/>
                <a:gd name="connsiteX199" fmla="*/ 2041919 w 4043331"/>
                <a:gd name="connsiteY199" fmla="*/ 842117 h 1083376"/>
                <a:gd name="connsiteX200" fmla="*/ 2041919 w 4043331"/>
                <a:gd name="connsiteY200" fmla="*/ 846065 h 1083376"/>
                <a:gd name="connsiteX201" fmla="*/ 2053256 w 4043331"/>
                <a:gd name="connsiteY201" fmla="*/ 846065 h 1083376"/>
                <a:gd name="connsiteX202" fmla="*/ 2056568 w 4043331"/>
                <a:gd name="connsiteY202" fmla="*/ 849377 h 1083376"/>
                <a:gd name="connsiteX203" fmla="*/ 2115036 w 4043331"/>
                <a:gd name="connsiteY203" fmla="*/ 849377 h 1083376"/>
                <a:gd name="connsiteX204" fmla="*/ 2115036 w 4043331"/>
                <a:gd name="connsiteY204" fmla="*/ 859186 h 1083376"/>
                <a:gd name="connsiteX205" fmla="*/ 2122806 w 4043331"/>
                <a:gd name="connsiteY205" fmla="*/ 859186 h 1083376"/>
                <a:gd name="connsiteX206" fmla="*/ 2122806 w 4043331"/>
                <a:gd name="connsiteY206" fmla="*/ 866574 h 1083376"/>
                <a:gd name="connsiteX207" fmla="*/ 2243946 w 4043331"/>
                <a:gd name="connsiteY207" fmla="*/ 866574 h 1083376"/>
                <a:gd name="connsiteX208" fmla="*/ 2243946 w 4043331"/>
                <a:gd name="connsiteY208" fmla="*/ 877911 h 1083376"/>
                <a:gd name="connsiteX209" fmla="*/ 2311203 w 4043331"/>
                <a:gd name="connsiteY209" fmla="*/ 877911 h 1083376"/>
                <a:gd name="connsiteX210" fmla="*/ 2311203 w 4043331"/>
                <a:gd name="connsiteY210" fmla="*/ 887464 h 1083376"/>
                <a:gd name="connsiteX211" fmla="*/ 2389797 w 4043331"/>
                <a:gd name="connsiteY211" fmla="*/ 887464 h 1083376"/>
                <a:gd name="connsiteX212" fmla="*/ 2389797 w 4043331"/>
                <a:gd name="connsiteY212" fmla="*/ 900967 h 1083376"/>
                <a:gd name="connsiteX213" fmla="*/ 2408013 w 4043331"/>
                <a:gd name="connsiteY213" fmla="*/ 900967 h 1083376"/>
                <a:gd name="connsiteX214" fmla="*/ 2408013 w 4043331"/>
                <a:gd name="connsiteY214" fmla="*/ 914469 h 1083376"/>
                <a:gd name="connsiteX215" fmla="*/ 2427502 w 4043331"/>
                <a:gd name="connsiteY215" fmla="*/ 914469 h 1083376"/>
                <a:gd name="connsiteX216" fmla="*/ 2427502 w 4043331"/>
                <a:gd name="connsiteY216" fmla="*/ 925806 h 1083376"/>
                <a:gd name="connsiteX217" fmla="*/ 2488772 w 4043331"/>
                <a:gd name="connsiteY217" fmla="*/ 925806 h 1083376"/>
                <a:gd name="connsiteX218" fmla="*/ 2488772 w 4043331"/>
                <a:gd name="connsiteY218" fmla="*/ 945295 h 1083376"/>
                <a:gd name="connsiteX219" fmla="*/ 2594244 w 4043331"/>
                <a:gd name="connsiteY219" fmla="*/ 945295 h 1083376"/>
                <a:gd name="connsiteX220" fmla="*/ 2594244 w 4043331"/>
                <a:gd name="connsiteY220" fmla="*/ 953065 h 1083376"/>
                <a:gd name="connsiteX221" fmla="*/ 2672456 w 4043331"/>
                <a:gd name="connsiteY221" fmla="*/ 953065 h 1083376"/>
                <a:gd name="connsiteX222" fmla="*/ 2672456 w 4043331"/>
                <a:gd name="connsiteY222" fmla="*/ 964402 h 1083376"/>
                <a:gd name="connsiteX223" fmla="*/ 2817033 w 4043331"/>
                <a:gd name="connsiteY223" fmla="*/ 964402 h 1083376"/>
                <a:gd name="connsiteX224" fmla="*/ 2817033 w 4043331"/>
                <a:gd name="connsiteY224" fmla="*/ 990898 h 1083376"/>
                <a:gd name="connsiteX225" fmla="*/ 3025047 w 4043331"/>
                <a:gd name="connsiteY225" fmla="*/ 990898 h 1083376"/>
                <a:gd name="connsiteX226" fmla="*/ 3025047 w 4043331"/>
                <a:gd name="connsiteY226" fmla="*/ 1014336 h 1083376"/>
                <a:gd name="connsiteX227" fmla="*/ 3138416 w 4043331"/>
                <a:gd name="connsiteY227" fmla="*/ 1014336 h 1083376"/>
                <a:gd name="connsiteX228" fmla="*/ 3138416 w 4043331"/>
                <a:gd name="connsiteY228" fmla="*/ 1038666 h 1083376"/>
                <a:gd name="connsiteX229" fmla="*/ 3378530 w 4043331"/>
                <a:gd name="connsiteY229" fmla="*/ 1038666 h 1083376"/>
                <a:gd name="connsiteX230" fmla="*/ 3378530 w 4043331"/>
                <a:gd name="connsiteY230" fmla="*/ 1083376 h 1083376"/>
                <a:gd name="connsiteX231" fmla="*/ 4043331 w 4043331"/>
                <a:gd name="connsiteY231" fmla="*/ 1083376 h 1083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Lst>
              <a:rect l="l" t="t" r="r" b="b"/>
              <a:pathLst>
                <a:path w="4043331" h="1083376">
                  <a:moveTo>
                    <a:pt x="0" y="0"/>
                  </a:moveTo>
                  <a:lnTo>
                    <a:pt x="16050" y="0"/>
                  </a:lnTo>
                  <a:lnTo>
                    <a:pt x="16050" y="4840"/>
                  </a:lnTo>
                  <a:lnTo>
                    <a:pt x="22546" y="4840"/>
                  </a:lnTo>
                  <a:lnTo>
                    <a:pt x="22546" y="8280"/>
                  </a:lnTo>
                  <a:lnTo>
                    <a:pt x="40762" y="8280"/>
                  </a:lnTo>
                  <a:lnTo>
                    <a:pt x="40762" y="12611"/>
                  </a:lnTo>
                  <a:lnTo>
                    <a:pt x="48532" y="12611"/>
                  </a:lnTo>
                  <a:lnTo>
                    <a:pt x="48532" y="19107"/>
                  </a:lnTo>
                  <a:lnTo>
                    <a:pt x="81142" y="19107"/>
                  </a:lnTo>
                  <a:lnTo>
                    <a:pt x="81142" y="27769"/>
                  </a:lnTo>
                  <a:lnTo>
                    <a:pt x="101523" y="27769"/>
                  </a:lnTo>
                  <a:lnTo>
                    <a:pt x="101523" y="43437"/>
                  </a:lnTo>
                  <a:lnTo>
                    <a:pt x="104962" y="43437"/>
                  </a:lnTo>
                  <a:lnTo>
                    <a:pt x="104962" y="71206"/>
                  </a:lnTo>
                  <a:lnTo>
                    <a:pt x="108911" y="71206"/>
                  </a:lnTo>
                  <a:lnTo>
                    <a:pt x="108911" y="125980"/>
                  </a:lnTo>
                  <a:lnTo>
                    <a:pt x="118082" y="125980"/>
                  </a:lnTo>
                  <a:lnTo>
                    <a:pt x="118082" y="136807"/>
                  </a:lnTo>
                  <a:lnTo>
                    <a:pt x="137572" y="136807"/>
                  </a:lnTo>
                  <a:lnTo>
                    <a:pt x="137572" y="141138"/>
                  </a:lnTo>
                  <a:lnTo>
                    <a:pt x="154131" y="141138"/>
                  </a:lnTo>
                  <a:lnTo>
                    <a:pt x="154131" y="144578"/>
                  </a:lnTo>
                  <a:lnTo>
                    <a:pt x="177569" y="144578"/>
                  </a:lnTo>
                  <a:lnTo>
                    <a:pt x="177569" y="148526"/>
                  </a:lnTo>
                  <a:lnTo>
                    <a:pt x="197059" y="148526"/>
                  </a:lnTo>
                  <a:lnTo>
                    <a:pt x="197059" y="153367"/>
                  </a:lnTo>
                  <a:lnTo>
                    <a:pt x="212726" y="153367"/>
                  </a:lnTo>
                  <a:lnTo>
                    <a:pt x="212726" y="182410"/>
                  </a:lnTo>
                  <a:lnTo>
                    <a:pt x="218841" y="182410"/>
                  </a:lnTo>
                  <a:lnTo>
                    <a:pt x="218841" y="201899"/>
                  </a:lnTo>
                  <a:lnTo>
                    <a:pt x="233999" y="201899"/>
                  </a:lnTo>
                  <a:lnTo>
                    <a:pt x="233999" y="208013"/>
                  </a:lnTo>
                  <a:lnTo>
                    <a:pt x="244827" y="208013"/>
                  </a:lnTo>
                  <a:lnTo>
                    <a:pt x="244827" y="213236"/>
                  </a:lnTo>
                  <a:lnTo>
                    <a:pt x="252215" y="213236"/>
                  </a:lnTo>
                  <a:lnTo>
                    <a:pt x="252215" y="219350"/>
                  </a:lnTo>
                  <a:lnTo>
                    <a:pt x="281767" y="219350"/>
                  </a:lnTo>
                  <a:lnTo>
                    <a:pt x="281767" y="223681"/>
                  </a:lnTo>
                  <a:lnTo>
                    <a:pt x="289155" y="223681"/>
                  </a:lnTo>
                  <a:lnTo>
                    <a:pt x="289155" y="229286"/>
                  </a:lnTo>
                  <a:lnTo>
                    <a:pt x="301256" y="229286"/>
                  </a:lnTo>
                  <a:lnTo>
                    <a:pt x="301256" y="234126"/>
                  </a:lnTo>
                  <a:lnTo>
                    <a:pt x="326860" y="234126"/>
                  </a:lnTo>
                  <a:lnTo>
                    <a:pt x="326860" y="260622"/>
                  </a:lnTo>
                  <a:lnTo>
                    <a:pt x="331700" y="260622"/>
                  </a:lnTo>
                  <a:lnTo>
                    <a:pt x="331700" y="292340"/>
                  </a:lnTo>
                  <a:lnTo>
                    <a:pt x="366858" y="292340"/>
                  </a:lnTo>
                  <a:lnTo>
                    <a:pt x="366858" y="298836"/>
                  </a:lnTo>
                  <a:lnTo>
                    <a:pt x="392971" y="298836"/>
                  </a:lnTo>
                  <a:lnTo>
                    <a:pt x="392971" y="304059"/>
                  </a:lnTo>
                  <a:lnTo>
                    <a:pt x="419466" y="304059"/>
                  </a:lnTo>
                  <a:lnTo>
                    <a:pt x="419466" y="311829"/>
                  </a:lnTo>
                  <a:lnTo>
                    <a:pt x="434242" y="311829"/>
                  </a:lnTo>
                  <a:lnTo>
                    <a:pt x="434242" y="323930"/>
                  </a:lnTo>
                  <a:lnTo>
                    <a:pt x="442012" y="323930"/>
                  </a:lnTo>
                  <a:lnTo>
                    <a:pt x="442012" y="335267"/>
                  </a:lnTo>
                  <a:lnTo>
                    <a:pt x="449018" y="335267"/>
                  </a:lnTo>
                  <a:lnTo>
                    <a:pt x="449018" y="339598"/>
                  </a:lnTo>
                  <a:lnTo>
                    <a:pt x="455515" y="339598"/>
                  </a:lnTo>
                  <a:lnTo>
                    <a:pt x="455515" y="344439"/>
                  </a:lnTo>
                  <a:lnTo>
                    <a:pt x="462011" y="344439"/>
                  </a:lnTo>
                  <a:lnTo>
                    <a:pt x="462011" y="347878"/>
                  </a:lnTo>
                  <a:lnTo>
                    <a:pt x="472839" y="347878"/>
                  </a:lnTo>
                  <a:lnTo>
                    <a:pt x="472839" y="350935"/>
                  </a:lnTo>
                  <a:lnTo>
                    <a:pt x="482392" y="350935"/>
                  </a:lnTo>
                  <a:lnTo>
                    <a:pt x="482392" y="355266"/>
                  </a:lnTo>
                  <a:lnTo>
                    <a:pt x="494111" y="355266"/>
                  </a:lnTo>
                  <a:lnTo>
                    <a:pt x="494111" y="360106"/>
                  </a:lnTo>
                  <a:lnTo>
                    <a:pt x="519715" y="360106"/>
                  </a:lnTo>
                  <a:lnTo>
                    <a:pt x="519715" y="364055"/>
                  </a:lnTo>
                  <a:lnTo>
                    <a:pt x="544427" y="364055"/>
                  </a:lnTo>
                  <a:lnTo>
                    <a:pt x="544427" y="369278"/>
                  </a:lnTo>
                  <a:lnTo>
                    <a:pt x="551433" y="369278"/>
                  </a:lnTo>
                  <a:lnTo>
                    <a:pt x="551433" y="386220"/>
                  </a:lnTo>
                  <a:lnTo>
                    <a:pt x="555764" y="386220"/>
                  </a:lnTo>
                  <a:lnTo>
                    <a:pt x="555764" y="402779"/>
                  </a:lnTo>
                  <a:lnTo>
                    <a:pt x="562770" y="402779"/>
                  </a:lnTo>
                  <a:lnTo>
                    <a:pt x="562770" y="406218"/>
                  </a:lnTo>
                  <a:lnTo>
                    <a:pt x="572706" y="406218"/>
                  </a:lnTo>
                  <a:lnTo>
                    <a:pt x="572706" y="411823"/>
                  </a:lnTo>
                  <a:lnTo>
                    <a:pt x="577036" y="411823"/>
                  </a:lnTo>
                  <a:lnTo>
                    <a:pt x="577036" y="414880"/>
                  </a:lnTo>
                  <a:lnTo>
                    <a:pt x="601748" y="414880"/>
                  </a:lnTo>
                  <a:lnTo>
                    <a:pt x="601748" y="421886"/>
                  </a:lnTo>
                  <a:lnTo>
                    <a:pt x="611684" y="421886"/>
                  </a:lnTo>
                  <a:lnTo>
                    <a:pt x="611684" y="432332"/>
                  </a:lnTo>
                  <a:lnTo>
                    <a:pt x="640345" y="432332"/>
                  </a:lnTo>
                  <a:lnTo>
                    <a:pt x="640345" y="434879"/>
                  </a:lnTo>
                  <a:lnTo>
                    <a:pt x="648115" y="434879"/>
                  </a:lnTo>
                  <a:lnTo>
                    <a:pt x="648115" y="440993"/>
                  </a:lnTo>
                  <a:lnTo>
                    <a:pt x="654612" y="440993"/>
                  </a:lnTo>
                  <a:lnTo>
                    <a:pt x="654612" y="446216"/>
                  </a:lnTo>
                  <a:lnTo>
                    <a:pt x="659834" y="446216"/>
                  </a:lnTo>
                  <a:lnTo>
                    <a:pt x="659834" y="453222"/>
                  </a:lnTo>
                  <a:lnTo>
                    <a:pt x="666840" y="453222"/>
                  </a:lnTo>
                  <a:lnTo>
                    <a:pt x="666840" y="469272"/>
                  </a:lnTo>
                  <a:lnTo>
                    <a:pt x="683400" y="469272"/>
                  </a:lnTo>
                  <a:lnTo>
                    <a:pt x="683400" y="474113"/>
                  </a:lnTo>
                  <a:lnTo>
                    <a:pt x="690788" y="474113"/>
                  </a:lnTo>
                  <a:lnTo>
                    <a:pt x="690788" y="480609"/>
                  </a:lnTo>
                  <a:lnTo>
                    <a:pt x="698176" y="480609"/>
                  </a:lnTo>
                  <a:lnTo>
                    <a:pt x="698176" y="486214"/>
                  </a:lnTo>
                  <a:lnTo>
                    <a:pt x="765051" y="486214"/>
                  </a:lnTo>
                  <a:lnTo>
                    <a:pt x="765051" y="491818"/>
                  </a:lnTo>
                  <a:lnTo>
                    <a:pt x="772439" y="491818"/>
                  </a:lnTo>
                  <a:lnTo>
                    <a:pt x="772439" y="497041"/>
                  </a:lnTo>
                  <a:lnTo>
                    <a:pt x="780719" y="497041"/>
                  </a:lnTo>
                  <a:lnTo>
                    <a:pt x="780719" y="525320"/>
                  </a:lnTo>
                  <a:lnTo>
                    <a:pt x="795495" y="525320"/>
                  </a:lnTo>
                  <a:lnTo>
                    <a:pt x="795495" y="531434"/>
                  </a:lnTo>
                  <a:lnTo>
                    <a:pt x="825939" y="531434"/>
                  </a:lnTo>
                  <a:lnTo>
                    <a:pt x="825939" y="537039"/>
                  </a:lnTo>
                  <a:lnTo>
                    <a:pt x="839824" y="537039"/>
                  </a:lnTo>
                  <a:lnTo>
                    <a:pt x="839824" y="541879"/>
                  </a:lnTo>
                  <a:lnTo>
                    <a:pt x="863262" y="541879"/>
                  </a:lnTo>
                  <a:lnTo>
                    <a:pt x="863262" y="547994"/>
                  </a:lnTo>
                  <a:lnTo>
                    <a:pt x="881095" y="547994"/>
                  </a:lnTo>
                  <a:lnTo>
                    <a:pt x="881095" y="557929"/>
                  </a:lnTo>
                  <a:lnTo>
                    <a:pt x="888483" y="557929"/>
                  </a:lnTo>
                  <a:lnTo>
                    <a:pt x="888483" y="562260"/>
                  </a:lnTo>
                  <a:lnTo>
                    <a:pt x="904533" y="562260"/>
                  </a:lnTo>
                  <a:lnTo>
                    <a:pt x="904533" y="568375"/>
                  </a:lnTo>
                  <a:lnTo>
                    <a:pt x="948862" y="568375"/>
                  </a:lnTo>
                  <a:lnTo>
                    <a:pt x="948862" y="571432"/>
                  </a:lnTo>
                  <a:lnTo>
                    <a:pt x="983637" y="571432"/>
                  </a:lnTo>
                  <a:lnTo>
                    <a:pt x="983637" y="577036"/>
                  </a:lnTo>
                  <a:lnTo>
                    <a:pt x="992808" y="577036"/>
                  </a:lnTo>
                  <a:lnTo>
                    <a:pt x="992808" y="580476"/>
                  </a:lnTo>
                  <a:lnTo>
                    <a:pt x="1001470" y="580476"/>
                  </a:lnTo>
                  <a:lnTo>
                    <a:pt x="1001470" y="601366"/>
                  </a:lnTo>
                  <a:lnTo>
                    <a:pt x="1009241" y="601366"/>
                  </a:lnTo>
                  <a:lnTo>
                    <a:pt x="1009241" y="609136"/>
                  </a:lnTo>
                  <a:lnTo>
                    <a:pt x="1017011" y="609136"/>
                  </a:lnTo>
                  <a:lnTo>
                    <a:pt x="1017011" y="614741"/>
                  </a:lnTo>
                  <a:lnTo>
                    <a:pt x="1093057" y="614741"/>
                  </a:lnTo>
                  <a:lnTo>
                    <a:pt x="1093057" y="621238"/>
                  </a:lnTo>
                  <a:lnTo>
                    <a:pt x="1134329" y="621238"/>
                  </a:lnTo>
                  <a:lnTo>
                    <a:pt x="1134329" y="625569"/>
                  </a:lnTo>
                  <a:lnTo>
                    <a:pt x="1150888" y="625569"/>
                  </a:lnTo>
                  <a:lnTo>
                    <a:pt x="1150888" y="629900"/>
                  </a:lnTo>
                  <a:lnTo>
                    <a:pt x="1165155" y="629900"/>
                  </a:lnTo>
                  <a:lnTo>
                    <a:pt x="1165155" y="632957"/>
                  </a:lnTo>
                  <a:lnTo>
                    <a:pt x="1180313" y="632957"/>
                  </a:lnTo>
                  <a:lnTo>
                    <a:pt x="1180313" y="640345"/>
                  </a:lnTo>
                  <a:lnTo>
                    <a:pt x="1199039" y="640345"/>
                  </a:lnTo>
                  <a:lnTo>
                    <a:pt x="1199039" y="649516"/>
                  </a:lnTo>
                  <a:lnTo>
                    <a:pt x="1205153" y="649516"/>
                  </a:lnTo>
                  <a:lnTo>
                    <a:pt x="1205153" y="655121"/>
                  </a:lnTo>
                  <a:lnTo>
                    <a:pt x="1212159" y="655121"/>
                  </a:lnTo>
                  <a:lnTo>
                    <a:pt x="1212159" y="665948"/>
                  </a:lnTo>
                  <a:lnTo>
                    <a:pt x="1227827" y="665948"/>
                  </a:lnTo>
                  <a:lnTo>
                    <a:pt x="1227827" y="672445"/>
                  </a:lnTo>
                  <a:lnTo>
                    <a:pt x="1235597" y="672445"/>
                  </a:lnTo>
                  <a:lnTo>
                    <a:pt x="1235597" y="676776"/>
                  </a:lnTo>
                  <a:lnTo>
                    <a:pt x="1255978" y="676776"/>
                  </a:lnTo>
                  <a:lnTo>
                    <a:pt x="1255978" y="680215"/>
                  </a:lnTo>
                  <a:lnTo>
                    <a:pt x="1332407" y="680215"/>
                  </a:lnTo>
                  <a:lnTo>
                    <a:pt x="1332407" y="687603"/>
                  </a:lnTo>
                  <a:lnTo>
                    <a:pt x="1340177" y="687603"/>
                  </a:lnTo>
                  <a:lnTo>
                    <a:pt x="1340177" y="692444"/>
                  </a:lnTo>
                  <a:lnTo>
                    <a:pt x="1359284" y="692444"/>
                  </a:lnTo>
                  <a:lnTo>
                    <a:pt x="1359284" y="700214"/>
                  </a:lnTo>
                  <a:lnTo>
                    <a:pt x="1385779" y="700214"/>
                  </a:lnTo>
                  <a:lnTo>
                    <a:pt x="1385779" y="702379"/>
                  </a:lnTo>
                  <a:lnTo>
                    <a:pt x="1412657" y="702379"/>
                  </a:lnTo>
                  <a:lnTo>
                    <a:pt x="1412657" y="709768"/>
                  </a:lnTo>
                  <a:lnTo>
                    <a:pt x="1445648" y="709768"/>
                  </a:lnTo>
                  <a:lnTo>
                    <a:pt x="1445648" y="724926"/>
                  </a:lnTo>
                  <a:lnTo>
                    <a:pt x="1455584" y="724926"/>
                  </a:lnTo>
                  <a:lnTo>
                    <a:pt x="1455584" y="730149"/>
                  </a:lnTo>
                  <a:lnTo>
                    <a:pt x="1463864" y="730149"/>
                  </a:lnTo>
                  <a:lnTo>
                    <a:pt x="1463864" y="737155"/>
                  </a:lnTo>
                  <a:lnTo>
                    <a:pt x="1480423" y="737155"/>
                  </a:lnTo>
                  <a:lnTo>
                    <a:pt x="1480423" y="745434"/>
                  </a:lnTo>
                  <a:lnTo>
                    <a:pt x="1519529" y="745434"/>
                  </a:lnTo>
                  <a:lnTo>
                    <a:pt x="1519529" y="752440"/>
                  </a:lnTo>
                  <a:lnTo>
                    <a:pt x="1569081" y="752440"/>
                  </a:lnTo>
                  <a:cubicBezTo>
                    <a:pt x="1569081" y="752440"/>
                    <a:pt x="1567807" y="757281"/>
                    <a:pt x="1569081" y="757281"/>
                  </a:cubicBezTo>
                  <a:lnTo>
                    <a:pt x="1608187" y="757281"/>
                  </a:lnTo>
                  <a:lnTo>
                    <a:pt x="1608187" y="764669"/>
                  </a:lnTo>
                  <a:lnTo>
                    <a:pt x="1646783" y="764669"/>
                  </a:lnTo>
                  <a:lnTo>
                    <a:pt x="1646783" y="770783"/>
                  </a:lnTo>
                  <a:lnTo>
                    <a:pt x="1676718" y="770783"/>
                  </a:lnTo>
                  <a:lnTo>
                    <a:pt x="1676718" y="775624"/>
                  </a:lnTo>
                  <a:lnTo>
                    <a:pt x="1739644" y="775624"/>
                  </a:lnTo>
                  <a:lnTo>
                    <a:pt x="1739644" y="779955"/>
                  </a:lnTo>
                  <a:lnTo>
                    <a:pt x="1805245" y="779955"/>
                  </a:lnTo>
                  <a:lnTo>
                    <a:pt x="1805245" y="786961"/>
                  </a:lnTo>
                  <a:lnTo>
                    <a:pt x="1831358" y="786961"/>
                  </a:lnTo>
                  <a:lnTo>
                    <a:pt x="1831358" y="792183"/>
                  </a:lnTo>
                  <a:lnTo>
                    <a:pt x="1926003" y="792183"/>
                  </a:lnTo>
                  <a:lnTo>
                    <a:pt x="1926003" y="804794"/>
                  </a:lnTo>
                  <a:lnTo>
                    <a:pt x="1934665" y="804794"/>
                  </a:lnTo>
                  <a:lnTo>
                    <a:pt x="1934665" y="823009"/>
                  </a:lnTo>
                  <a:lnTo>
                    <a:pt x="1948549" y="823009"/>
                  </a:lnTo>
                  <a:lnTo>
                    <a:pt x="1948549" y="831671"/>
                  </a:lnTo>
                  <a:lnTo>
                    <a:pt x="2015042" y="831671"/>
                  </a:lnTo>
                  <a:lnTo>
                    <a:pt x="2015042" y="842117"/>
                  </a:lnTo>
                  <a:lnTo>
                    <a:pt x="2041919" y="842117"/>
                  </a:lnTo>
                  <a:lnTo>
                    <a:pt x="2041919" y="846065"/>
                  </a:lnTo>
                  <a:lnTo>
                    <a:pt x="2053256" y="846065"/>
                  </a:lnTo>
                  <a:lnTo>
                    <a:pt x="2056568" y="849377"/>
                  </a:lnTo>
                  <a:lnTo>
                    <a:pt x="2115036" y="849377"/>
                  </a:lnTo>
                  <a:lnTo>
                    <a:pt x="2115036" y="859186"/>
                  </a:lnTo>
                  <a:lnTo>
                    <a:pt x="2122806" y="859186"/>
                  </a:lnTo>
                  <a:lnTo>
                    <a:pt x="2122806" y="866574"/>
                  </a:lnTo>
                  <a:lnTo>
                    <a:pt x="2243946" y="866574"/>
                  </a:lnTo>
                  <a:lnTo>
                    <a:pt x="2243946" y="877911"/>
                  </a:lnTo>
                  <a:lnTo>
                    <a:pt x="2311203" y="877911"/>
                  </a:lnTo>
                  <a:lnTo>
                    <a:pt x="2311203" y="887464"/>
                  </a:lnTo>
                  <a:lnTo>
                    <a:pt x="2389797" y="887464"/>
                  </a:lnTo>
                  <a:lnTo>
                    <a:pt x="2389797" y="900967"/>
                  </a:lnTo>
                  <a:lnTo>
                    <a:pt x="2408013" y="900967"/>
                  </a:lnTo>
                  <a:lnTo>
                    <a:pt x="2408013" y="914469"/>
                  </a:lnTo>
                  <a:lnTo>
                    <a:pt x="2427502" y="914469"/>
                  </a:lnTo>
                  <a:lnTo>
                    <a:pt x="2427502" y="925806"/>
                  </a:lnTo>
                  <a:lnTo>
                    <a:pt x="2488772" y="925806"/>
                  </a:lnTo>
                  <a:lnTo>
                    <a:pt x="2488772" y="945295"/>
                  </a:lnTo>
                  <a:lnTo>
                    <a:pt x="2594244" y="945295"/>
                  </a:lnTo>
                  <a:lnTo>
                    <a:pt x="2594244" y="953065"/>
                  </a:lnTo>
                  <a:lnTo>
                    <a:pt x="2672456" y="953065"/>
                  </a:lnTo>
                  <a:lnTo>
                    <a:pt x="2672456" y="964402"/>
                  </a:lnTo>
                  <a:lnTo>
                    <a:pt x="2817033" y="964402"/>
                  </a:lnTo>
                  <a:lnTo>
                    <a:pt x="2817033" y="990898"/>
                  </a:lnTo>
                  <a:lnTo>
                    <a:pt x="3025047" y="990898"/>
                  </a:lnTo>
                  <a:lnTo>
                    <a:pt x="3025047" y="1014336"/>
                  </a:lnTo>
                  <a:lnTo>
                    <a:pt x="3138416" y="1014336"/>
                  </a:lnTo>
                  <a:lnTo>
                    <a:pt x="3138416" y="1038666"/>
                  </a:lnTo>
                  <a:lnTo>
                    <a:pt x="3378530" y="1038666"/>
                  </a:lnTo>
                  <a:lnTo>
                    <a:pt x="3378530" y="1083376"/>
                  </a:lnTo>
                  <a:lnTo>
                    <a:pt x="4043331" y="1083376"/>
                  </a:lnTo>
                </a:path>
              </a:pathLst>
            </a:custGeom>
            <a:noFill/>
            <a:ln w="17780" cap="flat">
              <a:solidFill>
                <a:srgbClr val="00A2E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nvGrpSpPr>
            <p:cNvPr id="1394" name="Graphic 1329">
              <a:extLst>
                <a:ext uri="{FF2B5EF4-FFF2-40B4-BE49-F238E27FC236}">
                  <a16:creationId xmlns:a16="http://schemas.microsoft.com/office/drawing/2014/main" id="{AD4B36EC-560F-A434-FD21-2060C2EC8A29}"/>
                </a:ext>
              </a:extLst>
            </p:cNvPr>
            <p:cNvGrpSpPr/>
            <p:nvPr/>
          </p:nvGrpSpPr>
          <p:grpSpPr>
            <a:xfrm>
              <a:off x="1065787" y="2440830"/>
              <a:ext cx="4066769" cy="1117896"/>
              <a:chOff x="1065787" y="2440830"/>
              <a:chExt cx="4066769" cy="1117896"/>
            </a:xfrm>
          </p:grpSpPr>
          <p:grpSp>
            <p:nvGrpSpPr>
              <p:cNvPr id="1395" name="Graphic 1329">
                <a:extLst>
                  <a:ext uri="{FF2B5EF4-FFF2-40B4-BE49-F238E27FC236}">
                    <a16:creationId xmlns:a16="http://schemas.microsoft.com/office/drawing/2014/main" id="{EE05016C-B1B3-FCFA-141A-5193C06CC4B2}"/>
                  </a:ext>
                </a:extLst>
              </p:cNvPr>
              <p:cNvGrpSpPr/>
              <p:nvPr/>
            </p:nvGrpSpPr>
            <p:grpSpPr>
              <a:xfrm>
                <a:off x="1146674" y="2465797"/>
                <a:ext cx="36430" cy="36430"/>
                <a:chOff x="1146674" y="2465797"/>
                <a:chExt cx="36430" cy="36430"/>
              </a:xfrm>
            </p:grpSpPr>
            <p:sp>
              <p:nvSpPr>
                <p:cNvPr id="1396" name="Freeform: Shape 1395">
                  <a:extLst>
                    <a:ext uri="{FF2B5EF4-FFF2-40B4-BE49-F238E27FC236}">
                      <a16:creationId xmlns:a16="http://schemas.microsoft.com/office/drawing/2014/main" id="{0D63321A-80C9-D9EB-D05A-D31188AD0D7F}"/>
                    </a:ext>
                  </a:extLst>
                </p:cNvPr>
                <p:cNvSpPr/>
                <p:nvPr/>
              </p:nvSpPr>
              <p:spPr>
                <a:xfrm>
                  <a:off x="1164890" y="246579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397" name="Freeform: Shape 1396">
                  <a:extLst>
                    <a:ext uri="{FF2B5EF4-FFF2-40B4-BE49-F238E27FC236}">
                      <a16:creationId xmlns:a16="http://schemas.microsoft.com/office/drawing/2014/main" id="{466623FC-C35F-5D84-F8C7-762F090B23F9}"/>
                    </a:ext>
                  </a:extLst>
                </p:cNvPr>
                <p:cNvSpPr/>
                <p:nvPr/>
              </p:nvSpPr>
              <p:spPr>
                <a:xfrm>
                  <a:off x="1146674" y="248401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398" name="Graphic 1329">
                <a:extLst>
                  <a:ext uri="{FF2B5EF4-FFF2-40B4-BE49-F238E27FC236}">
                    <a16:creationId xmlns:a16="http://schemas.microsoft.com/office/drawing/2014/main" id="{69EC6846-96FF-238D-2449-423019714902}"/>
                  </a:ext>
                </a:extLst>
              </p:cNvPr>
              <p:cNvGrpSpPr/>
              <p:nvPr/>
            </p:nvGrpSpPr>
            <p:grpSpPr>
              <a:xfrm>
                <a:off x="1065787" y="2440830"/>
                <a:ext cx="36558" cy="36558"/>
                <a:chOff x="1065787" y="2440830"/>
                <a:chExt cx="36558" cy="36558"/>
              </a:xfrm>
            </p:grpSpPr>
            <p:sp>
              <p:nvSpPr>
                <p:cNvPr id="1399" name="Freeform: Shape 1398">
                  <a:extLst>
                    <a:ext uri="{FF2B5EF4-FFF2-40B4-BE49-F238E27FC236}">
                      <a16:creationId xmlns:a16="http://schemas.microsoft.com/office/drawing/2014/main" id="{4344E147-D484-42DD-D300-61A29F927DC1}"/>
                    </a:ext>
                  </a:extLst>
                </p:cNvPr>
                <p:cNvSpPr/>
                <p:nvPr/>
              </p:nvSpPr>
              <p:spPr>
                <a:xfrm>
                  <a:off x="1084003" y="244083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00" name="Freeform: Shape 1399">
                  <a:extLst>
                    <a:ext uri="{FF2B5EF4-FFF2-40B4-BE49-F238E27FC236}">
                      <a16:creationId xmlns:a16="http://schemas.microsoft.com/office/drawing/2014/main" id="{C48F93D1-6AC1-BFB5-A30F-4F2C8AC741C6}"/>
                    </a:ext>
                  </a:extLst>
                </p:cNvPr>
                <p:cNvSpPr/>
                <p:nvPr/>
              </p:nvSpPr>
              <p:spPr>
                <a:xfrm>
                  <a:off x="1065787" y="245917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01" name="Graphic 1329">
                <a:extLst>
                  <a:ext uri="{FF2B5EF4-FFF2-40B4-BE49-F238E27FC236}">
                    <a16:creationId xmlns:a16="http://schemas.microsoft.com/office/drawing/2014/main" id="{C72B7E97-CB06-3EB5-404B-D5A2F34DBD6D}"/>
                  </a:ext>
                </a:extLst>
              </p:cNvPr>
              <p:cNvGrpSpPr/>
              <p:nvPr/>
            </p:nvGrpSpPr>
            <p:grpSpPr>
              <a:xfrm>
                <a:off x="1176354" y="2543499"/>
                <a:ext cx="36430" cy="36558"/>
                <a:chOff x="1176354" y="2543499"/>
                <a:chExt cx="36430" cy="36558"/>
              </a:xfrm>
            </p:grpSpPr>
            <p:sp>
              <p:nvSpPr>
                <p:cNvPr id="1402" name="Freeform: Shape 1401">
                  <a:extLst>
                    <a:ext uri="{FF2B5EF4-FFF2-40B4-BE49-F238E27FC236}">
                      <a16:creationId xmlns:a16="http://schemas.microsoft.com/office/drawing/2014/main" id="{55FD2CE2-A77A-2313-B721-C6249B8B582A}"/>
                    </a:ext>
                  </a:extLst>
                </p:cNvPr>
                <p:cNvSpPr/>
                <p:nvPr/>
              </p:nvSpPr>
              <p:spPr>
                <a:xfrm>
                  <a:off x="1194570" y="2543499"/>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03" name="Freeform: Shape 1402">
                  <a:extLst>
                    <a:ext uri="{FF2B5EF4-FFF2-40B4-BE49-F238E27FC236}">
                      <a16:creationId xmlns:a16="http://schemas.microsoft.com/office/drawing/2014/main" id="{D025B2D8-4881-3913-3DEA-7D0CD6FFA131}"/>
                    </a:ext>
                  </a:extLst>
                </p:cNvPr>
                <p:cNvSpPr/>
                <p:nvPr/>
              </p:nvSpPr>
              <p:spPr>
                <a:xfrm>
                  <a:off x="1176354" y="256171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04" name="Graphic 1329">
                <a:extLst>
                  <a:ext uri="{FF2B5EF4-FFF2-40B4-BE49-F238E27FC236}">
                    <a16:creationId xmlns:a16="http://schemas.microsoft.com/office/drawing/2014/main" id="{D9C0FD38-CCE8-6D9A-1A3E-86C531185C79}"/>
                  </a:ext>
                </a:extLst>
              </p:cNvPr>
              <p:cNvGrpSpPr/>
              <p:nvPr/>
            </p:nvGrpSpPr>
            <p:grpSpPr>
              <a:xfrm>
                <a:off x="1280679" y="2595343"/>
                <a:ext cx="36430" cy="36558"/>
                <a:chOff x="1280679" y="2595343"/>
                <a:chExt cx="36430" cy="36558"/>
              </a:xfrm>
            </p:grpSpPr>
            <p:sp>
              <p:nvSpPr>
                <p:cNvPr id="1405" name="Freeform: Shape 1404">
                  <a:extLst>
                    <a:ext uri="{FF2B5EF4-FFF2-40B4-BE49-F238E27FC236}">
                      <a16:creationId xmlns:a16="http://schemas.microsoft.com/office/drawing/2014/main" id="{3FC1299A-0EC3-A561-43BC-55BADB7A3462}"/>
                    </a:ext>
                  </a:extLst>
                </p:cNvPr>
                <p:cNvSpPr/>
                <p:nvPr/>
              </p:nvSpPr>
              <p:spPr>
                <a:xfrm>
                  <a:off x="1298895" y="2595343"/>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06" name="Freeform: Shape 1405">
                  <a:extLst>
                    <a:ext uri="{FF2B5EF4-FFF2-40B4-BE49-F238E27FC236}">
                      <a16:creationId xmlns:a16="http://schemas.microsoft.com/office/drawing/2014/main" id="{7F7F1030-6A0D-66A7-4226-2579D4DF7314}"/>
                    </a:ext>
                  </a:extLst>
                </p:cNvPr>
                <p:cNvSpPr/>
                <p:nvPr/>
              </p:nvSpPr>
              <p:spPr>
                <a:xfrm>
                  <a:off x="1280679" y="261355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07" name="Graphic 1329">
                <a:extLst>
                  <a:ext uri="{FF2B5EF4-FFF2-40B4-BE49-F238E27FC236}">
                    <a16:creationId xmlns:a16="http://schemas.microsoft.com/office/drawing/2014/main" id="{084D8585-BE11-2E8B-5D8B-DF035E33E8F3}"/>
                  </a:ext>
                </a:extLst>
              </p:cNvPr>
              <p:cNvGrpSpPr/>
              <p:nvPr/>
            </p:nvGrpSpPr>
            <p:grpSpPr>
              <a:xfrm>
                <a:off x="1285774" y="2622985"/>
                <a:ext cx="36430" cy="36430"/>
                <a:chOff x="1285774" y="2622985"/>
                <a:chExt cx="36430" cy="36430"/>
              </a:xfrm>
            </p:grpSpPr>
            <p:sp>
              <p:nvSpPr>
                <p:cNvPr id="1408" name="Freeform: Shape 1407">
                  <a:extLst>
                    <a:ext uri="{FF2B5EF4-FFF2-40B4-BE49-F238E27FC236}">
                      <a16:creationId xmlns:a16="http://schemas.microsoft.com/office/drawing/2014/main" id="{56542862-DADD-14FB-691B-003E11A7E06D}"/>
                    </a:ext>
                  </a:extLst>
                </p:cNvPr>
                <p:cNvSpPr/>
                <p:nvPr/>
              </p:nvSpPr>
              <p:spPr>
                <a:xfrm>
                  <a:off x="1303990" y="26229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09" name="Freeform: Shape 1408">
                  <a:extLst>
                    <a:ext uri="{FF2B5EF4-FFF2-40B4-BE49-F238E27FC236}">
                      <a16:creationId xmlns:a16="http://schemas.microsoft.com/office/drawing/2014/main" id="{F5B43ED2-4F57-7FE6-92D5-A0F7090F39F9}"/>
                    </a:ext>
                  </a:extLst>
                </p:cNvPr>
                <p:cNvSpPr/>
                <p:nvPr/>
              </p:nvSpPr>
              <p:spPr>
                <a:xfrm>
                  <a:off x="1285774" y="264120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10" name="Graphic 1329">
                <a:extLst>
                  <a:ext uri="{FF2B5EF4-FFF2-40B4-BE49-F238E27FC236}">
                    <a16:creationId xmlns:a16="http://schemas.microsoft.com/office/drawing/2014/main" id="{2EDEAFE5-04A5-B385-4382-87CA6B8BE250}"/>
                  </a:ext>
                </a:extLst>
              </p:cNvPr>
              <p:cNvGrpSpPr/>
              <p:nvPr/>
            </p:nvGrpSpPr>
            <p:grpSpPr>
              <a:xfrm>
                <a:off x="1397997" y="2701069"/>
                <a:ext cx="36430" cy="36430"/>
                <a:chOff x="1397997" y="2701069"/>
                <a:chExt cx="36430" cy="36430"/>
              </a:xfrm>
            </p:grpSpPr>
            <p:sp>
              <p:nvSpPr>
                <p:cNvPr id="1411" name="Freeform: Shape 1410">
                  <a:extLst>
                    <a:ext uri="{FF2B5EF4-FFF2-40B4-BE49-F238E27FC236}">
                      <a16:creationId xmlns:a16="http://schemas.microsoft.com/office/drawing/2014/main" id="{D7FBE03C-FC9D-0D2F-BD6E-6BAFAA2F0ECD}"/>
                    </a:ext>
                  </a:extLst>
                </p:cNvPr>
                <p:cNvSpPr/>
                <p:nvPr/>
              </p:nvSpPr>
              <p:spPr>
                <a:xfrm>
                  <a:off x="1416213" y="270106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12" name="Freeform: Shape 1411">
                  <a:extLst>
                    <a:ext uri="{FF2B5EF4-FFF2-40B4-BE49-F238E27FC236}">
                      <a16:creationId xmlns:a16="http://schemas.microsoft.com/office/drawing/2014/main" id="{85B86303-0949-ED08-1470-DCD55C3A26BB}"/>
                    </a:ext>
                  </a:extLst>
                </p:cNvPr>
                <p:cNvSpPr/>
                <p:nvPr/>
              </p:nvSpPr>
              <p:spPr>
                <a:xfrm>
                  <a:off x="1397997" y="271928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13" name="Graphic 1329">
                <a:extLst>
                  <a:ext uri="{FF2B5EF4-FFF2-40B4-BE49-F238E27FC236}">
                    <a16:creationId xmlns:a16="http://schemas.microsoft.com/office/drawing/2014/main" id="{4078EA76-6FEE-C442-4516-4EF6C109FC3F}"/>
                  </a:ext>
                </a:extLst>
              </p:cNvPr>
              <p:cNvGrpSpPr/>
              <p:nvPr/>
            </p:nvGrpSpPr>
            <p:grpSpPr>
              <a:xfrm>
                <a:off x="1489712" y="2751895"/>
                <a:ext cx="36430" cy="36430"/>
                <a:chOff x="1489712" y="2751895"/>
                <a:chExt cx="36430" cy="36430"/>
              </a:xfrm>
            </p:grpSpPr>
            <p:sp>
              <p:nvSpPr>
                <p:cNvPr id="1414" name="Freeform: Shape 1413">
                  <a:extLst>
                    <a:ext uri="{FF2B5EF4-FFF2-40B4-BE49-F238E27FC236}">
                      <a16:creationId xmlns:a16="http://schemas.microsoft.com/office/drawing/2014/main" id="{2605DABB-A31A-801A-651A-2EC5C409EFEB}"/>
                    </a:ext>
                  </a:extLst>
                </p:cNvPr>
                <p:cNvSpPr/>
                <p:nvPr/>
              </p:nvSpPr>
              <p:spPr>
                <a:xfrm>
                  <a:off x="1507927" y="275189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15" name="Freeform: Shape 1414">
                  <a:extLst>
                    <a:ext uri="{FF2B5EF4-FFF2-40B4-BE49-F238E27FC236}">
                      <a16:creationId xmlns:a16="http://schemas.microsoft.com/office/drawing/2014/main" id="{D2A5DC00-E28B-D16B-FBA2-FCB53D1185B1}"/>
                    </a:ext>
                  </a:extLst>
                </p:cNvPr>
                <p:cNvSpPr/>
                <p:nvPr/>
              </p:nvSpPr>
              <p:spPr>
                <a:xfrm>
                  <a:off x="1489712" y="277011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16" name="Graphic 1329">
                <a:extLst>
                  <a:ext uri="{FF2B5EF4-FFF2-40B4-BE49-F238E27FC236}">
                    <a16:creationId xmlns:a16="http://schemas.microsoft.com/office/drawing/2014/main" id="{A79B74BE-9907-4620-9F9E-6DD44A88CC1D}"/>
                  </a:ext>
                </a:extLst>
              </p:cNvPr>
              <p:cNvGrpSpPr/>
              <p:nvPr/>
            </p:nvGrpSpPr>
            <p:grpSpPr>
              <a:xfrm>
                <a:off x="1672504" y="2859277"/>
                <a:ext cx="36430" cy="36558"/>
                <a:chOff x="1672504" y="2859277"/>
                <a:chExt cx="36430" cy="36558"/>
              </a:xfrm>
            </p:grpSpPr>
            <p:sp>
              <p:nvSpPr>
                <p:cNvPr id="1417" name="Freeform: Shape 1416">
                  <a:extLst>
                    <a:ext uri="{FF2B5EF4-FFF2-40B4-BE49-F238E27FC236}">
                      <a16:creationId xmlns:a16="http://schemas.microsoft.com/office/drawing/2014/main" id="{F99E3431-EAA2-8170-8E5B-13216E2DBE9A}"/>
                    </a:ext>
                  </a:extLst>
                </p:cNvPr>
                <p:cNvSpPr/>
                <p:nvPr/>
              </p:nvSpPr>
              <p:spPr>
                <a:xfrm>
                  <a:off x="1690719" y="285927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18" name="Freeform: Shape 1417">
                  <a:extLst>
                    <a:ext uri="{FF2B5EF4-FFF2-40B4-BE49-F238E27FC236}">
                      <a16:creationId xmlns:a16="http://schemas.microsoft.com/office/drawing/2014/main" id="{E4EC9555-FA42-D9A4-5FFE-90E429D4A530}"/>
                    </a:ext>
                  </a:extLst>
                </p:cNvPr>
                <p:cNvSpPr/>
                <p:nvPr/>
              </p:nvSpPr>
              <p:spPr>
                <a:xfrm>
                  <a:off x="1672504" y="287749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19" name="Graphic 1329">
                <a:extLst>
                  <a:ext uri="{FF2B5EF4-FFF2-40B4-BE49-F238E27FC236}">
                    <a16:creationId xmlns:a16="http://schemas.microsoft.com/office/drawing/2014/main" id="{557D5385-CC30-9D71-0B7F-7F9313C0D2F6}"/>
                  </a:ext>
                </a:extLst>
              </p:cNvPr>
              <p:cNvGrpSpPr/>
              <p:nvPr/>
            </p:nvGrpSpPr>
            <p:grpSpPr>
              <a:xfrm>
                <a:off x="1848035" y="2954430"/>
                <a:ext cx="36558" cy="36430"/>
                <a:chOff x="1848035" y="2954430"/>
                <a:chExt cx="36558" cy="36430"/>
              </a:xfrm>
            </p:grpSpPr>
            <p:sp>
              <p:nvSpPr>
                <p:cNvPr id="1420" name="Freeform: Shape 1419">
                  <a:extLst>
                    <a:ext uri="{FF2B5EF4-FFF2-40B4-BE49-F238E27FC236}">
                      <a16:creationId xmlns:a16="http://schemas.microsoft.com/office/drawing/2014/main" id="{D4EEED62-9F55-DB46-AAD2-3EC84F0B219C}"/>
                    </a:ext>
                  </a:extLst>
                </p:cNvPr>
                <p:cNvSpPr/>
                <p:nvPr/>
              </p:nvSpPr>
              <p:spPr>
                <a:xfrm>
                  <a:off x="1866378" y="2954430"/>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21" name="Freeform: Shape 1420">
                  <a:extLst>
                    <a:ext uri="{FF2B5EF4-FFF2-40B4-BE49-F238E27FC236}">
                      <a16:creationId xmlns:a16="http://schemas.microsoft.com/office/drawing/2014/main" id="{7D3869BC-64B2-6ECB-3900-611D25D78A0D}"/>
                    </a:ext>
                  </a:extLst>
                </p:cNvPr>
                <p:cNvSpPr/>
                <p:nvPr/>
              </p:nvSpPr>
              <p:spPr>
                <a:xfrm>
                  <a:off x="1848035" y="297264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22" name="Graphic 1329">
                <a:extLst>
                  <a:ext uri="{FF2B5EF4-FFF2-40B4-BE49-F238E27FC236}">
                    <a16:creationId xmlns:a16="http://schemas.microsoft.com/office/drawing/2014/main" id="{BC52E561-193B-1958-D462-27FDF5E91FAE}"/>
                  </a:ext>
                </a:extLst>
              </p:cNvPr>
              <p:cNvGrpSpPr/>
              <p:nvPr/>
            </p:nvGrpSpPr>
            <p:grpSpPr>
              <a:xfrm>
                <a:off x="1952360" y="3001689"/>
                <a:ext cx="36430" cy="36558"/>
                <a:chOff x="1952360" y="3001689"/>
                <a:chExt cx="36430" cy="36558"/>
              </a:xfrm>
            </p:grpSpPr>
            <p:sp>
              <p:nvSpPr>
                <p:cNvPr id="1423" name="Freeform: Shape 1422">
                  <a:extLst>
                    <a:ext uri="{FF2B5EF4-FFF2-40B4-BE49-F238E27FC236}">
                      <a16:creationId xmlns:a16="http://schemas.microsoft.com/office/drawing/2014/main" id="{C8D2BC7A-5AA7-05A3-EAEA-9D8034FA84D2}"/>
                    </a:ext>
                  </a:extLst>
                </p:cNvPr>
                <p:cNvSpPr/>
                <p:nvPr/>
              </p:nvSpPr>
              <p:spPr>
                <a:xfrm>
                  <a:off x="1970575" y="3001689"/>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24" name="Freeform: Shape 1423">
                  <a:extLst>
                    <a:ext uri="{FF2B5EF4-FFF2-40B4-BE49-F238E27FC236}">
                      <a16:creationId xmlns:a16="http://schemas.microsoft.com/office/drawing/2014/main" id="{DF7B9A83-E9B8-7989-EB45-E53719114DAC}"/>
                    </a:ext>
                  </a:extLst>
                </p:cNvPr>
                <p:cNvSpPr/>
                <p:nvPr/>
              </p:nvSpPr>
              <p:spPr>
                <a:xfrm>
                  <a:off x="1952360" y="301990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25" name="Graphic 1329">
                <a:extLst>
                  <a:ext uri="{FF2B5EF4-FFF2-40B4-BE49-F238E27FC236}">
                    <a16:creationId xmlns:a16="http://schemas.microsoft.com/office/drawing/2014/main" id="{3E1D552C-2657-2FA6-AA8A-4566AD085472}"/>
                  </a:ext>
                </a:extLst>
              </p:cNvPr>
              <p:cNvGrpSpPr/>
              <p:nvPr/>
            </p:nvGrpSpPr>
            <p:grpSpPr>
              <a:xfrm>
                <a:off x="2495640" y="3151234"/>
                <a:ext cx="36430" cy="36430"/>
                <a:chOff x="2495640" y="3151234"/>
                <a:chExt cx="36430" cy="36430"/>
              </a:xfrm>
            </p:grpSpPr>
            <p:sp>
              <p:nvSpPr>
                <p:cNvPr id="1426" name="Freeform: Shape 1425">
                  <a:extLst>
                    <a:ext uri="{FF2B5EF4-FFF2-40B4-BE49-F238E27FC236}">
                      <a16:creationId xmlns:a16="http://schemas.microsoft.com/office/drawing/2014/main" id="{C39A2B39-0F6A-F9FF-902B-CDEB699020FA}"/>
                    </a:ext>
                  </a:extLst>
                </p:cNvPr>
                <p:cNvSpPr/>
                <p:nvPr/>
              </p:nvSpPr>
              <p:spPr>
                <a:xfrm>
                  <a:off x="2513856" y="31512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27" name="Freeform: Shape 1426">
                  <a:extLst>
                    <a:ext uri="{FF2B5EF4-FFF2-40B4-BE49-F238E27FC236}">
                      <a16:creationId xmlns:a16="http://schemas.microsoft.com/office/drawing/2014/main" id="{EB84F892-E94F-3F74-006A-D411D1576477}"/>
                    </a:ext>
                  </a:extLst>
                </p:cNvPr>
                <p:cNvSpPr/>
                <p:nvPr/>
              </p:nvSpPr>
              <p:spPr>
                <a:xfrm>
                  <a:off x="2495640" y="316945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28" name="Graphic 1329">
                <a:extLst>
                  <a:ext uri="{FF2B5EF4-FFF2-40B4-BE49-F238E27FC236}">
                    <a16:creationId xmlns:a16="http://schemas.microsoft.com/office/drawing/2014/main" id="{2648B2E4-7D97-7AC5-FDB3-D122716622EA}"/>
                  </a:ext>
                </a:extLst>
              </p:cNvPr>
              <p:cNvGrpSpPr/>
              <p:nvPr/>
            </p:nvGrpSpPr>
            <p:grpSpPr>
              <a:xfrm>
                <a:off x="2677413" y="3202059"/>
                <a:ext cx="36430" cy="36430"/>
                <a:chOff x="2677413" y="3202059"/>
                <a:chExt cx="36430" cy="36430"/>
              </a:xfrm>
            </p:grpSpPr>
            <p:sp>
              <p:nvSpPr>
                <p:cNvPr id="1429" name="Freeform: Shape 1428">
                  <a:extLst>
                    <a:ext uri="{FF2B5EF4-FFF2-40B4-BE49-F238E27FC236}">
                      <a16:creationId xmlns:a16="http://schemas.microsoft.com/office/drawing/2014/main" id="{81663B8E-70DC-BCBB-DE9B-5FA0D36DEE72}"/>
                    </a:ext>
                  </a:extLst>
                </p:cNvPr>
                <p:cNvSpPr/>
                <p:nvPr/>
              </p:nvSpPr>
              <p:spPr>
                <a:xfrm>
                  <a:off x="2695629" y="320205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30" name="Freeform: Shape 1429">
                  <a:extLst>
                    <a:ext uri="{FF2B5EF4-FFF2-40B4-BE49-F238E27FC236}">
                      <a16:creationId xmlns:a16="http://schemas.microsoft.com/office/drawing/2014/main" id="{FA8BBF0C-BB81-30F7-9D1B-4A551860AEB0}"/>
                    </a:ext>
                  </a:extLst>
                </p:cNvPr>
                <p:cNvSpPr/>
                <p:nvPr/>
              </p:nvSpPr>
              <p:spPr>
                <a:xfrm>
                  <a:off x="2677413" y="322027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31" name="Graphic 1329">
                <a:extLst>
                  <a:ext uri="{FF2B5EF4-FFF2-40B4-BE49-F238E27FC236}">
                    <a16:creationId xmlns:a16="http://schemas.microsoft.com/office/drawing/2014/main" id="{B84F1C44-3C38-9025-8690-0E4F0ECB4530}"/>
                  </a:ext>
                </a:extLst>
              </p:cNvPr>
              <p:cNvGrpSpPr/>
              <p:nvPr/>
            </p:nvGrpSpPr>
            <p:grpSpPr>
              <a:xfrm>
                <a:off x="2550924" y="3183716"/>
                <a:ext cx="36430" cy="36558"/>
                <a:chOff x="2550924" y="3183716"/>
                <a:chExt cx="36430" cy="36558"/>
              </a:xfrm>
            </p:grpSpPr>
            <p:sp>
              <p:nvSpPr>
                <p:cNvPr id="1432" name="Freeform: Shape 1431">
                  <a:extLst>
                    <a:ext uri="{FF2B5EF4-FFF2-40B4-BE49-F238E27FC236}">
                      <a16:creationId xmlns:a16="http://schemas.microsoft.com/office/drawing/2014/main" id="{715B99E9-681B-2E9C-0A86-E55D1AA29456}"/>
                    </a:ext>
                  </a:extLst>
                </p:cNvPr>
                <p:cNvSpPr/>
                <p:nvPr/>
              </p:nvSpPr>
              <p:spPr>
                <a:xfrm>
                  <a:off x="2569139" y="31837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33" name="Freeform: Shape 1432">
                  <a:extLst>
                    <a:ext uri="{FF2B5EF4-FFF2-40B4-BE49-F238E27FC236}">
                      <a16:creationId xmlns:a16="http://schemas.microsoft.com/office/drawing/2014/main" id="{E4BEDBA8-0563-CDE8-A9D5-17916D678DA3}"/>
                    </a:ext>
                  </a:extLst>
                </p:cNvPr>
                <p:cNvSpPr/>
                <p:nvPr/>
              </p:nvSpPr>
              <p:spPr>
                <a:xfrm>
                  <a:off x="2550924" y="320205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34" name="Graphic 1329">
                <a:extLst>
                  <a:ext uri="{FF2B5EF4-FFF2-40B4-BE49-F238E27FC236}">
                    <a16:creationId xmlns:a16="http://schemas.microsoft.com/office/drawing/2014/main" id="{80F628E9-81A4-412D-E23A-1F2C96FD44AA}"/>
                  </a:ext>
                </a:extLst>
              </p:cNvPr>
              <p:cNvGrpSpPr/>
              <p:nvPr/>
            </p:nvGrpSpPr>
            <p:grpSpPr>
              <a:xfrm>
                <a:off x="2516786" y="3165501"/>
                <a:ext cx="36430" cy="36558"/>
                <a:chOff x="2516786" y="3165501"/>
                <a:chExt cx="36430" cy="36558"/>
              </a:xfrm>
            </p:grpSpPr>
            <p:sp>
              <p:nvSpPr>
                <p:cNvPr id="1435" name="Freeform: Shape 1434">
                  <a:extLst>
                    <a:ext uri="{FF2B5EF4-FFF2-40B4-BE49-F238E27FC236}">
                      <a16:creationId xmlns:a16="http://schemas.microsoft.com/office/drawing/2014/main" id="{74064B20-9EEA-C760-124B-36F329ABB022}"/>
                    </a:ext>
                  </a:extLst>
                </p:cNvPr>
                <p:cNvSpPr/>
                <p:nvPr/>
              </p:nvSpPr>
              <p:spPr>
                <a:xfrm>
                  <a:off x="2535001" y="3165501"/>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36" name="Freeform: Shape 1435">
                  <a:extLst>
                    <a:ext uri="{FF2B5EF4-FFF2-40B4-BE49-F238E27FC236}">
                      <a16:creationId xmlns:a16="http://schemas.microsoft.com/office/drawing/2014/main" id="{859316F3-E1D9-16E7-C30A-E74033D05E4F}"/>
                    </a:ext>
                  </a:extLst>
                </p:cNvPr>
                <p:cNvSpPr/>
                <p:nvPr/>
              </p:nvSpPr>
              <p:spPr>
                <a:xfrm>
                  <a:off x="2516786" y="3183716"/>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37" name="Graphic 1329">
                <a:extLst>
                  <a:ext uri="{FF2B5EF4-FFF2-40B4-BE49-F238E27FC236}">
                    <a16:creationId xmlns:a16="http://schemas.microsoft.com/office/drawing/2014/main" id="{10BDEEC2-405D-56CA-F46B-62CBBF2E70ED}"/>
                  </a:ext>
                </a:extLst>
              </p:cNvPr>
              <p:cNvGrpSpPr/>
              <p:nvPr/>
            </p:nvGrpSpPr>
            <p:grpSpPr>
              <a:xfrm>
                <a:off x="2744925" y="3214543"/>
                <a:ext cx="36430" cy="36558"/>
                <a:chOff x="2744925" y="3214543"/>
                <a:chExt cx="36430" cy="36558"/>
              </a:xfrm>
            </p:grpSpPr>
            <p:sp>
              <p:nvSpPr>
                <p:cNvPr id="1438" name="Freeform: Shape 1437">
                  <a:extLst>
                    <a:ext uri="{FF2B5EF4-FFF2-40B4-BE49-F238E27FC236}">
                      <a16:creationId xmlns:a16="http://schemas.microsoft.com/office/drawing/2014/main" id="{3A096828-8BAB-F6DC-8ED3-4DB43DDB0BCA}"/>
                    </a:ext>
                  </a:extLst>
                </p:cNvPr>
                <p:cNvSpPr/>
                <p:nvPr/>
              </p:nvSpPr>
              <p:spPr>
                <a:xfrm>
                  <a:off x="2763141" y="3214543"/>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39" name="Freeform: Shape 1438">
                  <a:extLst>
                    <a:ext uri="{FF2B5EF4-FFF2-40B4-BE49-F238E27FC236}">
                      <a16:creationId xmlns:a16="http://schemas.microsoft.com/office/drawing/2014/main" id="{4C04CD13-D49D-7307-5D7C-E7AFEA839F1F}"/>
                    </a:ext>
                  </a:extLst>
                </p:cNvPr>
                <p:cNvSpPr/>
                <p:nvPr/>
              </p:nvSpPr>
              <p:spPr>
                <a:xfrm>
                  <a:off x="2744925" y="3232886"/>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40" name="Graphic 1329">
                <a:extLst>
                  <a:ext uri="{FF2B5EF4-FFF2-40B4-BE49-F238E27FC236}">
                    <a16:creationId xmlns:a16="http://schemas.microsoft.com/office/drawing/2014/main" id="{A22A46A5-17C5-3750-1EFA-082D568C959D}"/>
                  </a:ext>
                </a:extLst>
              </p:cNvPr>
              <p:cNvGrpSpPr/>
              <p:nvPr/>
            </p:nvGrpSpPr>
            <p:grpSpPr>
              <a:xfrm>
                <a:off x="2831162" y="3220275"/>
                <a:ext cx="36558" cy="36430"/>
                <a:chOff x="2831162" y="3220275"/>
                <a:chExt cx="36558" cy="36430"/>
              </a:xfrm>
            </p:grpSpPr>
            <p:sp>
              <p:nvSpPr>
                <p:cNvPr id="1441" name="Freeform: Shape 1440">
                  <a:extLst>
                    <a:ext uri="{FF2B5EF4-FFF2-40B4-BE49-F238E27FC236}">
                      <a16:creationId xmlns:a16="http://schemas.microsoft.com/office/drawing/2014/main" id="{574C0FA6-A6DA-17C7-70E8-2FD2B120ADE5}"/>
                    </a:ext>
                  </a:extLst>
                </p:cNvPr>
                <p:cNvSpPr/>
                <p:nvPr/>
              </p:nvSpPr>
              <p:spPr>
                <a:xfrm>
                  <a:off x="2849378" y="322027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42" name="Freeform: Shape 1441">
                  <a:extLst>
                    <a:ext uri="{FF2B5EF4-FFF2-40B4-BE49-F238E27FC236}">
                      <a16:creationId xmlns:a16="http://schemas.microsoft.com/office/drawing/2014/main" id="{1712F4FE-8F9F-5FFD-39FD-B30ABE3E8470}"/>
                    </a:ext>
                  </a:extLst>
                </p:cNvPr>
                <p:cNvSpPr/>
                <p:nvPr/>
              </p:nvSpPr>
              <p:spPr>
                <a:xfrm>
                  <a:off x="2831162" y="3238490"/>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43" name="Graphic 1329">
                <a:extLst>
                  <a:ext uri="{FF2B5EF4-FFF2-40B4-BE49-F238E27FC236}">
                    <a16:creationId xmlns:a16="http://schemas.microsoft.com/office/drawing/2014/main" id="{A3FD9EC6-1AFD-909E-098A-8C22BCE4F509}"/>
                  </a:ext>
                </a:extLst>
              </p:cNvPr>
              <p:cNvGrpSpPr/>
              <p:nvPr/>
            </p:nvGrpSpPr>
            <p:grpSpPr>
              <a:xfrm>
                <a:off x="2884662" y="3228045"/>
                <a:ext cx="36558" cy="36558"/>
                <a:chOff x="2884662" y="3228045"/>
                <a:chExt cx="36558" cy="36558"/>
              </a:xfrm>
            </p:grpSpPr>
            <p:sp>
              <p:nvSpPr>
                <p:cNvPr id="1444" name="Freeform: Shape 1443">
                  <a:extLst>
                    <a:ext uri="{FF2B5EF4-FFF2-40B4-BE49-F238E27FC236}">
                      <a16:creationId xmlns:a16="http://schemas.microsoft.com/office/drawing/2014/main" id="{39B622F0-276A-709F-D42D-75233565DEA8}"/>
                    </a:ext>
                  </a:extLst>
                </p:cNvPr>
                <p:cNvSpPr/>
                <p:nvPr/>
              </p:nvSpPr>
              <p:spPr>
                <a:xfrm>
                  <a:off x="2903005" y="3228045"/>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45" name="Freeform: Shape 1444">
                  <a:extLst>
                    <a:ext uri="{FF2B5EF4-FFF2-40B4-BE49-F238E27FC236}">
                      <a16:creationId xmlns:a16="http://schemas.microsoft.com/office/drawing/2014/main" id="{BA7CD110-6B87-94A2-C2A9-8F800D3E41E3}"/>
                    </a:ext>
                  </a:extLst>
                </p:cNvPr>
                <p:cNvSpPr/>
                <p:nvPr/>
              </p:nvSpPr>
              <p:spPr>
                <a:xfrm>
                  <a:off x="2884662" y="3246388"/>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46" name="Graphic 1329">
                <a:extLst>
                  <a:ext uri="{FF2B5EF4-FFF2-40B4-BE49-F238E27FC236}">
                    <a16:creationId xmlns:a16="http://schemas.microsoft.com/office/drawing/2014/main" id="{6896D157-C21D-7846-F75D-62154934D040}"/>
                  </a:ext>
                </a:extLst>
              </p:cNvPr>
              <p:cNvGrpSpPr/>
              <p:nvPr/>
            </p:nvGrpSpPr>
            <p:grpSpPr>
              <a:xfrm>
                <a:off x="2943003" y="3232886"/>
                <a:ext cx="36558" cy="36430"/>
                <a:chOff x="2943003" y="3232886"/>
                <a:chExt cx="36558" cy="36430"/>
              </a:xfrm>
            </p:grpSpPr>
            <p:sp>
              <p:nvSpPr>
                <p:cNvPr id="1447" name="Freeform: Shape 1446">
                  <a:extLst>
                    <a:ext uri="{FF2B5EF4-FFF2-40B4-BE49-F238E27FC236}">
                      <a16:creationId xmlns:a16="http://schemas.microsoft.com/office/drawing/2014/main" id="{D84A9949-E62E-C875-D82A-C5477F79033E}"/>
                    </a:ext>
                  </a:extLst>
                </p:cNvPr>
                <p:cNvSpPr/>
                <p:nvPr/>
              </p:nvSpPr>
              <p:spPr>
                <a:xfrm>
                  <a:off x="2961218" y="323288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48" name="Freeform: Shape 1447">
                  <a:extLst>
                    <a:ext uri="{FF2B5EF4-FFF2-40B4-BE49-F238E27FC236}">
                      <a16:creationId xmlns:a16="http://schemas.microsoft.com/office/drawing/2014/main" id="{B0085104-BC31-1EA1-6009-85C4B135D152}"/>
                    </a:ext>
                  </a:extLst>
                </p:cNvPr>
                <p:cNvSpPr/>
                <p:nvPr/>
              </p:nvSpPr>
              <p:spPr>
                <a:xfrm>
                  <a:off x="2943003" y="3251101"/>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49" name="Graphic 1329">
                <a:extLst>
                  <a:ext uri="{FF2B5EF4-FFF2-40B4-BE49-F238E27FC236}">
                    <a16:creationId xmlns:a16="http://schemas.microsoft.com/office/drawing/2014/main" id="{112033FB-3117-79C1-012B-36DD8412B659}"/>
                  </a:ext>
                </a:extLst>
              </p:cNvPr>
              <p:cNvGrpSpPr/>
              <p:nvPr/>
            </p:nvGrpSpPr>
            <p:grpSpPr>
              <a:xfrm>
                <a:off x="2961218" y="3236452"/>
                <a:ext cx="36558" cy="36430"/>
                <a:chOff x="2961218" y="3236452"/>
                <a:chExt cx="36558" cy="36430"/>
              </a:xfrm>
            </p:grpSpPr>
            <p:sp>
              <p:nvSpPr>
                <p:cNvPr id="1450" name="Freeform: Shape 1449">
                  <a:extLst>
                    <a:ext uri="{FF2B5EF4-FFF2-40B4-BE49-F238E27FC236}">
                      <a16:creationId xmlns:a16="http://schemas.microsoft.com/office/drawing/2014/main" id="{C0632441-E53F-0601-29B3-30592080DCD7}"/>
                    </a:ext>
                  </a:extLst>
                </p:cNvPr>
                <p:cNvSpPr/>
                <p:nvPr/>
              </p:nvSpPr>
              <p:spPr>
                <a:xfrm>
                  <a:off x="2979561" y="3236452"/>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51" name="Freeform: Shape 1450">
                  <a:extLst>
                    <a:ext uri="{FF2B5EF4-FFF2-40B4-BE49-F238E27FC236}">
                      <a16:creationId xmlns:a16="http://schemas.microsoft.com/office/drawing/2014/main" id="{C434E724-8FB8-58D7-C47A-8AE76022CDA9}"/>
                    </a:ext>
                  </a:extLst>
                </p:cNvPr>
                <p:cNvSpPr/>
                <p:nvPr/>
              </p:nvSpPr>
              <p:spPr>
                <a:xfrm>
                  <a:off x="2961218" y="3254668"/>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52" name="Graphic 1329">
                <a:extLst>
                  <a:ext uri="{FF2B5EF4-FFF2-40B4-BE49-F238E27FC236}">
                    <a16:creationId xmlns:a16="http://schemas.microsoft.com/office/drawing/2014/main" id="{96B5520B-EB7C-CA66-0D4C-0369B1C5C0AB}"/>
                  </a:ext>
                </a:extLst>
              </p:cNvPr>
              <p:cNvGrpSpPr/>
              <p:nvPr/>
            </p:nvGrpSpPr>
            <p:grpSpPr>
              <a:xfrm>
                <a:off x="2989115" y="3231357"/>
                <a:ext cx="36430" cy="36430"/>
                <a:chOff x="2989115" y="3231357"/>
                <a:chExt cx="36430" cy="36430"/>
              </a:xfrm>
            </p:grpSpPr>
            <p:sp>
              <p:nvSpPr>
                <p:cNvPr id="1453" name="Freeform: Shape 1452">
                  <a:extLst>
                    <a:ext uri="{FF2B5EF4-FFF2-40B4-BE49-F238E27FC236}">
                      <a16:creationId xmlns:a16="http://schemas.microsoft.com/office/drawing/2014/main" id="{AFFA49B3-9886-C01D-230B-3D2AA826102B}"/>
                    </a:ext>
                  </a:extLst>
                </p:cNvPr>
                <p:cNvSpPr/>
                <p:nvPr/>
              </p:nvSpPr>
              <p:spPr>
                <a:xfrm>
                  <a:off x="3007330" y="323135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54" name="Freeform: Shape 1453">
                  <a:extLst>
                    <a:ext uri="{FF2B5EF4-FFF2-40B4-BE49-F238E27FC236}">
                      <a16:creationId xmlns:a16="http://schemas.microsoft.com/office/drawing/2014/main" id="{EECEE233-4E8A-43A9-397D-89DC79E9974F}"/>
                    </a:ext>
                  </a:extLst>
                </p:cNvPr>
                <p:cNvSpPr/>
                <p:nvPr/>
              </p:nvSpPr>
              <p:spPr>
                <a:xfrm>
                  <a:off x="2989115" y="324957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55" name="Graphic 1329">
                <a:extLst>
                  <a:ext uri="{FF2B5EF4-FFF2-40B4-BE49-F238E27FC236}">
                    <a16:creationId xmlns:a16="http://schemas.microsoft.com/office/drawing/2014/main" id="{BFD6C52F-3EE9-140B-EA03-EBE3202BA0AB}"/>
                  </a:ext>
                </a:extLst>
              </p:cNvPr>
              <p:cNvGrpSpPr/>
              <p:nvPr/>
            </p:nvGrpSpPr>
            <p:grpSpPr>
              <a:xfrm>
                <a:off x="3008477" y="3254668"/>
                <a:ext cx="36558" cy="36558"/>
                <a:chOff x="3008477" y="3254668"/>
                <a:chExt cx="36558" cy="36558"/>
              </a:xfrm>
            </p:grpSpPr>
            <p:sp>
              <p:nvSpPr>
                <p:cNvPr id="1456" name="Freeform: Shape 1455">
                  <a:extLst>
                    <a:ext uri="{FF2B5EF4-FFF2-40B4-BE49-F238E27FC236}">
                      <a16:creationId xmlns:a16="http://schemas.microsoft.com/office/drawing/2014/main" id="{C06E5702-76D9-5721-1FD1-28E39CF096D4}"/>
                    </a:ext>
                  </a:extLst>
                </p:cNvPr>
                <p:cNvSpPr/>
                <p:nvPr/>
              </p:nvSpPr>
              <p:spPr>
                <a:xfrm>
                  <a:off x="3026692" y="32546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57" name="Freeform: Shape 1456">
                  <a:extLst>
                    <a:ext uri="{FF2B5EF4-FFF2-40B4-BE49-F238E27FC236}">
                      <a16:creationId xmlns:a16="http://schemas.microsoft.com/office/drawing/2014/main" id="{E0B73D9F-8B63-D166-0CD1-99E902072173}"/>
                    </a:ext>
                  </a:extLst>
                </p:cNvPr>
                <p:cNvSpPr/>
                <p:nvPr/>
              </p:nvSpPr>
              <p:spPr>
                <a:xfrm>
                  <a:off x="3008477" y="327288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58" name="Graphic 1329">
                <a:extLst>
                  <a:ext uri="{FF2B5EF4-FFF2-40B4-BE49-F238E27FC236}">
                    <a16:creationId xmlns:a16="http://schemas.microsoft.com/office/drawing/2014/main" id="{0C176AD7-6066-9D03-1F39-45EFEF51455E}"/>
                  </a:ext>
                </a:extLst>
              </p:cNvPr>
              <p:cNvGrpSpPr/>
              <p:nvPr/>
            </p:nvGrpSpPr>
            <p:grpSpPr>
              <a:xfrm>
                <a:off x="3020068" y="3264603"/>
                <a:ext cx="36558" cy="36430"/>
                <a:chOff x="3020068" y="3264603"/>
                <a:chExt cx="36558" cy="36430"/>
              </a:xfrm>
            </p:grpSpPr>
            <p:sp>
              <p:nvSpPr>
                <p:cNvPr id="1459" name="Freeform: Shape 1458">
                  <a:extLst>
                    <a:ext uri="{FF2B5EF4-FFF2-40B4-BE49-F238E27FC236}">
                      <a16:creationId xmlns:a16="http://schemas.microsoft.com/office/drawing/2014/main" id="{05046E4C-9BFD-955E-86B0-7FCB02D8F649}"/>
                    </a:ext>
                  </a:extLst>
                </p:cNvPr>
                <p:cNvSpPr/>
                <p:nvPr/>
              </p:nvSpPr>
              <p:spPr>
                <a:xfrm>
                  <a:off x="3038284" y="3264603"/>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60" name="Freeform: Shape 1459">
                  <a:extLst>
                    <a:ext uri="{FF2B5EF4-FFF2-40B4-BE49-F238E27FC236}">
                      <a16:creationId xmlns:a16="http://schemas.microsoft.com/office/drawing/2014/main" id="{7AE0B0B4-0878-F7C2-00C8-5FDC89C0C06F}"/>
                    </a:ext>
                  </a:extLst>
                </p:cNvPr>
                <p:cNvSpPr/>
                <p:nvPr/>
              </p:nvSpPr>
              <p:spPr>
                <a:xfrm>
                  <a:off x="3020068" y="3282819"/>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61" name="Graphic 1329">
                <a:extLst>
                  <a:ext uri="{FF2B5EF4-FFF2-40B4-BE49-F238E27FC236}">
                    <a16:creationId xmlns:a16="http://schemas.microsoft.com/office/drawing/2014/main" id="{FEE51F6E-45DF-C307-6EB5-FAA8DD11D057}"/>
                  </a:ext>
                </a:extLst>
              </p:cNvPr>
              <p:cNvGrpSpPr/>
              <p:nvPr/>
            </p:nvGrpSpPr>
            <p:grpSpPr>
              <a:xfrm>
                <a:off x="3032424" y="3270845"/>
                <a:ext cx="36430" cy="36558"/>
                <a:chOff x="3032424" y="3270845"/>
                <a:chExt cx="36430" cy="36558"/>
              </a:xfrm>
            </p:grpSpPr>
            <p:sp>
              <p:nvSpPr>
                <p:cNvPr id="1462" name="Freeform: Shape 1461">
                  <a:extLst>
                    <a:ext uri="{FF2B5EF4-FFF2-40B4-BE49-F238E27FC236}">
                      <a16:creationId xmlns:a16="http://schemas.microsoft.com/office/drawing/2014/main" id="{D66DFAFE-D6A9-B5BA-730F-4CDBC8C8CDB1}"/>
                    </a:ext>
                  </a:extLst>
                </p:cNvPr>
                <p:cNvSpPr/>
                <p:nvPr/>
              </p:nvSpPr>
              <p:spPr>
                <a:xfrm>
                  <a:off x="3050640" y="3270845"/>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63" name="Freeform: Shape 1462">
                  <a:extLst>
                    <a:ext uri="{FF2B5EF4-FFF2-40B4-BE49-F238E27FC236}">
                      <a16:creationId xmlns:a16="http://schemas.microsoft.com/office/drawing/2014/main" id="{A7051891-8679-05A4-57FB-6963CC4EEEA5}"/>
                    </a:ext>
                  </a:extLst>
                </p:cNvPr>
                <p:cNvSpPr/>
                <p:nvPr/>
              </p:nvSpPr>
              <p:spPr>
                <a:xfrm>
                  <a:off x="3032424" y="3289188"/>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64" name="Graphic 1329">
                <a:extLst>
                  <a:ext uri="{FF2B5EF4-FFF2-40B4-BE49-F238E27FC236}">
                    <a16:creationId xmlns:a16="http://schemas.microsoft.com/office/drawing/2014/main" id="{E3218BC4-3602-1F0B-3501-A5A577AB3693}"/>
                  </a:ext>
                </a:extLst>
              </p:cNvPr>
              <p:cNvGrpSpPr/>
              <p:nvPr/>
            </p:nvGrpSpPr>
            <p:grpSpPr>
              <a:xfrm>
                <a:off x="3063760" y="3272883"/>
                <a:ext cx="36430" cy="36558"/>
                <a:chOff x="3063760" y="3272883"/>
                <a:chExt cx="36430" cy="36558"/>
              </a:xfrm>
            </p:grpSpPr>
            <p:sp>
              <p:nvSpPr>
                <p:cNvPr id="1465" name="Freeform: Shape 1464">
                  <a:extLst>
                    <a:ext uri="{FF2B5EF4-FFF2-40B4-BE49-F238E27FC236}">
                      <a16:creationId xmlns:a16="http://schemas.microsoft.com/office/drawing/2014/main" id="{930A8E8E-D46B-B913-6BF5-B478A761C761}"/>
                    </a:ext>
                  </a:extLst>
                </p:cNvPr>
                <p:cNvSpPr/>
                <p:nvPr/>
              </p:nvSpPr>
              <p:spPr>
                <a:xfrm>
                  <a:off x="3081976" y="3272883"/>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66" name="Freeform: Shape 1465">
                  <a:extLst>
                    <a:ext uri="{FF2B5EF4-FFF2-40B4-BE49-F238E27FC236}">
                      <a16:creationId xmlns:a16="http://schemas.microsoft.com/office/drawing/2014/main" id="{1CF73DD3-73D1-06EE-5852-1EF6576A5380}"/>
                    </a:ext>
                  </a:extLst>
                </p:cNvPr>
                <p:cNvSpPr/>
                <p:nvPr/>
              </p:nvSpPr>
              <p:spPr>
                <a:xfrm>
                  <a:off x="3063760" y="3291226"/>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67" name="Graphic 1329">
                <a:extLst>
                  <a:ext uri="{FF2B5EF4-FFF2-40B4-BE49-F238E27FC236}">
                    <a16:creationId xmlns:a16="http://schemas.microsoft.com/office/drawing/2014/main" id="{D8E893E5-F7C6-4B34-B796-B507B04D61AC}"/>
                  </a:ext>
                </a:extLst>
              </p:cNvPr>
              <p:cNvGrpSpPr/>
              <p:nvPr/>
            </p:nvGrpSpPr>
            <p:grpSpPr>
              <a:xfrm>
                <a:off x="3092676" y="3280781"/>
                <a:ext cx="36558" cy="36430"/>
                <a:chOff x="3092676" y="3280781"/>
                <a:chExt cx="36558" cy="36430"/>
              </a:xfrm>
            </p:grpSpPr>
            <p:sp>
              <p:nvSpPr>
                <p:cNvPr id="1468" name="Freeform: Shape 1467">
                  <a:extLst>
                    <a:ext uri="{FF2B5EF4-FFF2-40B4-BE49-F238E27FC236}">
                      <a16:creationId xmlns:a16="http://schemas.microsoft.com/office/drawing/2014/main" id="{0D343FB4-4D63-E1AD-2449-427487F25D02}"/>
                    </a:ext>
                  </a:extLst>
                </p:cNvPr>
                <p:cNvSpPr/>
                <p:nvPr/>
              </p:nvSpPr>
              <p:spPr>
                <a:xfrm>
                  <a:off x="3111018" y="3280781"/>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69" name="Freeform: Shape 1468">
                  <a:extLst>
                    <a:ext uri="{FF2B5EF4-FFF2-40B4-BE49-F238E27FC236}">
                      <a16:creationId xmlns:a16="http://schemas.microsoft.com/office/drawing/2014/main" id="{83738A9D-863C-5F0C-5724-8CB4C2FCB9B4}"/>
                    </a:ext>
                  </a:extLst>
                </p:cNvPr>
                <p:cNvSpPr/>
                <p:nvPr/>
              </p:nvSpPr>
              <p:spPr>
                <a:xfrm>
                  <a:off x="3092676" y="329899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70" name="Graphic 1329">
                <a:extLst>
                  <a:ext uri="{FF2B5EF4-FFF2-40B4-BE49-F238E27FC236}">
                    <a16:creationId xmlns:a16="http://schemas.microsoft.com/office/drawing/2014/main" id="{50265C76-0B56-66DD-0093-EDEB5DBFB33C}"/>
                  </a:ext>
                </a:extLst>
              </p:cNvPr>
              <p:cNvGrpSpPr/>
              <p:nvPr/>
            </p:nvGrpSpPr>
            <p:grpSpPr>
              <a:xfrm>
                <a:off x="3108089" y="3282819"/>
                <a:ext cx="36430" cy="36430"/>
                <a:chOff x="3108089" y="3282819"/>
                <a:chExt cx="36430" cy="36430"/>
              </a:xfrm>
            </p:grpSpPr>
            <p:sp>
              <p:nvSpPr>
                <p:cNvPr id="1471" name="Freeform: Shape 1470">
                  <a:extLst>
                    <a:ext uri="{FF2B5EF4-FFF2-40B4-BE49-F238E27FC236}">
                      <a16:creationId xmlns:a16="http://schemas.microsoft.com/office/drawing/2014/main" id="{EB9F6C2A-E8AE-8E97-6386-440F04CA4F71}"/>
                    </a:ext>
                  </a:extLst>
                </p:cNvPr>
                <p:cNvSpPr/>
                <p:nvPr/>
              </p:nvSpPr>
              <p:spPr>
                <a:xfrm>
                  <a:off x="3126304" y="328281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72" name="Freeform: Shape 1471">
                  <a:extLst>
                    <a:ext uri="{FF2B5EF4-FFF2-40B4-BE49-F238E27FC236}">
                      <a16:creationId xmlns:a16="http://schemas.microsoft.com/office/drawing/2014/main" id="{E3CD5CAD-51BD-3BBF-389E-5CA6E42C2570}"/>
                    </a:ext>
                  </a:extLst>
                </p:cNvPr>
                <p:cNvSpPr/>
                <p:nvPr/>
              </p:nvSpPr>
              <p:spPr>
                <a:xfrm>
                  <a:off x="3108089" y="330103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73" name="Graphic 1329">
                <a:extLst>
                  <a:ext uri="{FF2B5EF4-FFF2-40B4-BE49-F238E27FC236}">
                    <a16:creationId xmlns:a16="http://schemas.microsoft.com/office/drawing/2014/main" id="{F40EF026-6174-94A2-956B-D37D9DBC835C}"/>
                  </a:ext>
                </a:extLst>
              </p:cNvPr>
              <p:cNvGrpSpPr/>
              <p:nvPr/>
            </p:nvGrpSpPr>
            <p:grpSpPr>
              <a:xfrm>
                <a:off x="3166429" y="3291226"/>
                <a:ext cx="36430" cy="36430"/>
                <a:chOff x="3166429" y="3291226"/>
                <a:chExt cx="36430" cy="36430"/>
              </a:xfrm>
            </p:grpSpPr>
            <p:sp>
              <p:nvSpPr>
                <p:cNvPr id="1474" name="Freeform: Shape 1473">
                  <a:extLst>
                    <a:ext uri="{FF2B5EF4-FFF2-40B4-BE49-F238E27FC236}">
                      <a16:creationId xmlns:a16="http://schemas.microsoft.com/office/drawing/2014/main" id="{D2D09CC7-D15B-AD14-3580-5B567F551B83}"/>
                    </a:ext>
                  </a:extLst>
                </p:cNvPr>
                <p:cNvSpPr/>
                <p:nvPr/>
              </p:nvSpPr>
              <p:spPr>
                <a:xfrm>
                  <a:off x="3184645" y="329122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75" name="Freeform: Shape 1474">
                  <a:extLst>
                    <a:ext uri="{FF2B5EF4-FFF2-40B4-BE49-F238E27FC236}">
                      <a16:creationId xmlns:a16="http://schemas.microsoft.com/office/drawing/2014/main" id="{FA61F2EC-C384-D6F1-E3C8-7B74C940DBFA}"/>
                    </a:ext>
                  </a:extLst>
                </p:cNvPr>
                <p:cNvSpPr/>
                <p:nvPr/>
              </p:nvSpPr>
              <p:spPr>
                <a:xfrm>
                  <a:off x="3166429" y="330944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76" name="Graphic 1329">
                <a:extLst>
                  <a:ext uri="{FF2B5EF4-FFF2-40B4-BE49-F238E27FC236}">
                    <a16:creationId xmlns:a16="http://schemas.microsoft.com/office/drawing/2014/main" id="{1236D53F-4D21-8595-E790-F8C7440C4255}"/>
                  </a:ext>
                </a:extLst>
              </p:cNvPr>
              <p:cNvGrpSpPr/>
              <p:nvPr/>
            </p:nvGrpSpPr>
            <p:grpSpPr>
              <a:xfrm>
                <a:off x="3211777" y="3303327"/>
                <a:ext cx="36430" cy="36430"/>
                <a:chOff x="3211777" y="3303327"/>
                <a:chExt cx="36430" cy="36430"/>
              </a:xfrm>
            </p:grpSpPr>
            <p:sp>
              <p:nvSpPr>
                <p:cNvPr id="1477" name="Freeform: Shape 1476">
                  <a:extLst>
                    <a:ext uri="{FF2B5EF4-FFF2-40B4-BE49-F238E27FC236}">
                      <a16:creationId xmlns:a16="http://schemas.microsoft.com/office/drawing/2014/main" id="{9FDA945D-99F0-6DF3-D4B2-083D18759769}"/>
                    </a:ext>
                  </a:extLst>
                </p:cNvPr>
                <p:cNvSpPr/>
                <p:nvPr/>
              </p:nvSpPr>
              <p:spPr>
                <a:xfrm>
                  <a:off x="3229992" y="330332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78" name="Freeform: Shape 1477">
                  <a:extLst>
                    <a:ext uri="{FF2B5EF4-FFF2-40B4-BE49-F238E27FC236}">
                      <a16:creationId xmlns:a16="http://schemas.microsoft.com/office/drawing/2014/main" id="{3CC096F0-421B-A3CE-792A-613F3CE70203}"/>
                    </a:ext>
                  </a:extLst>
                </p:cNvPr>
                <p:cNvSpPr/>
                <p:nvPr/>
              </p:nvSpPr>
              <p:spPr>
                <a:xfrm>
                  <a:off x="3211777" y="332154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79" name="Graphic 1329">
                <a:extLst>
                  <a:ext uri="{FF2B5EF4-FFF2-40B4-BE49-F238E27FC236}">
                    <a16:creationId xmlns:a16="http://schemas.microsoft.com/office/drawing/2014/main" id="{3694A5F8-EAA4-5829-A22F-27056A2E10FF}"/>
                  </a:ext>
                </a:extLst>
              </p:cNvPr>
              <p:cNvGrpSpPr/>
              <p:nvPr/>
            </p:nvGrpSpPr>
            <p:grpSpPr>
              <a:xfrm>
                <a:off x="3260564" y="3303327"/>
                <a:ext cx="36430" cy="36430"/>
                <a:chOff x="3260564" y="3303327"/>
                <a:chExt cx="36430" cy="36430"/>
              </a:xfrm>
            </p:grpSpPr>
            <p:sp>
              <p:nvSpPr>
                <p:cNvPr id="1480" name="Freeform: Shape 1479">
                  <a:extLst>
                    <a:ext uri="{FF2B5EF4-FFF2-40B4-BE49-F238E27FC236}">
                      <a16:creationId xmlns:a16="http://schemas.microsoft.com/office/drawing/2014/main" id="{627C2F09-92BF-1474-EA12-03D5BAACB731}"/>
                    </a:ext>
                  </a:extLst>
                </p:cNvPr>
                <p:cNvSpPr/>
                <p:nvPr/>
              </p:nvSpPr>
              <p:spPr>
                <a:xfrm>
                  <a:off x="3278779" y="330332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81" name="Freeform: Shape 1480">
                  <a:extLst>
                    <a:ext uri="{FF2B5EF4-FFF2-40B4-BE49-F238E27FC236}">
                      <a16:creationId xmlns:a16="http://schemas.microsoft.com/office/drawing/2014/main" id="{0ACC45CF-59F4-48D9-F99F-BC8D8B1E49C9}"/>
                    </a:ext>
                  </a:extLst>
                </p:cNvPr>
                <p:cNvSpPr/>
                <p:nvPr/>
              </p:nvSpPr>
              <p:spPr>
                <a:xfrm>
                  <a:off x="3260564" y="332154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82" name="Graphic 1329">
                <a:extLst>
                  <a:ext uri="{FF2B5EF4-FFF2-40B4-BE49-F238E27FC236}">
                    <a16:creationId xmlns:a16="http://schemas.microsoft.com/office/drawing/2014/main" id="{E2973B89-E979-5252-CAF0-D01D4E3FEA37}"/>
                  </a:ext>
                </a:extLst>
              </p:cNvPr>
              <p:cNvGrpSpPr/>
              <p:nvPr/>
            </p:nvGrpSpPr>
            <p:grpSpPr>
              <a:xfrm>
                <a:off x="3291518" y="3303327"/>
                <a:ext cx="36558" cy="36430"/>
                <a:chOff x="3291518" y="3303327"/>
                <a:chExt cx="36558" cy="36430"/>
              </a:xfrm>
            </p:grpSpPr>
            <p:sp>
              <p:nvSpPr>
                <p:cNvPr id="1483" name="Freeform: Shape 1482">
                  <a:extLst>
                    <a:ext uri="{FF2B5EF4-FFF2-40B4-BE49-F238E27FC236}">
                      <a16:creationId xmlns:a16="http://schemas.microsoft.com/office/drawing/2014/main" id="{EEFAEA48-213B-A439-015E-078580909C88}"/>
                    </a:ext>
                  </a:extLst>
                </p:cNvPr>
                <p:cNvSpPr/>
                <p:nvPr/>
              </p:nvSpPr>
              <p:spPr>
                <a:xfrm>
                  <a:off x="3309733" y="330332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84" name="Freeform: Shape 1483">
                  <a:extLst>
                    <a:ext uri="{FF2B5EF4-FFF2-40B4-BE49-F238E27FC236}">
                      <a16:creationId xmlns:a16="http://schemas.microsoft.com/office/drawing/2014/main" id="{92AD50E6-B9FB-B3C5-EE76-EE15DFEE6260}"/>
                    </a:ext>
                  </a:extLst>
                </p:cNvPr>
                <p:cNvSpPr/>
                <p:nvPr/>
              </p:nvSpPr>
              <p:spPr>
                <a:xfrm>
                  <a:off x="3291518" y="332154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85" name="Graphic 1329">
                <a:extLst>
                  <a:ext uri="{FF2B5EF4-FFF2-40B4-BE49-F238E27FC236}">
                    <a16:creationId xmlns:a16="http://schemas.microsoft.com/office/drawing/2014/main" id="{656A6599-51D9-A6A6-061F-B11B18482957}"/>
                  </a:ext>
                </a:extLst>
              </p:cNvPr>
              <p:cNvGrpSpPr/>
              <p:nvPr/>
            </p:nvGrpSpPr>
            <p:grpSpPr>
              <a:xfrm>
                <a:off x="3326675" y="3315938"/>
                <a:ext cx="36430" cy="36430"/>
                <a:chOff x="3326675" y="3315938"/>
                <a:chExt cx="36430" cy="36430"/>
              </a:xfrm>
            </p:grpSpPr>
            <p:sp>
              <p:nvSpPr>
                <p:cNvPr id="1486" name="Freeform: Shape 1485">
                  <a:extLst>
                    <a:ext uri="{FF2B5EF4-FFF2-40B4-BE49-F238E27FC236}">
                      <a16:creationId xmlns:a16="http://schemas.microsoft.com/office/drawing/2014/main" id="{CDFE7A23-2998-6645-DBFE-795471802CD1}"/>
                    </a:ext>
                  </a:extLst>
                </p:cNvPr>
                <p:cNvSpPr/>
                <p:nvPr/>
              </p:nvSpPr>
              <p:spPr>
                <a:xfrm>
                  <a:off x="3344890" y="331593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87" name="Freeform: Shape 1486">
                  <a:extLst>
                    <a:ext uri="{FF2B5EF4-FFF2-40B4-BE49-F238E27FC236}">
                      <a16:creationId xmlns:a16="http://schemas.microsoft.com/office/drawing/2014/main" id="{D074344E-E4CA-36B5-3B0E-A62CB0E8A6FE}"/>
                    </a:ext>
                  </a:extLst>
                </p:cNvPr>
                <p:cNvSpPr/>
                <p:nvPr/>
              </p:nvSpPr>
              <p:spPr>
                <a:xfrm>
                  <a:off x="3326675" y="333415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88" name="Graphic 1329">
                <a:extLst>
                  <a:ext uri="{FF2B5EF4-FFF2-40B4-BE49-F238E27FC236}">
                    <a16:creationId xmlns:a16="http://schemas.microsoft.com/office/drawing/2014/main" id="{24FEA31E-3C36-050D-7E06-3B4A8E737881}"/>
                  </a:ext>
                </a:extLst>
              </p:cNvPr>
              <p:cNvGrpSpPr/>
              <p:nvPr/>
            </p:nvGrpSpPr>
            <p:grpSpPr>
              <a:xfrm>
                <a:off x="3378137" y="3321543"/>
                <a:ext cx="36558" cy="36430"/>
                <a:chOff x="3378137" y="3321543"/>
                <a:chExt cx="36558" cy="36430"/>
              </a:xfrm>
            </p:grpSpPr>
            <p:sp>
              <p:nvSpPr>
                <p:cNvPr id="1489" name="Freeform: Shape 1488">
                  <a:extLst>
                    <a:ext uri="{FF2B5EF4-FFF2-40B4-BE49-F238E27FC236}">
                      <a16:creationId xmlns:a16="http://schemas.microsoft.com/office/drawing/2014/main" id="{8F57F68D-93F3-F9B2-D1EB-6C1A0EFD48DC}"/>
                    </a:ext>
                  </a:extLst>
                </p:cNvPr>
                <p:cNvSpPr/>
                <p:nvPr/>
              </p:nvSpPr>
              <p:spPr>
                <a:xfrm>
                  <a:off x="3396352" y="3321543"/>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90" name="Freeform: Shape 1489">
                  <a:extLst>
                    <a:ext uri="{FF2B5EF4-FFF2-40B4-BE49-F238E27FC236}">
                      <a16:creationId xmlns:a16="http://schemas.microsoft.com/office/drawing/2014/main" id="{84DC16B6-623A-2585-7A45-1374BE233DB1}"/>
                    </a:ext>
                  </a:extLst>
                </p:cNvPr>
                <p:cNvSpPr/>
                <p:nvPr/>
              </p:nvSpPr>
              <p:spPr>
                <a:xfrm>
                  <a:off x="3378137" y="3339758"/>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91" name="Graphic 1329">
                <a:extLst>
                  <a:ext uri="{FF2B5EF4-FFF2-40B4-BE49-F238E27FC236}">
                    <a16:creationId xmlns:a16="http://schemas.microsoft.com/office/drawing/2014/main" id="{694E3E29-B6A6-A613-EDF2-3709D7687B76}"/>
                  </a:ext>
                </a:extLst>
              </p:cNvPr>
              <p:cNvGrpSpPr/>
              <p:nvPr/>
            </p:nvGrpSpPr>
            <p:grpSpPr>
              <a:xfrm>
                <a:off x="3456221" y="3339758"/>
                <a:ext cx="36558" cy="36430"/>
                <a:chOff x="3456221" y="3339758"/>
                <a:chExt cx="36558" cy="36430"/>
              </a:xfrm>
            </p:grpSpPr>
            <p:sp>
              <p:nvSpPr>
                <p:cNvPr id="1492" name="Freeform: Shape 1491">
                  <a:extLst>
                    <a:ext uri="{FF2B5EF4-FFF2-40B4-BE49-F238E27FC236}">
                      <a16:creationId xmlns:a16="http://schemas.microsoft.com/office/drawing/2014/main" id="{F06794B8-37F0-0116-8BF5-937869FA9DCC}"/>
                    </a:ext>
                  </a:extLst>
                </p:cNvPr>
                <p:cNvSpPr/>
                <p:nvPr/>
              </p:nvSpPr>
              <p:spPr>
                <a:xfrm>
                  <a:off x="3474437" y="333975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93" name="Freeform: Shape 1492">
                  <a:extLst>
                    <a:ext uri="{FF2B5EF4-FFF2-40B4-BE49-F238E27FC236}">
                      <a16:creationId xmlns:a16="http://schemas.microsoft.com/office/drawing/2014/main" id="{34181AF2-3A51-FA0F-B60E-EEC459C7AB0A}"/>
                    </a:ext>
                  </a:extLst>
                </p:cNvPr>
                <p:cNvSpPr/>
                <p:nvPr/>
              </p:nvSpPr>
              <p:spPr>
                <a:xfrm>
                  <a:off x="3456221" y="335797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94" name="Graphic 1329">
                <a:extLst>
                  <a:ext uri="{FF2B5EF4-FFF2-40B4-BE49-F238E27FC236}">
                    <a16:creationId xmlns:a16="http://schemas.microsoft.com/office/drawing/2014/main" id="{B93A9342-177A-4D87-913F-6DAD583C4E54}"/>
                  </a:ext>
                </a:extLst>
              </p:cNvPr>
              <p:cNvGrpSpPr/>
              <p:nvPr/>
            </p:nvGrpSpPr>
            <p:grpSpPr>
              <a:xfrm>
                <a:off x="3474437" y="3345236"/>
                <a:ext cx="36558" cy="36430"/>
                <a:chOff x="3474437" y="3345236"/>
                <a:chExt cx="36558" cy="36430"/>
              </a:xfrm>
            </p:grpSpPr>
            <p:sp>
              <p:nvSpPr>
                <p:cNvPr id="1495" name="Freeform: Shape 1494">
                  <a:extLst>
                    <a:ext uri="{FF2B5EF4-FFF2-40B4-BE49-F238E27FC236}">
                      <a16:creationId xmlns:a16="http://schemas.microsoft.com/office/drawing/2014/main" id="{44A3E4C5-8063-B06E-24A9-2B93D0E827C4}"/>
                    </a:ext>
                  </a:extLst>
                </p:cNvPr>
                <p:cNvSpPr/>
                <p:nvPr/>
              </p:nvSpPr>
              <p:spPr>
                <a:xfrm>
                  <a:off x="3492780" y="334523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96" name="Freeform: Shape 1495">
                  <a:extLst>
                    <a:ext uri="{FF2B5EF4-FFF2-40B4-BE49-F238E27FC236}">
                      <a16:creationId xmlns:a16="http://schemas.microsoft.com/office/drawing/2014/main" id="{895A86BA-9160-9F3E-81C1-96EFC9BA63A8}"/>
                    </a:ext>
                  </a:extLst>
                </p:cNvPr>
                <p:cNvSpPr/>
                <p:nvPr/>
              </p:nvSpPr>
              <p:spPr>
                <a:xfrm>
                  <a:off x="3474437" y="3363451"/>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97" name="Graphic 1329">
                <a:extLst>
                  <a:ext uri="{FF2B5EF4-FFF2-40B4-BE49-F238E27FC236}">
                    <a16:creationId xmlns:a16="http://schemas.microsoft.com/office/drawing/2014/main" id="{AF65CDA0-2F57-5964-F473-CD27BDE0ACDC}"/>
                  </a:ext>
                </a:extLst>
              </p:cNvPr>
              <p:cNvGrpSpPr/>
              <p:nvPr/>
            </p:nvGrpSpPr>
            <p:grpSpPr>
              <a:xfrm>
                <a:off x="3489850" y="3362050"/>
                <a:ext cx="36430" cy="36558"/>
                <a:chOff x="3489850" y="3362050"/>
                <a:chExt cx="36430" cy="36558"/>
              </a:xfrm>
            </p:grpSpPr>
            <p:sp>
              <p:nvSpPr>
                <p:cNvPr id="1498" name="Freeform: Shape 1497">
                  <a:extLst>
                    <a:ext uri="{FF2B5EF4-FFF2-40B4-BE49-F238E27FC236}">
                      <a16:creationId xmlns:a16="http://schemas.microsoft.com/office/drawing/2014/main" id="{2D2AD122-F5F9-7E08-33AC-ED40B667BA8D}"/>
                    </a:ext>
                  </a:extLst>
                </p:cNvPr>
                <p:cNvSpPr/>
                <p:nvPr/>
              </p:nvSpPr>
              <p:spPr>
                <a:xfrm>
                  <a:off x="3508065" y="33620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99" name="Freeform: Shape 1498">
                  <a:extLst>
                    <a:ext uri="{FF2B5EF4-FFF2-40B4-BE49-F238E27FC236}">
                      <a16:creationId xmlns:a16="http://schemas.microsoft.com/office/drawing/2014/main" id="{F94BEBA1-1557-14FD-D6AD-A46A0B3DA933}"/>
                    </a:ext>
                  </a:extLst>
                </p:cNvPr>
                <p:cNvSpPr/>
                <p:nvPr/>
              </p:nvSpPr>
              <p:spPr>
                <a:xfrm>
                  <a:off x="3489850" y="338039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00" name="Graphic 1329">
                <a:extLst>
                  <a:ext uri="{FF2B5EF4-FFF2-40B4-BE49-F238E27FC236}">
                    <a16:creationId xmlns:a16="http://schemas.microsoft.com/office/drawing/2014/main" id="{DEB576E3-76F1-464A-1545-942E59134413}"/>
                  </a:ext>
                </a:extLst>
              </p:cNvPr>
              <p:cNvGrpSpPr/>
              <p:nvPr/>
            </p:nvGrpSpPr>
            <p:grpSpPr>
              <a:xfrm>
                <a:off x="3520676" y="3362050"/>
                <a:ext cx="36558" cy="36558"/>
                <a:chOff x="3520676" y="3362050"/>
                <a:chExt cx="36558" cy="36558"/>
              </a:xfrm>
            </p:grpSpPr>
            <p:sp>
              <p:nvSpPr>
                <p:cNvPr id="1501" name="Freeform: Shape 1500">
                  <a:extLst>
                    <a:ext uri="{FF2B5EF4-FFF2-40B4-BE49-F238E27FC236}">
                      <a16:creationId xmlns:a16="http://schemas.microsoft.com/office/drawing/2014/main" id="{E9D70918-9C81-8F83-99C2-0261997DDDC6}"/>
                    </a:ext>
                  </a:extLst>
                </p:cNvPr>
                <p:cNvSpPr/>
                <p:nvPr/>
              </p:nvSpPr>
              <p:spPr>
                <a:xfrm>
                  <a:off x="3538892" y="33620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02" name="Freeform: Shape 1501">
                  <a:extLst>
                    <a:ext uri="{FF2B5EF4-FFF2-40B4-BE49-F238E27FC236}">
                      <a16:creationId xmlns:a16="http://schemas.microsoft.com/office/drawing/2014/main" id="{9F2DD1B8-4502-7BD4-0EBF-0DC0C79CDA1B}"/>
                    </a:ext>
                  </a:extLst>
                </p:cNvPr>
                <p:cNvSpPr/>
                <p:nvPr/>
              </p:nvSpPr>
              <p:spPr>
                <a:xfrm>
                  <a:off x="3520676" y="338039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03" name="Graphic 1329">
                <a:extLst>
                  <a:ext uri="{FF2B5EF4-FFF2-40B4-BE49-F238E27FC236}">
                    <a16:creationId xmlns:a16="http://schemas.microsoft.com/office/drawing/2014/main" id="{E3D34E3B-6034-4EBF-A109-25BEB8A9493D}"/>
                  </a:ext>
                </a:extLst>
              </p:cNvPr>
              <p:cNvGrpSpPr/>
              <p:nvPr/>
            </p:nvGrpSpPr>
            <p:grpSpPr>
              <a:xfrm>
                <a:off x="3678884" y="3393513"/>
                <a:ext cx="36558" cy="36430"/>
                <a:chOff x="3678884" y="3393513"/>
                <a:chExt cx="36558" cy="36430"/>
              </a:xfrm>
            </p:grpSpPr>
            <p:sp>
              <p:nvSpPr>
                <p:cNvPr id="1504" name="Freeform: Shape 1503">
                  <a:extLst>
                    <a:ext uri="{FF2B5EF4-FFF2-40B4-BE49-F238E27FC236}">
                      <a16:creationId xmlns:a16="http://schemas.microsoft.com/office/drawing/2014/main" id="{EC834983-405C-316F-A987-35D07C45C33E}"/>
                    </a:ext>
                  </a:extLst>
                </p:cNvPr>
                <p:cNvSpPr/>
                <p:nvPr/>
              </p:nvSpPr>
              <p:spPr>
                <a:xfrm>
                  <a:off x="3697099" y="3393513"/>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05" name="Freeform: Shape 1504">
                  <a:extLst>
                    <a:ext uri="{FF2B5EF4-FFF2-40B4-BE49-F238E27FC236}">
                      <a16:creationId xmlns:a16="http://schemas.microsoft.com/office/drawing/2014/main" id="{78DF5E4D-7858-6165-76AC-894446FBC91E}"/>
                    </a:ext>
                  </a:extLst>
                </p:cNvPr>
                <p:cNvSpPr/>
                <p:nvPr/>
              </p:nvSpPr>
              <p:spPr>
                <a:xfrm>
                  <a:off x="3678884" y="3411729"/>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06" name="Graphic 1329">
                <a:extLst>
                  <a:ext uri="{FF2B5EF4-FFF2-40B4-BE49-F238E27FC236}">
                    <a16:creationId xmlns:a16="http://schemas.microsoft.com/office/drawing/2014/main" id="{ED689163-3FF9-ED9F-103B-F8BD4DB04180}"/>
                  </a:ext>
                </a:extLst>
              </p:cNvPr>
              <p:cNvGrpSpPr/>
              <p:nvPr/>
            </p:nvGrpSpPr>
            <p:grpSpPr>
              <a:xfrm>
                <a:off x="3739644" y="3404850"/>
                <a:ext cx="36430" cy="36558"/>
                <a:chOff x="3739644" y="3404850"/>
                <a:chExt cx="36430" cy="36558"/>
              </a:xfrm>
            </p:grpSpPr>
            <p:sp>
              <p:nvSpPr>
                <p:cNvPr id="1507" name="Freeform: Shape 1506">
                  <a:extLst>
                    <a:ext uri="{FF2B5EF4-FFF2-40B4-BE49-F238E27FC236}">
                      <a16:creationId xmlns:a16="http://schemas.microsoft.com/office/drawing/2014/main" id="{CC06FC7A-6D3F-31BE-5A51-B8444B7B1101}"/>
                    </a:ext>
                  </a:extLst>
                </p:cNvPr>
                <p:cNvSpPr/>
                <p:nvPr/>
              </p:nvSpPr>
              <p:spPr>
                <a:xfrm>
                  <a:off x="3757860" y="34048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08" name="Freeform: Shape 1507">
                  <a:extLst>
                    <a:ext uri="{FF2B5EF4-FFF2-40B4-BE49-F238E27FC236}">
                      <a16:creationId xmlns:a16="http://schemas.microsoft.com/office/drawing/2014/main" id="{D551A793-4974-F5AC-C220-AB492232738E}"/>
                    </a:ext>
                  </a:extLst>
                </p:cNvPr>
                <p:cNvSpPr/>
                <p:nvPr/>
              </p:nvSpPr>
              <p:spPr>
                <a:xfrm>
                  <a:off x="3739644" y="342319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09" name="Graphic 1329">
                <a:extLst>
                  <a:ext uri="{FF2B5EF4-FFF2-40B4-BE49-F238E27FC236}">
                    <a16:creationId xmlns:a16="http://schemas.microsoft.com/office/drawing/2014/main" id="{8EBF8F75-E94D-0975-4F08-5FE1E5C8DFCF}"/>
                  </a:ext>
                </a:extLst>
              </p:cNvPr>
              <p:cNvGrpSpPr/>
              <p:nvPr/>
            </p:nvGrpSpPr>
            <p:grpSpPr>
              <a:xfrm>
                <a:off x="3769961" y="3404850"/>
                <a:ext cx="36430" cy="36558"/>
                <a:chOff x="3769961" y="3404850"/>
                <a:chExt cx="36430" cy="36558"/>
              </a:xfrm>
            </p:grpSpPr>
            <p:sp>
              <p:nvSpPr>
                <p:cNvPr id="1510" name="Freeform: Shape 1509">
                  <a:extLst>
                    <a:ext uri="{FF2B5EF4-FFF2-40B4-BE49-F238E27FC236}">
                      <a16:creationId xmlns:a16="http://schemas.microsoft.com/office/drawing/2014/main" id="{B044F1F9-834D-E0DC-3747-2D829E345BCA}"/>
                    </a:ext>
                  </a:extLst>
                </p:cNvPr>
                <p:cNvSpPr/>
                <p:nvPr/>
              </p:nvSpPr>
              <p:spPr>
                <a:xfrm>
                  <a:off x="3788177" y="34048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11" name="Freeform: Shape 1510">
                  <a:extLst>
                    <a:ext uri="{FF2B5EF4-FFF2-40B4-BE49-F238E27FC236}">
                      <a16:creationId xmlns:a16="http://schemas.microsoft.com/office/drawing/2014/main" id="{20FE4AD4-16A7-E559-159C-6FC552EE4A04}"/>
                    </a:ext>
                  </a:extLst>
                </p:cNvPr>
                <p:cNvSpPr/>
                <p:nvPr/>
              </p:nvSpPr>
              <p:spPr>
                <a:xfrm>
                  <a:off x="3769961" y="342319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12" name="Graphic 1329">
                <a:extLst>
                  <a:ext uri="{FF2B5EF4-FFF2-40B4-BE49-F238E27FC236}">
                    <a16:creationId xmlns:a16="http://schemas.microsoft.com/office/drawing/2014/main" id="{03F107BE-AB2A-0C87-4E72-381E103BEDA3}"/>
                  </a:ext>
                </a:extLst>
              </p:cNvPr>
              <p:cNvGrpSpPr/>
              <p:nvPr/>
            </p:nvGrpSpPr>
            <p:grpSpPr>
              <a:xfrm>
                <a:off x="4211591" y="3479878"/>
                <a:ext cx="36430" cy="36558"/>
                <a:chOff x="4211591" y="3479878"/>
                <a:chExt cx="36430" cy="36558"/>
              </a:xfrm>
            </p:grpSpPr>
            <p:sp>
              <p:nvSpPr>
                <p:cNvPr id="1513" name="Freeform: Shape 1512">
                  <a:extLst>
                    <a:ext uri="{FF2B5EF4-FFF2-40B4-BE49-F238E27FC236}">
                      <a16:creationId xmlns:a16="http://schemas.microsoft.com/office/drawing/2014/main" id="{C2C938F9-4CC4-1EE6-756F-DB9F8D0D2DBC}"/>
                    </a:ext>
                  </a:extLst>
                </p:cNvPr>
                <p:cNvSpPr/>
                <p:nvPr/>
              </p:nvSpPr>
              <p:spPr>
                <a:xfrm>
                  <a:off x="4229807" y="347987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14" name="Freeform: Shape 1513">
                  <a:extLst>
                    <a:ext uri="{FF2B5EF4-FFF2-40B4-BE49-F238E27FC236}">
                      <a16:creationId xmlns:a16="http://schemas.microsoft.com/office/drawing/2014/main" id="{E7187C19-B6C9-C2FD-4398-ABBE5CEB4882}"/>
                    </a:ext>
                  </a:extLst>
                </p:cNvPr>
                <p:cNvSpPr/>
                <p:nvPr/>
              </p:nvSpPr>
              <p:spPr>
                <a:xfrm>
                  <a:off x="4211591" y="349822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15" name="Graphic 1329">
                <a:extLst>
                  <a:ext uri="{FF2B5EF4-FFF2-40B4-BE49-F238E27FC236}">
                    <a16:creationId xmlns:a16="http://schemas.microsoft.com/office/drawing/2014/main" id="{418F09D4-F4DE-F4C5-2C62-348591F46405}"/>
                  </a:ext>
                </a:extLst>
              </p:cNvPr>
              <p:cNvGrpSpPr/>
              <p:nvPr/>
            </p:nvGrpSpPr>
            <p:grpSpPr>
              <a:xfrm>
                <a:off x="4446482" y="3522168"/>
                <a:ext cx="36558" cy="36558"/>
                <a:chOff x="4446482" y="3522168"/>
                <a:chExt cx="36558" cy="36558"/>
              </a:xfrm>
            </p:grpSpPr>
            <p:sp>
              <p:nvSpPr>
                <p:cNvPr id="1516" name="Freeform: Shape 1515">
                  <a:extLst>
                    <a:ext uri="{FF2B5EF4-FFF2-40B4-BE49-F238E27FC236}">
                      <a16:creationId xmlns:a16="http://schemas.microsoft.com/office/drawing/2014/main" id="{1123D179-0C7F-D0B7-424F-D0ED61223B7B}"/>
                    </a:ext>
                  </a:extLst>
                </p:cNvPr>
                <p:cNvSpPr/>
                <p:nvPr/>
              </p:nvSpPr>
              <p:spPr>
                <a:xfrm>
                  <a:off x="4464698"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17" name="Freeform: Shape 1516">
                  <a:extLst>
                    <a:ext uri="{FF2B5EF4-FFF2-40B4-BE49-F238E27FC236}">
                      <a16:creationId xmlns:a16="http://schemas.microsoft.com/office/drawing/2014/main" id="{7752EDB6-C759-7DB3-5468-384272AF1AED}"/>
                    </a:ext>
                  </a:extLst>
                </p:cNvPr>
                <p:cNvSpPr/>
                <p:nvPr/>
              </p:nvSpPr>
              <p:spPr>
                <a:xfrm>
                  <a:off x="4446482" y="354038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18" name="Graphic 1329">
                <a:extLst>
                  <a:ext uri="{FF2B5EF4-FFF2-40B4-BE49-F238E27FC236}">
                    <a16:creationId xmlns:a16="http://schemas.microsoft.com/office/drawing/2014/main" id="{22CCDB23-9575-1236-818A-2CCD5021A086}"/>
                  </a:ext>
                </a:extLst>
              </p:cNvPr>
              <p:cNvGrpSpPr/>
              <p:nvPr/>
            </p:nvGrpSpPr>
            <p:grpSpPr>
              <a:xfrm>
                <a:off x="4444571" y="3476311"/>
                <a:ext cx="36558" cy="36430"/>
                <a:chOff x="4444571" y="3476311"/>
                <a:chExt cx="36558" cy="36430"/>
              </a:xfrm>
            </p:grpSpPr>
            <p:sp>
              <p:nvSpPr>
                <p:cNvPr id="1519" name="Freeform: Shape 1518">
                  <a:extLst>
                    <a:ext uri="{FF2B5EF4-FFF2-40B4-BE49-F238E27FC236}">
                      <a16:creationId xmlns:a16="http://schemas.microsoft.com/office/drawing/2014/main" id="{3D07E81F-07C6-D520-8F97-194B8192476A}"/>
                    </a:ext>
                  </a:extLst>
                </p:cNvPr>
                <p:cNvSpPr/>
                <p:nvPr/>
              </p:nvSpPr>
              <p:spPr>
                <a:xfrm>
                  <a:off x="4462787" y="3476311"/>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20" name="Freeform: Shape 1519">
                  <a:extLst>
                    <a:ext uri="{FF2B5EF4-FFF2-40B4-BE49-F238E27FC236}">
                      <a16:creationId xmlns:a16="http://schemas.microsoft.com/office/drawing/2014/main" id="{5F893EF1-C68B-5C9D-8DB0-08774C75A961}"/>
                    </a:ext>
                  </a:extLst>
                </p:cNvPr>
                <p:cNvSpPr/>
                <p:nvPr/>
              </p:nvSpPr>
              <p:spPr>
                <a:xfrm>
                  <a:off x="4444571" y="349452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21" name="Graphic 1329">
                <a:extLst>
                  <a:ext uri="{FF2B5EF4-FFF2-40B4-BE49-F238E27FC236}">
                    <a16:creationId xmlns:a16="http://schemas.microsoft.com/office/drawing/2014/main" id="{D92C775B-0CDF-DD69-65A7-50437DF4A3B1}"/>
                  </a:ext>
                </a:extLst>
              </p:cNvPr>
              <p:cNvGrpSpPr/>
              <p:nvPr/>
            </p:nvGrpSpPr>
            <p:grpSpPr>
              <a:xfrm>
                <a:off x="4454635" y="3522168"/>
                <a:ext cx="36558" cy="36558"/>
                <a:chOff x="4454635" y="3522168"/>
                <a:chExt cx="36558" cy="36558"/>
              </a:xfrm>
            </p:grpSpPr>
            <p:sp>
              <p:nvSpPr>
                <p:cNvPr id="1522" name="Freeform: Shape 1521">
                  <a:extLst>
                    <a:ext uri="{FF2B5EF4-FFF2-40B4-BE49-F238E27FC236}">
                      <a16:creationId xmlns:a16="http://schemas.microsoft.com/office/drawing/2014/main" id="{D7DDE972-5223-1107-AE14-2085930FAF81}"/>
                    </a:ext>
                  </a:extLst>
                </p:cNvPr>
                <p:cNvSpPr/>
                <p:nvPr/>
              </p:nvSpPr>
              <p:spPr>
                <a:xfrm>
                  <a:off x="4472977"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23" name="Freeform: Shape 1522">
                  <a:extLst>
                    <a:ext uri="{FF2B5EF4-FFF2-40B4-BE49-F238E27FC236}">
                      <a16:creationId xmlns:a16="http://schemas.microsoft.com/office/drawing/2014/main" id="{ECB23BFD-8E94-E8D7-0839-C8FFB77EF766}"/>
                    </a:ext>
                  </a:extLst>
                </p:cNvPr>
                <p:cNvSpPr/>
                <p:nvPr/>
              </p:nvSpPr>
              <p:spPr>
                <a:xfrm>
                  <a:off x="4454635" y="354038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24" name="Graphic 1329">
                <a:extLst>
                  <a:ext uri="{FF2B5EF4-FFF2-40B4-BE49-F238E27FC236}">
                    <a16:creationId xmlns:a16="http://schemas.microsoft.com/office/drawing/2014/main" id="{6D0507A9-E242-002E-8860-F360C11531D7}"/>
                  </a:ext>
                </a:extLst>
              </p:cNvPr>
              <p:cNvGrpSpPr/>
              <p:nvPr/>
            </p:nvGrpSpPr>
            <p:grpSpPr>
              <a:xfrm>
                <a:off x="4561125" y="3522168"/>
                <a:ext cx="36430" cy="36558"/>
                <a:chOff x="4561125" y="3522168"/>
                <a:chExt cx="36430" cy="36558"/>
              </a:xfrm>
            </p:grpSpPr>
            <p:sp>
              <p:nvSpPr>
                <p:cNvPr id="1525" name="Freeform: Shape 1524">
                  <a:extLst>
                    <a:ext uri="{FF2B5EF4-FFF2-40B4-BE49-F238E27FC236}">
                      <a16:creationId xmlns:a16="http://schemas.microsoft.com/office/drawing/2014/main" id="{FEBB33AF-A6AB-EC4C-E117-E5B42064E751}"/>
                    </a:ext>
                  </a:extLst>
                </p:cNvPr>
                <p:cNvSpPr/>
                <p:nvPr/>
              </p:nvSpPr>
              <p:spPr>
                <a:xfrm>
                  <a:off x="4579341"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26" name="Freeform: Shape 1525">
                  <a:extLst>
                    <a:ext uri="{FF2B5EF4-FFF2-40B4-BE49-F238E27FC236}">
                      <a16:creationId xmlns:a16="http://schemas.microsoft.com/office/drawing/2014/main" id="{08CA1BBC-9796-F881-FF37-CF8A316EEA7B}"/>
                    </a:ext>
                  </a:extLst>
                </p:cNvPr>
                <p:cNvSpPr/>
                <p:nvPr/>
              </p:nvSpPr>
              <p:spPr>
                <a:xfrm>
                  <a:off x="4561125" y="354038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27" name="Graphic 1329">
                <a:extLst>
                  <a:ext uri="{FF2B5EF4-FFF2-40B4-BE49-F238E27FC236}">
                    <a16:creationId xmlns:a16="http://schemas.microsoft.com/office/drawing/2014/main" id="{97322790-EFBE-3DE2-75D7-F077930E97B6}"/>
                  </a:ext>
                </a:extLst>
              </p:cNvPr>
              <p:cNvGrpSpPr/>
              <p:nvPr/>
            </p:nvGrpSpPr>
            <p:grpSpPr>
              <a:xfrm>
                <a:off x="5096126" y="3522168"/>
                <a:ext cx="36430" cy="36558"/>
                <a:chOff x="5096126" y="3522168"/>
                <a:chExt cx="36430" cy="36558"/>
              </a:xfrm>
            </p:grpSpPr>
            <p:sp>
              <p:nvSpPr>
                <p:cNvPr id="1528" name="Freeform: Shape 1527">
                  <a:extLst>
                    <a:ext uri="{FF2B5EF4-FFF2-40B4-BE49-F238E27FC236}">
                      <a16:creationId xmlns:a16="http://schemas.microsoft.com/office/drawing/2014/main" id="{60360B73-EAE4-C411-102D-8CDF42719EC2}"/>
                    </a:ext>
                  </a:extLst>
                </p:cNvPr>
                <p:cNvSpPr/>
                <p:nvPr/>
              </p:nvSpPr>
              <p:spPr>
                <a:xfrm>
                  <a:off x="5114341"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29" name="Freeform: Shape 1528">
                  <a:extLst>
                    <a:ext uri="{FF2B5EF4-FFF2-40B4-BE49-F238E27FC236}">
                      <a16:creationId xmlns:a16="http://schemas.microsoft.com/office/drawing/2014/main" id="{744804BB-5F3C-A317-76BB-0C1A989ED154}"/>
                    </a:ext>
                  </a:extLst>
                </p:cNvPr>
                <p:cNvSpPr/>
                <p:nvPr/>
              </p:nvSpPr>
              <p:spPr>
                <a:xfrm>
                  <a:off x="5096126" y="354038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
            <p:nvSpPr>
              <p:cNvPr id="1530" name="Freeform: Shape 1529">
                <a:extLst>
                  <a:ext uri="{FF2B5EF4-FFF2-40B4-BE49-F238E27FC236}">
                    <a16:creationId xmlns:a16="http://schemas.microsoft.com/office/drawing/2014/main" id="{015F3E11-8070-8661-CE9D-FD4035C4D9C7}"/>
                  </a:ext>
                </a:extLst>
              </p:cNvPr>
              <p:cNvSpPr/>
              <p:nvPr/>
            </p:nvSpPr>
            <p:spPr>
              <a:xfrm>
                <a:off x="3411893" y="332561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1" name="Freeform: Shape 1530">
                <a:extLst>
                  <a:ext uri="{FF2B5EF4-FFF2-40B4-BE49-F238E27FC236}">
                    <a16:creationId xmlns:a16="http://schemas.microsoft.com/office/drawing/2014/main" id="{6FAAFBAD-FD52-6946-5801-7E153D06F8BF}"/>
                  </a:ext>
                </a:extLst>
              </p:cNvPr>
              <p:cNvSpPr/>
              <p:nvPr/>
            </p:nvSpPr>
            <p:spPr>
              <a:xfrm>
                <a:off x="3426287" y="332561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2" name="Freeform: Shape 1531">
                <a:extLst>
                  <a:ext uri="{FF2B5EF4-FFF2-40B4-BE49-F238E27FC236}">
                    <a16:creationId xmlns:a16="http://schemas.microsoft.com/office/drawing/2014/main" id="{B2D42A05-5102-7F21-A923-DE84C9B02AB7}"/>
                  </a:ext>
                </a:extLst>
              </p:cNvPr>
              <p:cNvSpPr/>
              <p:nvPr/>
            </p:nvSpPr>
            <p:spPr>
              <a:xfrm>
                <a:off x="3463100" y="3329695"/>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3" name="Freeform: Shape 1532">
                <a:extLst>
                  <a:ext uri="{FF2B5EF4-FFF2-40B4-BE49-F238E27FC236}">
                    <a16:creationId xmlns:a16="http://schemas.microsoft.com/office/drawing/2014/main" id="{F4DF0CA8-4C8E-F214-B09A-DBD8C6F1FB2C}"/>
                  </a:ext>
                </a:extLst>
              </p:cNvPr>
              <p:cNvSpPr/>
              <p:nvPr/>
            </p:nvSpPr>
            <p:spPr>
              <a:xfrm>
                <a:off x="3655700" y="338357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4" name="Freeform: Shape 1533">
                <a:extLst>
                  <a:ext uri="{FF2B5EF4-FFF2-40B4-BE49-F238E27FC236}">
                    <a16:creationId xmlns:a16="http://schemas.microsoft.com/office/drawing/2014/main" id="{D5D2C5B3-49C7-9C47-FB41-1B32EEAA4234}"/>
                  </a:ext>
                </a:extLst>
              </p:cNvPr>
              <p:cNvSpPr/>
              <p:nvPr/>
            </p:nvSpPr>
            <p:spPr>
              <a:xfrm>
                <a:off x="3848173" y="3406379"/>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5" name="Freeform: Shape 1534">
                <a:extLst>
                  <a:ext uri="{FF2B5EF4-FFF2-40B4-BE49-F238E27FC236}">
                    <a16:creationId xmlns:a16="http://schemas.microsoft.com/office/drawing/2014/main" id="{90AC2232-82FE-6DF4-04C6-3271E6430C54}"/>
                  </a:ext>
                </a:extLst>
              </p:cNvPr>
              <p:cNvSpPr/>
              <p:nvPr/>
            </p:nvSpPr>
            <p:spPr>
              <a:xfrm>
                <a:off x="3881929" y="34048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6" name="Freeform: Shape 1535">
                <a:extLst>
                  <a:ext uri="{FF2B5EF4-FFF2-40B4-BE49-F238E27FC236}">
                    <a16:creationId xmlns:a16="http://schemas.microsoft.com/office/drawing/2014/main" id="{BFE4302C-54AD-D8A8-207B-E51CA3A0ED2A}"/>
                  </a:ext>
                </a:extLst>
              </p:cNvPr>
              <p:cNvSpPr/>
              <p:nvPr/>
            </p:nvSpPr>
            <p:spPr>
              <a:xfrm>
                <a:off x="3917086"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7" name="Freeform: Shape 1536">
                <a:extLst>
                  <a:ext uri="{FF2B5EF4-FFF2-40B4-BE49-F238E27FC236}">
                    <a16:creationId xmlns:a16="http://schemas.microsoft.com/office/drawing/2014/main" id="{41B212EE-865C-C980-B2C9-B67B1DADCF9C}"/>
                  </a:ext>
                </a:extLst>
              </p:cNvPr>
              <p:cNvSpPr/>
              <p:nvPr/>
            </p:nvSpPr>
            <p:spPr>
              <a:xfrm>
                <a:off x="3930716"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8" name="Freeform: Shape 1537">
                <a:extLst>
                  <a:ext uri="{FF2B5EF4-FFF2-40B4-BE49-F238E27FC236}">
                    <a16:creationId xmlns:a16="http://schemas.microsoft.com/office/drawing/2014/main" id="{CA2A9B78-5F64-1C0A-5B2B-A0912347CCD9}"/>
                  </a:ext>
                </a:extLst>
              </p:cNvPr>
              <p:cNvSpPr/>
              <p:nvPr/>
            </p:nvSpPr>
            <p:spPr>
              <a:xfrm>
                <a:off x="3943072"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9" name="Freeform: Shape 1538">
                <a:extLst>
                  <a:ext uri="{FF2B5EF4-FFF2-40B4-BE49-F238E27FC236}">
                    <a16:creationId xmlns:a16="http://schemas.microsoft.com/office/drawing/2014/main" id="{4C78CF85-1ADF-47F5-D9AE-511454FDF7FC}"/>
                  </a:ext>
                </a:extLst>
              </p:cNvPr>
              <p:cNvSpPr/>
              <p:nvPr/>
            </p:nvSpPr>
            <p:spPr>
              <a:xfrm>
                <a:off x="3959377"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0" name="Freeform: Shape 1539">
                <a:extLst>
                  <a:ext uri="{FF2B5EF4-FFF2-40B4-BE49-F238E27FC236}">
                    <a16:creationId xmlns:a16="http://schemas.microsoft.com/office/drawing/2014/main" id="{A9BA1FBE-863F-18AE-F777-E7E551165AAF}"/>
                  </a:ext>
                </a:extLst>
              </p:cNvPr>
              <p:cNvSpPr/>
              <p:nvPr/>
            </p:nvSpPr>
            <p:spPr>
              <a:xfrm>
                <a:off x="3972497"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1" name="Freeform: Shape 1540">
                <a:extLst>
                  <a:ext uri="{FF2B5EF4-FFF2-40B4-BE49-F238E27FC236}">
                    <a16:creationId xmlns:a16="http://schemas.microsoft.com/office/drawing/2014/main" id="{1C3077E3-B7DF-4B2D-373E-A5FBB27B4172}"/>
                  </a:ext>
                </a:extLst>
              </p:cNvPr>
              <p:cNvSpPr/>
              <p:nvPr/>
            </p:nvSpPr>
            <p:spPr>
              <a:xfrm>
                <a:off x="3980267"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2" name="Freeform: Shape 1541">
                <a:extLst>
                  <a:ext uri="{FF2B5EF4-FFF2-40B4-BE49-F238E27FC236}">
                    <a16:creationId xmlns:a16="http://schemas.microsoft.com/office/drawing/2014/main" id="{52FB1DB8-54AF-26B6-A0FD-DA9E46F7F62C}"/>
                  </a:ext>
                </a:extLst>
              </p:cNvPr>
              <p:cNvSpPr/>
              <p:nvPr/>
            </p:nvSpPr>
            <p:spPr>
              <a:xfrm>
                <a:off x="3990203"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3" name="Freeform: Shape 1542">
                <a:extLst>
                  <a:ext uri="{FF2B5EF4-FFF2-40B4-BE49-F238E27FC236}">
                    <a16:creationId xmlns:a16="http://schemas.microsoft.com/office/drawing/2014/main" id="{30043FED-EA91-E89B-9501-EBCDE2B4C9C0}"/>
                  </a:ext>
                </a:extLst>
              </p:cNvPr>
              <p:cNvSpPr/>
              <p:nvPr/>
            </p:nvSpPr>
            <p:spPr>
              <a:xfrm>
                <a:off x="4005871"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4" name="Freeform: Shape 1543">
                <a:extLst>
                  <a:ext uri="{FF2B5EF4-FFF2-40B4-BE49-F238E27FC236}">
                    <a16:creationId xmlns:a16="http://schemas.microsoft.com/office/drawing/2014/main" id="{A66B21D4-141D-FE04-0035-00ED1A020723}"/>
                  </a:ext>
                </a:extLst>
              </p:cNvPr>
              <p:cNvSpPr/>
              <p:nvPr/>
            </p:nvSpPr>
            <p:spPr>
              <a:xfrm>
                <a:off x="4021539"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5" name="Freeform: Shape 1544">
                <a:extLst>
                  <a:ext uri="{FF2B5EF4-FFF2-40B4-BE49-F238E27FC236}">
                    <a16:creationId xmlns:a16="http://schemas.microsoft.com/office/drawing/2014/main" id="{F0B1670F-D403-29D4-81E7-354E0378C957}"/>
                  </a:ext>
                </a:extLst>
              </p:cNvPr>
              <p:cNvSpPr/>
              <p:nvPr/>
            </p:nvSpPr>
            <p:spPr>
              <a:xfrm>
                <a:off x="4064211"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6" name="Freeform: Shape 1545">
                <a:extLst>
                  <a:ext uri="{FF2B5EF4-FFF2-40B4-BE49-F238E27FC236}">
                    <a16:creationId xmlns:a16="http://schemas.microsoft.com/office/drawing/2014/main" id="{C81E31F2-8233-BE1F-17CE-26936C39B2C0}"/>
                  </a:ext>
                </a:extLst>
              </p:cNvPr>
              <p:cNvSpPr/>
              <p:nvPr/>
            </p:nvSpPr>
            <p:spPr>
              <a:xfrm>
                <a:off x="4079497"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7" name="Freeform: Shape 1546">
                <a:extLst>
                  <a:ext uri="{FF2B5EF4-FFF2-40B4-BE49-F238E27FC236}">
                    <a16:creationId xmlns:a16="http://schemas.microsoft.com/office/drawing/2014/main" id="{707DF7EA-3EDB-67BE-AB36-2EF486BC6FA3}"/>
                  </a:ext>
                </a:extLst>
              </p:cNvPr>
              <p:cNvSpPr/>
              <p:nvPr/>
            </p:nvSpPr>
            <p:spPr>
              <a:xfrm>
                <a:off x="4100642"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8" name="Freeform: Shape 1547">
                <a:extLst>
                  <a:ext uri="{FF2B5EF4-FFF2-40B4-BE49-F238E27FC236}">
                    <a16:creationId xmlns:a16="http://schemas.microsoft.com/office/drawing/2014/main" id="{A91E989B-7CBA-698D-61AB-AD7B813FBC68}"/>
                  </a:ext>
                </a:extLst>
              </p:cNvPr>
              <p:cNvSpPr/>
              <p:nvPr/>
            </p:nvSpPr>
            <p:spPr>
              <a:xfrm>
                <a:off x="4288912" y="347987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9" name="Freeform: Shape 1548">
                <a:extLst>
                  <a:ext uri="{FF2B5EF4-FFF2-40B4-BE49-F238E27FC236}">
                    <a16:creationId xmlns:a16="http://schemas.microsoft.com/office/drawing/2014/main" id="{AB7BE957-4F26-5BC0-AB57-3C0BEA5B2406}"/>
                  </a:ext>
                </a:extLst>
              </p:cNvPr>
              <p:cNvSpPr/>
              <p:nvPr/>
            </p:nvSpPr>
            <p:spPr>
              <a:xfrm>
                <a:off x="4334642" y="347987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0" name="Freeform: Shape 1549">
                <a:extLst>
                  <a:ext uri="{FF2B5EF4-FFF2-40B4-BE49-F238E27FC236}">
                    <a16:creationId xmlns:a16="http://schemas.microsoft.com/office/drawing/2014/main" id="{AD4FD1E3-B78C-FAC1-7468-E63912BF6C56}"/>
                  </a:ext>
                </a:extLst>
              </p:cNvPr>
              <p:cNvSpPr/>
              <p:nvPr/>
            </p:nvSpPr>
            <p:spPr>
              <a:xfrm>
                <a:off x="4388142" y="34775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1" name="Freeform: Shape 1550">
                <a:extLst>
                  <a:ext uri="{FF2B5EF4-FFF2-40B4-BE49-F238E27FC236}">
                    <a16:creationId xmlns:a16="http://schemas.microsoft.com/office/drawing/2014/main" id="{595AA2B0-AEE2-1C80-3388-7A56A3160BE1}"/>
                  </a:ext>
                </a:extLst>
              </p:cNvPr>
              <p:cNvSpPr/>
              <p:nvPr/>
            </p:nvSpPr>
            <p:spPr>
              <a:xfrm>
                <a:off x="4402790" y="34775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2" name="Freeform: Shape 1551">
                <a:extLst>
                  <a:ext uri="{FF2B5EF4-FFF2-40B4-BE49-F238E27FC236}">
                    <a16:creationId xmlns:a16="http://schemas.microsoft.com/office/drawing/2014/main" id="{D46064AB-F40F-3EB1-FB95-F6E752691853}"/>
                  </a:ext>
                </a:extLst>
              </p:cNvPr>
              <p:cNvSpPr/>
              <p:nvPr/>
            </p:nvSpPr>
            <p:spPr>
              <a:xfrm>
                <a:off x="4431833" y="34775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3" name="Freeform: Shape 1552">
                <a:extLst>
                  <a:ext uri="{FF2B5EF4-FFF2-40B4-BE49-F238E27FC236}">
                    <a16:creationId xmlns:a16="http://schemas.microsoft.com/office/drawing/2014/main" id="{8268459B-45F5-4955-25A4-73258AAB845F}"/>
                  </a:ext>
                </a:extLst>
              </p:cNvPr>
              <p:cNvSpPr/>
              <p:nvPr/>
            </p:nvSpPr>
            <p:spPr>
              <a:xfrm>
                <a:off x="4448902" y="347618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4" name="Freeform: Shape 1553">
                <a:extLst>
                  <a:ext uri="{FF2B5EF4-FFF2-40B4-BE49-F238E27FC236}">
                    <a16:creationId xmlns:a16="http://schemas.microsoft.com/office/drawing/2014/main" id="{0548A2E0-4009-CE49-0F5C-41DDC643182B}"/>
                  </a:ext>
                </a:extLst>
              </p:cNvPr>
              <p:cNvSpPr/>
              <p:nvPr/>
            </p:nvSpPr>
            <p:spPr>
              <a:xfrm>
                <a:off x="4460112" y="347618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5" name="Freeform: Shape 1554">
                <a:extLst>
                  <a:ext uri="{FF2B5EF4-FFF2-40B4-BE49-F238E27FC236}">
                    <a16:creationId xmlns:a16="http://schemas.microsoft.com/office/drawing/2014/main" id="{4C8DEB37-B393-3CFF-5279-7FAD3D37EB16}"/>
                  </a:ext>
                </a:extLst>
              </p:cNvPr>
              <p:cNvSpPr/>
              <p:nvPr/>
            </p:nvSpPr>
            <p:spPr>
              <a:xfrm>
                <a:off x="4485970"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6" name="Freeform: Shape 1555">
                <a:extLst>
                  <a:ext uri="{FF2B5EF4-FFF2-40B4-BE49-F238E27FC236}">
                    <a16:creationId xmlns:a16="http://schemas.microsoft.com/office/drawing/2014/main" id="{DA211747-7F65-93C5-4507-A934BF5CD713}"/>
                  </a:ext>
                </a:extLst>
              </p:cNvPr>
              <p:cNvSpPr/>
              <p:nvPr/>
            </p:nvSpPr>
            <p:spPr>
              <a:xfrm>
                <a:off x="4500619"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7" name="Freeform: Shape 1556">
                <a:extLst>
                  <a:ext uri="{FF2B5EF4-FFF2-40B4-BE49-F238E27FC236}">
                    <a16:creationId xmlns:a16="http://schemas.microsoft.com/office/drawing/2014/main" id="{32F36CE9-28CB-A6F3-0812-9E2F7147F5D6}"/>
                  </a:ext>
                </a:extLst>
              </p:cNvPr>
              <p:cNvSpPr/>
              <p:nvPr/>
            </p:nvSpPr>
            <p:spPr>
              <a:xfrm>
                <a:off x="4807862"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8" name="Freeform: Shape 1557">
                <a:extLst>
                  <a:ext uri="{FF2B5EF4-FFF2-40B4-BE49-F238E27FC236}">
                    <a16:creationId xmlns:a16="http://schemas.microsoft.com/office/drawing/2014/main" id="{9C115734-7762-C439-6587-AA0AAD997073}"/>
                  </a:ext>
                </a:extLst>
              </p:cNvPr>
              <p:cNvSpPr/>
              <p:nvPr/>
            </p:nvSpPr>
            <p:spPr>
              <a:xfrm>
                <a:off x="4955624"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9" name="Freeform: Shape 1558">
                <a:extLst>
                  <a:ext uri="{FF2B5EF4-FFF2-40B4-BE49-F238E27FC236}">
                    <a16:creationId xmlns:a16="http://schemas.microsoft.com/office/drawing/2014/main" id="{71442748-0D52-1326-D66A-9292D2497A61}"/>
                  </a:ext>
                </a:extLst>
              </p:cNvPr>
              <p:cNvSpPr/>
              <p:nvPr/>
            </p:nvSpPr>
            <p:spPr>
              <a:xfrm>
                <a:off x="4969254"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560" name="Graphic 1329">
            <a:extLst>
              <a:ext uri="{FF2B5EF4-FFF2-40B4-BE49-F238E27FC236}">
                <a16:creationId xmlns:a16="http://schemas.microsoft.com/office/drawing/2014/main" id="{C784E694-A12F-0777-A240-3B617346BDEE}"/>
              </a:ext>
            </a:extLst>
          </p:cNvPr>
          <p:cNvGrpSpPr/>
          <p:nvPr/>
        </p:nvGrpSpPr>
        <p:grpSpPr>
          <a:xfrm>
            <a:off x="1228505" y="2011251"/>
            <a:ext cx="4518412" cy="1345398"/>
            <a:chOff x="1066169" y="2439047"/>
            <a:chExt cx="3911365" cy="1164644"/>
          </a:xfrm>
          <a:noFill/>
        </p:grpSpPr>
        <p:grpSp>
          <p:nvGrpSpPr>
            <p:cNvPr id="1561" name="Graphic 1329">
              <a:extLst>
                <a:ext uri="{FF2B5EF4-FFF2-40B4-BE49-F238E27FC236}">
                  <a16:creationId xmlns:a16="http://schemas.microsoft.com/office/drawing/2014/main" id="{F8D5DC8F-C973-946F-8482-8A85453733D4}"/>
                </a:ext>
              </a:extLst>
            </p:cNvPr>
            <p:cNvGrpSpPr/>
            <p:nvPr/>
          </p:nvGrpSpPr>
          <p:grpSpPr>
            <a:xfrm>
              <a:off x="1084385" y="2457262"/>
              <a:ext cx="3893149" cy="1128214"/>
              <a:chOff x="1084385" y="2457262"/>
              <a:chExt cx="3893149" cy="1128214"/>
            </a:xfrm>
            <a:noFill/>
          </p:grpSpPr>
          <p:sp>
            <p:nvSpPr>
              <p:cNvPr id="1562" name="Freeform: Shape 1561">
                <a:extLst>
                  <a:ext uri="{FF2B5EF4-FFF2-40B4-BE49-F238E27FC236}">
                    <a16:creationId xmlns:a16="http://schemas.microsoft.com/office/drawing/2014/main" id="{474D4D10-3006-F8B7-4B94-95A8D2A642F8}"/>
                  </a:ext>
                </a:extLst>
              </p:cNvPr>
              <p:cNvSpPr/>
              <p:nvPr/>
            </p:nvSpPr>
            <p:spPr>
              <a:xfrm>
                <a:off x="1084385" y="2457262"/>
                <a:ext cx="27769" cy="17451"/>
              </a:xfrm>
              <a:custGeom>
                <a:avLst/>
                <a:gdLst>
                  <a:gd name="connsiteX0" fmla="*/ 0 w 27769"/>
                  <a:gd name="connsiteY0" fmla="*/ 0 h 17451"/>
                  <a:gd name="connsiteX1" fmla="*/ 14776 w 27769"/>
                  <a:gd name="connsiteY1" fmla="*/ 0 h 17451"/>
                  <a:gd name="connsiteX2" fmla="*/ 14776 w 27769"/>
                  <a:gd name="connsiteY2" fmla="*/ 7898 h 17451"/>
                  <a:gd name="connsiteX3" fmla="*/ 22546 w 27769"/>
                  <a:gd name="connsiteY3" fmla="*/ 7898 h 17451"/>
                  <a:gd name="connsiteX4" fmla="*/ 22546 w 27769"/>
                  <a:gd name="connsiteY4" fmla="*/ 17451 h 17451"/>
                  <a:gd name="connsiteX5" fmla="*/ 27769 w 27769"/>
                  <a:gd name="connsiteY5" fmla="*/ 17451 h 17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769" h="17451">
                    <a:moveTo>
                      <a:pt x="0" y="0"/>
                    </a:moveTo>
                    <a:lnTo>
                      <a:pt x="14776" y="0"/>
                    </a:lnTo>
                    <a:lnTo>
                      <a:pt x="14776" y="7898"/>
                    </a:lnTo>
                    <a:lnTo>
                      <a:pt x="22546" y="7898"/>
                    </a:lnTo>
                    <a:lnTo>
                      <a:pt x="22546" y="17451"/>
                    </a:lnTo>
                    <a:lnTo>
                      <a:pt x="27769" y="1745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3" name="Freeform: Shape 1562">
                <a:extLst>
                  <a:ext uri="{FF2B5EF4-FFF2-40B4-BE49-F238E27FC236}">
                    <a16:creationId xmlns:a16="http://schemas.microsoft.com/office/drawing/2014/main" id="{8E8C1B9A-C870-25B7-F26B-AB20209822DC}"/>
                  </a:ext>
                </a:extLst>
              </p:cNvPr>
              <p:cNvSpPr/>
              <p:nvPr/>
            </p:nvSpPr>
            <p:spPr>
              <a:xfrm>
                <a:off x="1129223" y="2474713"/>
                <a:ext cx="17196" cy="8279"/>
              </a:xfrm>
              <a:custGeom>
                <a:avLst/>
                <a:gdLst>
                  <a:gd name="connsiteX0" fmla="*/ 0 w 17196"/>
                  <a:gd name="connsiteY0" fmla="*/ 0 h 8279"/>
                  <a:gd name="connsiteX1" fmla="*/ 0 w 17196"/>
                  <a:gd name="connsiteY1" fmla="*/ 8280 h 8279"/>
                  <a:gd name="connsiteX2" fmla="*/ 17196 w 17196"/>
                  <a:gd name="connsiteY2" fmla="*/ 8280 h 8279"/>
                </a:gdLst>
                <a:ahLst/>
                <a:cxnLst>
                  <a:cxn ang="0">
                    <a:pos x="connsiteX0" y="connsiteY0"/>
                  </a:cxn>
                  <a:cxn ang="0">
                    <a:pos x="connsiteX1" y="connsiteY1"/>
                  </a:cxn>
                  <a:cxn ang="0">
                    <a:pos x="connsiteX2" y="connsiteY2"/>
                  </a:cxn>
                </a:cxnLst>
                <a:rect l="l" t="t" r="r" b="b"/>
                <a:pathLst>
                  <a:path w="17196" h="8279">
                    <a:moveTo>
                      <a:pt x="0" y="0"/>
                    </a:moveTo>
                    <a:lnTo>
                      <a:pt x="0" y="8280"/>
                    </a:lnTo>
                    <a:lnTo>
                      <a:pt x="17196" y="8280"/>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4" name="Freeform: Shape 1563">
                <a:extLst>
                  <a:ext uri="{FF2B5EF4-FFF2-40B4-BE49-F238E27FC236}">
                    <a16:creationId xmlns:a16="http://schemas.microsoft.com/office/drawing/2014/main" id="{80BA5971-4539-28D4-8DEB-1D897FEE9D14}"/>
                  </a:ext>
                </a:extLst>
              </p:cNvPr>
              <p:cNvSpPr/>
              <p:nvPr/>
            </p:nvSpPr>
            <p:spPr>
              <a:xfrm>
                <a:off x="1177883" y="2482993"/>
                <a:ext cx="33756" cy="155277"/>
              </a:xfrm>
              <a:custGeom>
                <a:avLst/>
                <a:gdLst>
                  <a:gd name="connsiteX0" fmla="*/ 0 w 33756"/>
                  <a:gd name="connsiteY0" fmla="*/ 0 h 155277"/>
                  <a:gd name="connsiteX1" fmla="*/ 10063 w 33756"/>
                  <a:gd name="connsiteY1" fmla="*/ 0 h 155277"/>
                  <a:gd name="connsiteX2" fmla="*/ 10063 w 33756"/>
                  <a:gd name="connsiteY2" fmla="*/ 18088 h 155277"/>
                  <a:gd name="connsiteX3" fmla="*/ 13120 w 33756"/>
                  <a:gd name="connsiteY3" fmla="*/ 18088 h 155277"/>
                  <a:gd name="connsiteX4" fmla="*/ 13120 w 33756"/>
                  <a:gd name="connsiteY4" fmla="*/ 45730 h 155277"/>
                  <a:gd name="connsiteX5" fmla="*/ 13120 w 33756"/>
                  <a:gd name="connsiteY5" fmla="*/ 79613 h 155277"/>
                  <a:gd name="connsiteX6" fmla="*/ 18598 w 33756"/>
                  <a:gd name="connsiteY6" fmla="*/ 79613 h 155277"/>
                  <a:gd name="connsiteX7" fmla="*/ 18598 w 33756"/>
                  <a:gd name="connsiteY7" fmla="*/ 93243 h 155277"/>
                  <a:gd name="connsiteX8" fmla="*/ 22037 w 33756"/>
                  <a:gd name="connsiteY8" fmla="*/ 93243 h 155277"/>
                  <a:gd name="connsiteX9" fmla="*/ 22037 w 33756"/>
                  <a:gd name="connsiteY9" fmla="*/ 136935 h 155277"/>
                  <a:gd name="connsiteX10" fmla="*/ 28916 w 33756"/>
                  <a:gd name="connsiteY10" fmla="*/ 136935 h 155277"/>
                  <a:gd name="connsiteX11" fmla="*/ 28916 w 33756"/>
                  <a:gd name="connsiteY11" fmla="*/ 141520 h 155277"/>
                  <a:gd name="connsiteX12" fmla="*/ 33756 w 33756"/>
                  <a:gd name="connsiteY12" fmla="*/ 141520 h 155277"/>
                  <a:gd name="connsiteX13" fmla="*/ 33756 w 33756"/>
                  <a:gd name="connsiteY13" fmla="*/ 155278 h 155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56" h="155277">
                    <a:moveTo>
                      <a:pt x="0" y="0"/>
                    </a:moveTo>
                    <a:lnTo>
                      <a:pt x="10063" y="0"/>
                    </a:lnTo>
                    <a:lnTo>
                      <a:pt x="10063" y="18088"/>
                    </a:lnTo>
                    <a:lnTo>
                      <a:pt x="13120" y="18088"/>
                    </a:lnTo>
                    <a:lnTo>
                      <a:pt x="13120" y="45730"/>
                    </a:lnTo>
                    <a:lnTo>
                      <a:pt x="13120" y="79613"/>
                    </a:lnTo>
                    <a:lnTo>
                      <a:pt x="18598" y="79613"/>
                    </a:lnTo>
                    <a:lnTo>
                      <a:pt x="18598" y="93243"/>
                    </a:lnTo>
                    <a:lnTo>
                      <a:pt x="22037" y="93243"/>
                    </a:lnTo>
                    <a:lnTo>
                      <a:pt x="22037" y="136935"/>
                    </a:lnTo>
                    <a:lnTo>
                      <a:pt x="28916" y="136935"/>
                    </a:lnTo>
                    <a:lnTo>
                      <a:pt x="28916" y="141520"/>
                    </a:lnTo>
                    <a:lnTo>
                      <a:pt x="33756" y="141520"/>
                    </a:lnTo>
                    <a:lnTo>
                      <a:pt x="33756" y="155278"/>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5" name="Freeform: Shape 1564">
                <a:extLst>
                  <a:ext uri="{FF2B5EF4-FFF2-40B4-BE49-F238E27FC236}">
                    <a16:creationId xmlns:a16="http://schemas.microsoft.com/office/drawing/2014/main" id="{F906682B-1EC3-DC65-8770-8291A67B69D0}"/>
                  </a:ext>
                </a:extLst>
              </p:cNvPr>
              <p:cNvSpPr/>
              <p:nvPr/>
            </p:nvSpPr>
            <p:spPr>
              <a:xfrm>
                <a:off x="1226160" y="2638271"/>
                <a:ext cx="52990" cy="12738"/>
              </a:xfrm>
              <a:custGeom>
                <a:avLst/>
                <a:gdLst>
                  <a:gd name="connsiteX0" fmla="*/ 0 w 52990"/>
                  <a:gd name="connsiteY0" fmla="*/ 0 h 12738"/>
                  <a:gd name="connsiteX1" fmla="*/ 52991 w 52990"/>
                  <a:gd name="connsiteY1" fmla="*/ 0 h 12738"/>
                </a:gdLst>
                <a:ahLst/>
                <a:cxnLst>
                  <a:cxn ang="0">
                    <a:pos x="connsiteX0" y="connsiteY0"/>
                  </a:cxn>
                  <a:cxn ang="0">
                    <a:pos x="connsiteX1" y="connsiteY1"/>
                  </a:cxn>
                </a:cxnLst>
                <a:rect l="l" t="t" r="r" b="b"/>
                <a:pathLst>
                  <a:path w="52990" h="12738">
                    <a:moveTo>
                      <a:pt x="0" y="0"/>
                    </a:moveTo>
                    <a:lnTo>
                      <a:pt x="5299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6" name="Freeform: Shape 1565">
                <a:extLst>
                  <a:ext uri="{FF2B5EF4-FFF2-40B4-BE49-F238E27FC236}">
                    <a16:creationId xmlns:a16="http://schemas.microsoft.com/office/drawing/2014/main" id="{C9BA4C30-341D-8072-94CD-412044DF9110}"/>
                  </a:ext>
                </a:extLst>
              </p:cNvPr>
              <p:cNvSpPr/>
              <p:nvPr/>
            </p:nvSpPr>
            <p:spPr>
              <a:xfrm>
                <a:off x="1284246" y="2638271"/>
                <a:ext cx="14521" cy="40634"/>
              </a:xfrm>
              <a:custGeom>
                <a:avLst/>
                <a:gdLst>
                  <a:gd name="connsiteX0" fmla="*/ 0 w 14521"/>
                  <a:gd name="connsiteY0" fmla="*/ 0 h 40634"/>
                  <a:gd name="connsiteX1" fmla="*/ 0 w 14521"/>
                  <a:gd name="connsiteY1" fmla="*/ 9808 h 40634"/>
                  <a:gd name="connsiteX2" fmla="*/ 14521 w 14521"/>
                  <a:gd name="connsiteY2" fmla="*/ 9808 h 40634"/>
                  <a:gd name="connsiteX3" fmla="*/ 14521 w 14521"/>
                  <a:gd name="connsiteY3" fmla="*/ 40635 h 40634"/>
                </a:gdLst>
                <a:ahLst/>
                <a:cxnLst>
                  <a:cxn ang="0">
                    <a:pos x="connsiteX0" y="connsiteY0"/>
                  </a:cxn>
                  <a:cxn ang="0">
                    <a:pos x="connsiteX1" y="connsiteY1"/>
                  </a:cxn>
                  <a:cxn ang="0">
                    <a:pos x="connsiteX2" y="connsiteY2"/>
                  </a:cxn>
                  <a:cxn ang="0">
                    <a:pos x="connsiteX3" y="connsiteY3"/>
                  </a:cxn>
                </a:cxnLst>
                <a:rect l="l" t="t" r="r" b="b"/>
                <a:pathLst>
                  <a:path w="14521" h="40634">
                    <a:moveTo>
                      <a:pt x="0" y="0"/>
                    </a:moveTo>
                    <a:lnTo>
                      <a:pt x="0" y="9808"/>
                    </a:lnTo>
                    <a:lnTo>
                      <a:pt x="14521" y="9808"/>
                    </a:lnTo>
                    <a:lnTo>
                      <a:pt x="14521" y="40635"/>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7" name="Freeform: Shape 1566">
                <a:extLst>
                  <a:ext uri="{FF2B5EF4-FFF2-40B4-BE49-F238E27FC236}">
                    <a16:creationId xmlns:a16="http://schemas.microsoft.com/office/drawing/2014/main" id="{3008A531-B3E9-9D60-21FB-A51B02EAADA9}"/>
                  </a:ext>
                </a:extLst>
              </p:cNvPr>
              <p:cNvSpPr/>
              <p:nvPr/>
            </p:nvSpPr>
            <p:spPr>
              <a:xfrm>
                <a:off x="1305009" y="2689478"/>
                <a:ext cx="22164" cy="32736"/>
              </a:xfrm>
              <a:custGeom>
                <a:avLst/>
                <a:gdLst>
                  <a:gd name="connsiteX0" fmla="*/ 0 w 22164"/>
                  <a:gd name="connsiteY0" fmla="*/ 0 h 32736"/>
                  <a:gd name="connsiteX1" fmla="*/ 0 w 22164"/>
                  <a:gd name="connsiteY1" fmla="*/ 12738 h 32736"/>
                  <a:gd name="connsiteX2" fmla="*/ 5732 w 22164"/>
                  <a:gd name="connsiteY2" fmla="*/ 12738 h 32736"/>
                  <a:gd name="connsiteX3" fmla="*/ 5732 w 22164"/>
                  <a:gd name="connsiteY3" fmla="*/ 16814 h 32736"/>
                  <a:gd name="connsiteX4" fmla="*/ 12101 w 22164"/>
                  <a:gd name="connsiteY4" fmla="*/ 16814 h 32736"/>
                  <a:gd name="connsiteX5" fmla="*/ 12101 w 22164"/>
                  <a:gd name="connsiteY5" fmla="*/ 32737 h 32736"/>
                  <a:gd name="connsiteX6" fmla="*/ 22164 w 22164"/>
                  <a:gd name="connsiteY6" fmla="*/ 32737 h 3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64" h="32736">
                    <a:moveTo>
                      <a:pt x="0" y="0"/>
                    </a:moveTo>
                    <a:lnTo>
                      <a:pt x="0" y="12738"/>
                    </a:lnTo>
                    <a:lnTo>
                      <a:pt x="5732" y="12738"/>
                    </a:lnTo>
                    <a:lnTo>
                      <a:pt x="5732" y="16814"/>
                    </a:lnTo>
                    <a:lnTo>
                      <a:pt x="12101" y="16814"/>
                    </a:lnTo>
                    <a:lnTo>
                      <a:pt x="12101" y="32737"/>
                    </a:lnTo>
                    <a:lnTo>
                      <a:pt x="22164" y="32737"/>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8" name="Freeform: Shape 1567">
                <a:extLst>
                  <a:ext uri="{FF2B5EF4-FFF2-40B4-BE49-F238E27FC236}">
                    <a16:creationId xmlns:a16="http://schemas.microsoft.com/office/drawing/2014/main" id="{44E47083-16D1-B26E-E861-E1C354FB4A24}"/>
                  </a:ext>
                </a:extLst>
              </p:cNvPr>
              <p:cNvSpPr/>
              <p:nvPr/>
            </p:nvSpPr>
            <p:spPr>
              <a:xfrm>
                <a:off x="1328702" y="2730240"/>
                <a:ext cx="49551" cy="7770"/>
              </a:xfrm>
              <a:custGeom>
                <a:avLst/>
                <a:gdLst>
                  <a:gd name="connsiteX0" fmla="*/ 0 w 49551"/>
                  <a:gd name="connsiteY0" fmla="*/ 0 h 7770"/>
                  <a:gd name="connsiteX1" fmla="*/ 49551 w 49551"/>
                  <a:gd name="connsiteY1" fmla="*/ 0 h 7770"/>
                  <a:gd name="connsiteX2" fmla="*/ 49551 w 49551"/>
                  <a:gd name="connsiteY2" fmla="*/ 7770 h 7770"/>
                </a:gdLst>
                <a:ahLst/>
                <a:cxnLst>
                  <a:cxn ang="0">
                    <a:pos x="connsiteX0" y="connsiteY0"/>
                  </a:cxn>
                  <a:cxn ang="0">
                    <a:pos x="connsiteX1" y="connsiteY1"/>
                  </a:cxn>
                  <a:cxn ang="0">
                    <a:pos x="connsiteX2" y="connsiteY2"/>
                  </a:cxn>
                </a:cxnLst>
                <a:rect l="l" t="t" r="r" b="b"/>
                <a:pathLst>
                  <a:path w="49551" h="7770">
                    <a:moveTo>
                      <a:pt x="0" y="0"/>
                    </a:moveTo>
                    <a:lnTo>
                      <a:pt x="49551" y="0"/>
                    </a:lnTo>
                    <a:lnTo>
                      <a:pt x="49551" y="7770"/>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9" name="Freeform: Shape 1568">
                <a:extLst>
                  <a:ext uri="{FF2B5EF4-FFF2-40B4-BE49-F238E27FC236}">
                    <a16:creationId xmlns:a16="http://schemas.microsoft.com/office/drawing/2014/main" id="{4876A66B-7401-B8AA-4549-F8494EF8A12D}"/>
                  </a:ext>
                </a:extLst>
              </p:cNvPr>
              <p:cNvSpPr/>
              <p:nvPr/>
            </p:nvSpPr>
            <p:spPr>
              <a:xfrm>
                <a:off x="1380164" y="2744124"/>
                <a:ext cx="32864" cy="19871"/>
              </a:xfrm>
              <a:custGeom>
                <a:avLst/>
                <a:gdLst>
                  <a:gd name="connsiteX0" fmla="*/ 0 w 32864"/>
                  <a:gd name="connsiteY0" fmla="*/ 0 h 19871"/>
                  <a:gd name="connsiteX1" fmla="*/ 0 w 32864"/>
                  <a:gd name="connsiteY1" fmla="*/ 13248 h 19871"/>
                  <a:gd name="connsiteX2" fmla="*/ 8152 w 32864"/>
                  <a:gd name="connsiteY2" fmla="*/ 13248 h 19871"/>
                  <a:gd name="connsiteX3" fmla="*/ 8152 w 32864"/>
                  <a:gd name="connsiteY3" fmla="*/ 19871 h 19871"/>
                  <a:gd name="connsiteX4" fmla="*/ 32864 w 32864"/>
                  <a:gd name="connsiteY4" fmla="*/ 19871 h 19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864" h="19871">
                    <a:moveTo>
                      <a:pt x="0" y="0"/>
                    </a:moveTo>
                    <a:lnTo>
                      <a:pt x="0" y="13248"/>
                    </a:lnTo>
                    <a:lnTo>
                      <a:pt x="8152" y="13248"/>
                    </a:lnTo>
                    <a:lnTo>
                      <a:pt x="8152" y="19871"/>
                    </a:lnTo>
                    <a:lnTo>
                      <a:pt x="32864" y="1987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0" name="Freeform: Shape 1569">
                <a:extLst>
                  <a:ext uri="{FF2B5EF4-FFF2-40B4-BE49-F238E27FC236}">
                    <a16:creationId xmlns:a16="http://schemas.microsoft.com/office/drawing/2014/main" id="{23AD253B-00BD-2AAD-2C6C-3E841AC23B43}"/>
                  </a:ext>
                </a:extLst>
              </p:cNvPr>
              <p:cNvSpPr/>
              <p:nvPr/>
            </p:nvSpPr>
            <p:spPr>
              <a:xfrm>
                <a:off x="1405258" y="2785141"/>
                <a:ext cx="18597" cy="34265"/>
              </a:xfrm>
              <a:custGeom>
                <a:avLst/>
                <a:gdLst>
                  <a:gd name="connsiteX0" fmla="*/ 0 w 18597"/>
                  <a:gd name="connsiteY0" fmla="*/ 0 h 34265"/>
                  <a:gd name="connsiteX1" fmla="*/ 13120 w 18597"/>
                  <a:gd name="connsiteY1" fmla="*/ 0 h 34265"/>
                  <a:gd name="connsiteX2" fmla="*/ 13120 w 18597"/>
                  <a:gd name="connsiteY2" fmla="*/ 18470 h 34265"/>
                  <a:gd name="connsiteX3" fmla="*/ 18598 w 18597"/>
                  <a:gd name="connsiteY3" fmla="*/ 18470 h 34265"/>
                  <a:gd name="connsiteX4" fmla="*/ 18598 w 18597"/>
                  <a:gd name="connsiteY4" fmla="*/ 34266 h 342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7" h="34265">
                    <a:moveTo>
                      <a:pt x="0" y="0"/>
                    </a:moveTo>
                    <a:lnTo>
                      <a:pt x="13120" y="0"/>
                    </a:lnTo>
                    <a:lnTo>
                      <a:pt x="13120" y="18470"/>
                    </a:lnTo>
                    <a:lnTo>
                      <a:pt x="18598" y="18470"/>
                    </a:lnTo>
                    <a:lnTo>
                      <a:pt x="18598" y="34266"/>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1" name="Freeform: Shape 1570">
                <a:extLst>
                  <a:ext uri="{FF2B5EF4-FFF2-40B4-BE49-F238E27FC236}">
                    <a16:creationId xmlns:a16="http://schemas.microsoft.com/office/drawing/2014/main" id="{CAAF6459-942D-5B1E-F104-A7FEFCED736E}"/>
                  </a:ext>
                </a:extLst>
              </p:cNvPr>
              <p:cNvSpPr/>
              <p:nvPr/>
            </p:nvSpPr>
            <p:spPr>
              <a:xfrm>
                <a:off x="1425639" y="2827559"/>
                <a:ext cx="45475" cy="10827"/>
              </a:xfrm>
              <a:custGeom>
                <a:avLst/>
                <a:gdLst>
                  <a:gd name="connsiteX0" fmla="*/ 0 w 45475"/>
                  <a:gd name="connsiteY0" fmla="*/ 0 h 10827"/>
                  <a:gd name="connsiteX1" fmla="*/ 11464 w 45475"/>
                  <a:gd name="connsiteY1" fmla="*/ 0 h 10827"/>
                  <a:gd name="connsiteX2" fmla="*/ 11464 w 45475"/>
                  <a:gd name="connsiteY2" fmla="*/ 10827 h 10827"/>
                  <a:gd name="connsiteX3" fmla="*/ 45475 w 45475"/>
                  <a:gd name="connsiteY3" fmla="*/ 10827 h 10827"/>
                </a:gdLst>
                <a:ahLst/>
                <a:cxnLst>
                  <a:cxn ang="0">
                    <a:pos x="connsiteX0" y="connsiteY0"/>
                  </a:cxn>
                  <a:cxn ang="0">
                    <a:pos x="connsiteX1" y="connsiteY1"/>
                  </a:cxn>
                  <a:cxn ang="0">
                    <a:pos x="connsiteX2" y="connsiteY2"/>
                  </a:cxn>
                  <a:cxn ang="0">
                    <a:pos x="connsiteX3" y="connsiteY3"/>
                  </a:cxn>
                </a:cxnLst>
                <a:rect l="l" t="t" r="r" b="b"/>
                <a:pathLst>
                  <a:path w="45475" h="10827">
                    <a:moveTo>
                      <a:pt x="0" y="0"/>
                    </a:moveTo>
                    <a:lnTo>
                      <a:pt x="11464" y="0"/>
                    </a:lnTo>
                    <a:lnTo>
                      <a:pt x="11464" y="10827"/>
                    </a:lnTo>
                    <a:lnTo>
                      <a:pt x="45475" y="10827"/>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2" name="Freeform: Shape 1571">
                <a:extLst>
                  <a:ext uri="{FF2B5EF4-FFF2-40B4-BE49-F238E27FC236}">
                    <a16:creationId xmlns:a16="http://schemas.microsoft.com/office/drawing/2014/main" id="{2B9DAB77-6C1E-E456-2815-C4C976301A36}"/>
                  </a:ext>
                </a:extLst>
              </p:cNvPr>
              <p:cNvSpPr/>
              <p:nvPr/>
            </p:nvSpPr>
            <p:spPr>
              <a:xfrm>
                <a:off x="1482324" y="2838386"/>
                <a:ext cx="43182" cy="9808"/>
              </a:xfrm>
              <a:custGeom>
                <a:avLst/>
                <a:gdLst>
                  <a:gd name="connsiteX0" fmla="*/ 0 w 43182"/>
                  <a:gd name="connsiteY0" fmla="*/ 0 h 9808"/>
                  <a:gd name="connsiteX1" fmla="*/ 43182 w 43182"/>
                  <a:gd name="connsiteY1" fmla="*/ 0 h 9808"/>
                  <a:gd name="connsiteX2" fmla="*/ 43182 w 43182"/>
                  <a:gd name="connsiteY2" fmla="*/ 9808 h 9808"/>
                </a:gdLst>
                <a:ahLst/>
                <a:cxnLst>
                  <a:cxn ang="0">
                    <a:pos x="connsiteX0" y="connsiteY0"/>
                  </a:cxn>
                  <a:cxn ang="0">
                    <a:pos x="connsiteX1" y="connsiteY1"/>
                  </a:cxn>
                  <a:cxn ang="0">
                    <a:pos x="connsiteX2" y="connsiteY2"/>
                  </a:cxn>
                </a:cxnLst>
                <a:rect l="l" t="t" r="r" b="b"/>
                <a:pathLst>
                  <a:path w="43182" h="9808">
                    <a:moveTo>
                      <a:pt x="0" y="0"/>
                    </a:moveTo>
                    <a:lnTo>
                      <a:pt x="43182" y="0"/>
                    </a:lnTo>
                    <a:lnTo>
                      <a:pt x="43182" y="9808"/>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3" name="Freeform: Shape 1572">
                <a:extLst>
                  <a:ext uri="{FF2B5EF4-FFF2-40B4-BE49-F238E27FC236}">
                    <a16:creationId xmlns:a16="http://schemas.microsoft.com/office/drawing/2014/main" id="{A9D7B1A1-CF9A-D6F1-734A-E61754D655C4}"/>
                  </a:ext>
                </a:extLst>
              </p:cNvPr>
              <p:cNvSpPr/>
              <p:nvPr/>
            </p:nvSpPr>
            <p:spPr>
              <a:xfrm>
                <a:off x="1529200" y="2854309"/>
                <a:ext cx="38596" cy="15795"/>
              </a:xfrm>
              <a:custGeom>
                <a:avLst/>
                <a:gdLst>
                  <a:gd name="connsiteX0" fmla="*/ 0 w 38596"/>
                  <a:gd name="connsiteY0" fmla="*/ 0 h 15795"/>
                  <a:gd name="connsiteX1" fmla="*/ 0 w 38596"/>
                  <a:gd name="connsiteY1" fmla="*/ 8407 h 15795"/>
                  <a:gd name="connsiteX2" fmla="*/ 10573 w 38596"/>
                  <a:gd name="connsiteY2" fmla="*/ 8407 h 15795"/>
                  <a:gd name="connsiteX3" fmla="*/ 10573 w 38596"/>
                  <a:gd name="connsiteY3" fmla="*/ 15795 h 15795"/>
                  <a:gd name="connsiteX4" fmla="*/ 38597 w 38596"/>
                  <a:gd name="connsiteY4" fmla="*/ 15795 h 157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96" h="15795">
                    <a:moveTo>
                      <a:pt x="0" y="0"/>
                    </a:moveTo>
                    <a:lnTo>
                      <a:pt x="0" y="8407"/>
                    </a:lnTo>
                    <a:lnTo>
                      <a:pt x="10573" y="8407"/>
                    </a:lnTo>
                    <a:lnTo>
                      <a:pt x="10573" y="15795"/>
                    </a:lnTo>
                    <a:lnTo>
                      <a:pt x="38597" y="15795"/>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4" name="Freeform: Shape 1573">
                <a:extLst>
                  <a:ext uri="{FF2B5EF4-FFF2-40B4-BE49-F238E27FC236}">
                    <a16:creationId xmlns:a16="http://schemas.microsoft.com/office/drawing/2014/main" id="{6E5C4062-2596-8252-C63D-923A6E50E164}"/>
                  </a:ext>
                </a:extLst>
              </p:cNvPr>
              <p:cNvSpPr/>
              <p:nvPr/>
            </p:nvSpPr>
            <p:spPr>
              <a:xfrm>
                <a:off x="1572891" y="2877492"/>
                <a:ext cx="43564" cy="9808"/>
              </a:xfrm>
              <a:custGeom>
                <a:avLst/>
                <a:gdLst>
                  <a:gd name="connsiteX0" fmla="*/ 0 w 43564"/>
                  <a:gd name="connsiteY0" fmla="*/ 0 h 9808"/>
                  <a:gd name="connsiteX1" fmla="*/ 17961 w 43564"/>
                  <a:gd name="connsiteY1" fmla="*/ 0 h 9808"/>
                  <a:gd name="connsiteX2" fmla="*/ 17961 w 43564"/>
                  <a:gd name="connsiteY2" fmla="*/ 9808 h 9808"/>
                  <a:gd name="connsiteX3" fmla="*/ 43564 w 43564"/>
                  <a:gd name="connsiteY3" fmla="*/ 9808 h 9808"/>
                </a:gdLst>
                <a:ahLst/>
                <a:cxnLst>
                  <a:cxn ang="0">
                    <a:pos x="connsiteX0" y="connsiteY0"/>
                  </a:cxn>
                  <a:cxn ang="0">
                    <a:pos x="connsiteX1" y="connsiteY1"/>
                  </a:cxn>
                  <a:cxn ang="0">
                    <a:pos x="connsiteX2" y="connsiteY2"/>
                  </a:cxn>
                  <a:cxn ang="0">
                    <a:pos x="connsiteX3" y="connsiteY3"/>
                  </a:cxn>
                </a:cxnLst>
                <a:rect l="l" t="t" r="r" b="b"/>
                <a:pathLst>
                  <a:path w="43564" h="9808">
                    <a:moveTo>
                      <a:pt x="0" y="0"/>
                    </a:moveTo>
                    <a:lnTo>
                      <a:pt x="17961" y="0"/>
                    </a:lnTo>
                    <a:lnTo>
                      <a:pt x="17961" y="9808"/>
                    </a:lnTo>
                    <a:lnTo>
                      <a:pt x="43564" y="9808"/>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5" name="Freeform: Shape 1574">
                <a:extLst>
                  <a:ext uri="{FF2B5EF4-FFF2-40B4-BE49-F238E27FC236}">
                    <a16:creationId xmlns:a16="http://schemas.microsoft.com/office/drawing/2014/main" id="{890EE02E-D6FA-37DC-287B-24D362EF3229}"/>
                  </a:ext>
                </a:extLst>
              </p:cNvPr>
              <p:cNvSpPr/>
              <p:nvPr/>
            </p:nvSpPr>
            <p:spPr>
              <a:xfrm>
                <a:off x="1627538" y="2887301"/>
                <a:ext cx="15667" cy="38086"/>
              </a:xfrm>
              <a:custGeom>
                <a:avLst/>
                <a:gdLst>
                  <a:gd name="connsiteX0" fmla="*/ 0 w 15667"/>
                  <a:gd name="connsiteY0" fmla="*/ 0 h 38086"/>
                  <a:gd name="connsiteX1" fmla="*/ 11210 w 15667"/>
                  <a:gd name="connsiteY1" fmla="*/ 0 h 38086"/>
                  <a:gd name="connsiteX2" fmla="*/ 11210 w 15667"/>
                  <a:gd name="connsiteY2" fmla="*/ 11592 h 38086"/>
                  <a:gd name="connsiteX3" fmla="*/ 15668 w 15667"/>
                  <a:gd name="connsiteY3" fmla="*/ 11592 h 38086"/>
                  <a:gd name="connsiteX4" fmla="*/ 15668 w 15667"/>
                  <a:gd name="connsiteY4" fmla="*/ 38087 h 38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67" h="38086">
                    <a:moveTo>
                      <a:pt x="0" y="0"/>
                    </a:moveTo>
                    <a:lnTo>
                      <a:pt x="11210" y="0"/>
                    </a:lnTo>
                    <a:lnTo>
                      <a:pt x="11210" y="11592"/>
                    </a:lnTo>
                    <a:lnTo>
                      <a:pt x="15668" y="11592"/>
                    </a:lnTo>
                    <a:lnTo>
                      <a:pt x="15668" y="38087"/>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6" name="Freeform: Shape 1575">
                <a:extLst>
                  <a:ext uri="{FF2B5EF4-FFF2-40B4-BE49-F238E27FC236}">
                    <a16:creationId xmlns:a16="http://schemas.microsoft.com/office/drawing/2014/main" id="{BCDB8DD3-C8EC-1E46-0B37-333BD400241D}"/>
                  </a:ext>
                </a:extLst>
              </p:cNvPr>
              <p:cNvSpPr/>
              <p:nvPr/>
            </p:nvSpPr>
            <p:spPr>
              <a:xfrm>
                <a:off x="1643206" y="2937234"/>
                <a:ext cx="42800" cy="4076"/>
              </a:xfrm>
              <a:custGeom>
                <a:avLst/>
                <a:gdLst>
                  <a:gd name="connsiteX0" fmla="*/ 0 w 42800"/>
                  <a:gd name="connsiteY0" fmla="*/ 0 h 4076"/>
                  <a:gd name="connsiteX1" fmla="*/ 35412 w 42800"/>
                  <a:gd name="connsiteY1" fmla="*/ 0 h 4076"/>
                  <a:gd name="connsiteX2" fmla="*/ 35412 w 42800"/>
                  <a:gd name="connsiteY2" fmla="*/ 4076 h 4076"/>
                  <a:gd name="connsiteX3" fmla="*/ 42800 w 42800"/>
                  <a:gd name="connsiteY3" fmla="*/ 4076 h 4076"/>
                </a:gdLst>
                <a:ahLst/>
                <a:cxnLst>
                  <a:cxn ang="0">
                    <a:pos x="connsiteX0" y="connsiteY0"/>
                  </a:cxn>
                  <a:cxn ang="0">
                    <a:pos x="connsiteX1" y="connsiteY1"/>
                  </a:cxn>
                  <a:cxn ang="0">
                    <a:pos x="connsiteX2" y="connsiteY2"/>
                  </a:cxn>
                  <a:cxn ang="0">
                    <a:pos x="connsiteX3" y="connsiteY3"/>
                  </a:cxn>
                </a:cxnLst>
                <a:rect l="l" t="t" r="r" b="b"/>
                <a:pathLst>
                  <a:path w="42800" h="4076">
                    <a:moveTo>
                      <a:pt x="0" y="0"/>
                    </a:moveTo>
                    <a:lnTo>
                      <a:pt x="35412" y="0"/>
                    </a:lnTo>
                    <a:lnTo>
                      <a:pt x="35412" y="4076"/>
                    </a:lnTo>
                    <a:lnTo>
                      <a:pt x="42800" y="4076"/>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7" name="Freeform: Shape 1576">
                <a:extLst>
                  <a:ext uri="{FF2B5EF4-FFF2-40B4-BE49-F238E27FC236}">
                    <a16:creationId xmlns:a16="http://schemas.microsoft.com/office/drawing/2014/main" id="{47781A6A-A014-558C-4532-35CE3D496295}"/>
                  </a:ext>
                </a:extLst>
              </p:cNvPr>
              <p:cNvSpPr/>
              <p:nvPr/>
            </p:nvSpPr>
            <p:spPr>
              <a:xfrm>
                <a:off x="1699508" y="2948826"/>
                <a:ext cx="30698" cy="17196"/>
              </a:xfrm>
              <a:custGeom>
                <a:avLst/>
                <a:gdLst>
                  <a:gd name="connsiteX0" fmla="*/ 0 w 30698"/>
                  <a:gd name="connsiteY0" fmla="*/ 0 h 17196"/>
                  <a:gd name="connsiteX1" fmla="*/ 8789 w 30698"/>
                  <a:gd name="connsiteY1" fmla="*/ 0 h 17196"/>
                  <a:gd name="connsiteX2" fmla="*/ 8789 w 30698"/>
                  <a:gd name="connsiteY2" fmla="*/ 4713 h 17196"/>
                  <a:gd name="connsiteX3" fmla="*/ 22674 w 30698"/>
                  <a:gd name="connsiteY3" fmla="*/ 4713 h 17196"/>
                  <a:gd name="connsiteX4" fmla="*/ 22674 w 30698"/>
                  <a:gd name="connsiteY4" fmla="*/ 9299 h 17196"/>
                  <a:gd name="connsiteX5" fmla="*/ 30699 w 30698"/>
                  <a:gd name="connsiteY5" fmla="*/ 9299 h 17196"/>
                  <a:gd name="connsiteX6" fmla="*/ 30699 w 30698"/>
                  <a:gd name="connsiteY6" fmla="*/ 17196 h 17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98" h="17196">
                    <a:moveTo>
                      <a:pt x="0" y="0"/>
                    </a:moveTo>
                    <a:lnTo>
                      <a:pt x="8789" y="0"/>
                    </a:lnTo>
                    <a:lnTo>
                      <a:pt x="8789" y="4713"/>
                    </a:lnTo>
                    <a:lnTo>
                      <a:pt x="22674" y="4713"/>
                    </a:lnTo>
                    <a:lnTo>
                      <a:pt x="22674" y="9299"/>
                    </a:lnTo>
                    <a:lnTo>
                      <a:pt x="30699" y="9299"/>
                    </a:lnTo>
                    <a:lnTo>
                      <a:pt x="30699" y="17196"/>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8" name="Freeform: Shape 1577">
                <a:extLst>
                  <a:ext uri="{FF2B5EF4-FFF2-40B4-BE49-F238E27FC236}">
                    <a16:creationId xmlns:a16="http://schemas.microsoft.com/office/drawing/2014/main" id="{7E33F34D-D19D-0859-93AC-09C6D6147B60}"/>
                  </a:ext>
                </a:extLst>
              </p:cNvPr>
              <p:cNvSpPr/>
              <p:nvPr/>
            </p:nvSpPr>
            <p:spPr>
              <a:xfrm>
                <a:off x="1740525" y="2971117"/>
                <a:ext cx="30571" cy="22673"/>
              </a:xfrm>
              <a:custGeom>
                <a:avLst/>
                <a:gdLst>
                  <a:gd name="connsiteX0" fmla="*/ 0 w 30571"/>
                  <a:gd name="connsiteY0" fmla="*/ 0 h 22673"/>
                  <a:gd name="connsiteX1" fmla="*/ 0 w 30571"/>
                  <a:gd name="connsiteY1" fmla="*/ 10318 h 22673"/>
                  <a:gd name="connsiteX2" fmla="*/ 9044 w 30571"/>
                  <a:gd name="connsiteY2" fmla="*/ 10318 h 22673"/>
                  <a:gd name="connsiteX3" fmla="*/ 9044 w 30571"/>
                  <a:gd name="connsiteY3" fmla="*/ 18725 h 22673"/>
                  <a:gd name="connsiteX4" fmla="*/ 16560 w 30571"/>
                  <a:gd name="connsiteY4" fmla="*/ 18725 h 22673"/>
                  <a:gd name="connsiteX5" fmla="*/ 16560 w 30571"/>
                  <a:gd name="connsiteY5" fmla="*/ 22674 h 22673"/>
                  <a:gd name="connsiteX6" fmla="*/ 30571 w 30571"/>
                  <a:gd name="connsiteY6" fmla="*/ 22674 h 22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71" h="22673">
                    <a:moveTo>
                      <a:pt x="0" y="0"/>
                    </a:moveTo>
                    <a:lnTo>
                      <a:pt x="0" y="10318"/>
                    </a:lnTo>
                    <a:lnTo>
                      <a:pt x="9044" y="10318"/>
                    </a:lnTo>
                    <a:lnTo>
                      <a:pt x="9044" y="18725"/>
                    </a:lnTo>
                    <a:lnTo>
                      <a:pt x="16560" y="18725"/>
                    </a:lnTo>
                    <a:lnTo>
                      <a:pt x="16560" y="22674"/>
                    </a:lnTo>
                    <a:lnTo>
                      <a:pt x="30571" y="22674"/>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9" name="Freeform: Shape 1578">
                <a:extLst>
                  <a:ext uri="{FF2B5EF4-FFF2-40B4-BE49-F238E27FC236}">
                    <a16:creationId xmlns:a16="http://schemas.microsoft.com/office/drawing/2014/main" id="{F53D4C97-55EC-9090-18BF-9A6D70B826BB}"/>
                  </a:ext>
                </a:extLst>
              </p:cNvPr>
              <p:cNvSpPr/>
              <p:nvPr/>
            </p:nvSpPr>
            <p:spPr>
              <a:xfrm>
                <a:off x="1775555" y="3001052"/>
                <a:ext cx="53500" cy="2675"/>
              </a:xfrm>
              <a:custGeom>
                <a:avLst/>
                <a:gdLst>
                  <a:gd name="connsiteX0" fmla="*/ 0 w 53500"/>
                  <a:gd name="connsiteY0" fmla="*/ 0 h 2675"/>
                  <a:gd name="connsiteX1" fmla="*/ 11974 w 53500"/>
                  <a:gd name="connsiteY1" fmla="*/ 0 h 2675"/>
                  <a:gd name="connsiteX2" fmla="*/ 11974 w 53500"/>
                  <a:gd name="connsiteY2" fmla="*/ 2675 h 2675"/>
                  <a:gd name="connsiteX3" fmla="*/ 53500 w 53500"/>
                  <a:gd name="connsiteY3" fmla="*/ 2675 h 2675"/>
                </a:gdLst>
                <a:ahLst/>
                <a:cxnLst>
                  <a:cxn ang="0">
                    <a:pos x="connsiteX0" y="connsiteY0"/>
                  </a:cxn>
                  <a:cxn ang="0">
                    <a:pos x="connsiteX1" y="connsiteY1"/>
                  </a:cxn>
                  <a:cxn ang="0">
                    <a:pos x="connsiteX2" y="connsiteY2"/>
                  </a:cxn>
                  <a:cxn ang="0">
                    <a:pos x="connsiteX3" y="connsiteY3"/>
                  </a:cxn>
                </a:cxnLst>
                <a:rect l="l" t="t" r="r" b="b"/>
                <a:pathLst>
                  <a:path w="53500" h="2675">
                    <a:moveTo>
                      <a:pt x="0" y="0"/>
                    </a:moveTo>
                    <a:lnTo>
                      <a:pt x="11974" y="0"/>
                    </a:lnTo>
                    <a:lnTo>
                      <a:pt x="11974" y="2675"/>
                    </a:lnTo>
                    <a:lnTo>
                      <a:pt x="53500" y="2675"/>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0" name="Freeform: Shape 1579">
                <a:extLst>
                  <a:ext uri="{FF2B5EF4-FFF2-40B4-BE49-F238E27FC236}">
                    <a16:creationId xmlns:a16="http://schemas.microsoft.com/office/drawing/2014/main" id="{9AFA5DCD-50A4-141A-351A-BEBE05E7E6BD}"/>
                  </a:ext>
                </a:extLst>
              </p:cNvPr>
              <p:cNvSpPr/>
              <p:nvPr/>
            </p:nvSpPr>
            <p:spPr>
              <a:xfrm>
                <a:off x="1838226" y="3002326"/>
                <a:ext cx="46366" cy="10700"/>
              </a:xfrm>
              <a:custGeom>
                <a:avLst/>
                <a:gdLst>
                  <a:gd name="connsiteX0" fmla="*/ 0 w 46366"/>
                  <a:gd name="connsiteY0" fmla="*/ 0 h 10700"/>
                  <a:gd name="connsiteX1" fmla="*/ 30317 w 46366"/>
                  <a:gd name="connsiteY1" fmla="*/ 0 h 10700"/>
                  <a:gd name="connsiteX2" fmla="*/ 30317 w 46366"/>
                  <a:gd name="connsiteY2" fmla="*/ 6879 h 10700"/>
                  <a:gd name="connsiteX3" fmla="*/ 34520 w 46366"/>
                  <a:gd name="connsiteY3" fmla="*/ 6879 h 10700"/>
                  <a:gd name="connsiteX4" fmla="*/ 34520 w 46366"/>
                  <a:gd name="connsiteY4" fmla="*/ 10700 h 10700"/>
                  <a:gd name="connsiteX5" fmla="*/ 46367 w 46366"/>
                  <a:gd name="connsiteY5" fmla="*/ 10700 h 1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366" h="10700">
                    <a:moveTo>
                      <a:pt x="0" y="0"/>
                    </a:moveTo>
                    <a:lnTo>
                      <a:pt x="30317" y="0"/>
                    </a:lnTo>
                    <a:lnTo>
                      <a:pt x="30317" y="6879"/>
                    </a:lnTo>
                    <a:lnTo>
                      <a:pt x="34520" y="6879"/>
                    </a:lnTo>
                    <a:lnTo>
                      <a:pt x="34520" y="10700"/>
                    </a:lnTo>
                    <a:lnTo>
                      <a:pt x="46367" y="10700"/>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1" name="Freeform: Shape 1580">
                <a:extLst>
                  <a:ext uri="{FF2B5EF4-FFF2-40B4-BE49-F238E27FC236}">
                    <a16:creationId xmlns:a16="http://schemas.microsoft.com/office/drawing/2014/main" id="{B7BAE871-3788-2BBE-F767-D006FE9A3B1A}"/>
                  </a:ext>
                </a:extLst>
              </p:cNvPr>
              <p:cNvSpPr/>
              <p:nvPr/>
            </p:nvSpPr>
            <p:spPr>
              <a:xfrm>
                <a:off x="1887523" y="3019267"/>
                <a:ext cx="42417" cy="10190"/>
              </a:xfrm>
              <a:custGeom>
                <a:avLst/>
                <a:gdLst>
                  <a:gd name="connsiteX0" fmla="*/ 0 w 42417"/>
                  <a:gd name="connsiteY0" fmla="*/ 0 h 10190"/>
                  <a:gd name="connsiteX1" fmla="*/ 12611 w 42417"/>
                  <a:gd name="connsiteY1" fmla="*/ 0 h 10190"/>
                  <a:gd name="connsiteX2" fmla="*/ 12611 w 42417"/>
                  <a:gd name="connsiteY2" fmla="*/ 10190 h 10190"/>
                  <a:gd name="connsiteX3" fmla="*/ 42418 w 42417"/>
                  <a:gd name="connsiteY3" fmla="*/ 10190 h 10190"/>
                </a:gdLst>
                <a:ahLst/>
                <a:cxnLst>
                  <a:cxn ang="0">
                    <a:pos x="connsiteX0" y="connsiteY0"/>
                  </a:cxn>
                  <a:cxn ang="0">
                    <a:pos x="connsiteX1" y="connsiteY1"/>
                  </a:cxn>
                  <a:cxn ang="0">
                    <a:pos x="connsiteX2" y="connsiteY2"/>
                  </a:cxn>
                  <a:cxn ang="0">
                    <a:pos x="connsiteX3" y="connsiteY3"/>
                  </a:cxn>
                </a:cxnLst>
                <a:rect l="l" t="t" r="r" b="b"/>
                <a:pathLst>
                  <a:path w="42417" h="10190">
                    <a:moveTo>
                      <a:pt x="0" y="0"/>
                    </a:moveTo>
                    <a:lnTo>
                      <a:pt x="12611" y="0"/>
                    </a:lnTo>
                    <a:lnTo>
                      <a:pt x="12611" y="10190"/>
                    </a:lnTo>
                    <a:lnTo>
                      <a:pt x="42418" y="10190"/>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2" name="Freeform: Shape 1581">
                <a:extLst>
                  <a:ext uri="{FF2B5EF4-FFF2-40B4-BE49-F238E27FC236}">
                    <a16:creationId xmlns:a16="http://schemas.microsoft.com/office/drawing/2014/main" id="{0FD5A344-9676-83D7-5B1C-7E526BE7D754}"/>
                  </a:ext>
                </a:extLst>
              </p:cNvPr>
              <p:cNvSpPr/>
              <p:nvPr/>
            </p:nvSpPr>
            <p:spPr>
              <a:xfrm>
                <a:off x="1943316" y="3029458"/>
                <a:ext cx="23310" cy="22801"/>
              </a:xfrm>
              <a:custGeom>
                <a:avLst/>
                <a:gdLst>
                  <a:gd name="connsiteX0" fmla="*/ 0 w 23310"/>
                  <a:gd name="connsiteY0" fmla="*/ 0 h 22801"/>
                  <a:gd name="connsiteX1" fmla="*/ 15795 w 23310"/>
                  <a:gd name="connsiteY1" fmla="*/ 0 h 22801"/>
                  <a:gd name="connsiteX2" fmla="*/ 15795 w 23310"/>
                  <a:gd name="connsiteY2" fmla="*/ 5860 h 22801"/>
                  <a:gd name="connsiteX3" fmla="*/ 23311 w 23310"/>
                  <a:gd name="connsiteY3" fmla="*/ 5860 h 22801"/>
                  <a:gd name="connsiteX4" fmla="*/ 23311 w 23310"/>
                  <a:gd name="connsiteY4" fmla="*/ 16687 h 22801"/>
                  <a:gd name="connsiteX5" fmla="*/ 23311 w 23310"/>
                  <a:gd name="connsiteY5" fmla="*/ 22801 h 22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0" h="22801">
                    <a:moveTo>
                      <a:pt x="0" y="0"/>
                    </a:moveTo>
                    <a:lnTo>
                      <a:pt x="15795" y="0"/>
                    </a:lnTo>
                    <a:lnTo>
                      <a:pt x="15795" y="5860"/>
                    </a:lnTo>
                    <a:lnTo>
                      <a:pt x="23311" y="5860"/>
                    </a:lnTo>
                    <a:lnTo>
                      <a:pt x="23311" y="16687"/>
                    </a:lnTo>
                    <a:lnTo>
                      <a:pt x="23311" y="2280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3" name="Freeform: Shape 1582">
                <a:extLst>
                  <a:ext uri="{FF2B5EF4-FFF2-40B4-BE49-F238E27FC236}">
                    <a16:creationId xmlns:a16="http://schemas.microsoft.com/office/drawing/2014/main" id="{6599EFB0-5EAD-25E1-EA46-94CCF1A48DDC}"/>
                  </a:ext>
                </a:extLst>
              </p:cNvPr>
              <p:cNvSpPr/>
              <p:nvPr/>
            </p:nvSpPr>
            <p:spPr>
              <a:xfrm>
                <a:off x="1973378" y="3060539"/>
                <a:ext cx="57321" cy="12738"/>
              </a:xfrm>
              <a:custGeom>
                <a:avLst/>
                <a:gdLst>
                  <a:gd name="connsiteX0" fmla="*/ 0 w 57321"/>
                  <a:gd name="connsiteY0" fmla="*/ 0 h 12738"/>
                  <a:gd name="connsiteX1" fmla="*/ 57321 w 57321"/>
                  <a:gd name="connsiteY1" fmla="*/ 0 h 12738"/>
                </a:gdLst>
                <a:ahLst/>
                <a:cxnLst>
                  <a:cxn ang="0">
                    <a:pos x="connsiteX0" y="connsiteY0"/>
                  </a:cxn>
                  <a:cxn ang="0">
                    <a:pos x="connsiteX1" y="connsiteY1"/>
                  </a:cxn>
                </a:cxnLst>
                <a:rect l="l" t="t" r="r" b="b"/>
                <a:pathLst>
                  <a:path w="57321" h="12738">
                    <a:moveTo>
                      <a:pt x="0" y="0"/>
                    </a:moveTo>
                    <a:lnTo>
                      <a:pt x="5732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4" name="Freeform: Shape 1583">
                <a:extLst>
                  <a:ext uri="{FF2B5EF4-FFF2-40B4-BE49-F238E27FC236}">
                    <a16:creationId xmlns:a16="http://schemas.microsoft.com/office/drawing/2014/main" id="{58B58548-91A9-E56A-799F-6AE45540BFCE}"/>
                  </a:ext>
                </a:extLst>
              </p:cNvPr>
              <p:cNvSpPr/>
              <p:nvPr/>
            </p:nvSpPr>
            <p:spPr>
              <a:xfrm>
                <a:off x="2039106" y="3060539"/>
                <a:ext cx="52481" cy="12738"/>
              </a:xfrm>
              <a:custGeom>
                <a:avLst/>
                <a:gdLst>
                  <a:gd name="connsiteX0" fmla="*/ 0 w 52481"/>
                  <a:gd name="connsiteY0" fmla="*/ 0 h 12738"/>
                  <a:gd name="connsiteX1" fmla="*/ 52481 w 52481"/>
                  <a:gd name="connsiteY1" fmla="*/ 0 h 12738"/>
                </a:gdLst>
                <a:ahLst/>
                <a:cxnLst>
                  <a:cxn ang="0">
                    <a:pos x="connsiteX0" y="connsiteY0"/>
                  </a:cxn>
                  <a:cxn ang="0">
                    <a:pos x="connsiteX1" y="connsiteY1"/>
                  </a:cxn>
                </a:cxnLst>
                <a:rect l="l" t="t" r="r" b="b"/>
                <a:pathLst>
                  <a:path w="52481" h="12738">
                    <a:moveTo>
                      <a:pt x="0" y="0"/>
                    </a:moveTo>
                    <a:lnTo>
                      <a:pt x="5248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5" name="Freeform: Shape 1584">
                <a:extLst>
                  <a:ext uri="{FF2B5EF4-FFF2-40B4-BE49-F238E27FC236}">
                    <a16:creationId xmlns:a16="http://schemas.microsoft.com/office/drawing/2014/main" id="{FD558BC6-1EBA-5BDB-5DC0-2A127DFFEDAF}"/>
                  </a:ext>
                </a:extLst>
              </p:cNvPr>
              <p:cNvSpPr/>
              <p:nvPr/>
            </p:nvSpPr>
            <p:spPr>
              <a:xfrm>
                <a:off x="2098593" y="3066271"/>
                <a:ext cx="50442" cy="8916"/>
              </a:xfrm>
              <a:custGeom>
                <a:avLst/>
                <a:gdLst>
                  <a:gd name="connsiteX0" fmla="*/ 0 w 50442"/>
                  <a:gd name="connsiteY0" fmla="*/ 0 h 8916"/>
                  <a:gd name="connsiteX1" fmla="*/ 12611 w 50442"/>
                  <a:gd name="connsiteY1" fmla="*/ 0 h 8916"/>
                  <a:gd name="connsiteX2" fmla="*/ 12611 w 50442"/>
                  <a:gd name="connsiteY2" fmla="*/ 8917 h 8916"/>
                  <a:gd name="connsiteX3" fmla="*/ 41017 w 50442"/>
                  <a:gd name="connsiteY3" fmla="*/ 8917 h 8916"/>
                  <a:gd name="connsiteX4" fmla="*/ 50443 w 50442"/>
                  <a:gd name="connsiteY4" fmla="*/ 8917 h 8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42" h="8916">
                    <a:moveTo>
                      <a:pt x="0" y="0"/>
                    </a:moveTo>
                    <a:lnTo>
                      <a:pt x="12611" y="0"/>
                    </a:lnTo>
                    <a:lnTo>
                      <a:pt x="12611" y="8917"/>
                    </a:lnTo>
                    <a:lnTo>
                      <a:pt x="41017" y="8917"/>
                    </a:lnTo>
                    <a:lnTo>
                      <a:pt x="50443" y="8917"/>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6" name="Freeform: Shape 1585">
                <a:extLst>
                  <a:ext uri="{FF2B5EF4-FFF2-40B4-BE49-F238E27FC236}">
                    <a16:creationId xmlns:a16="http://schemas.microsoft.com/office/drawing/2014/main" id="{3CA0EB52-3E9A-0D4E-187B-BF1FAF23FB19}"/>
                  </a:ext>
                </a:extLst>
              </p:cNvPr>
              <p:cNvSpPr/>
              <p:nvPr/>
            </p:nvSpPr>
            <p:spPr>
              <a:xfrm>
                <a:off x="2149036" y="3083722"/>
                <a:ext cx="41144" cy="11973"/>
              </a:xfrm>
              <a:custGeom>
                <a:avLst/>
                <a:gdLst>
                  <a:gd name="connsiteX0" fmla="*/ 0 w 41144"/>
                  <a:gd name="connsiteY0" fmla="*/ 0 h 11973"/>
                  <a:gd name="connsiteX1" fmla="*/ 0 w 41144"/>
                  <a:gd name="connsiteY1" fmla="*/ 11974 h 11973"/>
                  <a:gd name="connsiteX2" fmla="*/ 41144 w 41144"/>
                  <a:gd name="connsiteY2" fmla="*/ 11974 h 11973"/>
                </a:gdLst>
                <a:ahLst/>
                <a:cxnLst>
                  <a:cxn ang="0">
                    <a:pos x="connsiteX0" y="connsiteY0"/>
                  </a:cxn>
                  <a:cxn ang="0">
                    <a:pos x="connsiteX1" y="connsiteY1"/>
                  </a:cxn>
                  <a:cxn ang="0">
                    <a:pos x="connsiteX2" y="connsiteY2"/>
                  </a:cxn>
                </a:cxnLst>
                <a:rect l="l" t="t" r="r" b="b"/>
                <a:pathLst>
                  <a:path w="41144" h="11973">
                    <a:moveTo>
                      <a:pt x="0" y="0"/>
                    </a:moveTo>
                    <a:lnTo>
                      <a:pt x="0" y="11974"/>
                    </a:lnTo>
                    <a:lnTo>
                      <a:pt x="41144" y="11974"/>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7" name="Freeform: Shape 1586">
                <a:extLst>
                  <a:ext uri="{FF2B5EF4-FFF2-40B4-BE49-F238E27FC236}">
                    <a16:creationId xmlns:a16="http://schemas.microsoft.com/office/drawing/2014/main" id="{083435C8-4C13-A5BD-C62F-82DCF24A6589}"/>
                  </a:ext>
                </a:extLst>
              </p:cNvPr>
              <p:cNvSpPr/>
              <p:nvPr/>
            </p:nvSpPr>
            <p:spPr>
              <a:xfrm>
                <a:off x="2193110" y="3102320"/>
                <a:ext cx="57448" cy="12738"/>
              </a:xfrm>
              <a:custGeom>
                <a:avLst/>
                <a:gdLst>
                  <a:gd name="connsiteX0" fmla="*/ 0 w 57448"/>
                  <a:gd name="connsiteY0" fmla="*/ 0 h 12738"/>
                  <a:gd name="connsiteX1" fmla="*/ 57449 w 57448"/>
                  <a:gd name="connsiteY1" fmla="*/ 0 h 12738"/>
                </a:gdLst>
                <a:ahLst/>
                <a:cxnLst>
                  <a:cxn ang="0">
                    <a:pos x="connsiteX0" y="connsiteY0"/>
                  </a:cxn>
                  <a:cxn ang="0">
                    <a:pos x="connsiteX1" y="connsiteY1"/>
                  </a:cxn>
                </a:cxnLst>
                <a:rect l="l" t="t" r="r" b="b"/>
                <a:pathLst>
                  <a:path w="57448" h="12738">
                    <a:moveTo>
                      <a:pt x="0" y="0"/>
                    </a:moveTo>
                    <a:lnTo>
                      <a:pt x="57449"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8" name="Freeform: Shape 1587">
                <a:extLst>
                  <a:ext uri="{FF2B5EF4-FFF2-40B4-BE49-F238E27FC236}">
                    <a16:creationId xmlns:a16="http://schemas.microsoft.com/office/drawing/2014/main" id="{C203DEA9-186B-C8D8-0602-DA698D4BAC9E}"/>
                  </a:ext>
                </a:extLst>
              </p:cNvPr>
              <p:cNvSpPr/>
              <p:nvPr/>
            </p:nvSpPr>
            <p:spPr>
              <a:xfrm>
                <a:off x="2257820" y="3101556"/>
                <a:ext cx="85090" cy="30189"/>
              </a:xfrm>
              <a:custGeom>
                <a:avLst/>
                <a:gdLst>
                  <a:gd name="connsiteX0" fmla="*/ 0 w 85090"/>
                  <a:gd name="connsiteY0" fmla="*/ 0 h 30189"/>
                  <a:gd name="connsiteX1" fmla="*/ 30317 w 85090"/>
                  <a:gd name="connsiteY1" fmla="*/ 0 h 30189"/>
                  <a:gd name="connsiteX2" fmla="*/ 30317 w 85090"/>
                  <a:gd name="connsiteY2" fmla="*/ 7388 h 30189"/>
                  <a:gd name="connsiteX3" fmla="*/ 35285 w 85090"/>
                  <a:gd name="connsiteY3" fmla="*/ 7388 h 30189"/>
                  <a:gd name="connsiteX4" fmla="*/ 35285 w 85090"/>
                  <a:gd name="connsiteY4" fmla="*/ 14012 h 30189"/>
                  <a:gd name="connsiteX5" fmla="*/ 43310 w 85090"/>
                  <a:gd name="connsiteY5" fmla="*/ 14012 h 30189"/>
                  <a:gd name="connsiteX6" fmla="*/ 43310 w 85090"/>
                  <a:gd name="connsiteY6" fmla="*/ 25349 h 30189"/>
                  <a:gd name="connsiteX7" fmla="*/ 58977 w 85090"/>
                  <a:gd name="connsiteY7" fmla="*/ 25349 h 30189"/>
                  <a:gd name="connsiteX8" fmla="*/ 58977 w 85090"/>
                  <a:gd name="connsiteY8" fmla="*/ 30189 h 30189"/>
                  <a:gd name="connsiteX9" fmla="*/ 85091 w 85090"/>
                  <a:gd name="connsiteY9" fmla="*/ 30189 h 30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090" h="30189">
                    <a:moveTo>
                      <a:pt x="0" y="0"/>
                    </a:moveTo>
                    <a:lnTo>
                      <a:pt x="30317" y="0"/>
                    </a:lnTo>
                    <a:lnTo>
                      <a:pt x="30317" y="7388"/>
                    </a:lnTo>
                    <a:lnTo>
                      <a:pt x="35285" y="7388"/>
                    </a:lnTo>
                    <a:lnTo>
                      <a:pt x="35285" y="14012"/>
                    </a:lnTo>
                    <a:lnTo>
                      <a:pt x="43310" y="14012"/>
                    </a:lnTo>
                    <a:lnTo>
                      <a:pt x="43310" y="25349"/>
                    </a:lnTo>
                    <a:lnTo>
                      <a:pt x="58977" y="25349"/>
                    </a:lnTo>
                    <a:lnTo>
                      <a:pt x="58977" y="30189"/>
                    </a:lnTo>
                    <a:lnTo>
                      <a:pt x="85091" y="30189"/>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9" name="Freeform: Shape 1588">
                <a:extLst>
                  <a:ext uri="{FF2B5EF4-FFF2-40B4-BE49-F238E27FC236}">
                    <a16:creationId xmlns:a16="http://schemas.microsoft.com/office/drawing/2014/main" id="{E28E57ED-A477-9B5A-E605-FE3CCC156C90}"/>
                  </a:ext>
                </a:extLst>
              </p:cNvPr>
              <p:cNvSpPr/>
              <p:nvPr/>
            </p:nvSpPr>
            <p:spPr>
              <a:xfrm>
                <a:off x="2358960" y="3133146"/>
                <a:ext cx="49933" cy="12738"/>
              </a:xfrm>
              <a:custGeom>
                <a:avLst/>
                <a:gdLst>
                  <a:gd name="connsiteX0" fmla="*/ 0 w 49933"/>
                  <a:gd name="connsiteY0" fmla="*/ 0 h 12738"/>
                  <a:gd name="connsiteX1" fmla="*/ 49933 w 49933"/>
                  <a:gd name="connsiteY1" fmla="*/ 0 h 12738"/>
                </a:gdLst>
                <a:ahLst/>
                <a:cxnLst>
                  <a:cxn ang="0">
                    <a:pos x="connsiteX0" y="connsiteY0"/>
                  </a:cxn>
                  <a:cxn ang="0">
                    <a:pos x="connsiteX1" y="connsiteY1"/>
                  </a:cxn>
                </a:cxnLst>
                <a:rect l="l" t="t" r="r" b="b"/>
                <a:pathLst>
                  <a:path w="49933" h="12738">
                    <a:moveTo>
                      <a:pt x="0" y="0"/>
                    </a:moveTo>
                    <a:lnTo>
                      <a:pt x="49933"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0" name="Freeform: Shape 1589">
                <a:extLst>
                  <a:ext uri="{FF2B5EF4-FFF2-40B4-BE49-F238E27FC236}">
                    <a16:creationId xmlns:a16="http://schemas.microsoft.com/office/drawing/2014/main" id="{FA2E2C54-5DD1-04D0-AA88-771F0A631C46}"/>
                  </a:ext>
                </a:extLst>
              </p:cNvPr>
              <p:cNvSpPr/>
              <p:nvPr/>
            </p:nvSpPr>
            <p:spPr>
              <a:xfrm>
                <a:off x="2417556" y="3141681"/>
                <a:ext cx="41016" cy="19361"/>
              </a:xfrm>
              <a:custGeom>
                <a:avLst/>
                <a:gdLst>
                  <a:gd name="connsiteX0" fmla="*/ 0 w 41016"/>
                  <a:gd name="connsiteY0" fmla="*/ 0 h 19361"/>
                  <a:gd name="connsiteX1" fmla="*/ 0 w 41016"/>
                  <a:gd name="connsiteY1" fmla="*/ 9808 h 19361"/>
                  <a:gd name="connsiteX2" fmla="*/ 18852 w 41016"/>
                  <a:gd name="connsiteY2" fmla="*/ 9808 h 19361"/>
                  <a:gd name="connsiteX3" fmla="*/ 18852 w 41016"/>
                  <a:gd name="connsiteY3" fmla="*/ 19362 h 19361"/>
                  <a:gd name="connsiteX4" fmla="*/ 41017 w 41016"/>
                  <a:gd name="connsiteY4" fmla="*/ 19362 h 193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16" h="19361">
                    <a:moveTo>
                      <a:pt x="0" y="0"/>
                    </a:moveTo>
                    <a:lnTo>
                      <a:pt x="0" y="9808"/>
                    </a:lnTo>
                    <a:lnTo>
                      <a:pt x="18852" y="9808"/>
                    </a:lnTo>
                    <a:lnTo>
                      <a:pt x="18852" y="19362"/>
                    </a:lnTo>
                    <a:lnTo>
                      <a:pt x="41017" y="19362"/>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1" name="Freeform: Shape 1590">
                <a:extLst>
                  <a:ext uri="{FF2B5EF4-FFF2-40B4-BE49-F238E27FC236}">
                    <a16:creationId xmlns:a16="http://schemas.microsoft.com/office/drawing/2014/main" id="{1BDB09B6-43D9-9F49-CE05-7CAEA48571FE}"/>
                  </a:ext>
                </a:extLst>
              </p:cNvPr>
              <p:cNvSpPr/>
              <p:nvPr/>
            </p:nvSpPr>
            <p:spPr>
              <a:xfrm>
                <a:off x="2467234" y="3161043"/>
                <a:ext cx="31590" cy="12738"/>
              </a:xfrm>
              <a:custGeom>
                <a:avLst/>
                <a:gdLst>
                  <a:gd name="connsiteX0" fmla="*/ 0 w 31590"/>
                  <a:gd name="connsiteY0" fmla="*/ 0 h 12738"/>
                  <a:gd name="connsiteX1" fmla="*/ 31591 w 31590"/>
                  <a:gd name="connsiteY1" fmla="*/ 0 h 12738"/>
                </a:gdLst>
                <a:ahLst/>
                <a:cxnLst>
                  <a:cxn ang="0">
                    <a:pos x="connsiteX0" y="connsiteY0"/>
                  </a:cxn>
                  <a:cxn ang="0">
                    <a:pos x="connsiteX1" y="connsiteY1"/>
                  </a:cxn>
                </a:cxnLst>
                <a:rect l="l" t="t" r="r" b="b"/>
                <a:pathLst>
                  <a:path w="31590" h="12738">
                    <a:moveTo>
                      <a:pt x="0" y="0"/>
                    </a:moveTo>
                    <a:lnTo>
                      <a:pt x="3159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2" name="Freeform: Shape 1591">
                <a:extLst>
                  <a:ext uri="{FF2B5EF4-FFF2-40B4-BE49-F238E27FC236}">
                    <a16:creationId xmlns:a16="http://schemas.microsoft.com/office/drawing/2014/main" id="{2B47FF64-2A73-CDD3-203D-DCF7AD27F1E4}"/>
                  </a:ext>
                </a:extLst>
              </p:cNvPr>
              <p:cNvSpPr/>
              <p:nvPr/>
            </p:nvSpPr>
            <p:spPr>
              <a:xfrm>
                <a:off x="2617799" y="3200786"/>
                <a:ext cx="18215" cy="21272"/>
              </a:xfrm>
              <a:custGeom>
                <a:avLst/>
                <a:gdLst>
                  <a:gd name="connsiteX0" fmla="*/ 0 w 18215"/>
                  <a:gd name="connsiteY0" fmla="*/ 0 h 21272"/>
                  <a:gd name="connsiteX1" fmla="*/ 0 w 18215"/>
                  <a:gd name="connsiteY1" fmla="*/ 9936 h 21272"/>
                  <a:gd name="connsiteX2" fmla="*/ 18215 w 18215"/>
                  <a:gd name="connsiteY2" fmla="*/ 9936 h 21272"/>
                  <a:gd name="connsiteX3" fmla="*/ 18215 w 18215"/>
                  <a:gd name="connsiteY3" fmla="*/ 21273 h 21272"/>
                </a:gdLst>
                <a:ahLst/>
                <a:cxnLst>
                  <a:cxn ang="0">
                    <a:pos x="connsiteX0" y="connsiteY0"/>
                  </a:cxn>
                  <a:cxn ang="0">
                    <a:pos x="connsiteX1" y="connsiteY1"/>
                  </a:cxn>
                  <a:cxn ang="0">
                    <a:pos x="connsiteX2" y="connsiteY2"/>
                  </a:cxn>
                  <a:cxn ang="0">
                    <a:pos x="connsiteX3" y="connsiteY3"/>
                  </a:cxn>
                </a:cxnLst>
                <a:rect l="l" t="t" r="r" b="b"/>
                <a:pathLst>
                  <a:path w="18215" h="21272">
                    <a:moveTo>
                      <a:pt x="0" y="0"/>
                    </a:moveTo>
                    <a:lnTo>
                      <a:pt x="0" y="9936"/>
                    </a:lnTo>
                    <a:lnTo>
                      <a:pt x="18215" y="9936"/>
                    </a:lnTo>
                    <a:lnTo>
                      <a:pt x="18215" y="21273"/>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3" name="Freeform: Shape 1592">
                <a:extLst>
                  <a:ext uri="{FF2B5EF4-FFF2-40B4-BE49-F238E27FC236}">
                    <a16:creationId xmlns:a16="http://schemas.microsoft.com/office/drawing/2014/main" id="{0D3AF8D9-E998-D921-8C6A-F764A3585977}"/>
                  </a:ext>
                </a:extLst>
              </p:cNvPr>
              <p:cNvSpPr/>
              <p:nvPr/>
            </p:nvSpPr>
            <p:spPr>
              <a:xfrm>
                <a:off x="2655121" y="3222058"/>
                <a:ext cx="111203" cy="7388"/>
              </a:xfrm>
              <a:custGeom>
                <a:avLst/>
                <a:gdLst>
                  <a:gd name="connsiteX0" fmla="*/ 0 w 111203"/>
                  <a:gd name="connsiteY0" fmla="*/ 7388 h 7388"/>
                  <a:gd name="connsiteX1" fmla="*/ 34266 w 111203"/>
                  <a:gd name="connsiteY1" fmla="*/ 7388 h 7388"/>
                  <a:gd name="connsiteX2" fmla="*/ 34266 w 111203"/>
                  <a:gd name="connsiteY2" fmla="*/ 0 h 7388"/>
                  <a:gd name="connsiteX3" fmla="*/ 82033 w 111203"/>
                  <a:gd name="connsiteY3" fmla="*/ 0 h 7388"/>
                  <a:gd name="connsiteX4" fmla="*/ 82033 w 111203"/>
                  <a:gd name="connsiteY4" fmla="*/ 7388 h 7388"/>
                  <a:gd name="connsiteX5" fmla="*/ 111204 w 111203"/>
                  <a:gd name="connsiteY5" fmla="*/ 7388 h 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203" h="7388">
                    <a:moveTo>
                      <a:pt x="0" y="7388"/>
                    </a:moveTo>
                    <a:lnTo>
                      <a:pt x="34266" y="7388"/>
                    </a:lnTo>
                    <a:lnTo>
                      <a:pt x="34266" y="0"/>
                    </a:lnTo>
                    <a:lnTo>
                      <a:pt x="82033" y="0"/>
                    </a:lnTo>
                    <a:lnTo>
                      <a:pt x="82033" y="7388"/>
                    </a:lnTo>
                    <a:lnTo>
                      <a:pt x="111204" y="7388"/>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4" name="Freeform: Shape 1593">
                <a:extLst>
                  <a:ext uri="{FF2B5EF4-FFF2-40B4-BE49-F238E27FC236}">
                    <a16:creationId xmlns:a16="http://schemas.microsoft.com/office/drawing/2014/main" id="{C2CA3CA7-2D4E-450E-58B5-9F1C1C8812C7}"/>
                  </a:ext>
                </a:extLst>
              </p:cNvPr>
              <p:cNvSpPr/>
              <p:nvPr/>
            </p:nvSpPr>
            <p:spPr>
              <a:xfrm>
                <a:off x="3228336" y="3310970"/>
                <a:ext cx="81651" cy="25731"/>
              </a:xfrm>
              <a:custGeom>
                <a:avLst/>
                <a:gdLst>
                  <a:gd name="connsiteX0" fmla="*/ 0 w 81651"/>
                  <a:gd name="connsiteY0" fmla="*/ 0 h 25731"/>
                  <a:gd name="connsiteX1" fmla="*/ 31718 w 81651"/>
                  <a:gd name="connsiteY1" fmla="*/ 0 h 25731"/>
                  <a:gd name="connsiteX2" fmla="*/ 31718 w 81651"/>
                  <a:gd name="connsiteY2" fmla="*/ 8789 h 25731"/>
                  <a:gd name="connsiteX3" fmla="*/ 70824 w 81651"/>
                  <a:gd name="connsiteY3" fmla="*/ 8789 h 25731"/>
                  <a:gd name="connsiteX4" fmla="*/ 70824 w 81651"/>
                  <a:gd name="connsiteY4" fmla="*/ 25731 h 25731"/>
                  <a:gd name="connsiteX5" fmla="*/ 81651 w 81651"/>
                  <a:gd name="connsiteY5" fmla="*/ 25731 h 25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651" h="25731">
                    <a:moveTo>
                      <a:pt x="0" y="0"/>
                    </a:moveTo>
                    <a:lnTo>
                      <a:pt x="31718" y="0"/>
                    </a:lnTo>
                    <a:lnTo>
                      <a:pt x="31718" y="8789"/>
                    </a:lnTo>
                    <a:lnTo>
                      <a:pt x="70824" y="8789"/>
                    </a:lnTo>
                    <a:lnTo>
                      <a:pt x="70824" y="25731"/>
                    </a:lnTo>
                    <a:lnTo>
                      <a:pt x="81651" y="2573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5" name="Freeform: Shape 1594">
                <a:extLst>
                  <a:ext uri="{FF2B5EF4-FFF2-40B4-BE49-F238E27FC236}">
                    <a16:creationId xmlns:a16="http://schemas.microsoft.com/office/drawing/2014/main" id="{C2CD4D41-BC43-A851-36C9-979E4917F38B}"/>
                  </a:ext>
                </a:extLst>
              </p:cNvPr>
              <p:cNvSpPr/>
              <p:nvPr/>
            </p:nvSpPr>
            <p:spPr>
              <a:xfrm>
                <a:off x="3811997" y="3433001"/>
                <a:ext cx="35157" cy="22164"/>
              </a:xfrm>
              <a:custGeom>
                <a:avLst/>
                <a:gdLst>
                  <a:gd name="connsiteX0" fmla="*/ 0 w 35157"/>
                  <a:gd name="connsiteY0" fmla="*/ 0 h 22164"/>
                  <a:gd name="connsiteX1" fmla="*/ 0 w 35157"/>
                  <a:gd name="connsiteY1" fmla="*/ 22164 h 22164"/>
                  <a:gd name="connsiteX2" fmla="*/ 35157 w 35157"/>
                  <a:gd name="connsiteY2" fmla="*/ 22164 h 22164"/>
                </a:gdLst>
                <a:ahLst/>
                <a:cxnLst>
                  <a:cxn ang="0">
                    <a:pos x="connsiteX0" y="connsiteY0"/>
                  </a:cxn>
                  <a:cxn ang="0">
                    <a:pos x="connsiteX1" y="connsiteY1"/>
                  </a:cxn>
                  <a:cxn ang="0">
                    <a:pos x="connsiteX2" y="connsiteY2"/>
                  </a:cxn>
                </a:cxnLst>
                <a:rect l="l" t="t" r="r" b="b"/>
                <a:pathLst>
                  <a:path w="35157" h="22164">
                    <a:moveTo>
                      <a:pt x="0" y="0"/>
                    </a:moveTo>
                    <a:lnTo>
                      <a:pt x="0" y="22164"/>
                    </a:lnTo>
                    <a:lnTo>
                      <a:pt x="35157" y="22164"/>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6" name="Freeform: Shape 1595">
                <a:extLst>
                  <a:ext uri="{FF2B5EF4-FFF2-40B4-BE49-F238E27FC236}">
                    <a16:creationId xmlns:a16="http://schemas.microsoft.com/office/drawing/2014/main" id="{CCEA8819-F7E0-1DFD-428D-71AD5DB80447}"/>
                  </a:ext>
                </a:extLst>
              </p:cNvPr>
              <p:cNvSpPr/>
              <p:nvPr/>
            </p:nvSpPr>
            <p:spPr>
              <a:xfrm>
                <a:off x="3968293" y="3519493"/>
                <a:ext cx="73371" cy="12738"/>
              </a:xfrm>
              <a:custGeom>
                <a:avLst/>
                <a:gdLst>
                  <a:gd name="connsiteX0" fmla="*/ 0 w 73371"/>
                  <a:gd name="connsiteY0" fmla="*/ 0 h 12738"/>
                  <a:gd name="connsiteX1" fmla="*/ 73372 w 73371"/>
                  <a:gd name="connsiteY1" fmla="*/ 0 h 12738"/>
                </a:gdLst>
                <a:ahLst/>
                <a:cxnLst>
                  <a:cxn ang="0">
                    <a:pos x="connsiteX0" y="connsiteY0"/>
                  </a:cxn>
                  <a:cxn ang="0">
                    <a:pos x="connsiteX1" y="connsiteY1"/>
                  </a:cxn>
                </a:cxnLst>
                <a:rect l="l" t="t" r="r" b="b"/>
                <a:pathLst>
                  <a:path w="73371" h="12738">
                    <a:moveTo>
                      <a:pt x="0" y="0"/>
                    </a:moveTo>
                    <a:lnTo>
                      <a:pt x="73372"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7" name="Freeform: Shape 1596">
                <a:extLst>
                  <a:ext uri="{FF2B5EF4-FFF2-40B4-BE49-F238E27FC236}">
                    <a16:creationId xmlns:a16="http://schemas.microsoft.com/office/drawing/2014/main" id="{4CACC16D-C1E4-0026-DC75-2797CBFCC6AD}"/>
                  </a:ext>
                </a:extLst>
              </p:cNvPr>
              <p:cNvSpPr/>
              <p:nvPr/>
            </p:nvSpPr>
            <p:spPr>
              <a:xfrm>
                <a:off x="4052110" y="3519493"/>
                <a:ext cx="58213" cy="12738"/>
              </a:xfrm>
              <a:custGeom>
                <a:avLst/>
                <a:gdLst>
                  <a:gd name="connsiteX0" fmla="*/ 0 w 58213"/>
                  <a:gd name="connsiteY0" fmla="*/ 0 h 12738"/>
                  <a:gd name="connsiteX1" fmla="*/ 58213 w 58213"/>
                  <a:gd name="connsiteY1" fmla="*/ 0 h 12738"/>
                </a:gdLst>
                <a:ahLst/>
                <a:cxnLst>
                  <a:cxn ang="0">
                    <a:pos x="connsiteX0" y="connsiteY0"/>
                  </a:cxn>
                  <a:cxn ang="0">
                    <a:pos x="connsiteX1" y="connsiteY1"/>
                  </a:cxn>
                </a:cxnLst>
                <a:rect l="l" t="t" r="r" b="b"/>
                <a:pathLst>
                  <a:path w="58213" h="12738">
                    <a:moveTo>
                      <a:pt x="0" y="0"/>
                    </a:moveTo>
                    <a:lnTo>
                      <a:pt x="58213"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8" name="Freeform: Shape 1597">
                <a:extLst>
                  <a:ext uri="{FF2B5EF4-FFF2-40B4-BE49-F238E27FC236}">
                    <a16:creationId xmlns:a16="http://schemas.microsoft.com/office/drawing/2014/main" id="{1AF7BC51-2AF8-C894-4BBD-C1C0CEC7CAF2}"/>
                  </a:ext>
                </a:extLst>
              </p:cNvPr>
              <p:cNvSpPr/>
              <p:nvPr/>
            </p:nvSpPr>
            <p:spPr>
              <a:xfrm>
                <a:off x="4118985" y="3519493"/>
                <a:ext cx="52098" cy="12738"/>
              </a:xfrm>
              <a:custGeom>
                <a:avLst/>
                <a:gdLst>
                  <a:gd name="connsiteX0" fmla="*/ 0 w 52098"/>
                  <a:gd name="connsiteY0" fmla="*/ 0 h 12738"/>
                  <a:gd name="connsiteX1" fmla="*/ 52099 w 52098"/>
                  <a:gd name="connsiteY1" fmla="*/ 0 h 12738"/>
                </a:gdLst>
                <a:ahLst/>
                <a:cxnLst>
                  <a:cxn ang="0">
                    <a:pos x="connsiteX0" y="connsiteY0"/>
                  </a:cxn>
                  <a:cxn ang="0">
                    <a:pos x="connsiteX1" y="connsiteY1"/>
                  </a:cxn>
                </a:cxnLst>
                <a:rect l="l" t="t" r="r" b="b"/>
                <a:pathLst>
                  <a:path w="52098" h="12738">
                    <a:moveTo>
                      <a:pt x="0" y="0"/>
                    </a:moveTo>
                    <a:lnTo>
                      <a:pt x="52099"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9" name="Freeform: Shape 1598">
                <a:extLst>
                  <a:ext uri="{FF2B5EF4-FFF2-40B4-BE49-F238E27FC236}">
                    <a16:creationId xmlns:a16="http://schemas.microsoft.com/office/drawing/2014/main" id="{89B698AB-C133-90C3-3FCA-E775C9C343FC}"/>
                  </a:ext>
                </a:extLst>
              </p:cNvPr>
              <p:cNvSpPr/>
              <p:nvPr/>
            </p:nvSpPr>
            <p:spPr>
              <a:xfrm>
                <a:off x="4183185" y="3519493"/>
                <a:ext cx="52990" cy="12738"/>
              </a:xfrm>
              <a:custGeom>
                <a:avLst/>
                <a:gdLst>
                  <a:gd name="connsiteX0" fmla="*/ 0 w 52990"/>
                  <a:gd name="connsiteY0" fmla="*/ 0 h 12738"/>
                  <a:gd name="connsiteX1" fmla="*/ 52990 w 52990"/>
                  <a:gd name="connsiteY1" fmla="*/ 0 h 12738"/>
                </a:gdLst>
                <a:ahLst/>
                <a:cxnLst>
                  <a:cxn ang="0">
                    <a:pos x="connsiteX0" y="connsiteY0"/>
                  </a:cxn>
                  <a:cxn ang="0">
                    <a:pos x="connsiteX1" y="connsiteY1"/>
                  </a:cxn>
                </a:cxnLst>
                <a:rect l="l" t="t" r="r" b="b"/>
                <a:pathLst>
                  <a:path w="52990" h="12738">
                    <a:moveTo>
                      <a:pt x="0" y="0"/>
                    </a:moveTo>
                    <a:lnTo>
                      <a:pt x="52990"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0" name="Freeform: Shape 1599">
                <a:extLst>
                  <a:ext uri="{FF2B5EF4-FFF2-40B4-BE49-F238E27FC236}">
                    <a16:creationId xmlns:a16="http://schemas.microsoft.com/office/drawing/2014/main" id="{81B40971-4442-C62C-A1C3-6FF217ECE675}"/>
                  </a:ext>
                </a:extLst>
              </p:cNvPr>
              <p:cNvSpPr/>
              <p:nvPr/>
            </p:nvSpPr>
            <p:spPr>
              <a:xfrm>
                <a:off x="4248787" y="3519493"/>
                <a:ext cx="51716" cy="12738"/>
              </a:xfrm>
              <a:custGeom>
                <a:avLst/>
                <a:gdLst>
                  <a:gd name="connsiteX0" fmla="*/ 0 w 51716"/>
                  <a:gd name="connsiteY0" fmla="*/ 0 h 12738"/>
                  <a:gd name="connsiteX1" fmla="*/ 51717 w 51716"/>
                  <a:gd name="connsiteY1" fmla="*/ 0 h 12738"/>
                </a:gdLst>
                <a:ahLst/>
                <a:cxnLst>
                  <a:cxn ang="0">
                    <a:pos x="connsiteX0" y="connsiteY0"/>
                  </a:cxn>
                  <a:cxn ang="0">
                    <a:pos x="connsiteX1" y="connsiteY1"/>
                  </a:cxn>
                </a:cxnLst>
                <a:rect l="l" t="t" r="r" b="b"/>
                <a:pathLst>
                  <a:path w="51716" h="12738">
                    <a:moveTo>
                      <a:pt x="0" y="0"/>
                    </a:moveTo>
                    <a:lnTo>
                      <a:pt x="51717"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1" name="Freeform: Shape 1600">
                <a:extLst>
                  <a:ext uri="{FF2B5EF4-FFF2-40B4-BE49-F238E27FC236}">
                    <a16:creationId xmlns:a16="http://schemas.microsoft.com/office/drawing/2014/main" id="{BE70F5AB-AA4B-1F8D-1C48-570A46117598}"/>
                  </a:ext>
                </a:extLst>
              </p:cNvPr>
              <p:cNvSpPr/>
              <p:nvPr/>
            </p:nvSpPr>
            <p:spPr>
              <a:xfrm>
                <a:off x="4314388" y="3519493"/>
                <a:ext cx="47767" cy="12738"/>
              </a:xfrm>
              <a:custGeom>
                <a:avLst/>
                <a:gdLst>
                  <a:gd name="connsiteX0" fmla="*/ 0 w 47767"/>
                  <a:gd name="connsiteY0" fmla="*/ 0 h 12738"/>
                  <a:gd name="connsiteX1" fmla="*/ 47768 w 47767"/>
                  <a:gd name="connsiteY1" fmla="*/ 0 h 12738"/>
                </a:gdLst>
                <a:ahLst/>
                <a:cxnLst>
                  <a:cxn ang="0">
                    <a:pos x="connsiteX0" y="connsiteY0"/>
                  </a:cxn>
                  <a:cxn ang="0">
                    <a:pos x="connsiteX1" y="connsiteY1"/>
                  </a:cxn>
                </a:cxnLst>
                <a:rect l="l" t="t" r="r" b="b"/>
                <a:pathLst>
                  <a:path w="47767" h="12738">
                    <a:moveTo>
                      <a:pt x="0" y="0"/>
                    </a:moveTo>
                    <a:lnTo>
                      <a:pt x="47768"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2" name="Freeform: Shape 1601">
                <a:extLst>
                  <a:ext uri="{FF2B5EF4-FFF2-40B4-BE49-F238E27FC236}">
                    <a16:creationId xmlns:a16="http://schemas.microsoft.com/office/drawing/2014/main" id="{900434F5-1589-FB7F-080C-95B4BEBDA6CC}"/>
                  </a:ext>
                </a:extLst>
              </p:cNvPr>
              <p:cNvSpPr/>
              <p:nvPr/>
            </p:nvSpPr>
            <p:spPr>
              <a:xfrm>
                <a:off x="4346488" y="3548536"/>
                <a:ext cx="20890" cy="36940"/>
              </a:xfrm>
              <a:custGeom>
                <a:avLst/>
                <a:gdLst>
                  <a:gd name="connsiteX0" fmla="*/ 0 w 20890"/>
                  <a:gd name="connsiteY0" fmla="*/ 0 h 36940"/>
                  <a:gd name="connsiteX1" fmla="*/ 0 w 20890"/>
                  <a:gd name="connsiteY1" fmla="*/ 36941 h 36940"/>
                  <a:gd name="connsiteX2" fmla="*/ 20891 w 20890"/>
                  <a:gd name="connsiteY2" fmla="*/ 36941 h 36940"/>
                </a:gdLst>
                <a:ahLst/>
                <a:cxnLst>
                  <a:cxn ang="0">
                    <a:pos x="connsiteX0" y="connsiteY0"/>
                  </a:cxn>
                  <a:cxn ang="0">
                    <a:pos x="connsiteX1" y="connsiteY1"/>
                  </a:cxn>
                  <a:cxn ang="0">
                    <a:pos x="connsiteX2" y="connsiteY2"/>
                  </a:cxn>
                </a:cxnLst>
                <a:rect l="l" t="t" r="r" b="b"/>
                <a:pathLst>
                  <a:path w="20890" h="36940">
                    <a:moveTo>
                      <a:pt x="0" y="0"/>
                    </a:moveTo>
                    <a:lnTo>
                      <a:pt x="0" y="36941"/>
                    </a:lnTo>
                    <a:lnTo>
                      <a:pt x="20891" y="3694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3" name="Freeform: Shape 1602">
                <a:extLst>
                  <a:ext uri="{FF2B5EF4-FFF2-40B4-BE49-F238E27FC236}">
                    <a16:creationId xmlns:a16="http://schemas.microsoft.com/office/drawing/2014/main" id="{4C6E6110-7E44-3457-D4E7-743505D32FC6}"/>
                  </a:ext>
                </a:extLst>
              </p:cNvPr>
              <p:cNvSpPr/>
              <p:nvPr/>
            </p:nvSpPr>
            <p:spPr>
              <a:xfrm>
                <a:off x="4379480" y="3585477"/>
                <a:ext cx="53882" cy="12738"/>
              </a:xfrm>
              <a:custGeom>
                <a:avLst/>
                <a:gdLst>
                  <a:gd name="connsiteX0" fmla="*/ 0 w 53882"/>
                  <a:gd name="connsiteY0" fmla="*/ 0 h 12738"/>
                  <a:gd name="connsiteX1" fmla="*/ 53882 w 53882"/>
                  <a:gd name="connsiteY1" fmla="*/ 0 h 12738"/>
                </a:gdLst>
                <a:ahLst/>
                <a:cxnLst>
                  <a:cxn ang="0">
                    <a:pos x="connsiteX0" y="connsiteY0"/>
                  </a:cxn>
                  <a:cxn ang="0">
                    <a:pos x="connsiteX1" y="connsiteY1"/>
                  </a:cxn>
                </a:cxnLst>
                <a:rect l="l" t="t" r="r" b="b"/>
                <a:pathLst>
                  <a:path w="53882" h="12738">
                    <a:moveTo>
                      <a:pt x="0" y="0"/>
                    </a:moveTo>
                    <a:lnTo>
                      <a:pt x="53882"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4" name="Freeform: Shape 1603">
                <a:extLst>
                  <a:ext uri="{FF2B5EF4-FFF2-40B4-BE49-F238E27FC236}">
                    <a16:creationId xmlns:a16="http://schemas.microsoft.com/office/drawing/2014/main" id="{4601369C-5398-B624-F3A8-672073F00A35}"/>
                  </a:ext>
                </a:extLst>
              </p:cNvPr>
              <p:cNvSpPr/>
              <p:nvPr/>
            </p:nvSpPr>
            <p:spPr>
              <a:xfrm>
                <a:off x="4443298" y="3585477"/>
                <a:ext cx="63053" cy="12738"/>
              </a:xfrm>
              <a:custGeom>
                <a:avLst/>
                <a:gdLst>
                  <a:gd name="connsiteX0" fmla="*/ 0 w 63053"/>
                  <a:gd name="connsiteY0" fmla="*/ 0 h 12738"/>
                  <a:gd name="connsiteX1" fmla="*/ 63054 w 63053"/>
                  <a:gd name="connsiteY1" fmla="*/ 0 h 12738"/>
                </a:gdLst>
                <a:ahLst/>
                <a:cxnLst>
                  <a:cxn ang="0">
                    <a:pos x="connsiteX0" y="connsiteY0"/>
                  </a:cxn>
                  <a:cxn ang="0">
                    <a:pos x="connsiteX1" y="connsiteY1"/>
                  </a:cxn>
                </a:cxnLst>
                <a:rect l="l" t="t" r="r" b="b"/>
                <a:pathLst>
                  <a:path w="63053" h="12738">
                    <a:moveTo>
                      <a:pt x="0" y="0"/>
                    </a:moveTo>
                    <a:lnTo>
                      <a:pt x="63054"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5" name="Freeform: Shape 1604">
                <a:extLst>
                  <a:ext uri="{FF2B5EF4-FFF2-40B4-BE49-F238E27FC236}">
                    <a16:creationId xmlns:a16="http://schemas.microsoft.com/office/drawing/2014/main" id="{CE49B765-C599-36CD-7FA0-A3FEE8B22343}"/>
                  </a:ext>
                </a:extLst>
              </p:cNvPr>
              <p:cNvSpPr/>
              <p:nvPr/>
            </p:nvSpPr>
            <p:spPr>
              <a:xfrm>
                <a:off x="4513230" y="3585477"/>
                <a:ext cx="48277" cy="12738"/>
              </a:xfrm>
              <a:custGeom>
                <a:avLst/>
                <a:gdLst>
                  <a:gd name="connsiteX0" fmla="*/ 48277 w 48277"/>
                  <a:gd name="connsiteY0" fmla="*/ 0 h 12738"/>
                  <a:gd name="connsiteX1" fmla="*/ 0 w 48277"/>
                  <a:gd name="connsiteY1" fmla="*/ 0 h 12738"/>
                </a:gdLst>
                <a:ahLst/>
                <a:cxnLst>
                  <a:cxn ang="0">
                    <a:pos x="connsiteX0" y="connsiteY0"/>
                  </a:cxn>
                  <a:cxn ang="0">
                    <a:pos x="connsiteX1" y="connsiteY1"/>
                  </a:cxn>
                </a:cxnLst>
                <a:rect l="l" t="t" r="r" b="b"/>
                <a:pathLst>
                  <a:path w="48277" h="12738">
                    <a:moveTo>
                      <a:pt x="48277" y="0"/>
                    </a:moveTo>
                    <a:lnTo>
                      <a:pt x="0"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6" name="Freeform: Shape 1605">
                <a:extLst>
                  <a:ext uri="{FF2B5EF4-FFF2-40B4-BE49-F238E27FC236}">
                    <a16:creationId xmlns:a16="http://schemas.microsoft.com/office/drawing/2014/main" id="{89FBA830-8AA5-19E6-38BA-4878FA22E53D}"/>
                  </a:ext>
                </a:extLst>
              </p:cNvPr>
              <p:cNvSpPr/>
              <p:nvPr/>
            </p:nvSpPr>
            <p:spPr>
              <a:xfrm>
                <a:off x="4574882" y="3585477"/>
                <a:ext cx="53882" cy="12738"/>
              </a:xfrm>
              <a:custGeom>
                <a:avLst/>
                <a:gdLst>
                  <a:gd name="connsiteX0" fmla="*/ 0 w 53882"/>
                  <a:gd name="connsiteY0" fmla="*/ 0 h 12738"/>
                  <a:gd name="connsiteX1" fmla="*/ 53882 w 53882"/>
                  <a:gd name="connsiteY1" fmla="*/ 0 h 12738"/>
                </a:gdLst>
                <a:ahLst/>
                <a:cxnLst>
                  <a:cxn ang="0">
                    <a:pos x="connsiteX0" y="connsiteY0"/>
                  </a:cxn>
                  <a:cxn ang="0">
                    <a:pos x="connsiteX1" y="connsiteY1"/>
                  </a:cxn>
                </a:cxnLst>
                <a:rect l="l" t="t" r="r" b="b"/>
                <a:pathLst>
                  <a:path w="53882" h="12738">
                    <a:moveTo>
                      <a:pt x="0" y="0"/>
                    </a:moveTo>
                    <a:lnTo>
                      <a:pt x="53882"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7" name="Freeform: Shape 1606">
                <a:extLst>
                  <a:ext uri="{FF2B5EF4-FFF2-40B4-BE49-F238E27FC236}">
                    <a16:creationId xmlns:a16="http://schemas.microsoft.com/office/drawing/2014/main" id="{031EEA0E-84F3-3BEB-430D-49C4ABAE9FA1}"/>
                  </a:ext>
                </a:extLst>
              </p:cNvPr>
              <p:cNvSpPr/>
              <p:nvPr/>
            </p:nvSpPr>
            <p:spPr>
              <a:xfrm>
                <a:off x="4640484" y="3585477"/>
                <a:ext cx="50825" cy="12738"/>
              </a:xfrm>
              <a:custGeom>
                <a:avLst/>
                <a:gdLst>
                  <a:gd name="connsiteX0" fmla="*/ 0 w 50825"/>
                  <a:gd name="connsiteY0" fmla="*/ 0 h 12738"/>
                  <a:gd name="connsiteX1" fmla="*/ 50825 w 50825"/>
                  <a:gd name="connsiteY1" fmla="*/ 0 h 12738"/>
                </a:gdLst>
                <a:ahLst/>
                <a:cxnLst>
                  <a:cxn ang="0">
                    <a:pos x="connsiteX0" y="connsiteY0"/>
                  </a:cxn>
                  <a:cxn ang="0">
                    <a:pos x="connsiteX1" y="connsiteY1"/>
                  </a:cxn>
                </a:cxnLst>
                <a:rect l="l" t="t" r="r" b="b"/>
                <a:pathLst>
                  <a:path w="50825" h="12738">
                    <a:moveTo>
                      <a:pt x="0" y="0"/>
                    </a:moveTo>
                    <a:lnTo>
                      <a:pt x="50825"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8" name="Freeform: Shape 1607">
                <a:extLst>
                  <a:ext uri="{FF2B5EF4-FFF2-40B4-BE49-F238E27FC236}">
                    <a16:creationId xmlns:a16="http://schemas.microsoft.com/office/drawing/2014/main" id="{05190B06-BF11-D1DA-7112-D60A954C1016}"/>
                  </a:ext>
                </a:extLst>
              </p:cNvPr>
              <p:cNvSpPr/>
              <p:nvPr/>
            </p:nvSpPr>
            <p:spPr>
              <a:xfrm>
                <a:off x="4705193" y="3585477"/>
                <a:ext cx="51207" cy="12738"/>
              </a:xfrm>
              <a:custGeom>
                <a:avLst/>
                <a:gdLst>
                  <a:gd name="connsiteX0" fmla="*/ 0 w 51207"/>
                  <a:gd name="connsiteY0" fmla="*/ 0 h 12738"/>
                  <a:gd name="connsiteX1" fmla="*/ 51207 w 51207"/>
                  <a:gd name="connsiteY1" fmla="*/ 0 h 12738"/>
                </a:gdLst>
                <a:ahLst/>
                <a:cxnLst>
                  <a:cxn ang="0">
                    <a:pos x="connsiteX0" y="connsiteY0"/>
                  </a:cxn>
                  <a:cxn ang="0">
                    <a:pos x="connsiteX1" y="connsiteY1"/>
                  </a:cxn>
                </a:cxnLst>
                <a:rect l="l" t="t" r="r" b="b"/>
                <a:pathLst>
                  <a:path w="51207" h="12738">
                    <a:moveTo>
                      <a:pt x="0" y="0"/>
                    </a:moveTo>
                    <a:lnTo>
                      <a:pt x="51207"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9" name="Freeform: Shape 1608">
                <a:extLst>
                  <a:ext uri="{FF2B5EF4-FFF2-40B4-BE49-F238E27FC236}">
                    <a16:creationId xmlns:a16="http://schemas.microsoft.com/office/drawing/2014/main" id="{F697D3F1-8EF9-DE5B-47C1-68F94C6EB74B}"/>
                  </a:ext>
                </a:extLst>
              </p:cNvPr>
              <p:cNvSpPr/>
              <p:nvPr/>
            </p:nvSpPr>
            <p:spPr>
              <a:xfrm>
                <a:off x="4770794" y="3585477"/>
                <a:ext cx="52990" cy="12738"/>
              </a:xfrm>
              <a:custGeom>
                <a:avLst/>
                <a:gdLst>
                  <a:gd name="connsiteX0" fmla="*/ 0 w 52990"/>
                  <a:gd name="connsiteY0" fmla="*/ 0 h 12738"/>
                  <a:gd name="connsiteX1" fmla="*/ 52990 w 52990"/>
                  <a:gd name="connsiteY1" fmla="*/ 0 h 12738"/>
                </a:gdLst>
                <a:ahLst/>
                <a:cxnLst>
                  <a:cxn ang="0">
                    <a:pos x="connsiteX0" y="connsiteY0"/>
                  </a:cxn>
                  <a:cxn ang="0">
                    <a:pos x="connsiteX1" y="connsiteY1"/>
                  </a:cxn>
                </a:cxnLst>
                <a:rect l="l" t="t" r="r" b="b"/>
                <a:pathLst>
                  <a:path w="52990" h="12738">
                    <a:moveTo>
                      <a:pt x="0" y="0"/>
                    </a:moveTo>
                    <a:lnTo>
                      <a:pt x="52990"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10" name="Freeform: Shape 1609">
                <a:extLst>
                  <a:ext uri="{FF2B5EF4-FFF2-40B4-BE49-F238E27FC236}">
                    <a16:creationId xmlns:a16="http://schemas.microsoft.com/office/drawing/2014/main" id="{56D21FDD-CCE1-22A6-CA65-D20C3C0350C3}"/>
                  </a:ext>
                </a:extLst>
              </p:cNvPr>
              <p:cNvSpPr/>
              <p:nvPr/>
            </p:nvSpPr>
            <p:spPr>
              <a:xfrm>
                <a:off x="4835504" y="3585477"/>
                <a:ext cx="52990" cy="12738"/>
              </a:xfrm>
              <a:custGeom>
                <a:avLst/>
                <a:gdLst>
                  <a:gd name="connsiteX0" fmla="*/ 0 w 52990"/>
                  <a:gd name="connsiteY0" fmla="*/ 0 h 12738"/>
                  <a:gd name="connsiteX1" fmla="*/ 52991 w 52990"/>
                  <a:gd name="connsiteY1" fmla="*/ 0 h 12738"/>
                </a:gdLst>
                <a:ahLst/>
                <a:cxnLst>
                  <a:cxn ang="0">
                    <a:pos x="connsiteX0" y="connsiteY0"/>
                  </a:cxn>
                  <a:cxn ang="0">
                    <a:pos x="connsiteX1" y="connsiteY1"/>
                  </a:cxn>
                </a:cxnLst>
                <a:rect l="l" t="t" r="r" b="b"/>
                <a:pathLst>
                  <a:path w="52990" h="12738">
                    <a:moveTo>
                      <a:pt x="0" y="0"/>
                    </a:moveTo>
                    <a:lnTo>
                      <a:pt x="5299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11" name="Freeform: Shape 1610">
                <a:extLst>
                  <a:ext uri="{FF2B5EF4-FFF2-40B4-BE49-F238E27FC236}">
                    <a16:creationId xmlns:a16="http://schemas.microsoft.com/office/drawing/2014/main" id="{58288199-25D3-813C-2B3B-059CE14EB9C1}"/>
                  </a:ext>
                </a:extLst>
              </p:cNvPr>
              <p:cNvSpPr/>
              <p:nvPr/>
            </p:nvSpPr>
            <p:spPr>
              <a:xfrm>
                <a:off x="4898940" y="3585477"/>
                <a:ext cx="78594" cy="12738"/>
              </a:xfrm>
              <a:custGeom>
                <a:avLst/>
                <a:gdLst>
                  <a:gd name="connsiteX0" fmla="*/ 0 w 78594"/>
                  <a:gd name="connsiteY0" fmla="*/ 0 h 12738"/>
                  <a:gd name="connsiteX1" fmla="*/ 78594 w 78594"/>
                  <a:gd name="connsiteY1" fmla="*/ 0 h 12738"/>
                </a:gdLst>
                <a:ahLst/>
                <a:cxnLst>
                  <a:cxn ang="0">
                    <a:pos x="connsiteX0" y="connsiteY0"/>
                  </a:cxn>
                  <a:cxn ang="0">
                    <a:pos x="connsiteX1" y="connsiteY1"/>
                  </a:cxn>
                </a:cxnLst>
                <a:rect l="l" t="t" r="r" b="b"/>
                <a:pathLst>
                  <a:path w="78594" h="12738">
                    <a:moveTo>
                      <a:pt x="0" y="0"/>
                    </a:moveTo>
                    <a:lnTo>
                      <a:pt x="78594"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12" name="Graphic 1329">
              <a:extLst>
                <a:ext uri="{FF2B5EF4-FFF2-40B4-BE49-F238E27FC236}">
                  <a16:creationId xmlns:a16="http://schemas.microsoft.com/office/drawing/2014/main" id="{65BD38CF-6A8F-A3AE-AA59-976E1E66F6D2}"/>
                </a:ext>
              </a:extLst>
            </p:cNvPr>
            <p:cNvGrpSpPr/>
            <p:nvPr/>
          </p:nvGrpSpPr>
          <p:grpSpPr>
            <a:xfrm>
              <a:off x="1066169" y="2439047"/>
              <a:ext cx="3910728" cy="1164644"/>
              <a:chOff x="1066169" y="2439047"/>
              <a:chExt cx="3910728" cy="1164644"/>
            </a:xfrm>
          </p:grpSpPr>
          <p:grpSp>
            <p:nvGrpSpPr>
              <p:cNvPr id="1613" name="Graphic 1329">
                <a:extLst>
                  <a:ext uri="{FF2B5EF4-FFF2-40B4-BE49-F238E27FC236}">
                    <a16:creationId xmlns:a16="http://schemas.microsoft.com/office/drawing/2014/main" id="{335EA38A-F1E0-60F7-AF26-B6187D71C6CB}"/>
                  </a:ext>
                </a:extLst>
              </p:cNvPr>
              <p:cNvGrpSpPr/>
              <p:nvPr/>
            </p:nvGrpSpPr>
            <p:grpSpPr>
              <a:xfrm>
                <a:off x="4940339" y="3567134"/>
                <a:ext cx="36558" cy="36430"/>
                <a:chOff x="4940339" y="3567134"/>
                <a:chExt cx="36558" cy="36430"/>
              </a:xfrm>
            </p:grpSpPr>
            <p:sp>
              <p:nvSpPr>
                <p:cNvPr id="1614" name="Freeform: Shape 1613">
                  <a:extLst>
                    <a:ext uri="{FF2B5EF4-FFF2-40B4-BE49-F238E27FC236}">
                      <a16:creationId xmlns:a16="http://schemas.microsoft.com/office/drawing/2014/main" id="{32084490-8247-4838-9947-4F5B112E7A65}"/>
                    </a:ext>
                  </a:extLst>
                </p:cNvPr>
                <p:cNvSpPr/>
                <p:nvPr/>
              </p:nvSpPr>
              <p:spPr>
                <a:xfrm>
                  <a:off x="4958554"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15" name="Freeform: Shape 1614">
                  <a:extLst>
                    <a:ext uri="{FF2B5EF4-FFF2-40B4-BE49-F238E27FC236}">
                      <a16:creationId xmlns:a16="http://schemas.microsoft.com/office/drawing/2014/main" id="{30FF19A5-453D-50D8-4A3D-C2B70C3CDDD6}"/>
                    </a:ext>
                  </a:extLst>
                </p:cNvPr>
                <p:cNvSpPr/>
                <p:nvPr/>
              </p:nvSpPr>
              <p:spPr>
                <a:xfrm>
                  <a:off x="4940339" y="3585349"/>
                  <a:ext cx="36558" cy="12738"/>
                </a:xfrm>
                <a:custGeom>
                  <a:avLst/>
                  <a:gdLst>
                    <a:gd name="connsiteX0" fmla="*/ 0 w 36558"/>
                    <a:gd name="connsiteY0" fmla="*/ 0 h 12738"/>
                    <a:gd name="connsiteX1" fmla="*/ 36559 w 36558"/>
                    <a:gd name="connsiteY1" fmla="*/ 0 h 12738"/>
                  </a:gdLst>
                  <a:ahLst/>
                  <a:cxnLst>
                    <a:cxn ang="0">
                      <a:pos x="connsiteX0" y="connsiteY0"/>
                    </a:cxn>
                    <a:cxn ang="0">
                      <a:pos x="connsiteX1" y="connsiteY1"/>
                    </a:cxn>
                  </a:cxnLst>
                  <a:rect l="l" t="t" r="r" b="b"/>
                  <a:pathLst>
                    <a:path w="36558" h="12738">
                      <a:moveTo>
                        <a:pt x="0" y="0"/>
                      </a:moveTo>
                      <a:lnTo>
                        <a:pt x="3655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16" name="Graphic 1329">
                <a:extLst>
                  <a:ext uri="{FF2B5EF4-FFF2-40B4-BE49-F238E27FC236}">
                    <a16:creationId xmlns:a16="http://schemas.microsoft.com/office/drawing/2014/main" id="{6CDAFDC6-F1DE-A6A7-4B20-C91CA77A42D5}"/>
                  </a:ext>
                </a:extLst>
              </p:cNvPr>
              <p:cNvGrpSpPr/>
              <p:nvPr/>
            </p:nvGrpSpPr>
            <p:grpSpPr>
              <a:xfrm>
                <a:off x="4924034" y="3567134"/>
                <a:ext cx="36430" cy="36430"/>
                <a:chOff x="4924034" y="3567134"/>
                <a:chExt cx="36430" cy="36430"/>
              </a:xfrm>
            </p:grpSpPr>
            <p:sp>
              <p:nvSpPr>
                <p:cNvPr id="1617" name="Freeform: Shape 1616">
                  <a:extLst>
                    <a:ext uri="{FF2B5EF4-FFF2-40B4-BE49-F238E27FC236}">
                      <a16:creationId xmlns:a16="http://schemas.microsoft.com/office/drawing/2014/main" id="{8796AB39-9C0F-A4EC-D46B-F522990D15C4}"/>
                    </a:ext>
                  </a:extLst>
                </p:cNvPr>
                <p:cNvSpPr/>
                <p:nvPr/>
              </p:nvSpPr>
              <p:spPr>
                <a:xfrm>
                  <a:off x="4942249"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18" name="Freeform: Shape 1617">
                  <a:extLst>
                    <a:ext uri="{FF2B5EF4-FFF2-40B4-BE49-F238E27FC236}">
                      <a16:creationId xmlns:a16="http://schemas.microsoft.com/office/drawing/2014/main" id="{8C75B390-3D02-51DC-FBA9-09B5BC75538A}"/>
                    </a:ext>
                  </a:extLst>
                </p:cNvPr>
                <p:cNvSpPr/>
                <p:nvPr/>
              </p:nvSpPr>
              <p:spPr>
                <a:xfrm>
                  <a:off x="4924034" y="358534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
            <p:nvSpPr>
              <p:cNvPr id="1619" name="Freeform: Shape 1618">
                <a:extLst>
                  <a:ext uri="{FF2B5EF4-FFF2-40B4-BE49-F238E27FC236}">
                    <a16:creationId xmlns:a16="http://schemas.microsoft.com/office/drawing/2014/main" id="{22854969-1F05-F2A8-544D-2D5ED8BCFF03}"/>
                  </a:ext>
                </a:extLst>
              </p:cNvPr>
              <p:cNvSpPr/>
              <p:nvPr/>
            </p:nvSpPr>
            <p:spPr>
              <a:xfrm>
                <a:off x="4460621"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0" name="Freeform: Shape 1619">
                <a:extLst>
                  <a:ext uri="{FF2B5EF4-FFF2-40B4-BE49-F238E27FC236}">
                    <a16:creationId xmlns:a16="http://schemas.microsoft.com/office/drawing/2014/main" id="{187E5A07-4754-D068-D454-DE444B716156}"/>
                  </a:ext>
                </a:extLst>
              </p:cNvPr>
              <p:cNvSpPr/>
              <p:nvPr/>
            </p:nvSpPr>
            <p:spPr>
              <a:xfrm>
                <a:off x="4468137"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1" name="Freeform: Shape 1620">
                <a:extLst>
                  <a:ext uri="{FF2B5EF4-FFF2-40B4-BE49-F238E27FC236}">
                    <a16:creationId xmlns:a16="http://schemas.microsoft.com/office/drawing/2014/main" id="{7C0FE542-04C4-FBAE-3663-F927E9F42547}"/>
                  </a:ext>
                </a:extLst>
              </p:cNvPr>
              <p:cNvSpPr/>
              <p:nvPr/>
            </p:nvSpPr>
            <p:spPr>
              <a:xfrm>
                <a:off x="4472086"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2" name="Freeform: Shape 1621">
                <a:extLst>
                  <a:ext uri="{FF2B5EF4-FFF2-40B4-BE49-F238E27FC236}">
                    <a16:creationId xmlns:a16="http://schemas.microsoft.com/office/drawing/2014/main" id="{701C7128-2ED1-A8A5-BAF4-A7A347987442}"/>
                  </a:ext>
                </a:extLst>
              </p:cNvPr>
              <p:cNvSpPr/>
              <p:nvPr/>
            </p:nvSpPr>
            <p:spPr>
              <a:xfrm>
                <a:off x="4491320" y="3567261"/>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3" name="Freeform: Shape 1622">
                <a:extLst>
                  <a:ext uri="{FF2B5EF4-FFF2-40B4-BE49-F238E27FC236}">
                    <a16:creationId xmlns:a16="http://schemas.microsoft.com/office/drawing/2014/main" id="{61DA549A-6521-F398-E69D-57616E6FD26B}"/>
                  </a:ext>
                </a:extLst>
              </p:cNvPr>
              <p:cNvSpPr/>
              <p:nvPr/>
            </p:nvSpPr>
            <p:spPr>
              <a:xfrm>
                <a:off x="4346488" y="350127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nvGrpSpPr>
              <p:cNvPr id="1624" name="Graphic 1329">
                <a:extLst>
                  <a:ext uri="{FF2B5EF4-FFF2-40B4-BE49-F238E27FC236}">
                    <a16:creationId xmlns:a16="http://schemas.microsoft.com/office/drawing/2014/main" id="{FCDE0B0E-465C-B6B7-0F0E-2B222EE16387}"/>
                  </a:ext>
                </a:extLst>
              </p:cNvPr>
              <p:cNvGrpSpPr/>
              <p:nvPr/>
            </p:nvGrpSpPr>
            <p:grpSpPr>
              <a:xfrm>
                <a:off x="3974535" y="3501278"/>
                <a:ext cx="36558" cy="36430"/>
                <a:chOff x="3974535" y="3501278"/>
                <a:chExt cx="36558" cy="36430"/>
              </a:xfrm>
            </p:grpSpPr>
            <p:sp>
              <p:nvSpPr>
                <p:cNvPr id="1625" name="Freeform: Shape 1624">
                  <a:extLst>
                    <a:ext uri="{FF2B5EF4-FFF2-40B4-BE49-F238E27FC236}">
                      <a16:creationId xmlns:a16="http://schemas.microsoft.com/office/drawing/2014/main" id="{3C556A0A-0C40-1865-BE6C-01E7709209F7}"/>
                    </a:ext>
                  </a:extLst>
                </p:cNvPr>
                <p:cNvSpPr/>
                <p:nvPr/>
              </p:nvSpPr>
              <p:spPr>
                <a:xfrm>
                  <a:off x="3992878" y="350127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6" name="Freeform: Shape 1625">
                  <a:extLst>
                    <a:ext uri="{FF2B5EF4-FFF2-40B4-BE49-F238E27FC236}">
                      <a16:creationId xmlns:a16="http://schemas.microsoft.com/office/drawing/2014/main" id="{B12A89AD-292A-734A-A80D-D915FF091256}"/>
                    </a:ext>
                  </a:extLst>
                </p:cNvPr>
                <p:cNvSpPr/>
                <p:nvPr/>
              </p:nvSpPr>
              <p:spPr>
                <a:xfrm>
                  <a:off x="3974535" y="351949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27" name="Graphic 1329">
                <a:extLst>
                  <a:ext uri="{FF2B5EF4-FFF2-40B4-BE49-F238E27FC236}">
                    <a16:creationId xmlns:a16="http://schemas.microsoft.com/office/drawing/2014/main" id="{2970D02B-AED3-1902-30E5-5A12880E8CDF}"/>
                  </a:ext>
                </a:extLst>
              </p:cNvPr>
              <p:cNvGrpSpPr/>
              <p:nvPr/>
            </p:nvGrpSpPr>
            <p:grpSpPr>
              <a:xfrm>
                <a:off x="3956320" y="3455166"/>
                <a:ext cx="36558" cy="36558"/>
                <a:chOff x="3956320" y="3455166"/>
                <a:chExt cx="36558" cy="36558"/>
              </a:xfrm>
            </p:grpSpPr>
            <p:sp>
              <p:nvSpPr>
                <p:cNvPr id="1628" name="Freeform: Shape 1627">
                  <a:extLst>
                    <a:ext uri="{FF2B5EF4-FFF2-40B4-BE49-F238E27FC236}">
                      <a16:creationId xmlns:a16="http://schemas.microsoft.com/office/drawing/2014/main" id="{DF2CF65E-E2A7-7EFA-B982-21F57C5BF3A6}"/>
                    </a:ext>
                  </a:extLst>
                </p:cNvPr>
                <p:cNvSpPr/>
                <p:nvPr/>
              </p:nvSpPr>
              <p:spPr>
                <a:xfrm>
                  <a:off x="3974535" y="345516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9" name="Freeform: Shape 1628">
                  <a:extLst>
                    <a:ext uri="{FF2B5EF4-FFF2-40B4-BE49-F238E27FC236}">
                      <a16:creationId xmlns:a16="http://schemas.microsoft.com/office/drawing/2014/main" id="{BBC4EE50-0528-7CCD-FB9F-D46BA5509B9C}"/>
                    </a:ext>
                  </a:extLst>
                </p:cNvPr>
                <p:cNvSpPr/>
                <p:nvPr/>
              </p:nvSpPr>
              <p:spPr>
                <a:xfrm>
                  <a:off x="3956320" y="3473509"/>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30" name="Graphic 1329">
                <a:extLst>
                  <a:ext uri="{FF2B5EF4-FFF2-40B4-BE49-F238E27FC236}">
                    <a16:creationId xmlns:a16="http://schemas.microsoft.com/office/drawing/2014/main" id="{FE701B91-BFB6-61F3-8262-4FD0A644AA69}"/>
                  </a:ext>
                </a:extLst>
              </p:cNvPr>
              <p:cNvGrpSpPr/>
              <p:nvPr/>
            </p:nvGrpSpPr>
            <p:grpSpPr>
              <a:xfrm>
                <a:off x="3968293" y="3455166"/>
                <a:ext cx="36430" cy="36558"/>
                <a:chOff x="3968293" y="3455166"/>
                <a:chExt cx="36430" cy="36558"/>
              </a:xfrm>
            </p:grpSpPr>
            <p:sp>
              <p:nvSpPr>
                <p:cNvPr id="1631" name="Freeform: Shape 1630">
                  <a:extLst>
                    <a:ext uri="{FF2B5EF4-FFF2-40B4-BE49-F238E27FC236}">
                      <a16:creationId xmlns:a16="http://schemas.microsoft.com/office/drawing/2014/main" id="{977E8660-3AAA-DBBC-B778-479185B7E58F}"/>
                    </a:ext>
                  </a:extLst>
                </p:cNvPr>
                <p:cNvSpPr/>
                <p:nvPr/>
              </p:nvSpPr>
              <p:spPr>
                <a:xfrm>
                  <a:off x="3986509" y="345516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32" name="Freeform: Shape 1631">
                  <a:extLst>
                    <a:ext uri="{FF2B5EF4-FFF2-40B4-BE49-F238E27FC236}">
                      <a16:creationId xmlns:a16="http://schemas.microsoft.com/office/drawing/2014/main" id="{2BD69434-B0CA-FCEF-B42E-BE2487C31483}"/>
                    </a:ext>
                  </a:extLst>
                </p:cNvPr>
                <p:cNvSpPr/>
                <p:nvPr/>
              </p:nvSpPr>
              <p:spPr>
                <a:xfrm>
                  <a:off x="3968293" y="347350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33" name="Graphic 1329">
                <a:extLst>
                  <a:ext uri="{FF2B5EF4-FFF2-40B4-BE49-F238E27FC236}">
                    <a16:creationId xmlns:a16="http://schemas.microsoft.com/office/drawing/2014/main" id="{E0A19273-F9C0-023D-973F-1A0BF1B8B871}"/>
                  </a:ext>
                </a:extLst>
              </p:cNvPr>
              <p:cNvGrpSpPr/>
              <p:nvPr/>
            </p:nvGrpSpPr>
            <p:grpSpPr>
              <a:xfrm>
                <a:off x="3870083" y="3436950"/>
                <a:ext cx="36558" cy="36558"/>
                <a:chOff x="3870083" y="3436950"/>
                <a:chExt cx="36558" cy="36558"/>
              </a:xfrm>
            </p:grpSpPr>
            <p:sp>
              <p:nvSpPr>
                <p:cNvPr id="1634" name="Freeform: Shape 1633">
                  <a:extLst>
                    <a:ext uri="{FF2B5EF4-FFF2-40B4-BE49-F238E27FC236}">
                      <a16:creationId xmlns:a16="http://schemas.microsoft.com/office/drawing/2014/main" id="{8C5E86C0-01F1-B7BC-010E-4B38E8E99234}"/>
                    </a:ext>
                  </a:extLst>
                </p:cNvPr>
                <p:cNvSpPr/>
                <p:nvPr/>
              </p:nvSpPr>
              <p:spPr>
                <a:xfrm>
                  <a:off x="3888425" y="34369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35" name="Freeform: Shape 1634">
                  <a:extLst>
                    <a:ext uri="{FF2B5EF4-FFF2-40B4-BE49-F238E27FC236}">
                      <a16:creationId xmlns:a16="http://schemas.microsoft.com/office/drawing/2014/main" id="{7DB664D5-0D2A-49D6-79F4-F7AB0AB1AF49}"/>
                    </a:ext>
                  </a:extLst>
                </p:cNvPr>
                <p:cNvSpPr/>
                <p:nvPr/>
              </p:nvSpPr>
              <p:spPr>
                <a:xfrm>
                  <a:off x="3870083" y="345516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36" name="Graphic 1329">
                <a:extLst>
                  <a:ext uri="{FF2B5EF4-FFF2-40B4-BE49-F238E27FC236}">
                    <a16:creationId xmlns:a16="http://schemas.microsoft.com/office/drawing/2014/main" id="{E54A8502-7939-A818-71E0-45190D212E06}"/>
                  </a:ext>
                </a:extLst>
              </p:cNvPr>
              <p:cNvGrpSpPr/>
              <p:nvPr/>
            </p:nvGrpSpPr>
            <p:grpSpPr>
              <a:xfrm>
                <a:off x="3857854" y="3436950"/>
                <a:ext cx="36558" cy="36558"/>
                <a:chOff x="3857854" y="3436950"/>
                <a:chExt cx="36558" cy="36558"/>
              </a:xfrm>
            </p:grpSpPr>
            <p:sp>
              <p:nvSpPr>
                <p:cNvPr id="1637" name="Freeform: Shape 1636">
                  <a:extLst>
                    <a:ext uri="{FF2B5EF4-FFF2-40B4-BE49-F238E27FC236}">
                      <a16:creationId xmlns:a16="http://schemas.microsoft.com/office/drawing/2014/main" id="{C5EA156C-E22B-4E5D-3F0D-0F92AA0761FE}"/>
                    </a:ext>
                  </a:extLst>
                </p:cNvPr>
                <p:cNvSpPr/>
                <p:nvPr/>
              </p:nvSpPr>
              <p:spPr>
                <a:xfrm>
                  <a:off x="3876069" y="34369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38" name="Freeform: Shape 1637">
                  <a:extLst>
                    <a:ext uri="{FF2B5EF4-FFF2-40B4-BE49-F238E27FC236}">
                      <a16:creationId xmlns:a16="http://schemas.microsoft.com/office/drawing/2014/main" id="{9BFDE9E8-5E71-F018-D379-9A3CA33ED3E5}"/>
                    </a:ext>
                  </a:extLst>
                </p:cNvPr>
                <p:cNvSpPr/>
                <p:nvPr/>
              </p:nvSpPr>
              <p:spPr>
                <a:xfrm>
                  <a:off x="3857854" y="345516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39" name="Graphic 1329">
                <a:extLst>
                  <a:ext uri="{FF2B5EF4-FFF2-40B4-BE49-F238E27FC236}">
                    <a16:creationId xmlns:a16="http://schemas.microsoft.com/office/drawing/2014/main" id="{936491B6-F8CE-15D4-8959-66F2D838920F}"/>
                  </a:ext>
                </a:extLst>
              </p:cNvPr>
              <p:cNvGrpSpPr/>
              <p:nvPr/>
            </p:nvGrpSpPr>
            <p:grpSpPr>
              <a:xfrm>
                <a:off x="3767668" y="3405360"/>
                <a:ext cx="36430" cy="36430"/>
                <a:chOff x="3767668" y="3405360"/>
                <a:chExt cx="36430" cy="36430"/>
              </a:xfrm>
            </p:grpSpPr>
            <p:sp>
              <p:nvSpPr>
                <p:cNvPr id="1640" name="Freeform: Shape 1639">
                  <a:extLst>
                    <a:ext uri="{FF2B5EF4-FFF2-40B4-BE49-F238E27FC236}">
                      <a16:creationId xmlns:a16="http://schemas.microsoft.com/office/drawing/2014/main" id="{DA4541E3-D436-0861-2C0E-DAA2A0E8E0CA}"/>
                    </a:ext>
                  </a:extLst>
                </p:cNvPr>
                <p:cNvSpPr/>
                <p:nvPr/>
              </p:nvSpPr>
              <p:spPr>
                <a:xfrm>
                  <a:off x="3785884" y="3405360"/>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41" name="Freeform: Shape 1640">
                  <a:extLst>
                    <a:ext uri="{FF2B5EF4-FFF2-40B4-BE49-F238E27FC236}">
                      <a16:creationId xmlns:a16="http://schemas.microsoft.com/office/drawing/2014/main" id="{F9862182-DE4C-99A4-8D51-6573EBF54A2B}"/>
                    </a:ext>
                  </a:extLst>
                </p:cNvPr>
                <p:cNvSpPr/>
                <p:nvPr/>
              </p:nvSpPr>
              <p:spPr>
                <a:xfrm>
                  <a:off x="3767668" y="342357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42" name="Graphic 1329">
                <a:extLst>
                  <a:ext uri="{FF2B5EF4-FFF2-40B4-BE49-F238E27FC236}">
                    <a16:creationId xmlns:a16="http://schemas.microsoft.com/office/drawing/2014/main" id="{FBD20489-351B-1825-6FB8-92DFDF45B807}"/>
                  </a:ext>
                </a:extLst>
              </p:cNvPr>
              <p:cNvGrpSpPr/>
              <p:nvPr/>
            </p:nvGrpSpPr>
            <p:grpSpPr>
              <a:xfrm>
                <a:off x="3575068" y="3387017"/>
                <a:ext cx="36430" cy="36558"/>
                <a:chOff x="3575068" y="3387017"/>
                <a:chExt cx="36430" cy="36558"/>
              </a:xfrm>
            </p:grpSpPr>
            <p:sp>
              <p:nvSpPr>
                <p:cNvPr id="1643" name="Freeform: Shape 1642">
                  <a:extLst>
                    <a:ext uri="{FF2B5EF4-FFF2-40B4-BE49-F238E27FC236}">
                      <a16:creationId xmlns:a16="http://schemas.microsoft.com/office/drawing/2014/main" id="{5809654E-A0C5-751D-824D-B9B824776D34}"/>
                    </a:ext>
                  </a:extLst>
                </p:cNvPr>
                <p:cNvSpPr/>
                <p:nvPr/>
              </p:nvSpPr>
              <p:spPr>
                <a:xfrm>
                  <a:off x="3593283" y="338701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44" name="Freeform: Shape 1643">
                  <a:extLst>
                    <a:ext uri="{FF2B5EF4-FFF2-40B4-BE49-F238E27FC236}">
                      <a16:creationId xmlns:a16="http://schemas.microsoft.com/office/drawing/2014/main" id="{737EFAFF-7DD5-D08C-63A3-1FFA151C49AC}"/>
                    </a:ext>
                  </a:extLst>
                </p:cNvPr>
                <p:cNvSpPr/>
                <p:nvPr/>
              </p:nvSpPr>
              <p:spPr>
                <a:xfrm>
                  <a:off x="3575068" y="340536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45" name="Graphic 1329">
                <a:extLst>
                  <a:ext uri="{FF2B5EF4-FFF2-40B4-BE49-F238E27FC236}">
                    <a16:creationId xmlns:a16="http://schemas.microsoft.com/office/drawing/2014/main" id="{E9B41B54-2F31-4726-B875-613D43A73AE1}"/>
                  </a:ext>
                </a:extLst>
              </p:cNvPr>
              <p:cNvGrpSpPr/>
              <p:nvPr/>
            </p:nvGrpSpPr>
            <p:grpSpPr>
              <a:xfrm>
                <a:off x="3600417" y="3387017"/>
                <a:ext cx="36430" cy="36558"/>
                <a:chOff x="3600417" y="3387017"/>
                <a:chExt cx="36430" cy="36558"/>
              </a:xfrm>
            </p:grpSpPr>
            <p:sp>
              <p:nvSpPr>
                <p:cNvPr id="1646" name="Freeform: Shape 1645">
                  <a:extLst>
                    <a:ext uri="{FF2B5EF4-FFF2-40B4-BE49-F238E27FC236}">
                      <a16:creationId xmlns:a16="http://schemas.microsoft.com/office/drawing/2014/main" id="{A5A78320-4260-C4E7-F7C3-87F10E209017}"/>
                    </a:ext>
                  </a:extLst>
                </p:cNvPr>
                <p:cNvSpPr/>
                <p:nvPr/>
              </p:nvSpPr>
              <p:spPr>
                <a:xfrm>
                  <a:off x="3618632" y="338701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47" name="Freeform: Shape 1646">
                  <a:extLst>
                    <a:ext uri="{FF2B5EF4-FFF2-40B4-BE49-F238E27FC236}">
                      <a16:creationId xmlns:a16="http://schemas.microsoft.com/office/drawing/2014/main" id="{9BF62166-6F9E-6D86-CEB0-37C88C26B86B}"/>
                    </a:ext>
                  </a:extLst>
                </p:cNvPr>
                <p:cNvSpPr/>
                <p:nvPr/>
              </p:nvSpPr>
              <p:spPr>
                <a:xfrm>
                  <a:off x="3600417" y="340536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48" name="Graphic 1329">
                <a:extLst>
                  <a:ext uri="{FF2B5EF4-FFF2-40B4-BE49-F238E27FC236}">
                    <a16:creationId xmlns:a16="http://schemas.microsoft.com/office/drawing/2014/main" id="{725B26DA-E32E-D2B1-F6DE-813EA09BB796}"/>
                  </a:ext>
                </a:extLst>
              </p:cNvPr>
              <p:cNvGrpSpPr/>
              <p:nvPr/>
            </p:nvGrpSpPr>
            <p:grpSpPr>
              <a:xfrm>
                <a:off x="3636848" y="3387017"/>
                <a:ext cx="36558" cy="36558"/>
                <a:chOff x="3636848" y="3387017"/>
                <a:chExt cx="36558" cy="36558"/>
              </a:xfrm>
            </p:grpSpPr>
            <p:sp>
              <p:nvSpPr>
                <p:cNvPr id="1649" name="Freeform: Shape 1648">
                  <a:extLst>
                    <a:ext uri="{FF2B5EF4-FFF2-40B4-BE49-F238E27FC236}">
                      <a16:creationId xmlns:a16="http://schemas.microsoft.com/office/drawing/2014/main" id="{D415F41B-F64E-9CEF-33AF-AF1A6F21DC0B}"/>
                    </a:ext>
                  </a:extLst>
                </p:cNvPr>
                <p:cNvSpPr/>
                <p:nvPr/>
              </p:nvSpPr>
              <p:spPr>
                <a:xfrm>
                  <a:off x="3655191" y="338701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50" name="Freeform: Shape 1649">
                  <a:extLst>
                    <a:ext uri="{FF2B5EF4-FFF2-40B4-BE49-F238E27FC236}">
                      <a16:creationId xmlns:a16="http://schemas.microsoft.com/office/drawing/2014/main" id="{C57AD692-B890-9DD2-AF77-CAA953CCF3D6}"/>
                    </a:ext>
                  </a:extLst>
                </p:cNvPr>
                <p:cNvSpPr/>
                <p:nvPr/>
              </p:nvSpPr>
              <p:spPr>
                <a:xfrm>
                  <a:off x="3636848" y="3405360"/>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51" name="Graphic 1329">
                <a:extLst>
                  <a:ext uri="{FF2B5EF4-FFF2-40B4-BE49-F238E27FC236}">
                    <a16:creationId xmlns:a16="http://schemas.microsoft.com/office/drawing/2014/main" id="{D9781B9E-9B36-E1B1-92EA-F93C615F6771}"/>
                  </a:ext>
                </a:extLst>
              </p:cNvPr>
              <p:cNvGrpSpPr/>
              <p:nvPr/>
            </p:nvGrpSpPr>
            <p:grpSpPr>
              <a:xfrm>
                <a:off x="3698118" y="3387017"/>
                <a:ext cx="36430" cy="36558"/>
                <a:chOff x="3698118" y="3387017"/>
                <a:chExt cx="36430" cy="36558"/>
              </a:xfrm>
            </p:grpSpPr>
            <p:sp>
              <p:nvSpPr>
                <p:cNvPr id="1652" name="Freeform: Shape 1651">
                  <a:extLst>
                    <a:ext uri="{FF2B5EF4-FFF2-40B4-BE49-F238E27FC236}">
                      <a16:creationId xmlns:a16="http://schemas.microsoft.com/office/drawing/2014/main" id="{DB3FA368-391E-7BA3-89BE-C0ACA5002011}"/>
                    </a:ext>
                  </a:extLst>
                </p:cNvPr>
                <p:cNvSpPr/>
                <p:nvPr/>
              </p:nvSpPr>
              <p:spPr>
                <a:xfrm>
                  <a:off x="3716334" y="338701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53" name="Freeform: Shape 1652">
                  <a:extLst>
                    <a:ext uri="{FF2B5EF4-FFF2-40B4-BE49-F238E27FC236}">
                      <a16:creationId xmlns:a16="http://schemas.microsoft.com/office/drawing/2014/main" id="{5D43778D-E418-ED7E-4D4E-8EA0033E8091}"/>
                    </a:ext>
                  </a:extLst>
                </p:cNvPr>
                <p:cNvSpPr/>
                <p:nvPr/>
              </p:nvSpPr>
              <p:spPr>
                <a:xfrm>
                  <a:off x="3698118" y="340536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54" name="Graphic 1329">
                <a:extLst>
                  <a:ext uri="{FF2B5EF4-FFF2-40B4-BE49-F238E27FC236}">
                    <a16:creationId xmlns:a16="http://schemas.microsoft.com/office/drawing/2014/main" id="{8967152F-6A1D-3EB7-2215-CCE7E833D8DE}"/>
                  </a:ext>
                </a:extLst>
              </p:cNvPr>
              <p:cNvGrpSpPr/>
              <p:nvPr/>
            </p:nvGrpSpPr>
            <p:grpSpPr>
              <a:xfrm>
                <a:off x="3734549" y="3384724"/>
                <a:ext cx="36430" cy="36430"/>
                <a:chOff x="3734549" y="3384724"/>
                <a:chExt cx="36430" cy="36430"/>
              </a:xfrm>
            </p:grpSpPr>
            <p:sp>
              <p:nvSpPr>
                <p:cNvPr id="1655" name="Freeform: Shape 1654">
                  <a:extLst>
                    <a:ext uri="{FF2B5EF4-FFF2-40B4-BE49-F238E27FC236}">
                      <a16:creationId xmlns:a16="http://schemas.microsoft.com/office/drawing/2014/main" id="{07526C56-D5FB-C88C-CF5F-4F3F9207DC68}"/>
                    </a:ext>
                  </a:extLst>
                </p:cNvPr>
                <p:cNvSpPr/>
                <p:nvPr/>
              </p:nvSpPr>
              <p:spPr>
                <a:xfrm>
                  <a:off x="3752765" y="338472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56" name="Freeform: Shape 1655">
                  <a:extLst>
                    <a:ext uri="{FF2B5EF4-FFF2-40B4-BE49-F238E27FC236}">
                      <a16:creationId xmlns:a16="http://schemas.microsoft.com/office/drawing/2014/main" id="{CDDF15FB-90E6-8A6E-0C61-2F990B196544}"/>
                    </a:ext>
                  </a:extLst>
                </p:cNvPr>
                <p:cNvSpPr/>
                <p:nvPr/>
              </p:nvSpPr>
              <p:spPr>
                <a:xfrm>
                  <a:off x="3734549" y="340293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57" name="Graphic 1329">
                <a:extLst>
                  <a:ext uri="{FF2B5EF4-FFF2-40B4-BE49-F238E27FC236}">
                    <a16:creationId xmlns:a16="http://schemas.microsoft.com/office/drawing/2014/main" id="{3739085F-1A52-E8FC-2699-58F0A7A1AB42}"/>
                  </a:ext>
                </a:extLst>
              </p:cNvPr>
              <p:cNvGrpSpPr/>
              <p:nvPr/>
            </p:nvGrpSpPr>
            <p:grpSpPr>
              <a:xfrm>
                <a:off x="3540420" y="3366508"/>
                <a:ext cx="36558" cy="36430"/>
                <a:chOff x="3540420" y="3366508"/>
                <a:chExt cx="36558" cy="36430"/>
              </a:xfrm>
            </p:grpSpPr>
            <p:sp>
              <p:nvSpPr>
                <p:cNvPr id="1658" name="Freeform: Shape 1657">
                  <a:extLst>
                    <a:ext uri="{FF2B5EF4-FFF2-40B4-BE49-F238E27FC236}">
                      <a16:creationId xmlns:a16="http://schemas.microsoft.com/office/drawing/2014/main" id="{18387D01-86F5-B118-0B8B-F773F213BA4F}"/>
                    </a:ext>
                  </a:extLst>
                </p:cNvPr>
                <p:cNvSpPr/>
                <p:nvPr/>
              </p:nvSpPr>
              <p:spPr>
                <a:xfrm>
                  <a:off x="3558636" y="336650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59" name="Freeform: Shape 1658">
                  <a:extLst>
                    <a:ext uri="{FF2B5EF4-FFF2-40B4-BE49-F238E27FC236}">
                      <a16:creationId xmlns:a16="http://schemas.microsoft.com/office/drawing/2014/main" id="{90861B88-8734-F051-6B9A-6D7695DBEA50}"/>
                    </a:ext>
                  </a:extLst>
                </p:cNvPr>
                <p:cNvSpPr/>
                <p:nvPr/>
              </p:nvSpPr>
              <p:spPr>
                <a:xfrm>
                  <a:off x="3540420" y="338472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60" name="Graphic 1329">
                <a:extLst>
                  <a:ext uri="{FF2B5EF4-FFF2-40B4-BE49-F238E27FC236}">
                    <a16:creationId xmlns:a16="http://schemas.microsoft.com/office/drawing/2014/main" id="{690D551A-C583-B8B0-B340-27F8E2503E72}"/>
                  </a:ext>
                </a:extLst>
              </p:cNvPr>
              <p:cNvGrpSpPr/>
              <p:nvPr/>
            </p:nvGrpSpPr>
            <p:grpSpPr>
              <a:xfrm>
                <a:off x="3506282" y="3366508"/>
                <a:ext cx="36430" cy="36430"/>
                <a:chOff x="3506282" y="3366508"/>
                <a:chExt cx="36430" cy="36430"/>
              </a:xfrm>
            </p:grpSpPr>
            <p:sp>
              <p:nvSpPr>
                <p:cNvPr id="1661" name="Freeform: Shape 1660">
                  <a:extLst>
                    <a:ext uri="{FF2B5EF4-FFF2-40B4-BE49-F238E27FC236}">
                      <a16:creationId xmlns:a16="http://schemas.microsoft.com/office/drawing/2014/main" id="{C42AC566-8434-34E3-B34E-3C6835CB9BCA}"/>
                    </a:ext>
                  </a:extLst>
                </p:cNvPr>
                <p:cNvSpPr/>
                <p:nvPr/>
              </p:nvSpPr>
              <p:spPr>
                <a:xfrm>
                  <a:off x="3524498" y="336650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62" name="Freeform: Shape 1661">
                  <a:extLst>
                    <a:ext uri="{FF2B5EF4-FFF2-40B4-BE49-F238E27FC236}">
                      <a16:creationId xmlns:a16="http://schemas.microsoft.com/office/drawing/2014/main" id="{CC33FEB2-BCBF-4C19-828D-1480A7C55C09}"/>
                    </a:ext>
                  </a:extLst>
                </p:cNvPr>
                <p:cNvSpPr/>
                <p:nvPr/>
              </p:nvSpPr>
              <p:spPr>
                <a:xfrm>
                  <a:off x="3506282" y="338472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63" name="Graphic 1329">
                <a:extLst>
                  <a:ext uri="{FF2B5EF4-FFF2-40B4-BE49-F238E27FC236}">
                    <a16:creationId xmlns:a16="http://schemas.microsoft.com/office/drawing/2014/main" id="{F535F0DD-01B3-7815-1DE4-A0C9F35DF037}"/>
                  </a:ext>
                </a:extLst>
              </p:cNvPr>
              <p:cNvGrpSpPr/>
              <p:nvPr/>
            </p:nvGrpSpPr>
            <p:grpSpPr>
              <a:xfrm>
                <a:off x="3488067" y="3330842"/>
                <a:ext cx="36430" cy="36558"/>
                <a:chOff x="3488067" y="3330842"/>
                <a:chExt cx="36430" cy="36558"/>
              </a:xfrm>
            </p:grpSpPr>
            <p:sp>
              <p:nvSpPr>
                <p:cNvPr id="1664" name="Freeform: Shape 1663">
                  <a:extLst>
                    <a:ext uri="{FF2B5EF4-FFF2-40B4-BE49-F238E27FC236}">
                      <a16:creationId xmlns:a16="http://schemas.microsoft.com/office/drawing/2014/main" id="{EF948E77-0CCD-34E9-FDBE-834499B79E69}"/>
                    </a:ext>
                  </a:extLst>
                </p:cNvPr>
                <p:cNvSpPr/>
                <p:nvPr/>
              </p:nvSpPr>
              <p:spPr>
                <a:xfrm>
                  <a:off x="3506282" y="3330842"/>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65" name="Freeform: Shape 1664">
                  <a:extLst>
                    <a:ext uri="{FF2B5EF4-FFF2-40B4-BE49-F238E27FC236}">
                      <a16:creationId xmlns:a16="http://schemas.microsoft.com/office/drawing/2014/main" id="{DAFB2422-B919-074A-2355-35E818579A94}"/>
                    </a:ext>
                  </a:extLst>
                </p:cNvPr>
                <p:cNvSpPr/>
                <p:nvPr/>
              </p:nvSpPr>
              <p:spPr>
                <a:xfrm>
                  <a:off x="3488067" y="3349057"/>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66" name="Graphic 1329">
                <a:extLst>
                  <a:ext uri="{FF2B5EF4-FFF2-40B4-BE49-F238E27FC236}">
                    <a16:creationId xmlns:a16="http://schemas.microsoft.com/office/drawing/2014/main" id="{0A7F9B31-24A1-1B60-0ED0-FDB3754F0825}"/>
                  </a:ext>
                </a:extLst>
              </p:cNvPr>
              <p:cNvGrpSpPr/>
              <p:nvPr/>
            </p:nvGrpSpPr>
            <p:grpSpPr>
              <a:xfrm>
                <a:off x="3479150" y="3316830"/>
                <a:ext cx="36430" cy="36558"/>
                <a:chOff x="3479150" y="3316830"/>
                <a:chExt cx="36430" cy="36558"/>
              </a:xfrm>
            </p:grpSpPr>
            <p:sp>
              <p:nvSpPr>
                <p:cNvPr id="1667" name="Freeform: Shape 1666">
                  <a:extLst>
                    <a:ext uri="{FF2B5EF4-FFF2-40B4-BE49-F238E27FC236}">
                      <a16:creationId xmlns:a16="http://schemas.microsoft.com/office/drawing/2014/main" id="{14BAC73F-AFDE-5E18-7716-2C15EEBEEA1F}"/>
                    </a:ext>
                  </a:extLst>
                </p:cNvPr>
                <p:cNvSpPr/>
                <p:nvPr/>
              </p:nvSpPr>
              <p:spPr>
                <a:xfrm>
                  <a:off x="3497365" y="331683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68" name="Freeform: Shape 1667">
                  <a:extLst>
                    <a:ext uri="{FF2B5EF4-FFF2-40B4-BE49-F238E27FC236}">
                      <a16:creationId xmlns:a16="http://schemas.microsoft.com/office/drawing/2014/main" id="{D8561E08-3BC3-403F-3090-58CD10BAEAE6}"/>
                    </a:ext>
                  </a:extLst>
                </p:cNvPr>
                <p:cNvSpPr/>
                <p:nvPr/>
              </p:nvSpPr>
              <p:spPr>
                <a:xfrm>
                  <a:off x="3479150" y="333504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69" name="Graphic 1329">
                <a:extLst>
                  <a:ext uri="{FF2B5EF4-FFF2-40B4-BE49-F238E27FC236}">
                    <a16:creationId xmlns:a16="http://schemas.microsoft.com/office/drawing/2014/main" id="{5EF3DD69-6BBC-DAA0-AD40-6B562C5501A9}"/>
                  </a:ext>
                </a:extLst>
              </p:cNvPr>
              <p:cNvGrpSpPr/>
              <p:nvPr/>
            </p:nvGrpSpPr>
            <p:grpSpPr>
              <a:xfrm>
                <a:off x="3431892" y="3316830"/>
                <a:ext cx="36430" cy="36558"/>
                <a:chOff x="3431892" y="3316830"/>
                <a:chExt cx="36430" cy="36558"/>
              </a:xfrm>
            </p:grpSpPr>
            <p:sp>
              <p:nvSpPr>
                <p:cNvPr id="1670" name="Freeform: Shape 1669">
                  <a:extLst>
                    <a:ext uri="{FF2B5EF4-FFF2-40B4-BE49-F238E27FC236}">
                      <a16:creationId xmlns:a16="http://schemas.microsoft.com/office/drawing/2014/main" id="{F1D351D9-3479-A4B5-2CD2-307CF0826B0A}"/>
                    </a:ext>
                  </a:extLst>
                </p:cNvPr>
                <p:cNvSpPr/>
                <p:nvPr/>
              </p:nvSpPr>
              <p:spPr>
                <a:xfrm>
                  <a:off x="3450107" y="331683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71" name="Freeform: Shape 1670">
                  <a:extLst>
                    <a:ext uri="{FF2B5EF4-FFF2-40B4-BE49-F238E27FC236}">
                      <a16:creationId xmlns:a16="http://schemas.microsoft.com/office/drawing/2014/main" id="{DF1EACE1-7EC2-1A93-2472-439B7EFA8567}"/>
                    </a:ext>
                  </a:extLst>
                </p:cNvPr>
                <p:cNvSpPr/>
                <p:nvPr/>
              </p:nvSpPr>
              <p:spPr>
                <a:xfrm>
                  <a:off x="3431892" y="333504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72" name="Graphic 1329">
                <a:extLst>
                  <a:ext uri="{FF2B5EF4-FFF2-40B4-BE49-F238E27FC236}">
                    <a16:creationId xmlns:a16="http://schemas.microsoft.com/office/drawing/2014/main" id="{029D35B6-FEA8-EDEA-D7E9-78CC780F4280}"/>
                  </a:ext>
                </a:extLst>
              </p:cNvPr>
              <p:cNvGrpSpPr/>
              <p:nvPr/>
            </p:nvGrpSpPr>
            <p:grpSpPr>
              <a:xfrm>
                <a:off x="3359157" y="3318358"/>
                <a:ext cx="36430" cy="36558"/>
                <a:chOff x="3359157" y="3318358"/>
                <a:chExt cx="36430" cy="36558"/>
              </a:xfrm>
            </p:grpSpPr>
            <p:sp>
              <p:nvSpPr>
                <p:cNvPr id="1673" name="Freeform: Shape 1672">
                  <a:extLst>
                    <a:ext uri="{FF2B5EF4-FFF2-40B4-BE49-F238E27FC236}">
                      <a16:creationId xmlns:a16="http://schemas.microsoft.com/office/drawing/2014/main" id="{14663189-F396-405B-E123-1983AB936876}"/>
                    </a:ext>
                  </a:extLst>
                </p:cNvPr>
                <p:cNvSpPr/>
                <p:nvPr/>
              </p:nvSpPr>
              <p:spPr>
                <a:xfrm>
                  <a:off x="3377372" y="331835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74" name="Freeform: Shape 1673">
                  <a:extLst>
                    <a:ext uri="{FF2B5EF4-FFF2-40B4-BE49-F238E27FC236}">
                      <a16:creationId xmlns:a16="http://schemas.microsoft.com/office/drawing/2014/main" id="{D4F49E2D-F7A3-F8FD-E750-6A86D840F942}"/>
                    </a:ext>
                  </a:extLst>
                </p:cNvPr>
                <p:cNvSpPr/>
                <p:nvPr/>
              </p:nvSpPr>
              <p:spPr>
                <a:xfrm>
                  <a:off x="3359157" y="3336701"/>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75" name="Graphic 1329">
                <a:extLst>
                  <a:ext uri="{FF2B5EF4-FFF2-40B4-BE49-F238E27FC236}">
                    <a16:creationId xmlns:a16="http://schemas.microsoft.com/office/drawing/2014/main" id="{6B028FD7-D7A1-0928-ACC1-EA7FFE00FF25}"/>
                  </a:ext>
                </a:extLst>
              </p:cNvPr>
              <p:cNvGrpSpPr/>
              <p:nvPr/>
            </p:nvGrpSpPr>
            <p:grpSpPr>
              <a:xfrm>
                <a:off x="3135858" y="3292755"/>
                <a:ext cx="36430" cy="36558"/>
                <a:chOff x="3135858" y="3292755"/>
                <a:chExt cx="36430" cy="36558"/>
              </a:xfrm>
            </p:grpSpPr>
            <p:sp>
              <p:nvSpPr>
                <p:cNvPr id="1676" name="Freeform: Shape 1675">
                  <a:extLst>
                    <a:ext uri="{FF2B5EF4-FFF2-40B4-BE49-F238E27FC236}">
                      <a16:creationId xmlns:a16="http://schemas.microsoft.com/office/drawing/2014/main" id="{9BEA4116-683C-5F07-929F-55770B655B36}"/>
                    </a:ext>
                  </a:extLst>
                </p:cNvPr>
                <p:cNvSpPr/>
                <p:nvPr/>
              </p:nvSpPr>
              <p:spPr>
                <a:xfrm>
                  <a:off x="3154073" y="3292755"/>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77" name="Freeform: Shape 1676">
                  <a:extLst>
                    <a:ext uri="{FF2B5EF4-FFF2-40B4-BE49-F238E27FC236}">
                      <a16:creationId xmlns:a16="http://schemas.microsoft.com/office/drawing/2014/main" id="{E800AC3D-91AB-9F2A-A470-F18224999493}"/>
                    </a:ext>
                  </a:extLst>
                </p:cNvPr>
                <p:cNvSpPr/>
                <p:nvPr/>
              </p:nvSpPr>
              <p:spPr>
                <a:xfrm>
                  <a:off x="3135858" y="331097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78" name="Graphic 1329">
                <a:extLst>
                  <a:ext uri="{FF2B5EF4-FFF2-40B4-BE49-F238E27FC236}">
                    <a16:creationId xmlns:a16="http://schemas.microsoft.com/office/drawing/2014/main" id="{90EB4568-D27C-2CA8-E96C-7635EC630890}"/>
                  </a:ext>
                </a:extLst>
              </p:cNvPr>
              <p:cNvGrpSpPr/>
              <p:nvPr/>
            </p:nvGrpSpPr>
            <p:grpSpPr>
              <a:xfrm>
                <a:off x="3082485" y="3268680"/>
                <a:ext cx="36430" cy="36558"/>
                <a:chOff x="3082485" y="3268680"/>
                <a:chExt cx="36430" cy="36558"/>
              </a:xfrm>
            </p:grpSpPr>
            <p:sp>
              <p:nvSpPr>
                <p:cNvPr id="1679" name="Freeform: Shape 1678">
                  <a:extLst>
                    <a:ext uri="{FF2B5EF4-FFF2-40B4-BE49-F238E27FC236}">
                      <a16:creationId xmlns:a16="http://schemas.microsoft.com/office/drawing/2014/main" id="{459F9EFE-348B-ABDE-9F78-612CD977C7E6}"/>
                    </a:ext>
                  </a:extLst>
                </p:cNvPr>
                <p:cNvSpPr/>
                <p:nvPr/>
              </p:nvSpPr>
              <p:spPr>
                <a:xfrm>
                  <a:off x="3100701" y="326868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80" name="Freeform: Shape 1679">
                  <a:extLst>
                    <a:ext uri="{FF2B5EF4-FFF2-40B4-BE49-F238E27FC236}">
                      <a16:creationId xmlns:a16="http://schemas.microsoft.com/office/drawing/2014/main" id="{61C2C53A-015E-232C-AD3C-4ED5455CFFF7}"/>
                    </a:ext>
                  </a:extLst>
                </p:cNvPr>
                <p:cNvSpPr/>
                <p:nvPr/>
              </p:nvSpPr>
              <p:spPr>
                <a:xfrm>
                  <a:off x="3082485" y="328689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81" name="Graphic 1329">
                <a:extLst>
                  <a:ext uri="{FF2B5EF4-FFF2-40B4-BE49-F238E27FC236}">
                    <a16:creationId xmlns:a16="http://schemas.microsoft.com/office/drawing/2014/main" id="{D6479DAD-AD2C-FA82-A78D-22DC4690D648}"/>
                  </a:ext>
                </a:extLst>
              </p:cNvPr>
              <p:cNvGrpSpPr/>
              <p:nvPr/>
            </p:nvGrpSpPr>
            <p:grpSpPr>
              <a:xfrm>
                <a:off x="3064142" y="3271355"/>
                <a:ext cx="36558" cy="36430"/>
                <a:chOff x="3064142" y="3271355"/>
                <a:chExt cx="36558" cy="36430"/>
              </a:xfrm>
            </p:grpSpPr>
            <p:sp>
              <p:nvSpPr>
                <p:cNvPr id="1682" name="Freeform: Shape 1681">
                  <a:extLst>
                    <a:ext uri="{FF2B5EF4-FFF2-40B4-BE49-F238E27FC236}">
                      <a16:creationId xmlns:a16="http://schemas.microsoft.com/office/drawing/2014/main" id="{AD0DC4FC-015D-08E1-1B6F-B126B8693924}"/>
                    </a:ext>
                  </a:extLst>
                </p:cNvPr>
                <p:cNvSpPr/>
                <p:nvPr/>
              </p:nvSpPr>
              <p:spPr>
                <a:xfrm>
                  <a:off x="3082485" y="327135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83" name="Freeform: Shape 1682">
                  <a:extLst>
                    <a:ext uri="{FF2B5EF4-FFF2-40B4-BE49-F238E27FC236}">
                      <a16:creationId xmlns:a16="http://schemas.microsoft.com/office/drawing/2014/main" id="{2A5E9C7B-A48B-3577-DE90-F9DEE360A911}"/>
                    </a:ext>
                  </a:extLst>
                </p:cNvPr>
                <p:cNvSpPr/>
                <p:nvPr/>
              </p:nvSpPr>
              <p:spPr>
                <a:xfrm>
                  <a:off x="3064142" y="3289570"/>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84" name="Graphic 1329">
                <a:extLst>
                  <a:ext uri="{FF2B5EF4-FFF2-40B4-BE49-F238E27FC236}">
                    <a16:creationId xmlns:a16="http://schemas.microsoft.com/office/drawing/2014/main" id="{D6CD7F27-357F-6890-9623-4B9B0F682B9E}"/>
                  </a:ext>
                </a:extLst>
              </p:cNvPr>
              <p:cNvGrpSpPr/>
              <p:nvPr/>
            </p:nvGrpSpPr>
            <p:grpSpPr>
              <a:xfrm>
                <a:off x="3043507" y="3271355"/>
                <a:ext cx="36430" cy="36430"/>
                <a:chOff x="3043507" y="3271355"/>
                <a:chExt cx="36430" cy="36430"/>
              </a:xfrm>
            </p:grpSpPr>
            <p:sp>
              <p:nvSpPr>
                <p:cNvPr id="1685" name="Freeform: Shape 1684">
                  <a:extLst>
                    <a:ext uri="{FF2B5EF4-FFF2-40B4-BE49-F238E27FC236}">
                      <a16:creationId xmlns:a16="http://schemas.microsoft.com/office/drawing/2014/main" id="{D4E2CA51-9F28-E281-B70C-29682198E824}"/>
                    </a:ext>
                  </a:extLst>
                </p:cNvPr>
                <p:cNvSpPr/>
                <p:nvPr/>
              </p:nvSpPr>
              <p:spPr>
                <a:xfrm>
                  <a:off x="3061722" y="327135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86" name="Freeform: Shape 1685">
                  <a:extLst>
                    <a:ext uri="{FF2B5EF4-FFF2-40B4-BE49-F238E27FC236}">
                      <a16:creationId xmlns:a16="http://schemas.microsoft.com/office/drawing/2014/main" id="{49E87E25-F5A3-68D3-7FEE-FC9D26173876}"/>
                    </a:ext>
                  </a:extLst>
                </p:cNvPr>
                <p:cNvSpPr/>
                <p:nvPr/>
              </p:nvSpPr>
              <p:spPr>
                <a:xfrm>
                  <a:off x="3043507" y="328957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87" name="Graphic 1329">
                <a:extLst>
                  <a:ext uri="{FF2B5EF4-FFF2-40B4-BE49-F238E27FC236}">
                    <a16:creationId xmlns:a16="http://schemas.microsoft.com/office/drawing/2014/main" id="{D3980FBD-6C00-08EA-B078-25723A00FA11}"/>
                  </a:ext>
                </a:extLst>
              </p:cNvPr>
              <p:cNvGrpSpPr/>
              <p:nvPr/>
            </p:nvGrpSpPr>
            <p:grpSpPr>
              <a:xfrm>
                <a:off x="3031660" y="3262183"/>
                <a:ext cx="36430" cy="36430"/>
                <a:chOff x="3031660" y="3262183"/>
                <a:chExt cx="36430" cy="36430"/>
              </a:xfrm>
            </p:grpSpPr>
            <p:sp>
              <p:nvSpPr>
                <p:cNvPr id="1688" name="Freeform: Shape 1687">
                  <a:extLst>
                    <a:ext uri="{FF2B5EF4-FFF2-40B4-BE49-F238E27FC236}">
                      <a16:creationId xmlns:a16="http://schemas.microsoft.com/office/drawing/2014/main" id="{52EFFDA8-3C51-7012-BEDD-7A73B6FE58F0}"/>
                    </a:ext>
                  </a:extLst>
                </p:cNvPr>
                <p:cNvSpPr/>
                <p:nvPr/>
              </p:nvSpPr>
              <p:spPr>
                <a:xfrm>
                  <a:off x="3049876" y="3262183"/>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89" name="Freeform: Shape 1688">
                  <a:extLst>
                    <a:ext uri="{FF2B5EF4-FFF2-40B4-BE49-F238E27FC236}">
                      <a16:creationId xmlns:a16="http://schemas.microsoft.com/office/drawing/2014/main" id="{4227CB95-61A7-1678-4551-30B302CF387F}"/>
                    </a:ext>
                  </a:extLst>
                </p:cNvPr>
                <p:cNvSpPr/>
                <p:nvPr/>
              </p:nvSpPr>
              <p:spPr>
                <a:xfrm>
                  <a:off x="3031660" y="328039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90" name="Graphic 1329">
                <a:extLst>
                  <a:ext uri="{FF2B5EF4-FFF2-40B4-BE49-F238E27FC236}">
                    <a16:creationId xmlns:a16="http://schemas.microsoft.com/office/drawing/2014/main" id="{1253A6CA-9974-675F-9E3A-2154B0DD5AE5}"/>
                  </a:ext>
                </a:extLst>
              </p:cNvPr>
              <p:cNvGrpSpPr/>
              <p:nvPr/>
            </p:nvGrpSpPr>
            <p:grpSpPr>
              <a:xfrm>
                <a:off x="3004018" y="3259508"/>
                <a:ext cx="36558" cy="36430"/>
                <a:chOff x="3004018" y="3259508"/>
                <a:chExt cx="36558" cy="36430"/>
              </a:xfrm>
            </p:grpSpPr>
            <p:sp>
              <p:nvSpPr>
                <p:cNvPr id="1691" name="Freeform: Shape 1690">
                  <a:extLst>
                    <a:ext uri="{FF2B5EF4-FFF2-40B4-BE49-F238E27FC236}">
                      <a16:creationId xmlns:a16="http://schemas.microsoft.com/office/drawing/2014/main" id="{C95AC30A-C313-0C5F-1846-E883117BD28F}"/>
                    </a:ext>
                  </a:extLst>
                </p:cNvPr>
                <p:cNvSpPr/>
                <p:nvPr/>
              </p:nvSpPr>
              <p:spPr>
                <a:xfrm>
                  <a:off x="3022361" y="325950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92" name="Freeform: Shape 1691">
                  <a:extLst>
                    <a:ext uri="{FF2B5EF4-FFF2-40B4-BE49-F238E27FC236}">
                      <a16:creationId xmlns:a16="http://schemas.microsoft.com/office/drawing/2014/main" id="{DE2CFFFC-9FA6-31AC-2B10-34258FB30365}"/>
                    </a:ext>
                  </a:extLst>
                </p:cNvPr>
                <p:cNvSpPr/>
                <p:nvPr/>
              </p:nvSpPr>
              <p:spPr>
                <a:xfrm>
                  <a:off x="3004018" y="327772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93" name="Graphic 1329">
                <a:extLst>
                  <a:ext uri="{FF2B5EF4-FFF2-40B4-BE49-F238E27FC236}">
                    <a16:creationId xmlns:a16="http://schemas.microsoft.com/office/drawing/2014/main" id="{B21CA99D-588F-9B01-786B-BD2FAA1524ED}"/>
                  </a:ext>
                </a:extLst>
              </p:cNvPr>
              <p:cNvGrpSpPr/>
              <p:nvPr/>
            </p:nvGrpSpPr>
            <p:grpSpPr>
              <a:xfrm>
                <a:off x="2997012" y="3253139"/>
                <a:ext cx="36558" cy="36430"/>
                <a:chOff x="2997012" y="3253139"/>
                <a:chExt cx="36558" cy="36430"/>
              </a:xfrm>
            </p:grpSpPr>
            <p:sp>
              <p:nvSpPr>
                <p:cNvPr id="1694" name="Freeform: Shape 1693">
                  <a:extLst>
                    <a:ext uri="{FF2B5EF4-FFF2-40B4-BE49-F238E27FC236}">
                      <a16:creationId xmlns:a16="http://schemas.microsoft.com/office/drawing/2014/main" id="{AFF5FB0A-A2F4-F840-9F6D-E9B42E326CFD}"/>
                    </a:ext>
                  </a:extLst>
                </p:cNvPr>
                <p:cNvSpPr/>
                <p:nvPr/>
              </p:nvSpPr>
              <p:spPr>
                <a:xfrm>
                  <a:off x="3015355" y="325313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95" name="Freeform: Shape 1694">
                  <a:extLst>
                    <a:ext uri="{FF2B5EF4-FFF2-40B4-BE49-F238E27FC236}">
                      <a16:creationId xmlns:a16="http://schemas.microsoft.com/office/drawing/2014/main" id="{E52C419B-BA22-5C86-4013-C6CAFD2150C5}"/>
                    </a:ext>
                  </a:extLst>
                </p:cNvPr>
                <p:cNvSpPr/>
                <p:nvPr/>
              </p:nvSpPr>
              <p:spPr>
                <a:xfrm>
                  <a:off x="2997012" y="3271355"/>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96" name="Graphic 1329">
                <a:extLst>
                  <a:ext uri="{FF2B5EF4-FFF2-40B4-BE49-F238E27FC236}">
                    <a16:creationId xmlns:a16="http://schemas.microsoft.com/office/drawing/2014/main" id="{34FF0E52-59EE-93D8-FA46-87A0340A166A}"/>
                  </a:ext>
                </a:extLst>
              </p:cNvPr>
              <p:cNvGrpSpPr/>
              <p:nvPr/>
            </p:nvGrpSpPr>
            <p:grpSpPr>
              <a:xfrm>
                <a:off x="2987841" y="3234796"/>
                <a:ext cx="36558" cy="36558"/>
                <a:chOff x="2987841" y="3234796"/>
                <a:chExt cx="36558" cy="36558"/>
              </a:xfrm>
            </p:grpSpPr>
            <p:sp>
              <p:nvSpPr>
                <p:cNvPr id="1697" name="Freeform: Shape 1696">
                  <a:extLst>
                    <a:ext uri="{FF2B5EF4-FFF2-40B4-BE49-F238E27FC236}">
                      <a16:creationId xmlns:a16="http://schemas.microsoft.com/office/drawing/2014/main" id="{CCE56D6E-A747-8C51-2D8E-61AA13A78E67}"/>
                    </a:ext>
                  </a:extLst>
                </p:cNvPr>
                <p:cNvSpPr/>
                <p:nvPr/>
              </p:nvSpPr>
              <p:spPr>
                <a:xfrm>
                  <a:off x="3006056" y="323479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98" name="Freeform: Shape 1697">
                  <a:extLst>
                    <a:ext uri="{FF2B5EF4-FFF2-40B4-BE49-F238E27FC236}">
                      <a16:creationId xmlns:a16="http://schemas.microsoft.com/office/drawing/2014/main" id="{8C7AC033-D834-3A5E-C25E-F5A0D777A69D}"/>
                    </a:ext>
                  </a:extLst>
                </p:cNvPr>
                <p:cNvSpPr/>
                <p:nvPr/>
              </p:nvSpPr>
              <p:spPr>
                <a:xfrm>
                  <a:off x="2987841" y="3253139"/>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99" name="Graphic 1329">
                <a:extLst>
                  <a:ext uri="{FF2B5EF4-FFF2-40B4-BE49-F238E27FC236}">
                    <a16:creationId xmlns:a16="http://schemas.microsoft.com/office/drawing/2014/main" id="{7070B999-D783-0581-B5DC-2A4903D55CF9}"/>
                  </a:ext>
                </a:extLst>
              </p:cNvPr>
              <p:cNvGrpSpPr/>
              <p:nvPr/>
            </p:nvGrpSpPr>
            <p:grpSpPr>
              <a:xfrm>
                <a:off x="2978797" y="3232249"/>
                <a:ext cx="36558" cy="36430"/>
                <a:chOff x="2978797" y="3232249"/>
                <a:chExt cx="36558" cy="36430"/>
              </a:xfrm>
            </p:grpSpPr>
            <p:sp>
              <p:nvSpPr>
                <p:cNvPr id="1700" name="Freeform: Shape 1699">
                  <a:extLst>
                    <a:ext uri="{FF2B5EF4-FFF2-40B4-BE49-F238E27FC236}">
                      <a16:creationId xmlns:a16="http://schemas.microsoft.com/office/drawing/2014/main" id="{ED65DF73-71C6-8104-0515-534ED2453F83}"/>
                    </a:ext>
                  </a:extLst>
                </p:cNvPr>
                <p:cNvSpPr/>
                <p:nvPr/>
              </p:nvSpPr>
              <p:spPr>
                <a:xfrm>
                  <a:off x="2997012" y="323224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01" name="Freeform: Shape 1700">
                  <a:extLst>
                    <a:ext uri="{FF2B5EF4-FFF2-40B4-BE49-F238E27FC236}">
                      <a16:creationId xmlns:a16="http://schemas.microsoft.com/office/drawing/2014/main" id="{FBE1A5CA-64E9-35E3-8DAC-5C039C5F377C}"/>
                    </a:ext>
                  </a:extLst>
                </p:cNvPr>
                <p:cNvSpPr/>
                <p:nvPr/>
              </p:nvSpPr>
              <p:spPr>
                <a:xfrm>
                  <a:off x="2978797" y="325046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02" name="Graphic 1329">
                <a:extLst>
                  <a:ext uri="{FF2B5EF4-FFF2-40B4-BE49-F238E27FC236}">
                    <a16:creationId xmlns:a16="http://schemas.microsoft.com/office/drawing/2014/main" id="{2FB31C4A-3E23-EDB6-307D-A7644C971831}"/>
                  </a:ext>
                </a:extLst>
              </p:cNvPr>
              <p:cNvGrpSpPr/>
              <p:nvPr/>
            </p:nvGrpSpPr>
            <p:grpSpPr>
              <a:xfrm>
                <a:off x="2963766" y="3229446"/>
                <a:ext cx="36558" cy="36430"/>
                <a:chOff x="2963766" y="3229446"/>
                <a:chExt cx="36558" cy="36430"/>
              </a:xfrm>
            </p:grpSpPr>
            <p:sp>
              <p:nvSpPr>
                <p:cNvPr id="1703" name="Freeform: Shape 1702">
                  <a:extLst>
                    <a:ext uri="{FF2B5EF4-FFF2-40B4-BE49-F238E27FC236}">
                      <a16:creationId xmlns:a16="http://schemas.microsoft.com/office/drawing/2014/main" id="{19BA50B4-6FA4-4911-B440-8B1666EBD48F}"/>
                    </a:ext>
                  </a:extLst>
                </p:cNvPr>
                <p:cNvSpPr/>
                <p:nvPr/>
              </p:nvSpPr>
              <p:spPr>
                <a:xfrm>
                  <a:off x="2981981" y="322944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04" name="Freeform: Shape 1703">
                  <a:extLst>
                    <a:ext uri="{FF2B5EF4-FFF2-40B4-BE49-F238E27FC236}">
                      <a16:creationId xmlns:a16="http://schemas.microsoft.com/office/drawing/2014/main" id="{4E84F8D8-FA98-04D9-9AE8-764E225FB77F}"/>
                    </a:ext>
                  </a:extLst>
                </p:cNvPr>
                <p:cNvSpPr/>
                <p:nvPr/>
              </p:nvSpPr>
              <p:spPr>
                <a:xfrm>
                  <a:off x="2963766" y="3247662"/>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05" name="Graphic 1329">
                <a:extLst>
                  <a:ext uri="{FF2B5EF4-FFF2-40B4-BE49-F238E27FC236}">
                    <a16:creationId xmlns:a16="http://schemas.microsoft.com/office/drawing/2014/main" id="{65E426D9-5C6F-2D7A-3182-4AA482F8C95C}"/>
                  </a:ext>
                </a:extLst>
              </p:cNvPr>
              <p:cNvGrpSpPr/>
              <p:nvPr/>
            </p:nvGrpSpPr>
            <p:grpSpPr>
              <a:xfrm>
                <a:off x="2927335" y="3229446"/>
                <a:ext cx="36430" cy="36430"/>
                <a:chOff x="2927335" y="3229446"/>
                <a:chExt cx="36430" cy="36430"/>
              </a:xfrm>
            </p:grpSpPr>
            <p:sp>
              <p:nvSpPr>
                <p:cNvPr id="1706" name="Freeform: Shape 1705">
                  <a:extLst>
                    <a:ext uri="{FF2B5EF4-FFF2-40B4-BE49-F238E27FC236}">
                      <a16:creationId xmlns:a16="http://schemas.microsoft.com/office/drawing/2014/main" id="{3B05628C-1028-E4B1-2696-BA2FFA64A18B}"/>
                    </a:ext>
                  </a:extLst>
                </p:cNvPr>
                <p:cNvSpPr/>
                <p:nvPr/>
              </p:nvSpPr>
              <p:spPr>
                <a:xfrm>
                  <a:off x="2945550" y="322944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07" name="Freeform: Shape 1706">
                  <a:extLst>
                    <a:ext uri="{FF2B5EF4-FFF2-40B4-BE49-F238E27FC236}">
                      <a16:creationId xmlns:a16="http://schemas.microsoft.com/office/drawing/2014/main" id="{A7EB9F3B-74EA-A194-F216-F89715A9A901}"/>
                    </a:ext>
                  </a:extLst>
                </p:cNvPr>
                <p:cNvSpPr/>
                <p:nvPr/>
              </p:nvSpPr>
              <p:spPr>
                <a:xfrm>
                  <a:off x="2927335" y="324766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08" name="Graphic 1329">
                <a:extLst>
                  <a:ext uri="{FF2B5EF4-FFF2-40B4-BE49-F238E27FC236}">
                    <a16:creationId xmlns:a16="http://schemas.microsoft.com/office/drawing/2014/main" id="{96758FEF-5384-39E9-8C3B-62D5F5A7F9CB}"/>
                  </a:ext>
                </a:extLst>
              </p:cNvPr>
              <p:cNvGrpSpPr/>
              <p:nvPr/>
            </p:nvGrpSpPr>
            <p:grpSpPr>
              <a:xfrm>
                <a:off x="2846830" y="3229446"/>
                <a:ext cx="36558" cy="36430"/>
                <a:chOff x="2846830" y="3229446"/>
                <a:chExt cx="36558" cy="36430"/>
              </a:xfrm>
            </p:grpSpPr>
            <p:sp>
              <p:nvSpPr>
                <p:cNvPr id="1709" name="Freeform: Shape 1708">
                  <a:extLst>
                    <a:ext uri="{FF2B5EF4-FFF2-40B4-BE49-F238E27FC236}">
                      <a16:creationId xmlns:a16="http://schemas.microsoft.com/office/drawing/2014/main" id="{4FF53664-17BF-A5FC-19EB-E84884C0ACEB}"/>
                    </a:ext>
                  </a:extLst>
                </p:cNvPr>
                <p:cNvSpPr/>
                <p:nvPr/>
              </p:nvSpPr>
              <p:spPr>
                <a:xfrm>
                  <a:off x="2865173" y="322944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10" name="Freeform: Shape 1709">
                  <a:extLst>
                    <a:ext uri="{FF2B5EF4-FFF2-40B4-BE49-F238E27FC236}">
                      <a16:creationId xmlns:a16="http://schemas.microsoft.com/office/drawing/2014/main" id="{14BD7DE3-A8A9-9DF8-94C3-BE123CECB13B}"/>
                    </a:ext>
                  </a:extLst>
                </p:cNvPr>
                <p:cNvSpPr/>
                <p:nvPr/>
              </p:nvSpPr>
              <p:spPr>
                <a:xfrm>
                  <a:off x="2846830" y="3247662"/>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11" name="Graphic 1329">
                <a:extLst>
                  <a:ext uri="{FF2B5EF4-FFF2-40B4-BE49-F238E27FC236}">
                    <a16:creationId xmlns:a16="http://schemas.microsoft.com/office/drawing/2014/main" id="{E78744AE-419B-40B1-C7DB-BBABF9A1AC1A}"/>
                  </a:ext>
                </a:extLst>
              </p:cNvPr>
              <p:cNvGrpSpPr/>
              <p:nvPr/>
            </p:nvGrpSpPr>
            <p:grpSpPr>
              <a:xfrm>
                <a:off x="2790018" y="3211103"/>
                <a:ext cx="36430" cy="36558"/>
                <a:chOff x="2790018" y="3211103"/>
                <a:chExt cx="36430" cy="36558"/>
              </a:xfrm>
            </p:grpSpPr>
            <p:sp>
              <p:nvSpPr>
                <p:cNvPr id="1712" name="Freeform: Shape 1711">
                  <a:extLst>
                    <a:ext uri="{FF2B5EF4-FFF2-40B4-BE49-F238E27FC236}">
                      <a16:creationId xmlns:a16="http://schemas.microsoft.com/office/drawing/2014/main" id="{A89FE391-40E7-28AF-EE5A-8FC6DE789290}"/>
                    </a:ext>
                  </a:extLst>
                </p:cNvPr>
                <p:cNvSpPr/>
                <p:nvPr/>
              </p:nvSpPr>
              <p:spPr>
                <a:xfrm>
                  <a:off x="2808234" y="3211103"/>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13" name="Freeform: Shape 1712">
                  <a:extLst>
                    <a:ext uri="{FF2B5EF4-FFF2-40B4-BE49-F238E27FC236}">
                      <a16:creationId xmlns:a16="http://schemas.microsoft.com/office/drawing/2014/main" id="{B1CEE763-3B6B-3DF3-B65D-EDEF3E74AA97}"/>
                    </a:ext>
                  </a:extLst>
                </p:cNvPr>
                <p:cNvSpPr/>
                <p:nvPr/>
              </p:nvSpPr>
              <p:spPr>
                <a:xfrm>
                  <a:off x="2790018" y="3229446"/>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14" name="Graphic 1329">
                <a:extLst>
                  <a:ext uri="{FF2B5EF4-FFF2-40B4-BE49-F238E27FC236}">
                    <a16:creationId xmlns:a16="http://schemas.microsoft.com/office/drawing/2014/main" id="{0C803270-85DF-0152-DFC5-E8D843CF0E51}"/>
                  </a:ext>
                </a:extLst>
              </p:cNvPr>
              <p:cNvGrpSpPr/>
              <p:nvPr/>
            </p:nvGrpSpPr>
            <p:grpSpPr>
              <a:xfrm>
                <a:off x="2574999" y="3185882"/>
                <a:ext cx="36430" cy="36558"/>
                <a:chOff x="2574999" y="3185882"/>
                <a:chExt cx="36430" cy="36558"/>
              </a:xfrm>
            </p:grpSpPr>
            <p:sp>
              <p:nvSpPr>
                <p:cNvPr id="1715" name="Freeform: Shape 1714">
                  <a:extLst>
                    <a:ext uri="{FF2B5EF4-FFF2-40B4-BE49-F238E27FC236}">
                      <a16:creationId xmlns:a16="http://schemas.microsoft.com/office/drawing/2014/main" id="{66550FF3-4794-A436-B161-141EC4F6CE12}"/>
                    </a:ext>
                  </a:extLst>
                </p:cNvPr>
                <p:cNvSpPr/>
                <p:nvPr/>
              </p:nvSpPr>
              <p:spPr>
                <a:xfrm>
                  <a:off x="2593214" y="3185882"/>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16" name="Freeform: Shape 1715">
                  <a:extLst>
                    <a:ext uri="{FF2B5EF4-FFF2-40B4-BE49-F238E27FC236}">
                      <a16:creationId xmlns:a16="http://schemas.microsoft.com/office/drawing/2014/main" id="{DD4820C0-0674-D7D5-3898-0188F7539314}"/>
                    </a:ext>
                  </a:extLst>
                </p:cNvPr>
                <p:cNvSpPr/>
                <p:nvPr/>
              </p:nvSpPr>
              <p:spPr>
                <a:xfrm>
                  <a:off x="2574999" y="320422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17" name="Graphic 1329">
                <a:extLst>
                  <a:ext uri="{FF2B5EF4-FFF2-40B4-BE49-F238E27FC236}">
                    <a16:creationId xmlns:a16="http://schemas.microsoft.com/office/drawing/2014/main" id="{6D3B87D8-D43D-25F7-EEA1-83D9309317A9}"/>
                  </a:ext>
                </a:extLst>
              </p:cNvPr>
              <p:cNvGrpSpPr/>
              <p:nvPr/>
            </p:nvGrpSpPr>
            <p:grpSpPr>
              <a:xfrm>
                <a:off x="2538440" y="3178112"/>
                <a:ext cx="36558" cy="36430"/>
                <a:chOff x="2538440" y="3178112"/>
                <a:chExt cx="36558" cy="36430"/>
              </a:xfrm>
            </p:grpSpPr>
            <p:sp>
              <p:nvSpPr>
                <p:cNvPr id="1718" name="Freeform: Shape 1717">
                  <a:extLst>
                    <a:ext uri="{FF2B5EF4-FFF2-40B4-BE49-F238E27FC236}">
                      <a16:creationId xmlns:a16="http://schemas.microsoft.com/office/drawing/2014/main" id="{0F1BC3B8-3138-8E06-2545-70D6072AAB19}"/>
                    </a:ext>
                  </a:extLst>
                </p:cNvPr>
                <p:cNvSpPr/>
                <p:nvPr/>
              </p:nvSpPr>
              <p:spPr>
                <a:xfrm>
                  <a:off x="2556783" y="3178112"/>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19" name="Freeform: Shape 1718">
                  <a:extLst>
                    <a:ext uri="{FF2B5EF4-FFF2-40B4-BE49-F238E27FC236}">
                      <a16:creationId xmlns:a16="http://schemas.microsoft.com/office/drawing/2014/main" id="{2B049A4A-A0CD-E1FB-A695-A5DCCD960A9D}"/>
                    </a:ext>
                  </a:extLst>
                </p:cNvPr>
                <p:cNvSpPr/>
                <p:nvPr/>
              </p:nvSpPr>
              <p:spPr>
                <a:xfrm>
                  <a:off x="2538440" y="3196327"/>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20" name="Graphic 1329">
                <a:extLst>
                  <a:ext uri="{FF2B5EF4-FFF2-40B4-BE49-F238E27FC236}">
                    <a16:creationId xmlns:a16="http://schemas.microsoft.com/office/drawing/2014/main" id="{CD3C4FCC-1891-B4F3-1F6C-2803991A7D31}"/>
                  </a:ext>
                </a:extLst>
              </p:cNvPr>
              <p:cNvGrpSpPr/>
              <p:nvPr/>
            </p:nvGrpSpPr>
            <p:grpSpPr>
              <a:xfrm>
                <a:off x="2530798" y="3178112"/>
                <a:ext cx="36430" cy="36430"/>
                <a:chOff x="2530798" y="3178112"/>
                <a:chExt cx="36430" cy="36430"/>
              </a:xfrm>
            </p:grpSpPr>
            <p:sp>
              <p:nvSpPr>
                <p:cNvPr id="1721" name="Freeform: Shape 1720">
                  <a:extLst>
                    <a:ext uri="{FF2B5EF4-FFF2-40B4-BE49-F238E27FC236}">
                      <a16:creationId xmlns:a16="http://schemas.microsoft.com/office/drawing/2014/main" id="{4AAB274F-AD35-9744-9AE4-73F0B98C9CDB}"/>
                    </a:ext>
                  </a:extLst>
                </p:cNvPr>
                <p:cNvSpPr/>
                <p:nvPr/>
              </p:nvSpPr>
              <p:spPr>
                <a:xfrm>
                  <a:off x="2549013" y="3178112"/>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22" name="Freeform: Shape 1721">
                  <a:extLst>
                    <a:ext uri="{FF2B5EF4-FFF2-40B4-BE49-F238E27FC236}">
                      <a16:creationId xmlns:a16="http://schemas.microsoft.com/office/drawing/2014/main" id="{63C6F589-CAF1-AB5C-C70E-BA74A29D0D08}"/>
                    </a:ext>
                  </a:extLst>
                </p:cNvPr>
                <p:cNvSpPr/>
                <p:nvPr/>
              </p:nvSpPr>
              <p:spPr>
                <a:xfrm>
                  <a:off x="2530798" y="3196327"/>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23" name="Graphic 1329">
                <a:extLst>
                  <a:ext uri="{FF2B5EF4-FFF2-40B4-BE49-F238E27FC236}">
                    <a16:creationId xmlns:a16="http://schemas.microsoft.com/office/drawing/2014/main" id="{F8753681-4015-FED1-DCD7-CABD67C9F56B}"/>
                  </a:ext>
                </a:extLst>
              </p:cNvPr>
              <p:cNvGrpSpPr/>
              <p:nvPr/>
            </p:nvGrpSpPr>
            <p:grpSpPr>
              <a:xfrm>
                <a:off x="2524174" y="3172380"/>
                <a:ext cx="36558" cy="36430"/>
                <a:chOff x="2524174" y="3172380"/>
                <a:chExt cx="36558" cy="36430"/>
              </a:xfrm>
            </p:grpSpPr>
            <p:sp>
              <p:nvSpPr>
                <p:cNvPr id="1724" name="Freeform: Shape 1723">
                  <a:extLst>
                    <a:ext uri="{FF2B5EF4-FFF2-40B4-BE49-F238E27FC236}">
                      <a16:creationId xmlns:a16="http://schemas.microsoft.com/office/drawing/2014/main" id="{997479EF-6B08-B5D9-2FFF-037994E09DD5}"/>
                    </a:ext>
                  </a:extLst>
                </p:cNvPr>
                <p:cNvSpPr/>
                <p:nvPr/>
              </p:nvSpPr>
              <p:spPr>
                <a:xfrm>
                  <a:off x="2542389" y="3172380"/>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25" name="Freeform: Shape 1724">
                  <a:extLst>
                    <a:ext uri="{FF2B5EF4-FFF2-40B4-BE49-F238E27FC236}">
                      <a16:creationId xmlns:a16="http://schemas.microsoft.com/office/drawing/2014/main" id="{AE5A8420-B987-B3C8-A876-6F9B15EC7AE5}"/>
                    </a:ext>
                  </a:extLst>
                </p:cNvPr>
                <p:cNvSpPr/>
                <p:nvPr/>
              </p:nvSpPr>
              <p:spPr>
                <a:xfrm>
                  <a:off x="2524174" y="3190595"/>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26" name="Graphic 1329">
                <a:extLst>
                  <a:ext uri="{FF2B5EF4-FFF2-40B4-BE49-F238E27FC236}">
                    <a16:creationId xmlns:a16="http://schemas.microsoft.com/office/drawing/2014/main" id="{7DA6FB57-418C-B121-0A7F-ACDF95C8ED43}"/>
                  </a:ext>
                </a:extLst>
              </p:cNvPr>
              <p:cNvGrpSpPr/>
              <p:nvPr/>
            </p:nvGrpSpPr>
            <p:grpSpPr>
              <a:xfrm>
                <a:off x="2518059" y="3167666"/>
                <a:ext cx="36430" cy="36558"/>
                <a:chOff x="2518059" y="3167666"/>
                <a:chExt cx="36430" cy="36558"/>
              </a:xfrm>
            </p:grpSpPr>
            <p:sp>
              <p:nvSpPr>
                <p:cNvPr id="1727" name="Freeform: Shape 1726">
                  <a:extLst>
                    <a:ext uri="{FF2B5EF4-FFF2-40B4-BE49-F238E27FC236}">
                      <a16:creationId xmlns:a16="http://schemas.microsoft.com/office/drawing/2014/main" id="{2629D7C5-EE97-F599-722C-282F7D1371A9}"/>
                    </a:ext>
                  </a:extLst>
                </p:cNvPr>
                <p:cNvSpPr/>
                <p:nvPr/>
              </p:nvSpPr>
              <p:spPr>
                <a:xfrm>
                  <a:off x="2536275" y="316766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28" name="Freeform: Shape 1727">
                  <a:extLst>
                    <a:ext uri="{FF2B5EF4-FFF2-40B4-BE49-F238E27FC236}">
                      <a16:creationId xmlns:a16="http://schemas.microsoft.com/office/drawing/2014/main" id="{28C3B485-E6EC-A464-60B3-A261ECAE2CA9}"/>
                    </a:ext>
                  </a:extLst>
                </p:cNvPr>
                <p:cNvSpPr/>
                <p:nvPr/>
              </p:nvSpPr>
              <p:spPr>
                <a:xfrm>
                  <a:off x="2518059" y="318588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29" name="Graphic 1329">
                <a:extLst>
                  <a:ext uri="{FF2B5EF4-FFF2-40B4-BE49-F238E27FC236}">
                    <a16:creationId xmlns:a16="http://schemas.microsoft.com/office/drawing/2014/main" id="{458B915E-556A-2E15-7235-7DFDC219B53D}"/>
                  </a:ext>
                </a:extLst>
              </p:cNvPr>
              <p:cNvGrpSpPr/>
              <p:nvPr/>
            </p:nvGrpSpPr>
            <p:grpSpPr>
              <a:xfrm>
                <a:off x="2424307" y="3142700"/>
                <a:ext cx="36558" cy="36558"/>
                <a:chOff x="2424307" y="3142700"/>
                <a:chExt cx="36558" cy="36558"/>
              </a:xfrm>
            </p:grpSpPr>
            <p:sp>
              <p:nvSpPr>
                <p:cNvPr id="1730" name="Freeform: Shape 1729">
                  <a:extLst>
                    <a:ext uri="{FF2B5EF4-FFF2-40B4-BE49-F238E27FC236}">
                      <a16:creationId xmlns:a16="http://schemas.microsoft.com/office/drawing/2014/main" id="{7436A550-F809-6223-EE72-AB723AAB2B38}"/>
                    </a:ext>
                  </a:extLst>
                </p:cNvPr>
                <p:cNvSpPr/>
                <p:nvPr/>
              </p:nvSpPr>
              <p:spPr>
                <a:xfrm>
                  <a:off x="2442650" y="314270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31" name="Freeform: Shape 1730">
                  <a:extLst>
                    <a:ext uri="{FF2B5EF4-FFF2-40B4-BE49-F238E27FC236}">
                      <a16:creationId xmlns:a16="http://schemas.microsoft.com/office/drawing/2014/main" id="{F47E1668-533D-5F27-BC62-61F6441ECD36}"/>
                    </a:ext>
                  </a:extLst>
                </p:cNvPr>
                <p:cNvSpPr/>
                <p:nvPr/>
              </p:nvSpPr>
              <p:spPr>
                <a:xfrm>
                  <a:off x="2424307" y="316104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32" name="Graphic 1329">
                <a:extLst>
                  <a:ext uri="{FF2B5EF4-FFF2-40B4-BE49-F238E27FC236}">
                    <a16:creationId xmlns:a16="http://schemas.microsoft.com/office/drawing/2014/main" id="{E9A21570-5D6C-5324-BB80-99E2DBACA803}"/>
                  </a:ext>
                </a:extLst>
              </p:cNvPr>
              <p:cNvGrpSpPr/>
              <p:nvPr/>
            </p:nvGrpSpPr>
            <p:grpSpPr>
              <a:xfrm>
                <a:off x="2310046" y="3114931"/>
                <a:ext cx="36558" cy="36558"/>
                <a:chOff x="2310046" y="3114931"/>
                <a:chExt cx="36558" cy="36558"/>
              </a:xfrm>
            </p:grpSpPr>
            <p:sp>
              <p:nvSpPr>
                <p:cNvPr id="1733" name="Freeform: Shape 1732">
                  <a:extLst>
                    <a:ext uri="{FF2B5EF4-FFF2-40B4-BE49-F238E27FC236}">
                      <a16:creationId xmlns:a16="http://schemas.microsoft.com/office/drawing/2014/main" id="{CEB60935-0729-156A-8322-6DB1365AF858}"/>
                    </a:ext>
                  </a:extLst>
                </p:cNvPr>
                <p:cNvSpPr/>
                <p:nvPr/>
              </p:nvSpPr>
              <p:spPr>
                <a:xfrm>
                  <a:off x="2328262" y="3114931"/>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34" name="Freeform: Shape 1733">
                  <a:extLst>
                    <a:ext uri="{FF2B5EF4-FFF2-40B4-BE49-F238E27FC236}">
                      <a16:creationId xmlns:a16="http://schemas.microsoft.com/office/drawing/2014/main" id="{BE94FA90-CFE3-6BF2-91C8-33C84011E0A6}"/>
                    </a:ext>
                  </a:extLst>
                </p:cNvPr>
                <p:cNvSpPr/>
                <p:nvPr/>
              </p:nvSpPr>
              <p:spPr>
                <a:xfrm>
                  <a:off x="2310046" y="313314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35" name="Graphic 1329">
                <a:extLst>
                  <a:ext uri="{FF2B5EF4-FFF2-40B4-BE49-F238E27FC236}">
                    <a16:creationId xmlns:a16="http://schemas.microsoft.com/office/drawing/2014/main" id="{566879F0-2559-383F-4913-4A63D3F241D1}"/>
                  </a:ext>
                </a:extLst>
              </p:cNvPr>
              <p:cNvGrpSpPr/>
              <p:nvPr/>
            </p:nvGrpSpPr>
            <p:grpSpPr>
              <a:xfrm>
                <a:off x="2278965" y="3109708"/>
                <a:ext cx="36558" cy="36558"/>
                <a:chOff x="2278965" y="3109708"/>
                <a:chExt cx="36558" cy="36558"/>
              </a:xfrm>
            </p:grpSpPr>
            <p:sp>
              <p:nvSpPr>
                <p:cNvPr id="1736" name="Freeform: Shape 1735">
                  <a:extLst>
                    <a:ext uri="{FF2B5EF4-FFF2-40B4-BE49-F238E27FC236}">
                      <a16:creationId xmlns:a16="http://schemas.microsoft.com/office/drawing/2014/main" id="{CA5DD37D-A8EA-E189-E4F8-198E60521C52}"/>
                    </a:ext>
                  </a:extLst>
                </p:cNvPr>
                <p:cNvSpPr/>
                <p:nvPr/>
              </p:nvSpPr>
              <p:spPr>
                <a:xfrm>
                  <a:off x="2297181" y="310970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37" name="Freeform: Shape 1736">
                  <a:extLst>
                    <a:ext uri="{FF2B5EF4-FFF2-40B4-BE49-F238E27FC236}">
                      <a16:creationId xmlns:a16="http://schemas.microsoft.com/office/drawing/2014/main" id="{77F22A23-BA93-148D-D9D2-EC0E28520935}"/>
                    </a:ext>
                  </a:extLst>
                </p:cNvPr>
                <p:cNvSpPr/>
                <p:nvPr/>
              </p:nvSpPr>
              <p:spPr>
                <a:xfrm>
                  <a:off x="2278965" y="3128051"/>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38" name="Graphic 1329">
                <a:extLst>
                  <a:ext uri="{FF2B5EF4-FFF2-40B4-BE49-F238E27FC236}">
                    <a16:creationId xmlns:a16="http://schemas.microsoft.com/office/drawing/2014/main" id="{5CDE26BE-FB0B-7AEB-A7C1-10681136544A}"/>
                  </a:ext>
                </a:extLst>
              </p:cNvPr>
              <p:cNvGrpSpPr/>
              <p:nvPr/>
            </p:nvGrpSpPr>
            <p:grpSpPr>
              <a:xfrm>
                <a:off x="1066169" y="2439047"/>
                <a:ext cx="36430" cy="36430"/>
                <a:chOff x="1066169" y="2439047"/>
                <a:chExt cx="36430" cy="36430"/>
              </a:xfrm>
            </p:grpSpPr>
            <p:sp>
              <p:nvSpPr>
                <p:cNvPr id="1739" name="Freeform: Shape 1738">
                  <a:extLst>
                    <a:ext uri="{FF2B5EF4-FFF2-40B4-BE49-F238E27FC236}">
                      <a16:creationId xmlns:a16="http://schemas.microsoft.com/office/drawing/2014/main" id="{DB5FB188-F0FD-423C-6387-7B443EA3C967}"/>
                    </a:ext>
                  </a:extLst>
                </p:cNvPr>
                <p:cNvSpPr/>
                <p:nvPr/>
              </p:nvSpPr>
              <p:spPr>
                <a:xfrm>
                  <a:off x="1084385" y="243904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40" name="Freeform: Shape 1739">
                  <a:extLst>
                    <a:ext uri="{FF2B5EF4-FFF2-40B4-BE49-F238E27FC236}">
                      <a16:creationId xmlns:a16="http://schemas.microsoft.com/office/drawing/2014/main" id="{56E99DCF-9A50-7ACE-BF94-C60A4C098B09}"/>
                    </a:ext>
                  </a:extLst>
                </p:cNvPr>
                <p:cNvSpPr/>
                <p:nvPr/>
              </p:nvSpPr>
              <p:spPr>
                <a:xfrm>
                  <a:off x="1066169" y="245726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41" name="Graphic 1329">
                <a:extLst>
                  <a:ext uri="{FF2B5EF4-FFF2-40B4-BE49-F238E27FC236}">
                    <a16:creationId xmlns:a16="http://schemas.microsoft.com/office/drawing/2014/main" id="{F8AAF7CA-1A71-1590-7215-72B949B7A86A}"/>
                  </a:ext>
                </a:extLst>
              </p:cNvPr>
              <p:cNvGrpSpPr/>
              <p:nvPr/>
            </p:nvGrpSpPr>
            <p:grpSpPr>
              <a:xfrm>
                <a:off x="1172787" y="2496750"/>
                <a:ext cx="36558" cy="36558"/>
                <a:chOff x="1172787" y="2496750"/>
                <a:chExt cx="36558" cy="36558"/>
              </a:xfrm>
            </p:grpSpPr>
            <p:sp>
              <p:nvSpPr>
                <p:cNvPr id="1742" name="Freeform: Shape 1741">
                  <a:extLst>
                    <a:ext uri="{FF2B5EF4-FFF2-40B4-BE49-F238E27FC236}">
                      <a16:creationId xmlns:a16="http://schemas.microsoft.com/office/drawing/2014/main" id="{F932857F-14A6-426D-226B-AEDE2CFAC997}"/>
                    </a:ext>
                  </a:extLst>
                </p:cNvPr>
                <p:cNvSpPr/>
                <p:nvPr/>
              </p:nvSpPr>
              <p:spPr>
                <a:xfrm>
                  <a:off x="1191003" y="24967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43" name="Freeform: Shape 1742">
                  <a:extLst>
                    <a:ext uri="{FF2B5EF4-FFF2-40B4-BE49-F238E27FC236}">
                      <a16:creationId xmlns:a16="http://schemas.microsoft.com/office/drawing/2014/main" id="{1AA8A7FB-E85C-8F98-F673-D91039C6A4FD}"/>
                    </a:ext>
                  </a:extLst>
                </p:cNvPr>
                <p:cNvSpPr/>
                <p:nvPr/>
              </p:nvSpPr>
              <p:spPr>
                <a:xfrm>
                  <a:off x="1172787" y="251496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
            <p:nvSpPr>
              <p:cNvPr id="1744" name="Freeform: Shape 1743">
                <a:extLst>
                  <a:ext uri="{FF2B5EF4-FFF2-40B4-BE49-F238E27FC236}">
                    <a16:creationId xmlns:a16="http://schemas.microsoft.com/office/drawing/2014/main" id="{C32C2B23-0B3E-8727-558B-C23B48E2D0C2}"/>
                  </a:ext>
                </a:extLst>
              </p:cNvPr>
              <p:cNvSpPr/>
              <p:nvPr/>
            </p:nvSpPr>
            <p:spPr>
              <a:xfrm>
                <a:off x="4094146" y="350127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45" name="Freeform: Shape 1744">
                <a:extLst>
                  <a:ext uri="{FF2B5EF4-FFF2-40B4-BE49-F238E27FC236}">
                    <a16:creationId xmlns:a16="http://schemas.microsoft.com/office/drawing/2014/main" id="{403A77F0-A811-EA4A-B5E7-506ECD6065A3}"/>
                  </a:ext>
                </a:extLst>
              </p:cNvPr>
              <p:cNvSpPr/>
              <p:nvPr/>
            </p:nvSpPr>
            <p:spPr>
              <a:xfrm>
                <a:off x="3990330" y="34775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46" name="Freeform: Shape 1745">
                <a:extLst>
                  <a:ext uri="{FF2B5EF4-FFF2-40B4-BE49-F238E27FC236}">
                    <a16:creationId xmlns:a16="http://schemas.microsoft.com/office/drawing/2014/main" id="{D0EDA01C-2591-E3F2-821F-9EBF2A044C60}"/>
                  </a:ext>
                </a:extLst>
              </p:cNvPr>
              <p:cNvSpPr/>
              <p:nvPr/>
            </p:nvSpPr>
            <p:spPr>
              <a:xfrm>
                <a:off x="3695316" y="339478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760" name="Graphic 1329">
            <a:extLst>
              <a:ext uri="{FF2B5EF4-FFF2-40B4-BE49-F238E27FC236}">
                <a16:creationId xmlns:a16="http://schemas.microsoft.com/office/drawing/2014/main" id="{3AA228E4-013F-8926-F640-9FF08F3F513D}"/>
              </a:ext>
            </a:extLst>
          </p:cNvPr>
          <p:cNvGrpSpPr/>
          <p:nvPr/>
        </p:nvGrpSpPr>
        <p:grpSpPr>
          <a:xfrm>
            <a:off x="920814" y="2031263"/>
            <a:ext cx="4989294" cy="2231835"/>
            <a:chOff x="799816" y="2456370"/>
            <a:chExt cx="4318984" cy="1931989"/>
          </a:xfrm>
          <a:noFill/>
        </p:grpSpPr>
        <p:sp>
          <p:nvSpPr>
            <p:cNvPr id="1761" name="Freeform: Shape 1760">
              <a:extLst>
                <a:ext uri="{FF2B5EF4-FFF2-40B4-BE49-F238E27FC236}">
                  <a16:creationId xmlns:a16="http://schemas.microsoft.com/office/drawing/2014/main" id="{C94E571B-A4F2-F556-ED78-B0218235FD23}"/>
                </a:ext>
              </a:extLst>
            </p:cNvPr>
            <p:cNvSpPr/>
            <p:nvPr/>
          </p:nvSpPr>
          <p:spPr>
            <a:xfrm>
              <a:off x="799816" y="2456370"/>
              <a:ext cx="4318984" cy="1931989"/>
            </a:xfrm>
            <a:custGeom>
              <a:avLst/>
              <a:gdLst>
                <a:gd name="connsiteX0" fmla="*/ 0 w 4318984"/>
                <a:gd name="connsiteY0" fmla="*/ 0 h 1931989"/>
                <a:gd name="connsiteX1" fmla="*/ 66111 w 4318984"/>
                <a:gd name="connsiteY1" fmla="*/ 0 h 1931989"/>
                <a:gd name="connsiteX2" fmla="*/ 66111 w 4318984"/>
                <a:gd name="connsiteY2" fmla="*/ 1868936 h 1931989"/>
                <a:gd name="connsiteX3" fmla="*/ 4318984 w 4318984"/>
                <a:gd name="connsiteY3" fmla="*/ 1868936 h 1931989"/>
                <a:gd name="connsiteX4" fmla="*/ 4318984 w 4318984"/>
                <a:gd name="connsiteY4" fmla="*/ 1931989 h 1931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8984" h="1931989">
                  <a:moveTo>
                    <a:pt x="0" y="0"/>
                  </a:moveTo>
                  <a:lnTo>
                    <a:pt x="66111" y="0"/>
                  </a:lnTo>
                  <a:lnTo>
                    <a:pt x="66111" y="1868936"/>
                  </a:lnTo>
                  <a:lnTo>
                    <a:pt x="4318984" y="1868936"/>
                  </a:lnTo>
                  <a:lnTo>
                    <a:pt x="4318984" y="1931989"/>
                  </a:lnTo>
                </a:path>
              </a:pathLst>
            </a:custGeom>
            <a:noFill/>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2" name="Freeform: Shape 1761">
              <a:extLst>
                <a:ext uri="{FF2B5EF4-FFF2-40B4-BE49-F238E27FC236}">
                  <a16:creationId xmlns:a16="http://schemas.microsoft.com/office/drawing/2014/main" id="{2D563900-62A7-3EE6-254E-4D7ED6B7316D}"/>
                </a:ext>
              </a:extLst>
            </p:cNvPr>
            <p:cNvSpPr/>
            <p:nvPr/>
          </p:nvSpPr>
          <p:spPr>
            <a:xfrm>
              <a:off x="799816" y="2820808"/>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3" name="Freeform: Shape 1762">
              <a:extLst>
                <a:ext uri="{FF2B5EF4-FFF2-40B4-BE49-F238E27FC236}">
                  <a16:creationId xmlns:a16="http://schemas.microsoft.com/office/drawing/2014/main" id="{19DAC5EB-6DA3-7F9C-32AB-5F078C8F9D7B}"/>
                </a:ext>
              </a:extLst>
            </p:cNvPr>
            <p:cNvSpPr/>
            <p:nvPr/>
          </p:nvSpPr>
          <p:spPr>
            <a:xfrm>
              <a:off x="799816" y="3187538"/>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4" name="Freeform: Shape 1763">
              <a:extLst>
                <a:ext uri="{FF2B5EF4-FFF2-40B4-BE49-F238E27FC236}">
                  <a16:creationId xmlns:a16="http://schemas.microsoft.com/office/drawing/2014/main" id="{B6DBE181-5BBF-37F8-C841-09A1B197BB17}"/>
                </a:ext>
              </a:extLst>
            </p:cNvPr>
            <p:cNvSpPr/>
            <p:nvPr/>
          </p:nvSpPr>
          <p:spPr>
            <a:xfrm>
              <a:off x="799816" y="3554268"/>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5" name="Freeform: Shape 1764">
              <a:extLst>
                <a:ext uri="{FF2B5EF4-FFF2-40B4-BE49-F238E27FC236}">
                  <a16:creationId xmlns:a16="http://schemas.microsoft.com/office/drawing/2014/main" id="{CB904878-83FE-2C79-07C0-17476A0CA7B6}"/>
                </a:ext>
              </a:extLst>
            </p:cNvPr>
            <p:cNvSpPr/>
            <p:nvPr/>
          </p:nvSpPr>
          <p:spPr>
            <a:xfrm>
              <a:off x="799816" y="3920998"/>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6" name="Freeform: Shape 1765">
              <a:extLst>
                <a:ext uri="{FF2B5EF4-FFF2-40B4-BE49-F238E27FC236}">
                  <a16:creationId xmlns:a16="http://schemas.microsoft.com/office/drawing/2014/main" id="{BF88A42F-4D4D-1889-91CD-93411EBB2C60}"/>
                </a:ext>
              </a:extLst>
            </p:cNvPr>
            <p:cNvSpPr/>
            <p:nvPr/>
          </p:nvSpPr>
          <p:spPr>
            <a:xfrm>
              <a:off x="799816" y="4287729"/>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7" name="Freeform: Shape 1766">
              <a:extLst>
                <a:ext uri="{FF2B5EF4-FFF2-40B4-BE49-F238E27FC236}">
                  <a16:creationId xmlns:a16="http://schemas.microsoft.com/office/drawing/2014/main" id="{F6B7E527-4B58-B1F6-3931-1337AD00DE1D}"/>
                </a:ext>
              </a:extLst>
            </p:cNvPr>
            <p:cNvSpPr/>
            <p:nvPr/>
          </p:nvSpPr>
          <p:spPr>
            <a:xfrm>
              <a:off x="4310566"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8" name="Freeform: Shape 1767">
              <a:extLst>
                <a:ext uri="{FF2B5EF4-FFF2-40B4-BE49-F238E27FC236}">
                  <a16:creationId xmlns:a16="http://schemas.microsoft.com/office/drawing/2014/main" id="{4BBDFF42-5C33-C513-F8B6-EA6DDF7CC91C}"/>
                </a:ext>
              </a:extLst>
            </p:cNvPr>
            <p:cNvSpPr/>
            <p:nvPr/>
          </p:nvSpPr>
          <p:spPr>
            <a:xfrm>
              <a:off x="3505008"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9" name="Freeform: Shape 1768">
              <a:extLst>
                <a:ext uri="{FF2B5EF4-FFF2-40B4-BE49-F238E27FC236}">
                  <a16:creationId xmlns:a16="http://schemas.microsoft.com/office/drawing/2014/main" id="{9637C581-290E-52A6-55D0-11D17272C21C}"/>
                </a:ext>
              </a:extLst>
            </p:cNvPr>
            <p:cNvSpPr/>
            <p:nvPr/>
          </p:nvSpPr>
          <p:spPr>
            <a:xfrm>
              <a:off x="2699450"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70" name="Freeform: Shape 1769">
              <a:extLst>
                <a:ext uri="{FF2B5EF4-FFF2-40B4-BE49-F238E27FC236}">
                  <a16:creationId xmlns:a16="http://schemas.microsoft.com/office/drawing/2014/main" id="{C457AF43-17B6-22B6-59A5-DE05F53CCA88}"/>
                </a:ext>
              </a:extLst>
            </p:cNvPr>
            <p:cNvSpPr/>
            <p:nvPr/>
          </p:nvSpPr>
          <p:spPr>
            <a:xfrm>
              <a:off x="2498443"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71" name="Freeform: Shape 1770">
              <a:extLst>
                <a:ext uri="{FF2B5EF4-FFF2-40B4-BE49-F238E27FC236}">
                  <a16:creationId xmlns:a16="http://schemas.microsoft.com/office/drawing/2014/main" id="{94820D89-E14C-8004-C289-3AFB2DBE31A2}"/>
                </a:ext>
              </a:extLst>
            </p:cNvPr>
            <p:cNvSpPr/>
            <p:nvPr/>
          </p:nvSpPr>
          <p:spPr>
            <a:xfrm>
              <a:off x="2054902"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72" name="Freeform: Shape 1771">
              <a:extLst>
                <a:ext uri="{FF2B5EF4-FFF2-40B4-BE49-F238E27FC236}">
                  <a16:creationId xmlns:a16="http://schemas.microsoft.com/office/drawing/2014/main" id="{9F6C4629-6800-4E16-5772-85140CE47FFD}"/>
                </a:ext>
              </a:extLst>
            </p:cNvPr>
            <p:cNvSpPr/>
            <p:nvPr/>
          </p:nvSpPr>
          <p:spPr>
            <a:xfrm>
              <a:off x="1824469"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73" name="Freeform: Shape 1772">
              <a:extLst>
                <a:ext uri="{FF2B5EF4-FFF2-40B4-BE49-F238E27FC236}">
                  <a16:creationId xmlns:a16="http://schemas.microsoft.com/office/drawing/2014/main" id="{61D891D5-198D-E4D8-5A88-5979A6A97978}"/>
                </a:ext>
              </a:extLst>
            </p:cNvPr>
            <p:cNvSpPr/>
            <p:nvPr/>
          </p:nvSpPr>
          <p:spPr>
            <a:xfrm>
              <a:off x="1084003"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819" name="Graphic 24">
            <a:extLst>
              <a:ext uri="{FF2B5EF4-FFF2-40B4-BE49-F238E27FC236}">
                <a16:creationId xmlns:a16="http://schemas.microsoft.com/office/drawing/2014/main" id="{97DC66DB-6991-F3BC-FEBE-14009ADC1B2E}"/>
              </a:ext>
            </a:extLst>
          </p:cNvPr>
          <p:cNvGrpSpPr/>
          <p:nvPr/>
        </p:nvGrpSpPr>
        <p:grpSpPr>
          <a:xfrm>
            <a:off x="2372568" y="2730694"/>
            <a:ext cx="16305" cy="1442375"/>
            <a:chOff x="8352622" y="3153415"/>
            <a:chExt cx="12724" cy="1125652"/>
          </a:xfrm>
        </p:grpSpPr>
        <p:sp>
          <p:nvSpPr>
            <p:cNvPr id="1820" name="Freeform: Shape 1819">
              <a:extLst>
                <a:ext uri="{FF2B5EF4-FFF2-40B4-BE49-F238E27FC236}">
                  <a16:creationId xmlns:a16="http://schemas.microsoft.com/office/drawing/2014/main" id="{853DA4A6-3188-58FB-06A6-6E550DBB94B1}"/>
                </a:ext>
              </a:extLst>
            </p:cNvPr>
            <p:cNvSpPr/>
            <p:nvPr/>
          </p:nvSpPr>
          <p:spPr>
            <a:xfrm>
              <a:off x="8352622" y="320278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1" name="Freeform: Shape 1820">
              <a:extLst>
                <a:ext uri="{FF2B5EF4-FFF2-40B4-BE49-F238E27FC236}">
                  <a16:creationId xmlns:a16="http://schemas.microsoft.com/office/drawing/2014/main" id="{DD6B0B2C-E082-B114-062E-1689AC9A92D2}"/>
                </a:ext>
              </a:extLst>
            </p:cNvPr>
            <p:cNvSpPr/>
            <p:nvPr/>
          </p:nvSpPr>
          <p:spPr>
            <a:xfrm>
              <a:off x="8352622" y="3153415"/>
              <a:ext cx="12724" cy="12470"/>
            </a:xfrm>
            <a:custGeom>
              <a:avLst/>
              <a:gdLst>
                <a:gd name="connsiteX0" fmla="*/ 0 w 12724"/>
                <a:gd name="connsiteY0" fmla="*/ 0 h 12470"/>
                <a:gd name="connsiteX1" fmla="*/ 0 w 12724"/>
                <a:gd name="connsiteY1" fmla="*/ 12470 h 12470"/>
              </a:gdLst>
              <a:ahLst/>
              <a:cxnLst>
                <a:cxn ang="0">
                  <a:pos x="connsiteX0" y="connsiteY0"/>
                </a:cxn>
                <a:cxn ang="0">
                  <a:pos x="connsiteX1" y="connsiteY1"/>
                </a:cxn>
              </a:cxnLst>
              <a:rect l="l" t="t" r="r" b="b"/>
              <a:pathLst>
                <a:path w="12724" h="12470">
                  <a:moveTo>
                    <a:pt x="0" y="0"/>
                  </a:moveTo>
                  <a:lnTo>
                    <a:pt x="0" y="12470"/>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2" name="Freeform: Shape 1821">
              <a:extLst>
                <a:ext uri="{FF2B5EF4-FFF2-40B4-BE49-F238E27FC236}">
                  <a16:creationId xmlns:a16="http://schemas.microsoft.com/office/drawing/2014/main" id="{A0322933-6FCE-C19C-803D-77A8E6E89637}"/>
                </a:ext>
              </a:extLst>
            </p:cNvPr>
            <p:cNvSpPr/>
            <p:nvPr/>
          </p:nvSpPr>
          <p:spPr>
            <a:xfrm>
              <a:off x="8352622" y="328804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3" name="Freeform: Shape 1822">
              <a:extLst>
                <a:ext uri="{FF2B5EF4-FFF2-40B4-BE49-F238E27FC236}">
                  <a16:creationId xmlns:a16="http://schemas.microsoft.com/office/drawing/2014/main" id="{1FFEB5EF-26A4-3153-15E2-5BF8C2741B36}"/>
                </a:ext>
              </a:extLst>
            </p:cNvPr>
            <p:cNvSpPr/>
            <p:nvPr/>
          </p:nvSpPr>
          <p:spPr>
            <a:xfrm>
              <a:off x="8352622" y="3374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4" name="Freeform: Shape 1823">
              <a:extLst>
                <a:ext uri="{FF2B5EF4-FFF2-40B4-BE49-F238E27FC236}">
                  <a16:creationId xmlns:a16="http://schemas.microsoft.com/office/drawing/2014/main" id="{1B79206E-DF18-3445-8EE3-19DCF879142E}"/>
                </a:ext>
              </a:extLst>
            </p:cNvPr>
            <p:cNvSpPr/>
            <p:nvPr/>
          </p:nvSpPr>
          <p:spPr>
            <a:xfrm>
              <a:off x="8352622" y="346021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5" name="Freeform: Shape 1824">
              <a:extLst>
                <a:ext uri="{FF2B5EF4-FFF2-40B4-BE49-F238E27FC236}">
                  <a16:creationId xmlns:a16="http://schemas.microsoft.com/office/drawing/2014/main" id="{9AEAC2A3-B78E-0C11-C22F-EF07C8950893}"/>
                </a:ext>
              </a:extLst>
            </p:cNvPr>
            <p:cNvSpPr/>
            <p:nvPr/>
          </p:nvSpPr>
          <p:spPr>
            <a:xfrm>
              <a:off x="8352622" y="354674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6" name="Freeform: Shape 1825">
              <a:extLst>
                <a:ext uri="{FF2B5EF4-FFF2-40B4-BE49-F238E27FC236}">
                  <a16:creationId xmlns:a16="http://schemas.microsoft.com/office/drawing/2014/main" id="{E9827A86-E9F6-2EE8-01AA-E0108D9A9FDE}"/>
                </a:ext>
              </a:extLst>
            </p:cNvPr>
            <p:cNvSpPr/>
            <p:nvPr/>
          </p:nvSpPr>
          <p:spPr>
            <a:xfrm>
              <a:off x="8352622" y="363327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7" name="Freeform: Shape 1826">
              <a:extLst>
                <a:ext uri="{FF2B5EF4-FFF2-40B4-BE49-F238E27FC236}">
                  <a16:creationId xmlns:a16="http://schemas.microsoft.com/office/drawing/2014/main" id="{55A49B3D-6553-24F6-26FB-227F549982B5}"/>
                </a:ext>
              </a:extLst>
            </p:cNvPr>
            <p:cNvSpPr/>
            <p:nvPr/>
          </p:nvSpPr>
          <p:spPr>
            <a:xfrm>
              <a:off x="8352622" y="3715732"/>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8" name="Freeform: Shape 1827">
              <a:extLst>
                <a:ext uri="{FF2B5EF4-FFF2-40B4-BE49-F238E27FC236}">
                  <a16:creationId xmlns:a16="http://schemas.microsoft.com/office/drawing/2014/main" id="{124C8E1D-39CD-EE96-E928-1BE557BA790B}"/>
                </a:ext>
              </a:extLst>
            </p:cNvPr>
            <p:cNvSpPr/>
            <p:nvPr/>
          </p:nvSpPr>
          <p:spPr>
            <a:xfrm>
              <a:off x="8352622" y="3802135"/>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9" name="Freeform: Shape 1828">
              <a:extLst>
                <a:ext uri="{FF2B5EF4-FFF2-40B4-BE49-F238E27FC236}">
                  <a16:creationId xmlns:a16="http://schemas.microsoft.com/office/drawing/2014/main" id="{7D562442-A37E-DCAF-AF88-20FC85AFFF7C}"/>
                </a:ext>
              </a:extLst>
            </p:cNvPr>
            <p:cNvSpPr/>
            <p:nvPr/>
          </p:nvSpPr>
          <p:spPr>
            <a:xfrm>
              <a:off x="8352622" y="388790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0" name="Freeform: Shape 1829">
              <a:extLst>
                <a:ext uri="{FF2B5EF4-FFF2-40B4-BE49-F238E27FC236}">
                  <a16:creationId xmlns:a16="http://schemas.microsoft.com/office/drawing/2014/main" id="{55E973C2-B568-B926-F308-42B049F63745}"/>
                </a:ext>
              </a:extLst>
            </p:cNvPr>
            <p:cNvSpPr/>
            <p:nvPr/>
          </p:nvSpPr>
          <p:spPr>
            <a:xfrm>
              <a:off x="8352622" y="3973540"/>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1" name="Freeform: Shape 1830">
              <a:extLst>
                <a:ext uri="{FF2B5EF4-FFF2-40B4-BE49-F238E27FC236}">
                  <a16:creationId xmlns:a16="http://schemas.microsoft.com/office/drawing/2014/main" id="{3AA96900-8385-FA22-DD69-9EDB676D3EF2}"/>
                </a:ext>
              </a:extLst>
            </p:cNvPr>
            <p:cNvSpPr/>
            <p:nvPr/>
          </p:nvSpPr>
          <p:spPr>
            <a:xfrm>
              <a:off x="8352622" y="406134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2" name="Freeform: Shape 1831">
              <a:extLst>
                <a:ext uri="{FF2B5EF4-FFF2-40B4-BE49-F238E27FC236}">
                  <a16:creationId xmlns:a16="http://schemas.microsoft.com/office/drawing/2014/main" id="{7A08D161-1E8D-C12F-EAA7-2F214D5B322D}"/>
                </a:ext>
              </a:extLst>
            </p:cNvPr>
            <p:cNvSpPr/>
            <p:nvPr/>
          </p:nvSpPr>
          <p:spPr>
            <a:xfrm>
              <a:off x="8352622" y="414456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3" name="Freeform: Shape 1832">
              <a:extLst>
                <a:ext uri="{FF2B5EF4-FFF2-40B4-BE49-F238E27FC236}">
                  <a16:creationId xmlns:a16="http://schemas.microsoft.com/office/drawing/2014/main" id="{93727D71-CDEE-E412-F89D-1D4B33951A26}"/>
                </a:ext>
              </a:extLst>
            </p:cNvPr>
            <p:cNvSpPr/>
            <p:nvPr/>
          </p:nvSpPr>
          <p:spPr>
            <a:xfrm>
              <a:off x="8352622" y="422982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834" name="Graphic 24">
            <a:extLst>
              <a:ext uri="{FF2B5EF4-FFF2-40B4-BE49-F238E27FC236}">
                <a16:creationId xmlns:a16="http://schemas.microsoft.com/office/drawing/2014/main" id="{675348B4-012E-5E16-194E-5FD9B4A098E9}"/>
              </a:ext>
            </a:extLst>
          </p:cNvPr>
          <p:cNvGrpSpPr/>
          <p:nvPr/>
        </p:nvGrpSpPr>
        <p:grpSpPr>
          <a:xfrm>
            <a:off x="2102285" y="2629492"/>
            <a:ext cx="16305" cy="1549013"/>
            <a:chOff x="8135280" y="3070193"/>
            <a:chExt cx="12724" cy="1208873"/>
          </a:xfrm>
        </p:grpSpPr>
        <p:sp>
          <p:nvSpPr>
            <p:cNvPr id="1835" name="Freeform: Shape 1834">
              <a:extLst>
                <a:ext uri="{FF2B5EF4-FFF2-40B4-BE49-F238E27FC236}">
                  <a16:creationId xmlns:a16="http://schemas.microsoft.com/office/drawing/2014/main" id="{9A36E2ED-C7F2-F962-0021-6A2F005B1F71}"/>
                </a:ext>
              </a:extLst>
            </p:cNvPr>
            <p:cNvSpPr/>
            <p:nvPr/>
          </p:nvSpPr>
          <p:spPr>
            <a:xfrm>
              <a:off x="8135280" y="3116639"/>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6" name="Freeform: Shape 1835">
              <a:extLst>
                <a:ext uri="{FF2B5EF4-FFF2-40B4-BE49-F238E27FC236}">
                  <a16:creationId xmlns:a16="http://schemas.microsoft.com/office/drawing/2014/main" id="{021C8914-E04F-985B-823C-2B71001269D3}"/>
                </a:ext>
              </a:extLst>
            </p:cNvPr>
            <p:cNvSpPr/>
            <p:nvPr/>
          </p:nvSpPr>
          <p:spPr>
            <a:xfrm>
              <a:off x="8135280" y="320278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7" name="Freeform: Shape 1836">
              <a:extLst>
                <a:ext uri="{FF2B5EF4-FFF2-40B4-BE49-F238E27FC236}">
                  <a16:creationId xmlns:a16="http://schemas.microsoft.com/office/drawing/2014/main" id="{D69AFAA8-668B-E321-62D4-E5ABC929F1A4}"/>
                </a:ext>
              </a:extLst>
            </p:cNvPr>
            <p:cNvSpPr/>
            <p:nvPr/>
          </p:nvSpPr>
          <p:spPr>
            <a:xfrm>
              <a:off x="8135280" y="328804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8" name="Freeform: Shape 1837">
              <a:extLst>
                <a:ext uri="{FF2B5EF4-FFF2-40B4-BE49-F238E27FC236}">
                  <a16:creationId xmlns:a16="http://schemas.microsoft.com/office/drawing/2014/main" id="{C7907DBF-E4F4-E2E7-0A68-ABED4F579F11}"/>
                </a:ext>
              </a:extLst>
            </p:cNvPr>
            <p:cNvSpPr/>
            <p:nvPr/>
          </p:nvSpPr>
          <p:spPr>
            <a:xfrm>
              <a:off x="8135280" y="3374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9" name="Freeform: Shape 1838">
              <a:extLst>
                <a:ext uri="{FF2B5EF4-FFF2-40B4-BE49-F238E27FC236}">
                  <a16:creationId xmlns:a16="http://schemas.microsoft.com/office/drawing/2014/main" id="{03EA80AA-7856-909F-04DD-07E060306945}"/>
                </a:ext>
              </a:extLst>
            </p:cNvPr>
            <p:cNvSpPr/>
            <p:nvPr/>
          </p:nvSpPr>
          <p:spPr>
            <a:xfrm>
              <a:off x="8135280" y="346021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0" name="Freeform: Shape 1839">
              <a:extLst>
                <a:ext uri="{FF2B5EF4-FFF2-40B4-BE49-F238E27FC236}">
                  <a16:creationId xmlns:a16="http://schemas.microsoft.com/office/drawing/2014/main" id="{DA73CF84-95D4-BE9C-1958-9AC48787744E}"/>
                </a:ext>
              </a:extLst>
            </p:cNvPr>
            <p:cNvSpPr/>
            <p:nvPr/>
          </p:nvSpPr>
          <p:spPr>
            <a:xfrm>
              <a:off x="8135280" y="354674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1" name="Freeform: Shape 1840">
              <a:extLst>
                <a:ext uri="{FF2B5EF4-FFF2-40B4-BE49-F238E27FC236}">
                  <a16:creationId xmlns:a16="http://schemas.microsoft.com/office/drawing/2014/main" id="{BEC611AF-E614-B9AA-0068-38485B1D5F58}"/>
                </a:ext>
              </a:extLst>
            </p:cNvPr>
            <p:cNvSpPr/>
            <p:nvPr/>
          </p:nvSpPr>
          <p:spPr>
            <a:xfrm>
              <a:off x="8135280" y="363327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2" name="Freeform: Shape 1841">
              <a:extLst>
                <a:ext uri="{FF2B5EF4-FFF2-40B4-BE49-F238E27FC236}">
                  <a16:creationId xmlns:a16="http://schemas.microsoft.com/office/drawing/2014/main" id="{D1AC7D96-520E-B401-B54A-8B630ACC1FCA}"/>
                </a:ext>
              </a:extLst>
            </p:cNvPr>
            <p:cNvSpPr/>
            <p:nvPr/>
          </p:nvSpPr>
          <p:spPr>
            <a:xfrm>
              <a:off x="8135280" y="3715732"/>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3" name="Freeform: Shape 1842">
              <a:extLst>
                <a:ext uri="{FF2B5EF4-FFF2-40B4-BE49-F238E27FC236}">
                  <a16:creationId xmlns:a16="http://schemas.microsoft.com/office/drawing/2014/main" id="{975415C7-72DA-BC3B-D580-A4B724BCFB92}"/>
                </a:ext>
              </a:extLst>
            </p:cNvPr>
            <p:cNvSpPr/>
            <p:nvPr/>
          </p:nvSpPr>
          <p:spPr>
            <a:xfrm>
              <a:off x="8135280" y="3070193"/>
              <a:ext cx="12724" cy="12470"/>
            </a:xfrm>
            <a:custGeom>
              <a:avLst/>
              <a:gdLst>
                <a:gd name="connsiteX0" fmla="*/ 0 w 12724"/>
                <a:gd name="connsiteY0" fmla="*/ 0 h 12470"/>
                <a:gd name="connsiteX1" fmla="*/ 0 w 12724"/>
                <a:gd name="connsiteY1" fmla="*/ 12470 h 12470"/>
              </a:gdLst>
              <a:ahLst/>
              <a:cxnLst>
                <a:cxn ang="0">
                  <a:pos x="connsiteX0" y="connsiteY0"/>
                </a:cxn>
                <a:cxn ang="0">
                  <a:pos x="connsiteX1" y="connsiteY1"/>
                </a:cxn>
              </a:cxnLst>
              <a:rect l="l" t="t" r="r" b="b"/>
              <a:pathLst>
                <a:path w="12724" h="12470">
                  <a:moveTo>
                    <a:pt x="0" y="0"/>
                  </a:moveTo>
                  <a:lnTo>
                    <a:pt x="0" y="12470"/>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4" name="Freeform: Shape 1843">
              <a:extLst>
                <a:ext uri="{FF2B5EF4-FFF2-40B4-BE49-F238E27FC236}">
                  <a16:creationId xmlns:a16="http://schemas.microsoft.com/office/drawing/2014/main" id="{283E6049-8FA8-52A6-4246-16870517BE4A}"/>
                </a:ext>
              </a:extLst>
            </p:cNvPr>
            <p:cNvSpPr/>
            <p:nvPr/>
          </p:nvSpPr>
          <p:spPr>
            <a:xfrm>
              <a:off x="8135280" y="3802135"/>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5" name="Freeform: Shape 1844">
              <a:extLst>
                <a:ext uri="{FF2B5EF4-FFF2-40B4-BE49-F238E27FC236}">
                  <a16:creationId xmlns:a16="http://schemas.microsoft.com/office/drawing/2014/main" id="{8B8C475D-6A37-AFF4-8257-DFECF27ED6BB}"/>
                </a:ext>
              </a:extLst>
            </p:cNvPr>
            <p:cNvSpPr/>
            <p:nvPr/>
          </p:nvSpPr>
          <p:spPr>
            <a:xfrm>
              <a:off x="8135280" y="388790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6" name="Freeform: Shape 1845">
              <a:extLst>
                <a:ext uri="{FF2B5EF4-FFF2-40B4-BE49-F238E27FC236}">
                  <a16:creationId xmlns:a16="http://schemas.microsoft.com/office/drawing/2014/main" id="{A74B6E6B-C187-2619-3E43-EBD1959955EC}"/>
                </a:ext>
              </a:extLst>
            </p:cNvPr>
            <p:cNvSpPr/>
            <p:nvPr/>
          </p:nvSpPr>
          <p:spPr>
            <a:xfrm>
              <a:off x="8135280" y="3973540"/>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7" name="Freeform: Shape 1846">
              <a:extLst>
                <a:ext uri="{FF2B5EF4-FFF2-40B4-BE49-F238E27FC236}">
                  <a16:creationId xmlns:a16="http://schemas.microsoft.com/office/drawing/2014/main" id="{674336EF-7AD4-9D52-F9A4-397B00493725}"/>
                </a:ext>
              </a:extLst>
            </p:cNvPr>
            <p:cNvSpPr/>
            <p:nvPr/>
          </p:nvSpPr>
          <p:spPr>
            <a:xfrm>
              <a:off x="8135280" y="406134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8" name="Freeform: Shape 1847">
              <a:extLst>
                <a:ext uri="{FF2B5EF4-FFF2-40B4-BE49-F238E27FC236}">
                  <a16:creationId xmlns:a16="http://schemas.microsoft.com/office/drawing/2014/main" id="{2EE95F96-082F-E79B-E686-6659B7F50651}"/>
                </a:ext>
              </a:extLst>
            </p:cNvPr>
            <p:cNvSpPr/>
            <p:nvPr/>
          </p:nvSpPr>
          <p:spPr>
            <a:xfrm>
              <a:off x="8135280" y="414456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9" name="Freeform: Shape 1848">
              <a:extLst>
                <a:ext uri="{FF2B5EF4-FFF2-40B4-BE49-F238E27FC236}">
                  <a16:creationId xmlns:a16="http://schemas.microsoft.com/office/drawing/2014/main" id="{B7866751-7EBE-BC3E-117A-347157746AA4}"/>
                </a:ext>
              </a:extLst>
            </p:cNvPr>
            <p:cNvSpPr/>
            <p:nvPr/>
          </p:nvSpPr>
          <p:spPr>
            <a:xfrm>
              <a:off x="8135280" y="422982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850" name="Graphic 24">
            <a:extLst>
              <a:ext uri="{FF2B5EF4-FFF2-40B4-BE49-F238E27FC236}">
                <a16:creationId xmlns:a16="http://schemas.microsoft.com/office/drawing/2014/main" id="{CE1E509C-643D-5F63-611E-9E80E471237E}"/>
              </a:ext>
            </a:extLst>
          </p:cNvPr>
          <p:cNvGrpSpPr/>
          <p:nvPr/>
        </p:nvGrpSpPr>
        <p:grpSpPr>
          <a:xfrm>
            <a:off x="2882549" y="2904399"/>
            <a:ext cx="16305" cy="1265135"/>
            <a:chOff x="8779291" y="3296189"/>
            <a:chExt cx="12724" cy="987331"/>
          </a:xfrm>
        </p:grpSpPr>
        <p:sp>
          <p:nvSpPr>
            <p:cNvPr id="1851" name="Freeform: Shape 1850">
              <a:extLst>
                <a:ext uri="{FF2B5EF4-FFF2-40B4-BE49-F238E27FC236}">
                  <a16:creationId xmlns:a16="http://schemas.microsoft.com/office/drawing/2014/main" id="{375EA170-56F9-75CB-2039-8D65CD7A2AE5}"/>
                </a:ext>
              </a:extLst>
            </p:cNvPr>
            <p:cNvSpPr/>
            <p:nvPr/>
          </p:nvSpPr>
          <p:spPr>
            <a:xfrm>
              <a:off x="8779291" y="3296189"/>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2" name="Freeform: Shape 1851">
              <a:extLst>
                <a:ext uri="{FF2B5EF4-FFF2-40B4-BE49-F238E27FC236}">
                  <a16:creationId xmlns:a16="http://schemas.microsoft.com/office/drawing/2014/main" id="{967246C4-6F10-63EB-B098-6F8834C637E5}"/>
                </a:ext>
              </a:extLst>
            </p:cNvPr>
            <p:cNvSpPr/>
            <p:nvPr/>
          </p:nvSpPr>
          <p:spPr>
            <a:xfrm>
              <a:off x="8779291" y="3382846"/>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3" name="Freeform: Shape 1852">
              <a:extLst>
                <a:ext uri="{FF2B5EF4-FFF2-40B4-BE49-F238E27FC236}">
                  <a16:creationId xmlns:a16="http://schemas.microsoft.com/office/drawing/2014/main" id="{DC798D40-2DF6-C7BD-1B76-DB4DC017A3B4}"/>
                </a:ext>
              </a:extLst>
            </p:cNvPr>
            <p:cNvSpPr/>
            <p:nvPr/>
          </p:nvSpPr>
          <p:spPr>
            <a:xfrm>
              <a:off x="8779291" y="346835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4" name="Freeform: Shape 1853">
              <a:extLst>
                <a:ext uri="{FF2B5EF4-FFF2-40B4-BE49-F238E27FC236}">
                  <a16:creationId xmlns:a16="http://schemas.microsoft.com/office/drawing/2014/main" id="{AD273CFA-1FDB-0A47-CCD9-2F3E7326B136}"/>
                </a:ext>
              </a:extLst>
            </p:cNvPr>
            <p:cNvSpPr/>
            <p:nvPr/>
          </p:nvSpPr>
          <p:spPr>
            <a:xfrm>
              <a:off x="8779291" y="355119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5" name="Freeform: Shape 1854">
              <a:extLst>
                <a:ext uri="{FF2B5EF4-FFF2-40B4-BE49-F238E27FC236}">
                  <a16:creationId xmlns:a16="http://schemas.microsoft.com/office/drawing/2014/main" id="{A5FFF73B-40EA-C363-8507-039D0CB1B578}"/>
                </a:ext>
              </a:extLst>
            </p:cNvPr>
            <p:cNvSpPr/>
            <p:nvPr/>
          </p:nvSpPr>
          <p:spPr>
            <a:xfrm>
              <a:off x="8779291" y="3636710"/>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6" name="Freeform: Shape 1855">
              <a:extLst>
                <a:ext uri="{FF2B5EF4-FFF2-40B4-BE49-F238E27FC236}">
                  <a16:creationId xmlns:a16="http://schemas.microsoft.com/office/drawing/2014/main" id="{301B62E9-3F06-E39E-980D-02F5355EBEA6}"/>
                </a:ext>
              </a:extLst>
            </p:cNvPr>
            <p:cNvSpPr/>
            <p:nvPr/>
          </p:nvSpPr>
          <p:spPr>
            <a:xfrm>
              <a:off x="8779291" y="3723367"/>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7" name="Freeform: Shape 1856">
              <a:extLst>
                <a:ext uri="{FF2B5EF4-FFF2-40B4-BE49-F238E27FC236}">
                  <a16:creationId xmlns:a16="http://schemas.microsoft.com/office/drawing/2014/main" id="{AF057B5A-D48D-F55E-B3C6-48B1FA95A086}"/>
                </a:ext>
              </a:extLst>
            </p:cNvPr>
            <p:cNvSpPr/>
            <p:nvPr/>
          </p:nvSpPr>
          <p:spPr>
            <a:xfrm>
              <a:off x="8779291" y="3810533"/>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8" name="Freeform: Shape 1857">
              <a:extLst>
                <a:ext uri="{FF2B5EF4-FFF2-40B4-BE49-F238E27FC236}">
                  <a16:creationId xmlns:a16="http://schemas.microsoft.com/office/drawing/2014/main" id="{2CEE794D-47CD-3B50-62A7-3F17856FA666}"/>
                </a:ext>
              </a:extLst>
            </p:cNvPr>
            <p:cNvSpPr/>
            <p:nvPr/>
          </p:nvSpPr>
          <p:spPr>
            <a:xfrm>
              <a:off x="8779291" y="3895536"/>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9" name="Freeform: Shape 1858">
              <a:extLst>
                <a:ext uri="{FF2B5EF4-FFF2-40B4-BE49-F238E27FC236}">
                  <a16:creationId xmlns:a16="http://schemas.microsoft.com/office/drawing/2014/main" id="{C95B1FE9-276E-0C05-4B7B-FAFB9FC58D6B}"/>
                </a:ext>
              </a:extLst>
            </p:cNvPr>
            <p:cNvSpPr/>
            <p:nvPr/>
          </p:nvSpPr>
          <p:spPr>
            <a:xfrm>
              <a:off x="8779291" y="3982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60" name="Freeform: Shape 1859">
              <a:extLst>
                <a:ext uri="{FF2B5EF4-FFF2-40B4-BE49-F238E27FC236}">
                  <a16:creationId xmlns:a16="http://schemas.microsoft.com/office/drawing/2014/main" id="{1A6FB6F9-2044-E401-D561-DC0F20C7BBDF}"/>
                </a:ext>
              </a:extLst>
            </p:cNvPr>
            <p:cNvSpPr/>
            <p:nvPr/>
          </p:nvSpPr>
          <p:spPr>
            <a:xfrm>
              <a:off x="8779291" y="406834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61" name="Freeform: Shape 1860">
              <a:extLst>
                <a:ext uri="{FF2B5EF4-FFF2-40B4-BE49-F238E27FC236}">
                  <a16:creationId xmlns:a16="http://schemas.microsoft.com/office/drawing/2014/main" id="{5BD328C5-266E-2DA5-0546-436697492AF8}"/>
                </a:ext>
              </a:extLst>
            </p:cNvPr>
            <p:cNvSpPr/>
            <p:nvPr/>
          </p:nvSpPr>
          <p:spPr>
            <a:xfrm>
              <a:off x="8779291" y="4149527"/>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62" name="Freeform: Shape 1861">
              <a:extLst>
                <a:ext uri="{FF2B5EF4-FFF2-40B4-BE49-F238E27FC236}">
                  <a16:creationId xmlns:a16="http://schemas.microsoft.com/office/drawing/2014/main" id="{9885A502-A838-310F-1132-99ED9A1D892D}"/>
                </a:ext>
              </a:extLst>
            </p:cNvPr>
            <p:cNvSpPr/>
            <p:nvPr/>
          </p:nvSpPr>
          <p:spPr>
            <a:xfrm>
              <a:off x="8779291" y="423427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867" name="Group 1866">
            <a:extLst>
              <a:ext uri="{FF2B5EF4-FFF2-40B4-BE49-F238E27FC236}">
                <a16:creationId xmlns:a16="http://schemas.microsoft.com/office/drawing/2014/main" id="{16B004E5-5B8E-8610-FD25-08C877235572}"/>
              </a:ext>
            </a:extLst>
          </p:cNvPr>
          <p:cNvGrpSpPr/>
          <p:nvPr/>
        </p:nvGrpSpPr>
        <p:grpSpPr>
          <a:xfrm>
            <a:off x="372026" y="4826800"/>
            <a:ext cx="190853" cy="135994"/>
            <a:chOff x="324758" y="5089419"/>
            <a:chExt cx="165212" cy="65163"/>
          </a:xfrm>
        </p:grpSpPr>
        <p:sp>
          <p:nvSpPr>
            <p:cNvPr id="1863" name="Freeform: Shape 1862">
              <a:extLst>
                <a:ext uri="{FF2B5EF4-FFF2-40B4-BE49-F238E27FC236}">
                  <a16:creationId xmlns:a16="http://schemas.microsoft.com/office/drawing/2014/main" id="{5F9B98B4-2BCC-E27E-6E89-684275E170C2}"/>
                </a:ext>
              </a:extLst>
            </p:cNvPr>
            <p:cNvSpPr/>
            <p:nvPr/>
          </p:nvSpPr>
          <p:spPr>
            <a:xfrm>
              <a:off x="324758" y="5089419"/>
              <a:ext cx="155308" cy="12750"/>
            </a:xfrm>
            <a:custGeom>
              <a:avLst/>
              <a:gdLst>
                <a:gd name="connsiteX0" fmla="*/ 0 w 220845"/>
                <a:gd name="connsiteY0" fmla="*/ 0 h 12750"/>
                <a:gd name="connsiteX1" fmla="*/ 220845 w 220845"/>
                <a:gd name="connsiteY1" fmla="*/ 0 h 12750"/>
              </a:gdLst>
              <a:ahLst/>
              <a:cxnLst>
                <a:cxn ang="0">
                  <a:pos x="connsiteX0" y="connsiteY0"/>
                </a:cxn>
                <a:cxn ang="0">
                  <a:pos x="connsiteX1" y="connsiteY1"/>
                </a:cxn>
              </a:cxnLst>
              <a:rect l="l" t="t" r="r" b="b"/>
              <a:pathLst>
                <a:path w="220845" h="12750">
                  <a:moveTo>
                    <a:pt x="0" y="0"/>
                  </a:moveTo>
                  <a:lnTo>
                    <a:pt x="220845" y="0"/>
                  </a:lnTo>
                </a:path>
              </a:pathLst>
            </a:custGeom>
            <a:ln w="19096"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1866" name="Freeform: Shape 1865">
              <a:extLst>
                <a:ext uri="{FF2B5EF4-FFF2-40B4-BE49-F238E27FC236}">
                  <a16:creationId xmlns:a16="http://schemas.microsoft.com/office/drawing/2014/main" id="{904C73D2-FEC6-E0D5-BBA6-E807811B74B6}"/>
                </a:ext>
              </a:extLst>
            </p:cNvPr>
            <p:cNvSpPr/>
            <p:nvPr/>
          </p:nvSpPr>
          <p:spPr>
            <a:xfrm>
              <a:off x="331972" y="5141832"/>
              <a:ext cx="157998" cy="12750"/>
            </a:xfrm>
            <a:custGeom>
              <a:avLst/>
              <a:gdLst>
                <a:gd name="connsiteX0" fmla="*/ 0 w 224670"/>
                <a:gd name="connsiteY0" fmla="*/ 0 h 12750"/>
                <a:gd name="connsiteX1" fmla="*/ 224671 w 224670"/>
                <a:gd name="connsiteY1" fmla="*/ 0 h 12750"/>
              </a:gdLst>
              <a:ahLst/>
              <a:cxnLst>
                <a:cxn ang="0">
                  <a:pos x="connsiteX0" y="connsiteY0"/>
                </a:cxn>
                <a:cxn ang="0">
                  <a:pos x="connsiteX1" y="connsiteY1"/>
                </a:cxn>
              </a:cxnLst>
              <a:rect l="l" t="t" r="r" b="b"/>
              <a:pathLst>
                <a:path w="224670" h="12750">
                  <a:moveTo>
                    <a:pt x="0" y="0"/>
                  </a:moveTo>
                  <a:lnTo>
                    <a:pt x="224671" y="0"/>
                  </a:lnTo>
                </a:path>
              </a:pathLst>
            </a:custGeom>
            <a:ln w="19096" cap="flat">
              <a:solidFill>
                <a:srgbClr val="E73E16"/>
              </a:solidFill>
              <a:custDash>
                <a:ds d="0" sp="0"/>
                <a:ds d="262500" sp="9375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
        <p:nvSpPr>
          <p:cNvPr id="1317" name="TextBox 1316">
            <a:extLst>
              <a:ext uri="{FF2B5EF4-FFF2-40B4-BE49-F238E27FC236}">
                <a16:creationId xmlns:a16="http://schemas.microsoft.com/office/drawing/2014/main" id="{1B6F984F-61DE-764F-451E-941B23B00B9A}"/>
              </a:ext>
            </a:extLst>
          </p:cNvPr>
          <p:cNvSpPr txBox="1"/>
          <p:nvPr/>
        </p:nvSpPr>
        <p:spPr>
          <a:xfrm>
            <a:off x="2304894" y="2872816"/>
            <a:ext cx="680676"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ja-jp" sz="900" b="1"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67.0％</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15" name="TextBox 1314">
            <a:extLst>
              <a:ext uri="{FF2B5EF4-FFF2-40B4-BE49-F238E27FC236}">
                <a16:creationId xmlns:a16="http://schemas.microsoft.com/office/drawing/2014/main" id="{07376F60-584C-CFF1-F05A-06D015069F68}"/>
              </a:ext>
            </a:extLst>
          </p:cNvPr>
          <p:cNvSpPr txBox="1"/>
          <p:nvPr/>
        </p:nvSpPr>
        <p:spPr>
          <a:xfrm>
            <a:off x="1431161" y="2699236"/>
            <a:ext cx="860030"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ja-jp" sz="900" b="1"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70.1％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16" name="TextBox 1315">
            <a:extLst>
              <a:ext uri="{FF2B5EF4-FFF2-40B4-BE49-F238E27FC236}">
                <a16:creationId xmlns:a16="http://schemas.microsoft.com/office/drawing/2014/main" id="{BB0C2125-2305-6C60-1E67-31964B687DB1}"/>
              </a:ext>
            </a:extLst>
          </p:cNvPr>
          <p:cNvSpPr txBox="1"/>
          <p:nvPr/>
        </p:nvSpPr>
        <p:spPr>
          <a:xfrm>
            <a:off x="2745654" y="3008401"/>
            <a:ext cx="806779"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ja-jp" sz="900" b="1"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60.1％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4" name="TextBox 13">
            <a:extLst>
              <a:ext uri="{FF2B5EF4-FFF2-40B4-BE49-F238E27FC236}">
                <a16:creationId xmlns:a16="http://schemas.microsoft.com/office/drawing/2014/main" id="{A77A1A78-A0F8-7D2D-B5B1-BAEABA38D009}"/>
              </a:ext>
            </a:extLst>
          </p:cNvPr>
          <p:cNvSpPr txBox="1"/>
          <p:nvPr/>
        </p:nvSpPr>
        <p:spPr>
          <a:xfrm>
            <a:off x="7429634" y="2869173"/>
            <a:ext cx="724416"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a:ln>
                  <a:noFill/>
                </a:ln>
                <a:solidFill>
                  <a:srgbClr val="E73E16"/>
                </a:solidFill>
                <a:effectLst/>
                <a:uLnTx/>
                <a:uFillTx/>
                <a:latin typeface="+mn-lt"/>
                <a:ea typeface="+mn-ea"/>
                <a:cs typeface="+mn-cs"/>
              </a:rPr>
              <a:t>66.0％</a:t>
            </a:r>
            <a:endParaRPr kumimoji="0" lang="en-US" sz="900" b="0" i="0" u="none" strike="noStrike" kern="1200" cap="none" spc="0" normalizeH="0" baseline="0" noProof="0" dirty="0">
              <a:ln>
                <a:noFill/>
              </a:ln>
              <a:solidFill>
                <a:srgbClr val="E73E16"/>
              </a:solidFill>
              <a:effectLst/>
              <a:uLnTx/>
              <a:uFillTx/>
              <a:latin typeface="+mn-lt"/>
              <a:ea typeface="+mn-ea"/>
              <a:cs typeface="+mn-cs"/>
            </a:endParaRPr>
          </a:p>
        </p:txBody>
      </p:sp>
      <p:sp>
        <p:nvSpPr>
          <p:cNvPr id="15" name="TextBox 14">
            <a:extLst>
              <a:ext uri="{FF2B5EF4-FFF2-40B4-BE49-F238E27FC236}">
                <a16:creationId xmlns:a16="http://schemas.microsoft.com/office/drawing/2014/main" id="{67B5889E-03CF-8D15-56D4-7B31362A8358}"/>
              </a:ext>
            </a:extLst>
          </p:cNvPr>
          <p:cNvSpPr txBox="1"/>
          <p:nvPr/>
        </p:nvSpPr>
        <p:spPr>
          <a:xfrm>
            <a:off x="7812440" y="2501845"/>
            <a:ext cx="695920"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a:ln>
                  <a:noFill/>
                </a:ln>
                <a:solidFill>
                  <a:srgbClr val="00A2E1"/>
                </a:solidFill>
                <a:effectLst/>
                <a:uLnTx/>
                <a:uFillTx/>
                <a:latin typeface="+mn-lt"/>
                <a:ea typeface="+mn-ea"/>
                <a:cs typeface="+mn-cs"/>
              </a:rPr>
              <a:t>72.1％</a:t>
            </a:r>
            <a:endParaRPr kumimoji="0" lang="en-US" sz="900" b="0" i="0" u="none" strike="noStrike" kern="1200" cap="none" spc="0" normalizeH="0" baseline="0" noProof="0" dirty="0">
              <a:ln>
                <a:noFill/>
              </a:ln>
              <a:solidFill>
                <a:srgbClr val="00A2E1"/>
              </a:solidFill>
              <a:effectLst/>
              <a:uLnTx/>
              <a:uFillTx/>
              <a:latin typeface="+mn-lt"/>
              <a:ea typeface="+mn-ea"/>
              <a:cs typeface="+mn-cs"/>
            </a:endParaRPr>
          </a:p>
        </p:txBody>
      </p:sp>
      <p:sp>
        <p:nvSpPr>
          <p:cNvPr id="16" name="TextBox 15">
            <a:extLst>
              <a:ext uri="{FF2B5EF4-FFF2-40B4-BE49-F238E27FC236}">
                <a16:creationId xmlns:a16="http://schemas.microsoft.com/office/drawing/2014/main" id="{BF28CC1B-0D90-5AFE-5037-8A0497FE16CC}"/>
              </a:ext>
            </a:extLst>
          </p:cNvPr>
          <p:cNvSpPr txBox="1"/>
          <p:nvPr/>
        </p:nvSpPr>
        <p:spPr>
          <a:xfrm>
            <a:off x="8133640" y="2660659"/>
            <a:ext cx="768286"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a:ln>
                  <a:noFill/>
                </a:ln>
                <a:solidFill>
                  <a:srgbClr val="00A2E1"/>
                </a:solidFill>
                <a:effectLst/>
                <a:uLnTx/>
                <a:uFillTx/>
                <a:latin typeface="+mn-lt"/>
                <a:ea typeface="+mn-ea"/>
                <a:cs typeface="+mn-cs"/>
              </a:rPr>
              <a:t>67.4％</a:t>
            </a:r>
            <a:endParaRPr kumimoji="0" lang="en-US" sz="900" b="0" i="0" u="none" strike="noStrike" kern="1200" cap="none" spc="0" normalizeH="0" baseline="0" noProof="0" dirty="0">
              <a:ln>
                <a:noFill/>
              </a:ln>
              <a:solidFill>
                <a:srgbClr val="00A2E1"/>
              </a:solidFill>
              <a:effectLst/>
              <a:uLnTx/>
              <a:uFillTx/>
              <a:latin typeface="+mn-lt"/>
              <a:ea typeface="+mn-ea"/>
              <a:cs typeface="+mn-cs"/>
            </a:endParaRPr>
          </a:p>
        </p:txBody>
      </p:sp>
      <p:sp>
        <p:nvSpPr>
          <p:cNvPr id="17" name="TextBox 16">
            <a:extLst>
              <a:ext uri="{FF2B5EF4-FFF2-40B4-BE49-F238E27FC236}">
                <a16:creationId xmlns:a16="http://schemas.microsoft.com/office/drawing/2014/main" id="{07AA5F30-8ED7-538F-FB3D-9D5C5BEA0ABC}"/>
              </a:ext>
            </a:extLst>
          </p:cNvPr>
          <p:cNvSpPr txBox="1"/>
          <p:nvPr/>
        </p:nvSpPr>
        <p:spPr>
          <a:xfrm>
            <a:off x="8715560" y="2812779"/>
            <a:ext cx="843264"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a:ln>
                  <a:noFill/>
                </a:ln>
                <a:solidFill>
                  <a:srgbClr val="00A2E1"/>
                </a:solidFill>
                <a:effectLst/>
                <a:uLnTx/>
                <a:uFillTx/>
                <a:latin typeface="+mn-lt"/>
                <a:ea typeface="+mn-ea"/>
                <a:cs typeface="+mn-cs"/>
              </a:rPr>
              <a:t>60.4％</a:t>
            </a:r>
            <a:endParaRPr kumimoji="0" lang="en-US" sz="900" b="0" i="0" u="none" strike="noStrike" kern="1200" cap="none" spc="0" normalizeH="0" baseline="0" noProof="0" dirty="0">
              <a:ln>
                <a:noFill/>
              </a:ln>
              <a:solidFill>
                <a:srgbClr val="00A2E1"/>
              </a:solidFill>
              <a:effectLst/>
              <a:uLnTx/>
              <a:uFillTx/>
              <a:latin typeface="+mn-lt"/>
              <a:ea typeface="+mn-ea"/>
              <a:cs typeface="+mn-cs"/>
            </a:endParaRPr>
          </a:p>
        </p:txBody>
      </p:sp>
      <p:sp>
        <p:nvSpPr>
          <p:cNvPr id="19" name="TextBox 18">
            <a:extLst>
              <a:ext uri="{FF2B5EF4-FFF2-40B4-BE49-F238E27FC236}">
                <a16:creationId xmlns:a16="http://schemas.microsoft.com/office/drawing/2014/main" id="{287228D0-9815-9C99-9343-A7BFC0EAA17C}"/>
              </a:ext>
            </a:extLst>
          </p:cNvPr>
          <p:cNvSpPr txBox="1"/>
          <p:nvPr/>
        </p:nvSpPr>
        <p:spPr>
          <a:xfrm>
            <a:off x="8709385" y="3136908"/>
            <a:ext cx="784515"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a:ln>
                  <a:noFill/>
                </a:ln>
                <a:solidFill>
                  <a:srgbClr val="E73E16"/>
                </a:solidFill>
                <a:effectLst/>
                <a:uLnTx/>
                <a:uFillTx/>
                <a:latin typeface="+mn-lt"/>
                <a:ea typeface="+mn-ea"/>
                <a:cs typeface="+mn-cs"/>
              </a:rPr>
              <a:t>56.4％</a:t>
            </a:r>
            <a:endParaRPr kumimoji="0" lang="en-US" sz="900" b="0" i="0" u="none" strike="noStrike" kern="1200" cap="none" spc="0" normalizeH="0" baseline="0" noProof="0" dirty="0">
              <a:ln>
                <a:noFill/>
              </a:ln>
              <a:solidFill>
                <a:srgbClr val="E73E16"/>
              </a:solidFill>
              <a:effectLst/>
              <a:uLnTx/>
              <a:uFillTx/>
              <a:latin typeface="+mn-lt"/>
              <a:ea typeface="+mn-ea"/>
              <a:cs typeface="+mn-cs"/>
            </a:endParaRPr>
          </a:p>
        </p:txBody>
      </p:sp>
      <p:sp>
        <p:nvSpPr>
          <p:cNvPr id="20" name="TextBox 19">
            <a:extLst>
              <a:ext uri="{FF2B5EF4-FFF2-40B4-BE49-F238E27FC236}">
                <a16:creationId xmlns:a16="http://schemas.microsoft.com/office/drawing/2014/main" id="{9DE403C6-B747-2A18-66ED-BBCD70C4CCE1}"/>
              </a:ext>
            </a:extLst>
          </p:cNvPr>
          <p:cNvSpPr txBox="1"/>
          <p:nvPr/>
        </p:nvSpPr>
        <p:spPr>
          <a:xfrm>
            <a:off x="7043013" y="4516139"/>
            <a:ext cx="4457855" cy="1692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mn-lt"/>
                <a:ea typeface="+mn-ea"/>
                <a:cs typeface="+mn-cs"/>
              </a:rPr>
              <a:t>期間、月</a:t>
            </a:r>
          </a:p>
        </p:txBody>
      </p:sp>
      <p:sp>
        <p:nvSpPr>
          <p:cNvPr id="21" name="TextBox 20">
            <a:extLst>
              <a:ext uri="{FF2B5EF4-FFF2-40B4-BE49-F238E27FC236}">
                <a16:creationId xmlns:a16="http://schemas.microsoft.com/office/drawing/2014/main" id="{89D825A7-9A32-A32B-5D87-0EE60262C627}"/>
              </a:ext>
            </a:extLst>
          </p:cNvPr>
          <p:cNvSpPr txBox="1"/>
          <p:nvPr/>
        </p:nvSpPr>
        <p:spPr>
          <a:xfrm rot="16200000">
            <a:off x="5498139" y="3114673"/>
            <a:ext cx="2091125" cy="1692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mn-lt"/>
                <a:ea typeface="+mn-ea"/>
                <a:cs typeface="+mn-cs"/>
              </a:rPr>
              <a:t>DFS確率</a:t>
            </a:r>
          </a:p>
        </p:txBody>
      </p:sp>
      <p:sp>
        <p:nvSpPr>
          <p:cNvPr id="27" name="TextBox 26">
            <a:extLst>
              <a:ext uri="{FF2B5EF4-FFF2-40B4-BE49-F238E27FC236}">
                <a16:creationId xmlns:a16="http://schemas.microsoft.com/office/drawing/2014/main" id="{938A6D2D-C9F1-3E46-86EA-C07D568CF890}"/>
              </a:ext>
            </a:extLst>
          </p:cNvPr>
          <p:cNvSpPr txBox="1"/>
          <p:nvPr/>
        </p:nvSpPr>
        <p:spPr>
          <a:xfrm>
            <a:off x="6587058" y="4067368"/>
            <a:ext cx="45024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mn-lt"/>
                <a:ea typeface="+mn-ea"/>
                <a:cs typeface="+mn-cs"/>
              </a:rPr>
              <a:t>0</a:t>
            </a:r>
          </a:p>
        </p:txBody>
      </p:sp>
      <p:sp>
        <p:nvSpPr>
          <p:cNvPr id="30" name="TextBox 29">
            <a:extLst>
              <a:ext uri="{FF2B5EF4-FFF2-40B4-BE49-F238E27FC236}">
                <a16:creationId xmlns:a16="http://schemas.microsoft.com/office/drawing/2014/main" id="{4FF0FD8B-6D6F-5F48-CFBD-9F630383306D}"/>
              </a:ext>
            </a:extLst>
          </p:cNvPr>
          <p:cNvSpPr txBox="1"/>
          <p:nvPr/>
        </p:nvSpPr>
        <p:spPr>
          <a:xfrm>
            <a:off x="6657070" y="3676894"/>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mn-lt"/>
                <a:ea typeface="+mn-ea"/>
                <a:cs typeface="+mn-cs"/>
              </a:rPr>
              <a:t>0.2</a:t>
            </a:r>
          </a:p>
        </p:txBody>
      </p:sp>
      <p:sp>
        <p:nvSpPr>
          <p:cNvPr id="31" name="TextBox 30">
            <a:extLst>
              <a:ext uri="{FF2B5EF4-FFF2-40B4-BE49-F238E27FC236}">
                <a16:creationId xmlns:a16="http://schemas.microsoft.com/office/drawing/2014/main" id="{3B2EBC27-010D-72E9-54DC-4A78B1D3FFF9}"/>
              </a:ext>
            </a:extLst>
          </p:cNvPr>
          <p:cNvSpPr txBox="1"/>
          <p:nvPr/>
        </p:nvSpPr>
        <p:spPr>
          <a:xfrm>
            <a:off x="6657070" y="3251301"/>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mn-lt"/>
                <a:ea typeface="+mn-ea"/>
                <a:cs typeface="+mn-cs"/>
              </a:rPr>
              <a:t>0.4</a:t>
            </a:r>
          </a:p>
        </p:txBody>
      </p:sp>
      <p:sp>
        <p:nvSpPr>
          <p:cNvPr id="32" name="TextBox 31">
            <a:extLst>
              <a:ext uri="{FF2B5EF4-FFF2-40B4-BE49-F238E27FC236}">
                <a16:creationId xmlns:a16="http://schemas.microsoft.com/office/drawing/2014/main" id="{C274ED44-5F79-0100-7194-A75E72E3FC12}"/>
              </a:ext>
            </a:extLst>
          </p:cNvPr>
          <p:cNvSpPr txBox="1"/>
          <p:nvPr/>
        </p:nvSpPr>
        <p:spPr>
          <a:xfrm>
            <a:off x="6657070" y="2848333"/>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mn-lt"/>
                <a:ea typeface="+mn-ea"/>
                <a:cs typeface="+mn-cs"/>
              </a:rPr>
              <a:t>0.6</a:t>
            </a:r>
          </a:p>
        </p:txBody>
      </p:sp>
      <p:sp>
        <p:nvSpPr>
          <p:cNvPr id="33" name="TextBox 32">
            <a:extLst>
              <a:ext uri="{FF2B5EF4-FFF2-40B4-BE49-F238E27FC236}">
                <a16:creationId xmlns:a16="http://schemas.microsoft.com/office/drawing/2014/main" id="{6F59AC2C-17D0-BAD8-3004-B470C934DE30}"/>
              </a:ext>
            </a:extLst>
          </p:cNvPr>
          <p:cNvSpPr txBox="1"/>
          <p:nvPr/>
        </p:nvSpPr>
        <p:spPr>
          <a:xfrm>
            <a:off x="6657070" y="2454347"/>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mn-lt"/>
                <a:ea typeface="+mn-ea"/>
                <a:cs typeface="+mn-cs"/>
              </a:rPr>
              <a:t>0.8</a:t>
            </a:r>
          </a:p>
        </p:txBody>
      </p:sp>
      <p:sp>
        <p:nvSpPr>
          <p:cNvPr id="34" name="TextBox 33">
            <a:extLst>
              <a:ext uri="{FF2B5EF4-FFF2-40B4-BE49-F238E27FC236}">
                <a16:creationId xmlns:a16="http://schemas.microsoft.com/office/drawing/2014/main" id="{605E8F52-E0B4-0F67-8CEB-0337D7DA91CD}"/>
              </a:ext>
            </a:extLst>
          </p:cNvPr>
          <p:cNvSpPr txBox="1"/>
          <p:nvPr/>
        </p:nvSpPr>
        <p:spPr>
          <a:xfrm>
            <a:off x="6657070" y="2049216"/>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mn-lt"/>
                <a:ea typeface="+mn-ea"/>
                <a:cs typeface="+mn-cs"/>
              </a:rPr>
              <a:t>1.0</a:t>
            </a:r>
          </a:p>
        </p:txBody>
      </p:sp>
      <p:sp>
        <p:nvSpPr>
          <p:cNvPr id="858" name="TextBox 857">
            <a:extLst>
              <a:ext uri="{FF2B5EF4-FFF2-40B4-BE49-F238E27FC236}">
                <a16:creationId xmlns:a16="http://schemas.microsoft.com/office/drawing/2014/main" id="{FBAA676D-5495-E55F-4767-2E49FC26F97C}"/>
              </a:ext>
            </a:extLst>
          </p:cNvPr>
          <p:cNvSpPr txBox="1"/>
          <p:nvPr/>
        </p:nvSpPr>
        <p:spPr>
          <a:xfrm>
            <a:off x="7209020"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815</a:t>
            </a:r>
          </a:p>
        </p:txBody>
      </p:sp>
      <p:sp>
        <p:nvSpPr>
          <p:cNvPr id="860" name="TextBox 859">
            <a:extLst>
              <a:ext uri="{FF2B5EF4-FFF2-40B4-BE49-F238E27FC236}">
                <a16:creationId xmlns:a16="http://schemas.microsoft.com/office/drawing/2014/main" id="{0ABCA1DE-5A94-1B4E-7419-ADEFFF0ADB68}"/>
              </a:ext>
            </a:extLst>
          </p:cNvPr>
          <p:cNvSpPr txBox="1"/>
          <p:nvPr/>
        </p:nvSpPr>
        <p:spPr>
          <a:xfrm>
            <a:off x="7354192"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697</a:t>
            </a:r>
          </a:p>
        </p:txBody>
      </p:sp>
      <p:sp>
        <p:nvSpPr>
          <p:cNvPr id="862" name="TextBox 861">
            <a:extLst>
              <a:ext uri="{FF2B5EF4-FFF2-40B4-BE49-F238E27FC236}">
                <a16:creationId xmlns:a16="http://schemas.microsoft.com/office/drawing/2014/main" id="{6DF1ADBE-C2AE-E496-59DD-AFC54DF3A0B2}"/>
              </a:ext>
            </a:extLst>
          </p:cNvPr>
          <p:cNvSpPr txBox="1"/>
          <p:nvPr/>
        </p:nvSpPr>
        <p:spPr>
          <a:xfrm>
            <a:off x="7499364"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660</a:t>
            </a:r>
          </a:p>
        </p:txBody>
      </p:sp>
      <p:sp>
        <p:nvSpPr>
          <p:cNvPr id="864" name="TextBox 863">
            <a:extLst>
              <a:ext uri="{FF2B5EF4-FFF2-40B4-BE49-F238E27FC236}">
                <a16:creationId xmlns:a16="http://schemas.microsoft.com/office/drawing/2014/main" id="{A7CC85A4-311D-A3C8-0967-C5446D9BE5B3}"/>
              </a:ext>
            </a:extLst>
          </p:cNvPr>
          <p:cNvSpPr txBox="1"/>
          <p:nvPr/>
        </p:nvSpPr>
        <p:spPr>
          <a:xfrm>
            <a:off x="7644535"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623</a:t>
            </a:r>
          </a:p>
        </p:txBody>
      </p:sp>
      <p:sp>
        <p:nvSpPr>
          <p:cNvPr id="866" name="TextBox 865">
            <a:extLst>
              <a:ext uri="{FF2B5EF4-FFF2-40B4-BE49-F238E27FC236}">
                <a16:creationId xmlns:a16="http://schemas.microsoft.com/office/drawing/2014/main" id="{CF6B359E-11F1-AD8A-151E-41B17D86DA25}"/>
              </a:ext>
            </a:extLst>
          </p:cNvPr>
          <p:cNvSpPr txBox="1"/>
          <p:nvPr/>
        </p:nvSpPr>
        <p:spPr>
          <a:xfrm>
            <a:off x="7789706"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592</a:t>
            </a:r>
          </a:p>
        </p:txBody>
      </p:sp>
      <p:sp>
        <p:nvSpPr>
          <p:cNvPr id="868" name="TextBox 867">
            <a:extLst>
              <a:ext uri="{FF2B5EF4-FFF2-40B4-BE49-F238E27FC236}">
                <a16:creationId xmlns:a16="http://schemas.microsoft.com/office/drawing/2014/main" id="{1F8B6341-B932-E1BD-CF4F-E7B0A284DA70}"/>
              </a:ext>
            </a:extLst>
          </p:cNvPr>
          <p:cNvSpPr txBox="1"/>
          <p:nvPr/>
        </p:nvSpPr>
        <p:spPr>
          <a:xfrm>
            <a:off x="7934878"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561</a:t>
            </a:r>
          </a:p>
        </p:txBody>
      </p:sp>
      <p:sp>
        <p:nvSpPr>
          <p:cNvPr id="870" name="TextBox 869">
            <a:extLst>
              <a:ext uri="{FF2B5EF4-FFF2-40B4-BE49-F238E27FC236}">
                <a16:creationId xmlns:a16="http://schemas.microsoft.com/office/drawing/2014/main" id="{60C937C1-0936-4AF6-A710-08E9B81CBA9F}"/>
              </a:ext>
            </a:extLst>
          </p:cNvPr>
          <p:cNvSpPr txBox="1"/>
          <p:nvPr/>
        </p:nvSpPr>
        <p:spPr>
          <a:xfrm>
            <a:off x="8080050" y="4782010"/>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539</a:t>
            </a:r>
          </a:p>
        </p:txBody>
      </p:sp>
      <p:sp>
        <p:nvSpPr>
          <p:cNvPr id="872" name="TextBox 871">
            <a:extLst>
              <a:ext uri="{FF2B5EF4-FFF2-40B4-BE49-F238E27FC236}">
                <a16:creationId xmlns:a16="http://schemas.microsoft.com/office/drawing/2014/main" id="{9C231ABB-9CFE-13A4-47A4-CBFB8CE705FC}"/>
              </a:ext>
            </a:extLst>
          </p:cNvPr>
          <p:cNvSpPr txBox="1"/>
          <p:nvPr/>
        </p:nvSpPr>
        <p:spPr>
          <a:xfrm>
            <a:off x="8233895" y="4782010"/>
            <a:ext cx="13005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514</a:t>
            </a:r>
          </a:p>
        </p:txBody>
      </p:sp>
      <p:sp>
        <p:nvSpPr>
          <p:cNvPr id="874" name="TextBox 873">
            <a:extLst>
              <a:ext uri="{FF2B5EF4-FFF2-40B4-BE49-F238E27FC236}">
                <a16:creationId xmlns:a16="http://schemas.microsoft.com/office/drawing/2014/main" id="{363510CE-B9AD-263E-8651-EF0E838F9524}"/>
              </a:ext>
            </a:extLst>
          </p:cNvPr>
          <p:cNvSpPr txBox="1"/>
          <p:nvPr/>
        </p:nvSpPr>
        <p:spPr>
          <a:xfrm>
            <a:off x="8375784" y="4782010"/>
            <a:ext cx="14656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498</a:t>
            </a:r>
          </a:p>
        </p:txBody>
      </p:sp>
      <p:sp>
        <p:nvSpPr>
          <p:cNvPr id="876" name="TextBox 875">
            <a:extLst>
              <a:ext uri="{FF2B5EF4-FFF2-40B4-BE49-F238E27FC236}">
                <a16:creationId xmlns:a16="http://schemas.microsoft.com/office/drawing/2014/main" id="{A829EAFD-6218-0D23-25BF-79FA071AE14B}"/>
              </a:ext>
            </a:extLst>
          </p:cNvPr>
          <p:cNvSpPr txBox="1"/>
          <p:nvPr/>
        </p:nvSpPr>
        <p:spPr>
          <a:xfrm>
            <a:off x="8515566" y="4782010"/>
            <a:ext cx="170339"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482</a:t>
            </a:r>
          </a:p>
        </p:txBody>
      </p:sp>
      <p:sp>
        <p:nvSpPr>
          <p:cNvPr id="878" name="TextBox 877">
            <a:extLst>
              <a:ext uri="{FF2B5EF4-FFF2-40B4-BE49-F238E27FC236}">
                <a16:creationId xmlns:a16="http://schemas.microsoft.com/office/drawing/2014/main" id="{7637B075-91A0-102B-2B44-AE2A9CF708BB}"/>
              </a:ext>
            </a:extLst>
          </p:cNvPr>
          <p:cNvSpPr txBox="1"/>
          <p:nvPr/>
        </p:nvSpPr>
        <p:spPr>
          <a:xfrm>
            <a:off x="8666127" y="4782010"/>
            <a:ext cx="14609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471</a:t>
            </a:r>
          </a:p>
        </p:txBody>
      </p:sp>
      <p:sp>
        <p:nvSpPr>
          <p:cNvPr id="880" name="TextBox 879">
            <a:extLst>
              <a:ext uri="{FF2B5EF4-FFF2-40B4-BE49-F238E27FC236}">
                <a16:creationId xmlns:a16="http://schemas.microsoft.com/office/drawing/2014/main" id="{595665B3-B4DC-2075-C004-5AF0D1C4DEFB}"/>
              </a:ext>
            </a:extLst>
          </p:cNvPr>
          <p:cNvSpPr txBox="1"/>
          <p:nvPr/>
        </p:nvSpPr>
        <p:spPr>
          <a:xfrm>
            <a:off x="8811299" y="4782010"/>
            <a:ext cx="147629"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461</a:t>
            </a:r>
          </a:p>
        </p:txBody>
      </p:sp>
      <p:sp>
        <p:nvSpPr>
          <p:cNvPr id="882" name="TextBox 881">
            <a:extLst>
              <a:ext uri="{FF2B5EF4-FFF2-40B4-BE49-F238E27FC236}">
                <a16:creationId xmlns:a16="http://schemas.microsoft.com/office/drawing/2014/main" id="{D98412C0-B278-D698-004E-1462CBC30CC5}"/>
              </a:ext>
            </a:extLst>
          </p:cNvPr>
          <p:cNvSpPr txBox="1"/>
          <p:nvPr/>
        </p:nvSpPr>
        <p:spPr>
          <a:xfrm>
            <a:off x="8956470" y="4782010"/>
            <a:ext cx="14421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438</a:t>
            </a:r>
          </a:p>
        </p:txBody>
      </p:sp>
      <p:sp>
        <p:nvSpPr>
          <p:cNvPr id="884" name="TextBox 883">
            <a:extLst>
              <a:ext uri="{FF2B5EF4-FFF2-40B4-BE49-F238E27FC236}">
                <a16:creationId xmlns:a16="http://schemas.microsoft.com/office/drawing/2014/main" id="{AAC10A3B-4810-64BB-FFA6-6EECDCCC711C}"/>
              </a:ext>
            </a:extLst>
          </p:cNvPr>
          <p:cNvSpPr txBox="1"/>
          <p:nvPr/>
        </p:nvSpPr>
        <p:spPr>
          <a:xfrm>
            <a:off x="9101643" y="4782010"/>
            <a:ext cx="144505"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416</a:t>
            </a:r>
          </a:p>
        </p:txBody>
      </p:sp>
      <p:sp>
        <p:nvSpPr>
          <p:cNvPr id="886" name="TextBox 885">
            <a:extLst>
              <a:ext uri="{FF2B5EF4-FFF2-40B4-BE49-F238E27FC236}">
                <a16:creationId xmlns:a16="http://schemas.microsoft.com/office/drawing/2014/main" id="{0E6B8D12-3C6F-3C17-D9E8-F34CEAFB046F}"/>
              </a:ext>
            </a:extLst>
          </p:cNvPr>
          <p:cNvSpPr txBox="1"/>
          <p:nvPr/>
        </p:nvSpPr>
        <p:spPr>
          <a:xfrm>
            <a:off x="9249509" y="4782010"/>
            <a:ext cx="147639"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405</a:t>
            </a:r>
          </a:p>
        </p:txBody>
      </p:sp>
      <p:sp>
        <p:nvSpPr>
          <p:cNvPr id="888" name="TextBox 887">
            <a:extLst>
              <a:ext uri="{FF2B5EF4-FFF2-40B4-BE49-F238E27FC236}">
                <a16:creationId xmlns:a16="http://schemas.microsoft.com/office/drawing/2014/main" id="{CFEA6699-B981-9D9F-54D9-72AECD3EAC83}"/>
              </a:ext>
            </a:extLst>
          </p:cNvPr>
          <p:cNvSpPr txBox="1"/>
          <p:nvPr/>
        </p:nvSpPr>
        <p:spPr>
          <a:xfrm>
            <a:off x="9402453" y="4782010"/>
            <a:ext cx="14609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397</a:t>
            </a:r>
          </a:p>
        </p:txBody>
      </p:sp>
      <p:sp>
        <p:nvSpPr>
          <p:cNvPr id="890" name="TextBox 889">
            <a:extLst>
              <a:ext uri="{FF2B5EF4-FFF2-40B4-BE49-F238E27FC236}">
                <a16:creationId xmlns:a16="http://schemas.microsoft.com/office/drawing/2014/main" id="{5BBA2C41-3D58-C66B-EDCA-7714BBB024DC}"/>
              </a:ext>
            </a:extLst>
          </p:cNvPr>
          <p:cNvSpPr txBox="1"/>
          <p:nvPr/>
        </p:nvSpPr>
        <p:spPr>
          <a:xfrm>
            <a:off x="9550024" y="4782010"/>
            <a:ext cx="138975"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329</a:t>
            </a:r>
          </a:p>
        </p:txBody>
      </p:sp>
      <p:sp>
        <p:nvSpPr>
          <p:cNvPr id="892" name="TextBox 891">
            <a:extLst>
              <a:ext uri="{FF2B5EF4-FFF2-40B4-BE49-F238E27FC236}">
                <a16:creationId xmlns:a16="http://schemas.microsoft.com/office/drawing/2014/main" id="{518191C4-73F8-73D9-D8DA-16616BEE224E}"/>
              </a:ext>
            </a:extLst>
          </p:cNvPr>
          <p:cNvSpPr txBox="1"/>
          <p:nvPr/>
        </p:nvSpPr>
        <p:spPr>
          <a:xfrm>
            <a:off x="9696590" y="4782010"/>
            <a:ext cx="150474"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273</a:t>
            </a:r>
          </a:p>
        </p:txBody>
      </p:sp>
      <p:sp>
        <p:nvSpPr>
          <p:cNvPr id="894" name="TextBox 893">
            <a:extLst>
              <a:ext uri="{FF2B5EF4-FFF2-40B4-BE49-F238E27FC236}">
                <a16:creationId xmlns:a16="http://schemas.microsoft.com/office/drawing/2014/main" id="{51147046-7365-A754-67E8-5FFBC1F50AE7}"/>
              </a:ext>
            </a:extLst>
          </p:cNvPr>
          <p:cNvSpPr txBox="1"/>
          <p:nvPr/>
        </p:nvSpPr>
        <p:spPr>
          <a:xfrm>
            <a:off x="9862591" y="4782010"/>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266</a:t>
            </a:r>
          </a:p>
        </p:txBody>
      </p:sp>
      <p:sp>
        <p:nvSpPr>
          <p:cNvPr id="896" name="TextBox 895">
            <a:extLst>
              <a:ext uri="{FF2B5EF4-FFF2-40B4-BE49-F238E27FC236}">
                <a16:creationId xmlns:a16="http://schemas.microsoft.com/office/drawing/2014/main" id="{49F08C5D-D309-B671-2024-0E4262C6532E}"/>
              </a:ext>
            </a:extLst>
          </p:cNvPr>
          <p:cNvSpPr txBox="1"/>
          <p:nvPr/>
        </p:nvSpPr>
        <p:spPr>
          <a:xfrm>
            <a:off x="10018373" y="4782010"/>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251</a:t>
            </a:r>
          </a:p>
        </p:txBody>
      </p:sp>
      <p:sp>
        <p:nvSpPr>
          <p:cNvPr id="898" name="TextBox 897">
            <a:extLst>
              <a:ext uri="{FF2B5EF4-FFF2-40B4-BE49-F238E27FC236}">
                <a16:creationId xmlns:a16="http://schemas.microsoft.com/office/drawing/2014/main" id="{3D74109C-25B3-A37E-F7DB-8F73FC18C97B}"/>
              </a:ext>
            </a:extLst>
          </p:cNvPr>
          <p:cNvSpPr txBox="1"/>
          <p:nvPr/>
        </p:nvSpPr>
        <p:spPr>
          <a:xfrm>
            <a:off x="10161225"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189</a:t>
            </a:r>
          </a:p>
        </p:txBody>
      </p:sp>
      <p:sp>
        <p:nvSpPr>
          <p:cNvPr id="900" name="TextBox 899">
            <a:extLst>
              <a:ext uri="{FF2B5EF4-FFF2-40B4-BE49-F238E27FC236}">
                <a16:creationId xmlns:a16="http://schemas.microsoft.com/office/drawing/2014/main" id="{912973CA-2846-23E8-5E34-DD15730A2063}"/>
              </a:ext>
            </a:extLst>
          </p:cNvPr>
          <p:cNvSpPr txBox="1"/>
          <p:nvPr/>
        </p:nvSpPr>
        <p:spPr>
          <a:xfrm>
            <a:off x="10304075"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142</a:t>
            </a:r>
          </a:p>
        </p:txBody>
      </p:sp>
      <p:sp>
        <p:nvSpPr>
          <p:cNvPr id="902" name="TextBox 901">
            <a:extLst>
              <a:ext uri="{FF2B5EF4-FFF2-40B4-BE49-F238E27FC236}">
                <a16:creationId xmlns:a16="http://schemas.microsoft.com/office/drawing/2014/main" id="{A2358896-FD86-5FFF-5496-A6640F00456A}"/>
              </a:ext>
            </a:extLst>
          </p:cNvPr>
          <p:cNvSpPr txBox="1"/>
          <p:nvPr/>
        </p:nvSpPr>
        <p:spPr>
          <a:xfrm>
            <a:off x="10454778"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136</a:t>
            </a:r>
          </a:p>
        </p:txBody>
      </p:sp>
      <p:sp>
        <p:nvSpPr>
          <p:cNvPr id="904" name="TextBox 903">
            <a:extLst>
              <a:ext uri="{FF2B5EF4-FFF2-40B4-BE49-F238E27FC236}">
                <a16:creationId xmlns:a16="http://schemas.microsoft.com/office/drawing/2014/main" id="{1C199870-C7FD-F0AE-2954-2E980BE5D6EA}"/>
              </a:ext>
            </a:extLst>
          </p:cNvPr>
          <p:cNvSpPr txBox="1"/>
          <p:nvPr/>
        </p:nvSpPr>
        <p:spPr>
          <a:xfrm>
            <a:off x="10593664" y="4782010"/>
            <a:ext cx="13425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131</a:t>
            </a:r>
          </a:p>
        </p:txBody>
      </p:sp>
      <p:sp>
        <p:nvSpPr>
          <p:cNvPr id="906" name="TextBox 905">
            <a:extLst>
              <a:ext uri="{FF2B5EF4-FFF2-40B4-BE49-F238E27FC236}">
                <a16:creationId xmlns:a16="http://schemas.microsoft.com/office/drawing/2014/main" id="{5102A3EE-BF32-85FA-241E-A61708C00B8C}"/>
              </a:ext>
            </a:extLst>
          </p:cNvPr>
          <p:cNvSpPr txBox="1"/>
          <p:nvPr/>
        </p:nvSpPr>
        <p:spPr>
          <a:xfrm>
            <a:off x="10738924" y="4782012"/>
            <a:ext cx="11580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92</a:t>
            </a:r>
          </a:p>
        </p:txBody>
      </p:sp>
      <p:sp>
        <p:nvSpPr>
          <p:cNvPr id="908" name="TextBox 907">
            <a:extLst>
              <a:ext uri="{FF2B5EF4-FFF2-40B4-BE49-F238E27FC236}">
                <a16:creationId xmlns:a16="http://schemas.microsoft.com/office/drawing/2014/main" id="{52800477-FA7A-AA73-DFD0-70B5CB616D0D}"/>
              </a:ext>
            </a:extLst>
          </p:cNvPr>
          <p:cNvSpPr txBox="1"/>
          <p:nvPr/>
        </p:nvSpPr>
        <p:spPr>
          <a:xfrm>
            <a:off x="10830186" y="4782010"/>
            <a:ext cx="168111"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55</a:t>
            </a:r>
          </a:p>
        </p:txBody>
      </p:sp>
      <p:sp>
        <p:nvSpPr>
          <p:cNvPr id="910" name="TextBox 909">
            <a:extLst>
              <a:ext uri="{FF2B5EF4-FFF2-40B4-BE49-F238E27FC236}">
                <a16:creationId xmlns:a16="http://schemas.microsoft.com/office/drawing/2014/main" id="{25603052-23E0-D5EC-5018-98F237B064AC}"/>
              </a:ext>
            </a:extLst>
          </p:cNvPr>
          <p:cNvSpPr txBox="1"/>
          <p:nvPr/>
        </p:nvSpPr>
        <p:spPr>
          <a:xfrm>
            <a:off x="10977366"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51</a:t>
            </a:r>
          </a:p>
        </p:txBody>
      </p:sp>
      <p:sp>
        <p:nvSpPr>
          <p:cNvPr id="912" name="TextBox 911">
            <a:extLst>
              <a:ext uri="{FF2B5EF4-FFF2-40B4-BE49-F238E27FC236}">
                <a16:creationId xmlns:a16="http://schemas.microsoft.com/office/drawing/2014/main" id="{8412285F-1344-43E1-F2E5-BD99FFB63BC1}"/>
              </a:ext>
            </a:extLst>
          </p:cNvPr>
          <p:cNvSpPr txBox="1"/>
          <p:nvPr/>
        </p:nvSpPr>
        <p:spPr>
          <a:xfrm>
            <a:off x="11110342"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46</a:t>
            </a:r>
          </a:p>
        </p:txBody>
      </p:sp>
      <p:sp>
        <p:nvSpPr>
          <p:cNvPr id="914" name="TextBox 913">
            <a:extLst>
              <a:ext uri="{FF2B5EF4-FFF2-40B4-BE49-F238E27FC236}">
                <a16:creationId xmlns:a16="http://schemas.microsoft.com/office/drawing/2014/main" id="{D18D3B8B-DB8A-EFFF-490C-190339B574A8}"/>
              </a:ext>
            </a:extLst>
          </p:cNvPr>
          <p:cNvSpPr txBox="1"/>
          <p:nvPr/>
        </p:nvSpPr>
        <p:spPr>
          <a:xfrm>
            <a:off x="11249228"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16</a:t>
            </a:r>
          </a:p>
        </p:txBody>
      </p:sp>
      <p:sp>
        <p:nvSpPr>
          <p:cNvPr id="916" name="TextBox 915">
            <a:extLst>
              <a:ext uri="{FF2B5EF4-FFF2-40B4-BE49-F238E27FC236}">
                <a16:creationId xmlns:a16="http://schemas.microsoft.com/office/drawing/2014/main" id="{FE05B63D-BBB2-9FD8-E45F-206A098186A3}"/>
              </a:ext>
            </a:extLst>
          </p:cNvPr>
          <p:cNvSpPr txBox="1"/>
          <p:nvPr/>
        </p:nvSpPr>
        <p:spPr>
          <a:xfrm>
            <a:off x="11352619"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5</a:t>
            </a:r>
          </a:p>
        </p:txBody>
      </p:sp>
      <p:sp>
        <p:nvSpPr>
          <p:cNvPr id="918" name="TextBox 917">
            <a:extLst>
              <a:ext uri="{FF2B5EF4-FFF2-40B4-BE49-F238E27FC236}">
                <a16:creationId xmlns:a16="http://schemas.microsoft.com/office/drawing/2014/main" id="{56CEA997-574D-CABD-D9D4-5AA020CE03E6}"/>
              </a:ext>
            </a:extLst>
          </p:cNvPr>
          <p:cNvSpPr txBox="1"/>
          <p:nvPr/>
        </p:nvSpPr>
        <p:spPr>
          <a:xfrm>
            <a:off x="11454488"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4</a:t>
            </a:r>
          </a:p>
        </p:txBody>
      </p:sp>
      <p:sp>
        <p:nvSpPr>
          <p:cNvPr id="920" name="TextBox 919">
            <a:extLst>
              <a:ext uri="{FF2B5EF4-FFF2-40B4-BE49-F238E27FC236}">
                <a16:creationId xmlns:a16="http://schemas.microsoft.com/office/drawing/2014/main" id="{999E2FBD-2BE0-7CE9-65D2-22723ABF492F}"/>
              </a:ext>
            </a:extLst>
          </p:cNvPr>
          <p:cNvSpPr txBox="1"/>
          <p:nvPr/>
        </p:nvSpPr>
        <p:spPr>
          <a:xfrm>
            <a:off x="11553035"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3</a:t>
            </a:r>
          </a:p>
        </p:txBody>
      </p:sp>
      <p:sp>
        <p:nvSpPr>
          <p:cNvPr id="922" name="TextBox 921">
            <a:extLst>
              <a:ext uri="{FF2B5EF4-FFF2-40B4-BE49-F238E27FC236}">
                <a16:creationId xmlns:a16="http://schemas.microsoft.com/office/drawing/2014/main" id="{6EA2DC61-0430-87B8-9376-6DC9CA6019F6}"/>
              </a:ext>
            </a:extLst>
          </p:cNvPr>
          <p:cNvSpPr txBox="1"/>
          <p:nvPr/>
        </p:nvSpPr>
        <p:spPr>
          <a:xfrm>
            <a:off x="11647717"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2</a:t>
            </a:r>
          </a:p>
        </p:txBody>
      </p:sp>
      <p:sp>
        <p:nvSpPr>
          <p:cNvPr id="924" name="TextBox 923">
            <a:extLst>
              <a:ext uri="{FF2B5EF4-FFF2-40B4-BE49-F238E27FC236}">
                <a16:creationId xmlns:a16="http://schemas.microsoft.com/office/drawing/2014/main" id="{336A686B-846E-8981-8302-96AE30040214}"/>
              </a:ext>
            </a:extLst>
          </p:cNvPr>
          <p:cNvSpPr txBox="1"/>
          <p:nvPr/>
        </p:nvSpPr>
        <p:spPr>
          <a:xfrm>
            <a:off x="11734569"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1</a:t>
            </a:r>
          </a:p>
        </p:txBody>
      </p:sp>
      <p:sp>
        <p:nvSpPr>
          <p:cNvPr id="926" name="TextBox 925">
            <a:extLst>
              <a:ext uri="{FF2B5EF4-FFF2-40B4-BE49-F238E27FC236}">
                <a16:creationId xmlns:a16="http://schemas.microsoft.com/office/drawing/2014/main" id="{514FA667-8BF8-A021-2C8A-214DBF0EEE02}"/>
              </a:ext>
            </a:extLst>
          </p:cNvPr>
          <p:cNvSpPr txBox="1"/>
          <p:nvPr/>
        </p:nvSpPr>
        <p:spPr>
          <a:xfrm>
            <a:off x="6617561" y="4784284"/>
            <a:ext cx="498657" cy="769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00A2E1"/>
                </a:solidFill>
                <a:effectLst/>
                <a:uLnTx/>
                <a:uFillTx/>
                <a:latin typeface="+mn-lt"/>
                <a:ea typeface="+mn-ea"/>
                <a:cs typeface="+mn-cs"/>
              </a:rPr>
              <a:t>デュルバルマブ</a:t>
            </a:r>
          </a:p>
        </p:txBody>
      </p:sp>
      <p:sp>
        <p:nvSpPr>
          <p:cNvPr id="915" name="TextBox 914">
            <a:extLst>
              <a:ext uri="{FF2B5EF4-FFF2-40B4-BE49-F238E27FC236}">
                <a16:creationId xmlns:a16="http://schemas.microsoft.com/office/drawing/2014/main" id="{7759043E-D328-C5FE-037A-ABCBAE609515}"/>
              </a:ext>
            </a:extLst>
          </p:cNvPr>
          <p:cNvSpPr txBox="1"/>
          <p:nvPr/>
        </p:nvSpPr>
        <p:spPr>
          <a:xfrm>
            <a:off x="11249229"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9</a:t>
            </a:r>
          </a:p>
        </p:txBody>
      </p:sp>
      <p:sp>
        <p:nvSpPr>
          <p:cNvPr id="917" name="TextBox 916">
            <a:extLst>
              <a:ext uri="{FF2B5EF4-FFF2-40B4-BE49-F238E27FC236}">
                <a16:creationId xmlns:a16="http://schemas.microsoft.com/office/drawing/2014/main" id="{5697C336-5092-BCC9-9097-6564C008B73D}"/>
              </a:ext>
            </a:extLst>
          </p:cNvPr>
          <p:cNvSpPr txBox="1"/>
          <p:nvPr/>
        </p:nvSpPr>
        <p:spPr>
          <a:xfrm>
            <a:off x="11352620"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4</a:t>
            </a:r>
          </a:p>
        </p:txBody>
      </p:sp>
      <p:sp>
        <p:nvSpPr>
          <p:cNvPr id="919" name="TextBox 918">
            <a:extLst>
              <a:ext uri="{FF2B5EF4-FFF2-40B4-BE49-F238E27FC236}">
                <a16:creationId xmlns:a16="http://schemas.microsoft.com/office/drawing/2014/main" id="{4077E70C-4C5B-7BFA-276C-FFC25713BB1F}"/>
              </a:ext>
            </a:extLst>
          </p:cNvPr>
          <p:cNvSpPr txBox="1"/>
          <p:nvPr/>
        </p:nvSpPr>
        <p:spPr>
          <a:xfrm>
            <a:off x="11454489"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4</a:t>
            </a:r>
          </a:p>
        </p:txBody>
      </p:sp>
      <p:sp>
        <p:nvSpPr>
          <p:cNvPr id="921" name="TextBox 920">
            <a:extLst>
              <a:ext uri="{FF2B5EF4-FFF2-40B4-BE49-F238E27FC236}">
                <a16:creationId xmlns:a16="http://schemas.microsoft.com/office/drawing/2014/main" id="{7ED6BB9C-0BD7-A602-A94B-498FF5E70CBA}"/>
              </a:ext>
            </a:extLst>
          </p:cNvPr>
          <p:cNvSpPr txBox="1"/>
          <p:nvPr/>
        </p:nvSpPr>
        <p:spPr>
          <a:xfrm>
            <a:off x="11553036"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3</a:t>
            </a:r>
          </a:p>
        </p:txBody>
      </p:sp>
      <p:sp>
        <p:nvSpPr>
          <p:cNvPr id="923" name="TextBox 922">
            <a:extLst>
              <a:ext uri="{FF2B5EF4-FFF2-40B4-BE49-F238E27FC236}">
                <a16:creationId xmlns:a16="http://schemas.microsoft.com/office/drawing/2014/main" id="{2BA10245-2689-1FCD-B9A1-31BB9CD46C54}"/>
              </a:ext>
            </a:extLst>
          </p:cNvPr>
          <p:cNvSpPr txBox="1"/>
          <p:nvPr/>
        </p:nvSpPr>
        <p:spPr>
          <a:xfrm>
            <a:off x="1164771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1</a:t>
            </a:r>
          </a:p>
        </p:txBody>
      </p:sp>
      <p:sp>
        <p:nvSpPr>
          <p:cNvPr id="859" name="TextBox 858">
            <a:extLst>
              <a:ext uri="{FF2B5EF4-FFF2-40B4-BE49-F238E27FC236}">
                <a16:creationId xmlns:a16="http://schemas.microsoft.com/office/drawing/2014/main" id="{71A5E8C5-C88E-4F27-489F-6A9C513DEE14}"/>
              </a:ext>
            </a:extLst>
          </p:cNvPr>
          <p:cNvSpPr txBox="1"/>
          <p:nvPr/>
        </p:nvSpPr>
        <p:spPr>
          <a:xfrm>
            <a:off x="7209020"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404</a:t>
            </a:r>
          </a:p>
        </p:txBody>
      </p:sp>
      <p:sp>
        <p:nvSpPr>
          <p:cNvPr id="861" name="TextBox 860">
            <a:extLst>
              <a:ext uri="{FF2B5EF4-FFF2-40B4-BE49-F238E27FC236}">
                <a16:creationId xmlns:a16="http://schemas.microsoft.com/office/drawing/2014/main" id="{B1A805FC-629B-F733-0ECF-D6273FF6C6FE}"/>
              </a:ext>
            </a:extLst>
          </p:cNvPr>
          <p:cNvSpPr txBox="1"/>
          <p:nvPr/>
        </p:nvSpPr>
        <p:spPr>
          <a:xfrm>
            <a:off x="7354192"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334</a:t>
            </a:r>
          </a:p>
        </p:txBody>
      </p:sp>
      <p:sp>
        <p:nvSpPr>
          <p:cNvPr id="863" name="TextBox 862">
            <a:extLst>
              <a:ext uri="{FF2B5EF4-FFF2-40B4-BE49-F238E27FC236}">
                <a16:creationId xmlns:a16="http://schemas.microsoft.com/office/drawing/2014/main" id="{CC086A2B-C029-B1D7-1476-4F01ECE39B70}"/>
              </a:ext>
            </a:extLst>
          </p:cNvPr>
          <p:cNvSpPr txBox="1"/>
          <p:nvPr/>
        </p:nvSpPr>
        <p:spPr>
          <a:xfrm>
            <a:off x="7499364"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309</a:t>
            </a:r>
          </a:p>
        </p:txBody>
      </p:sp>
      <p:sp>
        <p:nvSpPr>
          <p:cNvPr id="865" name="TextBox 864">
            <a:extLst>
              <a:ext uri="{FF2B5EF4-FFF2-40B4-BE49-F238E27FC236}">
                <a16:creationId xmlns:a16="http://schemas.microsoft.com/office/drawing/2014/main" id="{B9AD9869-C03A-FF43-CDE9-4B31846D5349}"/>
              </a:ext>
            </a:extLst>
          </p:cNvPr>
          <p:cNvSpPr txBox="1"/>
          <p:nvPr/>
        </p:nvSpPr>
        <p:spPr>
          <a:xfrm>
            <a:off x="7644535"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283</a:t>
            </a:r>
          </a:p>
        </p:txBody>
      </p:sp>
      <p:sp>
        <p:nvSpPr>
          <p:cNvPr id="867" name="TextBox 866">
            <a:extLst>
              <a:ext uri="{FF2B5EF4-FFF2-40B4-BE49-F238E27FC236}">
                <a16:creationId xmlns:a16="http://schemas.microsoft.com/office/drawing/2014/main" id="{D77D5950-8787-A5F9-ABAC-31C19B4E867F}"/>
              </a:ext>
            </a:extLst>
          </p:cNvPr>
          <p:cNvSpPr txBox="1"/>
          <p:nvPr/>
        </p:nvSpPr>
        <p:spPr>
          <a:xfrm>
            <a:off x="7789706"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268</a:t>
            </a:r>
          </a:p>
        </p:txBody>
      </p:sp>
      <p:sp>
        <p:nvSpPr>
          <p:cNvPr id="869" name="TextBox 868">
            <a:extLst>
              <a:ext uri="{FF2B5EF4-FFF2-40B4-BE49-F238E27FC236}">
                <a16:creationId xmlns:a16="http://schemas.microsoft.com/office/drawing/2014/main" id="{C67B24CB-CF99-72FB-4141-A5C249310A74}"/>
              </a:ext>
            </a:extLst>
          </p:cNvPr>
          <p:cNvSpPr txBox="1"/>
          <p:nvPr/>
        </p:nvSpPr>
        <p:spPr>
          <a:xfrm>
            <a:off x="793487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254</a:t>
            </a:r>
          </a:p>
        </p:txBody>
      </p:sp>
      <p:sp>
        <p:nvSpPr>
          <p:cNvPr id="871" name="TextBox 870">
            <a:extLst>
              <a:ext uri="{FF2B5EF4-FFF2-40B4-BE49-F238E27FC236}">
                <a16:creationId xmlns:a16="http://schemas.microsoft.com/office/drawing/2014/main" id="{A8C83D00-4320-1531-5C3E-A17AD775D4D8}"/>
              </a:ext>
            </a:extLst>
          </p:cNvPr>
          <p:cNvSpPr txBox="1"/>
          <p:nvPr/>
        </p:nvSpPr>
        <p:spPr>
          <a:xfrm>
            <a:off x="8080050"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242</a:t>
            </a:r>
          </a:p>
        </p:txBody>
      </p:sp>
      <p:sp>
        <p:nvSpPr>
          <p:cNvPr id="873" name="TextBox 872">
            <a:extLst>
              <a:ext uri="{FF2B5EF4-FFF2-40B4-BE49-F238E27FC236}">
                <a16:creationId xmlns:a16="http://schemas.microsoft.com/office/drawing/2014/main" id="{DE3EEC71-0482-F095-1D3C-FA08D3813DD2}"/>
              </a:ext>
            </a:extLst>
          </p:cNvPr>
          <p:cNvSpPr txBox="1"/>
          <p:nvPr/>
        </p:nvSpPr>
        <p:spPr>
          <a:xfrm>
            <a:off x="8230611"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236</a:t>
            </a:r>
          </a:p>
        </p:txBody>
      </p:sp>
      <p:sp>
        <p:nvSpPr>
          <p:cNvPr id="875" name="TextBox 874">
            <a:extLst>
              <a:ext uri="{FF2B5EF4-FFF2-40B4-BE49-F238E27FC236}">
                <a16:creationId xmlns:a16="http://schemas.microsoft.com/office/drawing/2014/main" id="{CB533B95-3D24-7DBC-FDA8-3121E85FA5F6}"/>
              </a:ext>
            </a:extLst>
          </p:cNvPr>
          <p:cNvSpPr txBox="1"/>
          <p:nvPr/>
        </p:nvSpPr>
        <p:spPr>
          <a:xfrm>
            <a:off x="8380755"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232</a:t>
            </a:r>
          </a:p>
        </p:txBody>
      </p:sp>
      <p:sp>
        <p:nvSpPr>
          <p:cNvPr id="877" name="TextBox 876">
            <a:extLst>
              <a:ext uri="{FF2B5EF4-FFF2-40B4-BE49-F238E27FC236}">
                <a16:creationId xmlns:a16="http://schemas.microsoft.com/office/drawing/2014/main" id="{C73922CE-ECB0-26EB-7510-E2555C2C679E}"/>
              </a:ext>
            </a:extLst>
          </p:cNvPr>
          <p:cNvSpPr txBox="1"/>
          <p:nvPr/>
        </p:nvSpPr>
        <p:spPr>
          <a:xfrm>
            <a:off x="8532426"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226</a:t>
            </a:r>
          </a:p>
        </p:txBody>
      </p:sp>
      <p:sp>
        <p:nvSpPr>
          <p:cNvPr id="879" name="TextBox 878">
            <a:extLst>
              <a:ext uri="{FF2B5EF4-FFF2-40B4-BE49-F238E27FC236}">
                <a16:creationId xmlns:a16="http://schemas.microsoft.com/office/drawing/2014/main" id="{3897B357-3908-A6A5-C82D-B71357E69D0D}"/>
              </a:ext>
            </a:extLst>
          </p:cNvPr>
          <p:cNvSpPr txBox="1"/>
          <p:nvPr/>
        </p:nvSpPr>
        <p:spPr>
          <a:xfrm>
            <a:off x="867086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220</a:t>
            </a:r>
          </a:p>
        </p:txBody>
      </p:sp>
      <p:sp>
        <p:nvSpPr>
          <p:cNvPr id="881" name="TextBox 880">
            <a:extLst>
              <a:ext uri="{FF2B5EF4-FFF2-40B4-BE49-F238E27FC236}">
                <a16:creationId xmlns:a16="http://schemas.microsoft.com/office/drawing/2014/main" id="{E8528BB7-16E1-91D9-F7B7-C764621E410F}"/>
              </a:ext>
            </a:extLst>
          </p:cNvPr>
          <p:cNvSpPr txBox="1"/>
          <p:nvPr/>
        </p:nvSpPr>
        <p:spPr>
          <a:xfrm>
            <a:off x="8816804"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211</a:t>
            </a:r>
          </a:p>
        </p:txBody>
      </p:sp>
      <p:sp>
        <p:nvSpPr>
          <p:cNvPr id="883" name="TextBox 882">
            <a:extLst>
              <a:ext uri="{FF2B5EF4-FFF2-40B4-BE49-F238E27FC236}">
                <a16:creationId xmlns:a16="http://schemas.microsoft.com/office/drawing/2014/main" id="{6834DF78-072D-9740-35E3-83288C310E37}"/>
              </a:ext>
            </a:extLst>
          </p:cNvPr>
          <p:cNvSpPr txBox="1"/>
          <p:nvPr/>
        </p:nvSpPr>
        <p:spPr>
          <a:xfrm>
            <a:off x="8960266"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201</a:t>
            </a:r>
          </a:p>
        </p:txBody>
      </p:sp>
      <p:sp>
        <p:nvSpPr>
          <p:cNvPr id="885" name="TextBox 884">
            <a:extLst>
              <a:ext uri="{FF2B5EF4-FFF2-40B4-BE49-F238E27FC236}">
                <a16:creationId xmlns:a16="http://schemas.microsoft.com/office/drawing/2014/main" id="{B060AA8E-4F4E-A07B-25C8-138DBA7DD17F}"/>
              </a:ext>
            </a:extLst>
          </p:cNvPr>
          <p:cNvSpPr txBox="1"/>
          <p:nvPr/>
        </p:nvSpPr>
        <p:spPr>
          <a:xfrm>
            <a:off x="9105587"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186</a:t>
            </a:r>
          </a:p>
        </p:txBody>
      </p:sp>
      <p:sp>
        <p:nvSpPr>
          <p:cNvPr id="887" name="TextBox 886">
            <a:extLst>
              <a:ext uri="{FF2B5EF4-FFF2-40B4-BE49-F238E27FC236}">
                <a16:creationId xmlns:a16="http://schemas.microsoft.com/office/drawing/2014/main" id="{7B7F1BFC-E362-AE08-0475-73B88E13DD30}"/>
              </a:ext>
            </a:extLst>
          </p:cNvPr>
          <p:cNvSpPr txBox="1"/>
          <p:nvPr/>
        </p:nvSpPr>
        <p:spPr>
          <a:xfrm>
            <a:off x="9254016" y="4868455"/>
            <a:ext cx="138625"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184</a:t>
            </a:r>
          </a:p>
        </p:txBody>
      </p:sp>
      <p:sp>
        <p:nvSpPr>
          <p:cNvPr id="889" name="TextBox 888">
            <a:extLst>
              <a:ext uri="{FF2B5EF4-FFF2-40B4-BE49-F238E27FC236}">
                <a16:creationId xmlns:a16="http://schemas.microsoft.com/office/drawing/2014/main" id="{66B653E3-F2B7-532C-1F73-E6CEFE310CCE}"/>
              </a:ext>
            </a:extLst>
          </p:cNvPr>
          <p:cNvSpPr txBox="1"/>
          <p:nvPr/>
        </p:nvSpPr>
        <p:spPr>
          <a:xfrm>
            <a:off x="9407194"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178</a:t>
            </a:r>
          </a:p>
        </p:txBody>
      </p:sp>
      <p:sp>
        <p:nvSpPr>
          <p:cNvPr id="891" name="TextBox 890">
            <a:extLst>
              <a:ext uri="{FF2B5EF4-FFF2-40B4-BE49-F238E27FC236}">
                <a16:creationId xmlns:a16="http://schemas.microsoft.com/office/drawing/2014/main" id="{9E7015B0-EED5-6277-92B9-5400E6E3EC38}"/>
              </a:ext>
            </a:extLst>
          </p:cNvPr>
          <p:cNvSpPr txBox="1"/>
          <p:nvPr/>
        </p:nvSpPr>
        <p:spPr>
          <a:xfrm>
            <a:off x="9551203"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151</a:t>
            </a:r>
          </a:p>
        </p:txBody>
      </p:sp>
      <p:sp>
        <p:nvSpPr>
          <p:cNvPr id="893" name="TextBox 892">
            <a:extLst>
              <a:ext uri="{FF2B5EF4-FFF2-40B4-BE49-F238E27FC236}">
                <a16:creationId xmlns:a16="http://schemas.microsoft.com/office/drawing/2014/main" id="{6616D127-7784-E7BA-9B59-70DD9F40D534}"/>
              </a:ext>
            </a:extLst>
          </p:cNvPr>
          <p:cNvSpPr txBox="1"/>
          <p:nvPr/>
        </p:nvSpPr>
        <p:spPr>
          <a:xfrm>
            <a:off x="970351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127</a:t>
            </a:r>
          </a:p>
        </p:txBody>
      </p:sp>
      <p:sp>
        <p:nvSpPr>
          <p:cNvPr id="895" name="TextBox 894">
            <a:extLst>
              <a:ext uri="{FF2B5EF4-FFF2-40B4-BE49-F238E27FC236}">
                <a16:creationId xmlns:a16="http://schemas.microsoft.com/office/drawing/2014/main" id="{EEB8E516-5C16-C91F-E7CD-D561F27410D4}"/>
              </a:ext>
            </a:extLst>
          </p:cNvPr>
          <p:cNvSpPr txBox="1"/>
          <p:nvPr/>
        </p:nvSpPr>
        <p:spPr>
          <a:xfrm>
            <a:off x="9862591"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122</a:t>
            </a:r>
          </a:p>
        </p:txBody>
      </p:sp>
      <p:sp>
        <p:nvSpPr>
          <p:cNvPr id="897" name="TextBox 896">
            <a:extLst>
              <a:ext uri="{FF2B5EF4-FFF2-40B4-BE49-F238E27FC236}">
                <a16:creationId xmlns:a16="http://schemas.microsoft.com/office/drawing/2014/main" id="{5D635B24-AE23-1921-62AB-82BA19367B74}"/>
              </a:ext>
            </a:extLst>
          </p:cNvPr>
          <p:cNvSpPr txBox="1"/>
          <p:nvPr/>
        </p:nvSpPr>
        <p:spPr>
          <a:xfrm>
            <a:off x="10018373"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118</a:t>
            </a:r>
          </a:p>
        </p:txBody>
      </p:sp>
      <p:sp>
        <p:nvSpPr>
          <p:cNvPr id="899" name="TextBox 898">
            <a:extLst>
              <a:ext uri="{FF2B5EF4-FFF2-40B4-BE49-F238E27FC236}">
                <a16:creationId xmlns:a16="http://schemas.microsoft.com/office/drawing/2014/main" id="{4BCD4541-B09C-1BAA-4BC4-675D343F3465}"/>
              </a:ext>
            </a:extLst>
          </p:cNvPr>
          <p:cNvSpPr txBox="1"/>
          <p:nvPr/>
        </p:nvSpPr>
        <p:spPr>
          <a:xfrm>
            <a:off x="10161225"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98</a:t>
            </a:r>
          </a:p>
        </p:txBody>
      </p:sp>
      <p:sp>
        <p:nvSpPr>
          <p:cNvPr id="901" name="TextBox 900">
            <a:extLst>
              <a:ext uri="{FF2B5EF4-FFF2-40B4-BE49-F238E27FC236}">
                <a16:creationId xmlns:a16="http://schemas.microsoft.com/office/drawing/2014/main" id="{8A711E3D-469B-42FD-FD24-AB949E0F8DD4}"/>
              </a:ext>
            </a:extLst>
          </p:cNvPr>
          <p:cNvSpPr txBox="1"/>
          <p:nvPr/>
        </p:nvSpPr>
        <p:spPr>
          <a:xfrm>
            <a:off x="10304076"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68</a:t>
            </a:r>
          </a:p>
        </p:txBody>
      </p:sp>
      <p:sp>
        <p:nvSpPr>
          <p:cNvPr id="903" name="TextBox 902">
            <a:extLst>
              <a:ext uri="{FF2B5EF4-FFF2-40B4-BE49-F238E27FC236}">
                <a16:creationId xmlns:a16="http://schemas.microsoft.com/office/drawing/2014/main" id="{4A72AA47-E5C2-D2BD-F43A-CE6DF2038735}"/>
              </a:ext>
            </a:extLst>
          </p:cNvPr>
          <p:cNvSpPr txBox="1"/>
          <p:nvPr/>
        </p:nvSpPr>
        <p:spPr>
          <a:xfrm>
            <a:off x="1045477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64</a:t>
            </a:r>
          </a:p>
        </p:txBody>
      </p:sp>
      <p:sp>
        <p:nvSpPr>
          <p:cNvPr id="905" name="TextBox 904">
            <a:extLst>
              <a:ext uri="{FF2B5EF4-FFF2-40B4-BE49-F238E27FC236}">
                <a16:creationId xmlns:a16="http://schemas.microsoft.com/office/drawing/2014/main" id="{E66DEBB7-FB3D-5DA8-56A4-8A4DB8A97D39}"/>
              </a:ext>
            </a:extLst>
          </p:cNvPr>
          <p:cNvSpPr txBox="1"/>
          <p:nvPr/>
        </p:nvSpPr>
        <p:spPr>
          <a:xfrm>
            <a:off x="10594940"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56</a:t>
            </a:r>
          </a:p>
        </p:txBody>
      </p:sp>
      <p:sp>
        <p:nvSpPr>
          <p:cNvPr id="907" name="TextBox 906">
            <a:extLst>
              <a:ext uri="{FF2B5EF4-FFF2-40B4-BE49-F238E27FC236}">
                <a16:creationId xmlns:a16="http://schemas.microsoft.com/office/drawing/2014/main" id="{E0A28673-FFA6-90B9-E51B-10F21BC4C4E2}"/>
              </a:ext>
            </a:extLst>
          </p:cNvPr>
          <p:cNvSpPr txBox="1"/>
          <p:nvPr/>
        </p:nvSpPr>
        <p:spPr>
          <a:xfrm>
            <a:off x="10746059" y="4868455"/>
            <a:ext cx="9108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32</a:t>
            </a:r>
          </a:p>
        </p:txBody>
      </p:sp>
      <p:sp>
        <p:nvSpPr>
          <p:cNvPr id="909" name="TextBox 908">
            <a:extLst>
              <a:ext uri="{FF2B5EF4-FFF2-40B4-BE49-F238E27FC236}">
                <a16:creationId xmlns:a16="http://schemas.microsoft.com/office/drawing/2014/main" id="{A0CF5754-FF4B-6CA7-B2F4-B1235D8BA9AD}"/>
              </a:ext>
            </a:extLst>
          </p:cNvPr>
          <p:cNvSpPr txBox="1"/>
          <p:nvPr/>
        </p:nvSpPr>
        <p:spPr>
          <a:xfrm>
            <a:off x="10867947" y="4868455"/>
            <a:ext cx="9108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22</a:t>
            </a:r>
          </a:p>
        </p:txBody>
      </p:sp>
      <p:sp>
        <p:nvSpPr>
          <p:cNvPr id="911" name="TextBox 910">
            <a:extLst>
              <a:ext uri="{FF2B5EF4-FFF2-40B4-BE49-F238E27FC236}">
                <a16:creationId xmlns:a16="http://schemas.microsoft.com/office/drawing/2014/main" id="{E01C563F-07A7-4537-2B72-93C83DC8B11E}"/>
              </a:ext>
            </a:extLst>
          </p:cNvPr>
          <p:cNvSpPr txBox="1"/>
          <p:nvPr/>
        </p:nvSpPr>
        <p:spPr>
          <a:xfrm>
            <a:off x="10977367"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20</a:t>
            </a:r>
          </a:p>
        </p:txBody>
      </p:sp>
      <p:sp>
        <p:nvSpPr>
          <p:cNvPr id="913" name="TextBox 912">
            <a:extLst>
              <a:ext uri="{FF2B5EF4-FFF2-40B4-BE49-F238E27FC236}">
                <a16:creationId xmlns:a16="http://schemas.microsoft.com/office/drawing/2014/main" id="{4A15D3E2-FC7C-0A0E-04E3-6E086294F6F3}"/>
              </a:ext>
            </a:extLst>
          </p:cNvPr>
          <p:cNvSpPr txBox="1"/>
          <p:nvPr/>
        </p:nvSpPr>
        <p:spPr>
          <a:xfrm>
            <a:off x="11110343"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18</a:t>
            </a:r>
          </a:p>
        </p:txBody>
      </p:sp>
      <p:sp>
        <p:nvSpPr>
          <p:cNvPr id="925" name="TextBox 924">
            <a:extLst>
              <a:ext uri="{FF2B5EF4-FFF2-40B4-BE49-F238E27FC236}">
                <a16:creationId xmlns:a16="http://schemas.microsoft.com/office/drawing/2014/main" id="{16EB8C18-D346-9BEE-391F-AFD8E901CE23}"/>
              </a:ext>
            </a:extLst>
          </p:cNvPr>
          <p:cNvSpPr txBox="1"/>
          <p:nvPr/>
        </p:nvSpPr>
        <p:spPr>
          <a:xfrm>
            <a:off x="11734570"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0</a:t>
            </a:r>
          </a:p>
        </p:txBody>
      </p:sp>
      <p:sp>
        <p:nvSpPr>
          <p:cNvPr id="927" name="TextBox 926">
            <a:extLst>
              <a:ext uri="{FF2B5EF4-FFF2-40B4-BE49-F238E27FC236}">
                <a16:creationId xmlns:a16="http://schemas.microsoft.com/office/drawing/2014/main" id="{DAAB3B6F-38C3-DFEF-1DA3-E9E4C265F2C6}"/>
              </a:ext>
            </a:extLst>
          </p:cNvPr>
          <p:cNvSpPr txBox="1"/>
          <p:nvPr/>
        </p:nvSpPr>
        <p:spPr>
          <a:xfrm>
            <a:off x="6788807" y="4868455"/>
            <a:ext cx="304623" cy="769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rgbClr val="E73E16"/>
                </a:solidFill>
                <a:effectLst/>
                <a:uLnTx/>
                <a:uFillTx/>
                <a:latin typeface="+mn-lt"/>
                <a:ea typeface="+mn-ea"/>
                <a:cs typeface="+mn-cs"/>
              </a:rPr>
              <a:t>プラセボ</a:t>
            </a:r>
          </a:p>
        </p:txBody>
      </p:sp>
      <p:grpSp>
        <p:nvGrpSpPr>
          <p:cNvPr id="28" name="Graphic 24">
            <a:extLst>
              <a:ext uri="{FF2B5EF4-FFF2-40B4-BE49-F238E27FC236}">
                <a16:creationId xmlns:a16="http://schemas.microsoft.com/office/drawing/2014/main" id="{22715F81-901C-8447-8F3D-1AC858D81EDE}"/>
              </a:ext>
            </a:extLst>
          </p:cNvPr>
          <p:cNvGrpSpPr/>
          <p:nvPr/>
        </p:nvGrpSpPr>
        <p:grpSpPr>
          <a:xfrm>
            <a:off x="6979782" y="2183072"/>
            <a:ext cx="4929838" cy="2130594"/>
            <a:chOff x="7211955" y="2603441"/>
            <a:chExt cx="3927393" cy="1740523"/>
          </a:xfrm>
          <a:noFill/>
        </p:grpSpPr>
        <p:sp>
          <p:nvSpPr>
            <p:cNvPr id="29" name="Freeform: Shape 28">
              <a:extLst>
                <a:ext uri="{FF2B5EF4-FFF2-40B4-BE49-F238E27FC236}">
                  <a16:creationId xmlns:a16="http://schemas.microsoft.com/office/drawing/2014/main" id="{C62CA489-A22F-5A61-BADC-D1D8092CF38E}"/>
                </a:ext>
              </a:extLst>
            </p:cNvPr>
            <p:cNvSpPr/>
            <p:nvPr/>
          </p:nvSpPr>
          <p:spPr>
            <a:xfrm>
              <a:off x="7211955" y="2603441"/>
              <a:ext cx="3915223" cy="1682497"/>
            </a:xfrm>
            <a:custGeom>
              <a:avLst/>
              <a:gdLst>
                <a:gd name="connsiteX0" fmla="*/ 0 w 3915223"/>
                <a:gd name="connsiteY0" fmla="*/ 0 h 1682497"/>
                <a:gd name="connsiteX1" fmla="*/ 60316 w 3915223"/>
                <a:gd name="connsiteY1" fmla="*/ 0 h 1682497"/>
                <a:gd name="connsiteX2" fmla="*/ 60316 w 3915223"/>
                <a:gd name="connsiteY2" fmla="*/ 1682498 h 1682497"/>
                <a:gd name="connsiteX3" fmla="*/ 3915224 w 3915223"/>
                <a:gd name="connsiteY3" fmla="*/ 1682498 h 1682497"/>
              </a:gdLst>
              <a:ahLst/>
              <a:cxnLst>
                <a:cxn ang="0">
                  <a:pos x="connsiteX0" y="connsiteY0"/>
                </a:cxn>
                <a:cxn ang="0">
                  <a:pos x="connsiteX1" y="connsiteY1"/>
                </a:cxn>
                <a:cxn ang="0">
                  <a:pos x="connsiteX2" y="connsiteY2"/>
                </a:cxn>
                <a:cxn ang="0">
                  <a:pos x="connsiteX3" y="connsiteY3"/>
                </a:cxn>
              </a:cxnLst>
              <a:rect l="l" t="t" r="r" b="b"/>
              <a:pathLst>
                <a:path w="3915223" h="1682497">
                  <a:moveTo>
                    <a:pt x="0" y="0"/>
                  </a:moveTo>
                  <a:lnTo>
                    <a:pt x="60316" y="0"/>
                  </a:lnTo>
                  <a:lnTo>
                    <a:pt x="60316" y="1682498"/>
                  </a:lnTo>
                  <a:lnTo>
                    <a:pt x="3915224" y="1682498"/>
                  </a:lnTo>
                </a:path>
              </a:pathLst>
            </a:custGeom>
            <a:noFill/>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46" name="Freeform: Shape 45">
              <a:extLst>
                <a:ext uri="{FF2B5EF4-FFF2-40B4-BE49-F238E27FC236}">
                  <a16:creationId xmlns:a16="http://schemas.microsoft.com/office/drawing/2014/main" id="{DD257D64-54BC-915C-25E8-998D6F034C5C}"/>
                </a:ext>
              </a:extLst>
            </p:cNvPr>
            <p:cNvSpPr/>
            <p:nvPr/>
          </p:nvSpPr>
          <p:spPr>
            <a:xfrm>
              <a:off x="7211955" y="3258905"/>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28" name="Freeform: Shape 927">
              <a:extLst>
                <a:ext uri="{FF2B5EF4-FFF2-40B4-BE49-F238E27FC236}">
                  <a16:creationId xmlns:a16="http://schemas.microsoft.com/office/drawing/2014/main" id="{B67AEA6B-108E-FE55-83E0-4858D8A8E5EA}"/>
                </a:ext>
              </a:extLst>
            </p:cNvPr>
            <p:cNvSpPr/>
            <p:nvPr/>
          </p:nvSpPr>
          <p:spPr>
            <a:xfrm>
              <a:off x="7211955" y="2929582"/>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0" name="Freeform: Shape 929">
              <a:extLst>
                <a:ext uri="{FF2B5EF4-FFF2-40B4-BE49-F238E27FC236}">
                  <a16:creationId xmlns:a16="http://schemas.microsoft.com/office/drawing/2014/main" id="{94A5EAE2-399E-AF72-527D-62BB38539AFB}"/>
                </a:ext>
              </a:extLst>
            </p:cNvPr>
            <p:cNvSpPr/>
            <p:nvPr/>
          </p:nvSpPr>
          <p:spPr>
            <a:xfrm>
              <a:off x="7211955" y="3587464"/>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1" name="Freeform: Shape 930">
              <a:extLst>
                <a:ext uri="{FF2B5EF4-FFF2-40B4-BE49-F238E27FC236}">
                  <a16:creationId xmlns:a16="http://schemas.microsoft.com/office/drawing/2014/main" id="{09B3B8D9-0A8F-F45B-9903-3593E3867276}"/>
                </a:ext>
              </a:extLst>
            </p:cNvPr>
            <p:cNvSpPr/>
            <p:nvPr/>
          </p:nvSpPr>
          <p:spPr>
            <a:xfrm>
              <a:off x="7211955" y="3916023"/>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5" name="Freeform: Shape 934">
              <a:extLst>
                <a:ext uri="{FF2B5EF4-FFF2-40B4-BE49-F238E27FC236}">
                  <a16:creationId xmlns:a16="http://schemas.microsoft.com/office/drawing/2014/main" id="{964A36C4-4226-E339-58C1-9DD3FF2C033D}"/>
                </a:ext>
              </a:extLst>
            </p:cNvPr>
            <p:cNvSpPr/>
            <p:nvPr/>
          </p:nvSpPr>
          <p:spPr>
            <a:xfrm>
              <a:off x="7211955" y="4247000"/>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6" name="Freeform: Shape 935">
              <a:extLst>
                <a:ext uri="{FF2B5EF4-FFF2-40B4-BE49-F238E27FC236}">
                  <a16:creationId xmlns:a16="http://schemas.microsoft.com/office/drawing/2014/main" id="{14A50F62-94E2-6866-B8C3-87108592A08A}"/>
                </a:ext>
              </a:extLst>
            </p:cNvPr>
            <p:cNvSpPr/>
            <p:nvPr/>
          </p:nvSpPr>
          <p:spPr>
            <a:xfrm>
              <a:off x="7469763"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7" name="Freeform: Shape 936">
              <a:extLst>
                <a:ext uri="{FF2B5EF4-FFF2-40B4-BE49-F238E27FC236}">
                  <a16:creationId xmlns:a16="http://schemas.microsoft.com/office/drawing/2014/main" id="{E6D3E24C-17DD-7615-1D24-39B0C0D945E2}"/>
                </a:ext>
              </a:extLst>
            </p:cNvPr>
            <p:cNvSpPr/>
            <p:nvPr/>
          </p:nvSpPr>
          <p:spPr>
            <a:xfrm>
              <a:off x="8930082"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8" name="Freeform: Shape 937">
              <a:extLst>
                <a:ext uri="{FF2B5EF4-FFF2-40B4-BE49-F238E27FC236}">
                  <a16:creationId xmlns:a16="http://schemas.microsoft.com/office/drawing/2014/main" id="{EABA8772-66CF-7528-E0EE-91BCEBB9FC27}"/>
                </a:ext>
              </a:extLst>
            </p:cNvPr>
            <p:cNvSpPr/>
            <p:nvPr/>
          </p:nvSpPr>
          <p:spPr>
            <a:xfrm>
              <a:off x="9659479"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9" name="Freeform: Shape 938">
              <a:extLst>
                <a:ext uri="{FF2B5EF4-FFF2-40B4-BE49-F238E27FC236}">
                  <a16:creationId xmlns:a16="http://schemas.microsoft.com/office/drawing/2014/main" id="{36990A6D-23D7-1466-323B-34883CA8B98B}"/>
                </a:ext>
              </a:extLst>
            </p:cNvPr>
            <p:cNvSpPr/>
            <p:nvPr/>
          </p:nvSpPr>
          <p:spPr>
            <a:xfrm>
              <a:off x="10388111"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0" name="Freeform: Shape 939">
              <a:extLst>
                <a:ext uri="{FF2B5EF4-FFF2-40B4-BE49-F238E27FC236}">
                  <a16:creationId xmlns:a16="http://schemas.microsoft.com/office/drawing/2014/main" id="{92AF04C5-C2F9-3A0E-7C8E-A30FFBEDDD45}"/>
                </a:ext>
              </a:extLst>
            </p:cNvPr>
            <p:cNvSpPr/>
            <p:nvPr/>
          </p:nvSpPr>
          <p:spPr>
            <a:xfrm>
              <a:off x="11126624"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941" name="Graphic 24">
            <a:extLst>
              <a:ext uri="{FF2B5EF4-FFF2-40B4-BE49-F238E27FC236}">
                <a16:creationId xmlns:a16="http://schemas.microsoft.com/office/drawing/2014/main" id="{5D9AEC71-8427-E374-83D8-9511E3F69CCC}"/>
              </a:ext>
            </a:extLst>
          </p:cNvPr>
          <p:cNvGrpSpPr/>
          <p:nvPr/>
        </p:nvGrpSpPr>
        <p:grpSpPr>
          <a:xfrm>
            <a:off x="7287947" y="2180543"/>
            <a:ext cx="4465403" cy="1182902"/>
            <a:chOff x="7484269" y="2601150"/>
            <a:chExt cx="3557397" cy="966335"/>
          </a:xfrm>
          <a:noFill/>
        </p:grpSpPr>
        <p:sp>
          <p:nvSpPr>
            <p:cNvPr id="942" name="Freeform: Shape 941">
              <a:extLst>
                <a:ext uri="{FF2B5EF4-FFF2-40B4-BE49-F238E27FC236}">
                  <a16:creationId xmlns:a16="http://schemas.microsoft.com/office/drawing/2014/main" id="{F3BF914A-44F2-7538-0A9B-0329147501A3}"/>
                </a:ext>
              </a:extLst>
            </p:cNvPr>
            <p:cNvSpPr/>
            <p:nvPr/>
          </p:nvSpPr>
          <p:spPr>
            <a:xfrm>
              <a:off x="7484269" y="2601150"/>
              <a:ext cx="3557397" cy="950811"/>
            </a:xfrm>
            <a:custGeom>
              <a:avLst/>
              <a:gdLst>
                <a:gd name="connsiteX0" fmla="*/ 0 w 3557397"/>
                <a:gd name="connsiteY0" fmla="*/ 0 h 950811"/>
                <a:gd name="connsiteX1" fmla="*/ 7126 w 3557397"/>
                <a:gd name="connsiteY1" fmla="*/ 0 h 950811"/>
                <a:gd name="connsiteX2" fmla="*/ 7126 w 3557397"/>
                <a:gd name="connsiteY2" fmla="*/ 4072 h 950811"/>
                <a:gd name="connsiteX3" fmla="*/ 20869 w 3557397"/>
                <a:gd name="connsiteY3" fmla="*/ 4072 h 950811"/>
                <a:gd name="connsiteX4" fmla="*/ 20869 w 3557397"/>
                <a:gd name="connsiteY4" fmla="*/ 8144 h 950811"/>
                <a:gd name="connsiteX5" fmla="*/ 25832 w 3557397"/>
                <a:gd name="connsiteY5" fmla="*/ 8144 h 950811"/>
                <a:gd name="connsiteX6" fmla="*/ 25832 w 3557397"/>
                <a:gd name="connsiteY6" fmla="*/ 12470 h 950811"/>
                <a:gd name="connsiteX7" fmla="*/ 30158 w 3557397"/>
                <a:gd name="connsiteY7" fmla="*/ 12470 h 950811"/>
                <a:gd name="connsiteX8" fmla="*/ 30158 w 3557397"/>
                <a:gd name="connsiteY8" fmla="*/ 16542 h 950811"/>
                <a:gd name="connsiteX9" fmla="*/ 38175 w 3557397"/>
                <a:gd name="connsiteY9" fmla="*/ 16542 h 950811"/>
                <a:gd name="connsiteX10" fmla="*/ 38175 w 3557397"/>
                <a:gd name="connsiteY10" fmla="*/ 20105 h 950811"/>
                <a:gd name="connsiteX11" fmla="*/ 45555 w 3557397"/>
                <a:gd name="connsiteY11" fmla="*/ 20105 h 950811"/>
                <a:gd name="connsiteX12" fmla="*/ 45555 w 3557397"/>
                <a:gd name="connsiteY12" fmla="*/ 24686 h 950811"/>
                <a:gd name="connsiteX13" fmla="*/ 58535 w 3557397"/>
                <a:gd name="connsiteY13" fmla="*/ 24686 h 950811"/>
                <a:gd name="connsiteX14" fmla="*/ 58535 w 3557397"/>
                <a:gd name="connsiteY14" fmla="*/ 32830 h 950811"/>
                <a:gd name="connsiteX15" fmla="*/ 64007 w 3557397"/>
                <a:gd name="connsiteY15" fmla="*/ 32830 h 950811"/>
                <a:gd name="connsiteX16" fmla="*/ 64007 w 3557397"/>
                <a:gd name="connsiteY16" fmla="*/ 37666 h 950811"/>
                <a:gd name="connsiteX17" fmla="*/ 74568 w 3557397"/>
                <a:gd name="connsiteY17" fmla="*/ 37666 h 950811"/>
                <a:gd name="connsiteX18" fmla="*/ 74568 w 3557397"/>
                <a:gd name="connsiteY18" fmla="*/ 40593 h 950811"/>
                <a:gd name="connsiteX19" fmla="*/ 78513 w 3557397"/>
                <a:gd name="connsiteY19" fmla="*/ 40593 h 950811"/>
                <a:gd name="connsiteX20" fmla="*/ 78513 w 3557397"/>
                <a:gd name="connsiteY20" fmla="*/ 53572 h 950811"/>
                <a:gd name="connsiteX21" fmla="*/ 83730 w 3557397"/>
                <a:gd name="connsiteY21" fmla="*/ 53572 h 950811"/>
                <a:gd name="connsiteX22" fmla="*/ 83730 w 3557397"/>
                <a:gd name="connsiteY22" fmla="*/ 78004 h 950811"/>
                <a:gd name="connsiteX23" fmla="*/ 86657 w 3557397"/>
                <a:gd name="connsiteY23" fmla="*/ 78004 h 950811"/>
                <a:gd name="connsiteX24" fmla="*/ 86657 w 3557397"/>
                <a:gd name="connsiteY24" fmla="*/ 135139 h 950811"/>
                <a:gd name="connsiteX25" fmla="*/ 91238 w 3557397"/>
                <a:gd name="connsiteY25" fmla="*/ 135139 h 950811"/>
                <a:gd name="connsiteX26" fmla="*/ 91238 w 3557397"/>
                <a:gd name="connsiteY26" fmla="*/ 146974 h 950811"/>
                <a:gd name="connsiteX27" fmla="*/ 96964 w 3557397"/>
                <a:gd name="connsiteY27" fmla="*/ 146974 h 950811"/>
                <a:gd name="connsiteX28" fmla="*/ 96964 w 3557397"/>
                <a:gd name="connsiteY28" fmla="*/ 155118 h 950811"/>
                <a:gd name="connsiteX29" fmla="*/ 106126 w 3557397"/>
                <a:gd name="connsiteY29" fmla="*/ 155118 h 950811"/>
                <a:gd name="connsiteX30" fmla="*/ 106126 w 3557397"/>
                <a:gd name="connsiteY30" fmla="*/ 159699 h 950811"/>
                <a:gd name="connsiteX31" fmla="*/ 127886 w 3557397"/>
                <a:gd name="connsiteY31" fmla="*/ 159699 h 950811"/>
                <a:gd name="connsiteX32" fmla="*/ 127886 w 3557397"/>
                <a:gd name="connsiteY32" fmla="*/ 163516 h 950811"/>
                <a:gd name="connsiteX33" fmla="*/ 160335 w 3557397"/>
                <a:gd name="connsiteY33" fmla="*/ 163516 h 950811"/>
                <a:gd name="connsiteX34" fmla="*/ 160335 w 3557397"/>
                <a:gd name="connsiteY34" fmla="*/ 168097 h 950811"/>
                <a:gd name="connsiteX35" fmla="*/ 182476 w 3557397"/>
                <a:gd name="connsiteY35" fmla="*/ 168097 h 950811"/>
                <a:gd name="connsiteX36" fmla="*/ 182476 w 3557397"/>
                <a:gd name="connsiteY36" fmla="*/ 193547 h 950811"/>
                <a:gd name="connsiteX37" fmla="*/ 185530 w 3557397"/>
                <a:gd name="connsiteY37" fmla="*/ 193547 h 950811"/>
                <a:gd name="connsiteX38" fmla="*/ 185530 w 3557397"/>
                <a:gd name="connsiteY38" fmla="*/ 207672 h 950811"/>
                <a:gd name="connsiteX39" fmla="*/ 190366 w 3557397"/>
                <a:gd name="connsiteY39" fmla="*/ 207672 h 950811"/>
                <a:gd name="connsiteX40" fmla="*/ 190366 w 3557397"/>
                <a:gd name="connsiteY40" fmla="*/ 213144 h 950811"/>
                <a:gd name="connsiteX41" fmla="*/ 197746 w 3557397"/>
                <a:gd name="connsiteY41" fmla="*/ 213144 h 950811"/>
                <a:gd name="connsiteX42" fmla="*/ 197746 w 3557397"/>
                <a:gd name="connsiteY42" fmla="*/ 217979 h 950811"/>
                <a:gd name="connsiteX43" fmla="*/ 209835 w 3557397"/>
                <a:gd name="connsiteY43" fmla="*/ 217979 h 950811"/>
                <a:gd name="connsiteX44" fmla="*/ 209835 w 3557397"/>
                <a:gd name="connsiteY44" fmla="*/ 220651 h 950811"/>
                <a:gd name="connsiteX45" fmla="*/ 219124 w 3557397"/>
                <a:gd name="connsiteY45" fmla="*/ 220651 h 950811"/>
                <a:gd name="connsiteX46" fmla="*/ 219124 w 3557397"/>
                <a:gd name="connsiteY46" fmla="*/ 225487 h 950811"/>
                <a:gd name="connsiteX47" fmla="*/ 238848 w 3557397"/>
                <a:gd name="connsiteY47" fmla="*/ 225487 h 950811"/>
                <a:gd name="connsiteX48" fmla="*/ 238848 w 3557397"/>
                <a:gd name="connsiteY48" fmla="*/ 229813 h 950811"/>
                <a:gd name="connsiteX49" fmla="*/ 251573 w 3557397"/>
                <a:gd name="connsiteY49" fmla="*/ 229813 h 950811"/>
                <a:gd name="connsiteX50" fmla="*/ 251573 w 3557397"/>
                <a:gd name="connsiteY50" fmla="*/ 233376 h 950811"/>
                <a:gd name="connsiteX51" fmla="*/ 255136 w 3557397"/>
                <a:gd name="connsiteY51" fmla="*/ 233376 h 950811"/>
                <a:gd name="connsiteX52" fmla="*/ 255136 w 3557397"/>
                <a:gd name="connsiteY52" fmla="*/ 237703 h 950811"/>
                <a:gd name="connsiteX53" fmla="*/ 274605 w 3557397"/>
                <a:gd name="connsiteY53" fmla="*/ 237703 h 950811"/>
                <a:gd name="connsiteX54" fmla="*/ 274605 w 3557397"/>
                <a:gd name="connsiteY54" fmla="*/ 241775 h 950811"/>
                <a:gd name="connsiteX55" fmla="*/ 279441 w 3557397"/>
                <a:gd name="connsiteY55" fmla="*/ 241775 h 950811"/>
                <a:gd name="connsiteX56" fmla="*/ 279441 w 3557397"/>
                <a:gd name="connsiteY56" fmla="*/ 250682 h 950811"/>
                <a:gd name="connsiteX57" fmla="*/ 285167 w 3557397"/>
                <a:gd name="connsiteY57" fmla="*/ 250682 h 950811"/>
                <a:gd name="connsiteX58" fmla="*/ 285167 w 3557397"/>
                <a:gd name="connsiteY58" fmla="*/ 262135 h 950811"/>
                <a:gd name="connsiteX59" fmla="*/ 288348 w 3557397"/>
                <a:gd name="connsiteY59" fmla="*/ 262135 h 950811"/>
                <a:gd name="connsiteX60" fmla="*/ 288348 w 3557397"/>
                <a:gd name="connsiteY60" fmla="*/ 281858 h 950811"/>
                <a:gd name="connsiteX61" fmla="*/ 301073 w 3557397"/>
                <a:gd name="connsiteY61" fmla="*/ 281858 h 950811"/>
                <a:gd name="connsiteX62" fmla="*/ 301073 w 3557397"/>
                <a:gd name="connsiteY62" fmla="*/ 286439 h 950811"/>
                <a:gd name="connsiteX63" fmla="*/ 316852 w 3557397"/>
                <a:gd name="connsiteY63" fmla="*/ 286439 h 950811"/>
                <a:gd name="connsiteX64" fmla="*/ 316852 w 3557397"/>
                <a:gd name="connsiteY64" fmla="*/ 290257 h 950811"/>
                <a:gd name="connsiteX65" fmla="*/ 338230 w 3557397"/>
                <a:gd name="connsiteY65" fmla="*/ 290257 h 950811"/>
                <a:gd name="connsiteX66" fmla="*/ 338230 w 3557397"/>
                <a:gd name="connsiteY66" fmla="*/ 295092 h 950811"/>
                <a:gd name="connsiteX67" fmla="*/ 357445 w 3557397"/>
                <a:gd name="connsiteY67" fmla="*/ 295092 h 950811"/>
                <a:gd name="connsiteX68" fmla="*/ 357445 w 3557397"/>
                <a:gd name="connsiteY68" fmla="*/ 303236 h 950811"/>
                <a:gd name="connsiteX69" fmla="*/ 382131 w 3557397"/>
                <a:gd name="connsiteY69" fmla="*/ 303236 h 950811"/>
                <a:gd name="connsiteX70" fmla="*/ 382131 w 3557397"/>
                <a:gd name="connsiteY70" fmla="*/ 315452 h 950811"/>
                <a:gd name="connsiteX71" fmla="*/ 386458 w 3557397"/>
                <a:gd name="connsiteY71" fmla="*/ 315452 h 950811"/>
                <a:gd name="connsiteX72" fmla="*/ 386458 w 3557397"/>
                <a:gd name="connsiteY72" fmla="*/ 331104 h 950811"/>
                <a:gd name="connsiteX73" fmla="*/ 395111 w 3557397"/>
                <a:gd name="connsiteY73" fmla="*/ 331104 h 950811"/>
                <a:gd name="connsiteX74" fmla="*/ 395111 w 3557397"/>
                <a:gd name="connsiteY74" fmla="*/ 335431 h 950811"/>
                <a:gd name="connsiteX75" fmla="*/ 405927 w 3557397"/>
                <a:gd name="connsiteY75" fmla="*/ 335431 h 950811"/>
                <a:gd name="connsiteX76" fmla="*/ 405927 w 3557397"/>
                <a:gd name="connsiteY76" fmla="*/ 344084 h 950811"/>
                <a:gd name="connsiteX77" fmla="*/ 419161 w 3557397"/>
                <a:gd name="connsiteY77" fmla="*/ 344084 h 950811"/>
                <a:gd name="connsiteX78" fmla="*/ 419161 w 3557397"/>
                <a:gd name="connsiteY78" fmla="*/ 348410 h 950811"/>
                <a:gd name="connsiteX79" fmla="*/ 427560 w 3557397"/>
                <a:gd name="connsiteY79" fmla="*/ 348410 h 950811"/>
                <a:gd name="connsiteX80" fmla="*/ 427560 w 3557397"/>
                <a:gd name="connsiteY80" fmla="*/ 352482 h 950811"/>
                <a:gd name="connsiteX81" fmla="*/ 466244 w 3557397"/>
                <a:gd name="connsiteY81" fmla="*/ 352482 h 950811"/>
                <a:gd name="connsiteX82" fmla="*/ 466244 w 3557397"/>
                <a:gd name="connsiteY82" fmla="*/ 357063 h 950811"/>
                <a:gd name="connsiteX83" fmla="*/ 478969 w 3557397"/>
                <a:gd name="connsiteY83" fmla="*/ 357063 h 950811"/>
                <a:gd name="connsiteX84" fmla="*/ 478969 w 3557397"/>
                <a:gd name="connsiteY84" fmla="*/ 360372 h 950811"/>
                <a:gd name="connsiteX85" fmla="*/ 484440 w 3557397"/>
                <a:gd name="connsiteY85" fmla="*/ 360372 h 950811"/>
                <a:gd name="connsiteX86" fmla="*/ 484440 w 3557397"/>
                <a:gd name="connsiteY86" fmla="*/ 368770 h 950811"/>
                <a:gd name="connsiteX87" fmla="*/ 488512 w 3557397"/>
                <a:gd name="connsiteY87" fmla="*/ 368770 h 950811"/>
                <a:gd name="connsiteX88" fmla="*/ 488512 w 3557397"/>
                <a:gd name="connsiteY88" fmla="*/ 384167 h 950811"/>
                <a:gd name="connsiteX89" fmla="*/ 493093 w 3557397"/>
                <a:gd name="connsiteY89" fmla="*/ 384167 h 950811"/>
                <a:gd name="connsiteX90" fmla="*/ 493093 w 3557397"/>
                <a:gd name="connsiteY90" fmla="*/ 394475 h 950811"/>
                <a:gd name="connsiteX91" fmla="*/ 496656 w 3557397"/>
                <a:gd name="connsiteY91" fmla="*/ 394475 h 950811"/>
                <a:gd name="connsiteX92" fmla="*/ 496656 w 3557397"/>
                <a:gd name="connsiteY92" fmla="*/ 397401 h 950811"/>
                <a:gd name="connsiteX93" fmla="*/ 505055 w 3557397"/>
                <a:gd name="connsiteY93" fmla="*/ 397401 h 950811"/>
                <a:gd name="connsiteX94" fmla="*/ 505055 w 3557397"/>
                <a:gd name="connsiteY94" fmla="*/ 403637 h 950811"/>
                <a:gd name="connsiteX95" fmla="*/ 515235 w 3557397"/>
                <a:gd name="connsiteY95" fmla="*/ 403637 h 950811"/>
                <a:gd name="connsiteX96" fmla="*/ 515235 w 3557397"/>
                <a:gd name="connsiteY96" fmla="*/ 405800 h 950811"/>
                <a:gd name="connsiteX97" fmla="*/ 520452 w 3557397"/>
                <a:gd name="connsiteY97" fmla="*/ 405800 h 950811"/>
                <a:gd name="connsiteX98" fmla="*/ 520452 w 3557397"/>
                <a:gd name="connsiteY98" fmla="*/ 409363 h 950811"/>
                <a:gd name="connsiteX99" fmla="*/ 537249 w 3557397"/>
                <a:gd name="connsiteY99" fmla="*/ 409363 h 950811"/>
                <a:gd name="connsiteX100" fmla="*/ 537249 w 3557397"/>
                <a:gd name="connsiteY100" fmla="*/ 413689 h 950811"/>
                <a:gd name="connsiteX101" fmla="*/ 544757 w 3557397"/>
                <a:gd name="connsiteY101" fmla="*/ 413689 h 950811"/>
                <a:gd name="connsiteX102" fmla="*/ 544757 w 3557397"/>
                <a:gd name="connsiteY102" fmla="*/ 418016 h 950811"/>
                <a:gd name="connsiteX103" fmla="*/ 570461 w 3557397"/>
                <a:gd name="connsiteY103" fmla="*/ 418016 h 950811"/>
                <a:gd name="connsiteX104" fmla="*/ 570461 w 3557397"/>
                <a:gd name="connsiteY104" fmla="*/ 421833 h 950811"/>
                <a:gd name="connsiteX105" fmla="*/ 578351 w 3557397"/>
                <a:gd name="connsiteY105" fmla="*/ 421833 h 950811"/>
                <a:gd name="connsiteX106" fmla="*/ 578351 w 3557397"/>
                <a:gd name="connsiteY106" fmla="*/ 426414 h 950811"/>
                <a:gd name="connsiteX107" fmla="*/ 583186 w 3557397"/>
                <a:gd name="connsiteY107" fmla="*/ 426414 h 950811"/>
                <a:gd name="connsiteX108" fmla="*/ 583186 w 3557397"/>
                <a:gd name="connsiteY108" fmla="*/ 430232 h 950811"/>
                <a:gd name="connsiteX109" fmla="*/ 587513 w 3557397"/>
                <a:gd name="connsiteY109" fmla="*/ 430232 h 950811"/>
                <a:gd name="connsiteX110" fmla="*/ 587513 w 3557397"/>
                <a:gd name="connsiteY110" fmla="*/ 435322 h 950811"/>
                <a:gd name="connsiteX111" fmla="*/ 591330 w 3557397"/>
                <a:gd name="connsiteY111" fmla="*/ 435322 h 950811"/>
                <a:gd name="connsiteX112" fmla="*/ 591330 w 3557397"/>
                <a:gd name="connsiteY112" fmla="*/ 446520 h 950811"/>
                <a:gd name="connsiteX113" fmla="*/ 608127 w 3557397"/>
                <a:gd name="connsiteY113" fmla="*/ 446520 h 950811"/>
                <a:gd name="connsiteX114" fmla="*/ 608127 w 3557397"/>
                <a:gd name="connsiteY114" fmla="*/ 451355 h 950811"/>
                <a:gd name="connsiteX115" fmla="*/ 616017 w 3557397"/>
                <a:gd name="connsiteY115" fmla="*/ 451355 h 950811"/>
                <a:gd name="connsiteX116" fmla="*/ 616017 w 3557397"/>
                <a:gd name="connsiteY116" fmla="*/ 454537 h 950811"/>
                <a:gd name="connsiteX117" fmla="*/ 620598 w 3557397"/>
                <a:gd name="connsiteY117" fmla="*/ 454537 h 950811"/>
                <a:gd name="connsiteX118" fmla="*/ 620598 w 3557397"/>
                <a:gd name="connsiteY118" fmla="*/ 458100 h 950811"/>
                <a:gd name="connsiteX119" fmla="*/ 671243 w 3557397"/>
                <a:gd name="connsiteY119" fmla="*/ 458100 h 950811"/>
                <a:gd name="connsiteX120" fmla="*/ 671243 w 3557397"/>
                <a:gd name="connsiteY120" fmla="*/ 463190 h 950811"/>
                <a:gd name="connsiteX121" fmla="*/ 677987 w 3557397"/>
                <a:gd name="connsiteY121" fmla="*/ 463190 h 950811"/>
                <a:gd name="connsiteX122" fmla="*/ 677987 w 3557397"/>
                <a:gd name="connsiteY122" fmla="*/ 466753 h 950811"/>
                <a:gd name="connsiteX123" fmla="*/ 685622 w 3557397"/>
                <a:gd name="connsiteY123" fmla="*/ 466753 h 950811"/>
                <a:gd name="connsiteX124" fmla="*/ 685622 w 3557397"/>
                <a:gd name="connsiteY124" fmla="*/ 471588 h 950811"/>
                <a:gd name="connsiteX125" fmla="*/ 691476 w 3557397"/>
                <a:gd name="connsiteY125" fmla="*/ 471588 h 950811"/>
                <a:gd name="connsiteX126" fmla="*/ 691476 w 3557397"/>
                <a:gd name="connsiteY126" fmla="*/ 483041 h 950811"/>
                <a:gd name="connsiteX127" fmla="*/ 694530 w 3557397"/>
                <a:gd name="connsiteY127" fmla="*/ 483041 h 950811"/>
                <a:gd name="connsiteX128" fmla="*/ 694530 w 3557397"/>
                <a:gd name="connsiteY128" fmla="*/ 491948 h 950811"/>
                <a:gd name="connsiteX129" fmla="*/ 701274 w 3557397"/>
                <a:gd name="connsiteY129" fmla="*/ 491948 h 950811"/>
                <a:gd name="connsiteX130" fmla="*/ 701274 w 3557397"/>
                <a:gd name="connsiteY130" fmla="*/ 495257 h 950811"/>
                <a:gd name="connsiteX131" fmla="*/ 709164 w 3557397"/>
                <a:gd name="connsiteY131" fmla="*/ 495257 h 950811"/>
                <a:gd name="connsiteX132" fmla="*/ 709164 w 3557397"/>
                <a:gd name="connsiteY132" fmla="*/ 499838 h 950811"/>
                <a:gd name="connsiteX133" fmla="*/ 742121 w 3557397"/>
                <a:gd name="connsiteY133" fmla="*/ 499838 h 950811"/>
                <a:gd name="connsiteX134" fmla="*/ 742121 w 3557397"/>
                <a:gd name="connsiteY134" fmla="*/ 504164 h 950811"/>
                <a:gd name="connsiteX135" fmla="*/ 767571 w 3557397"/>
                <a:gd name="connsiteY135" fmla="*/ 504164 h 950811"/>
                <a:gd name="connsiteX136" fmla="*/ 767571 w 3557397"/>
                <a:gd name="connsiteY136" fmla="*/ 508236 h 950811"/>
                <a:gd name="connsiteX137" fmla="*/ 787168 w 3557397"/>
                <a:gd name="connsiteY137" fmla="*/ 508236 h 950811"/>
                <a:gd name="connsiteX138" fmla="*/ 787168 w 3557397"/>
                <a:gd name="connsiteY138" fmla="*/ 524651 h 950811"/>
                <a:gd name="connsiteX139" fmla="*/ 808164 w 3557397"/>
                <a:gd name="connsiteY139" fmla="*/ 524651 h 950811"/>
                <a:gd name="connsiteX140" fmla="*/ 808164 w 3557397"/>
                <a:gd name="connsiteY140" fmla="*/ 528723 h 950811"/>
                <a:gd name="connsiteX141" fmla="*/ 836413 w 3557397"/>
                <a:gd name="connsiteY141" fmla="*/ 528723 h 950811"/>
                <a:gd name="connsiteX142" fmla="*/ 836413 w 3557397"/>
                <a:gd name="connsiteY142" fmla="*/ 533686 h 950811"/>
                <a:gd name="connsiteX143" fmla="*/ 861609 w 3557397"/>
                <a:gd name="connsiteY143" fmla="*/ 533686 h 950811"/>
                <a:gd name="connsiteX144" fmla="*/ 861609 w 3557397"/>
                <a:gd name="connsiteY144" fmla="*/ 537122 h 950811"/>
                <a:gd name="connsiteX145" fmla="*/ 882987 w 3557397"/>
                <a:gd name="connsiteY145" fmla="*/ 537122 h 950811"/>
                <a:gd name="connsiteX146" fmla="*/ 882987 w 3557397"/>
                <a:gd name="connsiteY146" fmla="*/ 541830 h 950811"/>
                <a:gd name="connsiteX147" fmla="*/ 887822 w 3557397"/>
                <a:gd name="connsiteY147" fmla="*/ 541830 h 950811"/>
                <a:gd name="connsiteX148" fmla="*/ 887822 w 3557397"/>
                <a:gd name="connsiteY148" fmla="*/ 545520 h 950811"/>
                <a:gd name="connsiteX149" fmla="*/ 891385 w 3557397"/>
                <a:gd name="connsiteY149" fmla="*/ 545520 h 950811"/>
                <a:gd name="connsiteX150" fmla="*/ 891385 w 3557397"/>
                <a:gd name="connsiteY150" fmla="*/ 550101 h 950811"/>
                <a:gd name="connsiteX151" fmla="*/ 895712 w 3557397"/>
                <a:gd name="connsiteY151" fmla="*/ 550101 h 950811"/>
                <a:gd name="connsiteX152" fmla="*/ 895712 w 3557397"/>
                <a:gd name="connsiteY152" fmla="*/ 560154 h 950811"/>
                <a:gd name="connsiteX153" fmla="*/ 904619 w 3557397"/>
                <a:gd name="connsiteY153" fmla="*/ 560154 h 950811"/>
                <a:gd name="connsiteX154" fmla="*/ 904619 w 3557397"/>
                <a:gd name="connsiteY154" fmla="*/ 566389 h 950811"/>
                <a:gd name="connsiteX155" fmla="*/ 936559 w 3557397"/>
                <a:gd name="connsiteY155" fmla="*/ 566389 h 950811"/>
                <a:gd name="connsiteX156" fmla="*/ 936559 w 3557397"/>
                <a:gd name="connsiteY156" fmla="*/ 569698 h 950811"/>
                <a:gd name="connsiteX157" fmla="*/ 1008837 w 3557397"/>
                <a:gd name="connsiteY157" fmla="*/ 569698 h 950811"/>
                <a:gd name="connsiteX158" fmla="*/ 1008837 w 3557397"/>
                <a:gd name="connsiteY158" fmla="*/ 574279 h 950811"/>
                <a:gd name="connsiteX159" fmla="*/ 1022325 w 3557397"/>
                <a:gd name="connsiteY159" fmla="*/ 574279 h 950811"/>
                <a:gd name="connsiteX160" fmla="*/ 1022325 w 3557397"/>
                <a:gd name="connsiteY160" fmla="*/ 578096 h 950811"/>
                <a:gd name="connsiteX161" fmla="*/ 1038613 w 3557397"/>
                <a:gd name="connsiteY161" fmla="*/ 578096 h 950811"/>
                <a:gd name="connsiteX162" fmla="*/ 1038613 w 3557397"/>
                <a:gd name="connsiteY162" fmla="*/ 581023 h 950811"/>
                <a:gd name="connsiteX163" fmla="*/ 1063555 w 3557397"/>
                <a:gd name="connsiteY163" fmla="*/ 581023 h 950811"/>
                <a:gd name="connsiteX164" fmla="*/ 1063555 w 3557397"/>
                <a:gd name="connsiteY164" fmla="*/ 586749 h 950811"/>
                <a:gd name="connsiteX165" fmla="*/ 1072971 w 3557397"/>
                <a:gd name="connsiteY165" fmla="*/ 586749 h 950811"/>
                <a:gd name="connsiteX166" fmla="*/ 1072971 w 3557397"/>
                <a:gd name="connsiteY166" fmla="*/ 593748 h 950811"/>
                <a:gd name="connsiteX167" fmla="*/ 1084933 w 3557397"/>
                <a:gd name="connsiteY167" fmla="*/ 593748 h 950811"/>
                <a:gd name="connsiteX168" fmla="*/ 1084933 w 3557397"/>
                <a:gd name="connsiteY168" fmla="*/ 598838 h 950811"/>
                <a:gd name="connsiteX169" fmla="*/ 1092822 w 3557397"/>
                <a:gd name="connsiteY169" fmla="*/ 598838 h 950811"/>
                <a:gd name="connsiteX170" fmla="*/ 1092822 w 3557397"/>
                <a:gd name="connsiteY170" fmla="*/ 602910 h 950811"/>
                <a:gd name="connsiteX171" fmla="*/ 1101984 w 3557397"/>
                <a:gd name="connsiteY171" fmla="*/ 602910 h 950811"/>
                <a:gd name="connsiteX172" fmla="*/ 1101984 w 3557397"/>
                <a:gd name="connsiteY172" fmla="*/ 608382 h 950811"/>
                <a:gd name="connsiteX173" fmla="*/ 1132906 w 3557397"/>
                <a:gd name="connsiteY173" fmla="*/ 608382 h 950811"/>
                <a:gd name="connsiteX174" fmla="*/ 1132906 w 3557397"/>
                <a:gd name="connsiteY174" fmla="*/ 611945 h 950811"/>
                <a:gd name="connsiteX175" fmla="*/ 1184315 w 3557397"/>
                <a:gd name="connsiteY175" fmla="*/ 611945 h 950811"/>
                <a:gd name="connsiteX176" fmla="*/ 1184315 w 3557397"/>
                <a:gd name="connsiteY176" fmla="*/ 614871 h 950811"/>
                <a:gd name="connsiteX177" fmla="*/ 1198694 w 3557397"/>
                <a:gd name="connsiteY177" fmla="*/ 614871 h 950811"/>
                <a:gd name="connsiteX178" fmla="*/ 1198694 w 3557397"/>
                <a:gd name="connsiteY178" fmla="*/ 619707 h 950811"/>
                <a:gd name="connsiteX179" fmla="*/ 1203275 w 3557397"/>
                <a:gd name="connsiteY179" fmla="*/ 619707 h 950811"/>
                <a:gd name="connsiteX180" fmla="*/ 1203275 w 3557397"/>
                <a:gd name="connsiteY180" fmla="*/ 622125 h 950811"/>
                <a:gd name="connsiteX181" fmla="*/ 1242213 w 3557397"/>
                <a:gd name="connsiteY181" fmla="*/ 622125 h 950811"/>
                <a:gd name="connsiteX182" fmla="*/ 1242213 w 3557397"/>
                <a:gd name="connsiteY182" fmla="*/ 627851 h 950811"/>
                <a:gd name="connsiteX183" fmla="*/ 1264737 w 3557397"/>
                <a:gd name="connsiteY183" fmla="*/ 627851 h 950811"/>
                <a:gd name="connsiteX184" fmla="*/ 1264737 w 3557397"/>
                <a:gd name="connsiteY184" fmla="*/ 631668 h 950811"/>
                <a:gd name="connsiteX185" fmla="*/ 1277716 w 3557397"/>
                <a:gd name="connsiteY185" fmla="*/ 631668 h 950811"/>
                <a:gd name="connsiteX186" fmla="*/ 1277716 w 3557397"/>
                <a:gd name="connsiteY186" fmla="*/ 635486 h 950811"/>
                <a:gd name="connsiteX187" fmla="*/ 1297185 w 3557397"/>
                <a:gd name="connsiteY187" fmla="*/ 635486 h 950811"/>
                <a:gd name="connsiteX188" fmla="*/ 1297185 w 3557397"/>
                <a:gd name="connsiteY188" fmla="*/ 652283 h 950811"/>
                <a:gd name="connsiteX189" fmla="*/ 1303421 w 3557397"/>
                <a:gd name="connsiteY189" fmla="*/ 652283 h 950811"/>
                <a:gd name="connsiteX190" fmla="*/ 1303421 w 3557397"/>
                <a:gd name="connsiteY190" fmla="*/ 661445 h 950811"/>
                <a:gd name="connsiteX191" fmla="*/ 1318818 w 3557397"/>
                <a:gd name="connsiteY191" fmla="*/ 661445 h 950811"/>
                <a:gd name="connsiteX192" fmla="*/ 1318818 w 3557397"/>
                <a:gd name="connsiteY192" fmla="*/ 665517 h 950811"/>
                <a:gd name="connsiteX193" fmla="*/ 1333706 w 3557397"/>
                <a:gd name="connsiteY193" fmla="*/ 665517 h 950811"/>
                <a:gd name="connsiteX194" fmla="*/ 1333706 w 3557397"/>
                <a:gd name="connsiteY194" fmla="*/ 668189 h 950811"/>
                <a:gd name="connsiteX195" fmla="*/ 1358901 w 3557397"/>
                <a:gd name="connsiteY195" fmla="*/ 668189 h 950811"/>
                <a:gd name="connsiteX196" fmla="*/ 1358901 w 3557397"/>
                <a:gd name="connsiteY196" fmla="*/ 671752 h 950811"/>
                <a:gd name="connsiteX197" fmla="*/ 1404457 w 3557397"/>
                <a:gd name="connsiteY197" fmla="*/ 671752 h 950811"/>
                <a:gd name="connsiteX198" fmla="*/ 1404457 w 3557397"/>
                <a:gd name="connsiteY198" fmla="*/ 676842 h 950811"/>
                <a:gd name="connsiteX199" fmla="*/ 1420618 w 3557397"/>
                <a:gd name="connsiteY199" fmla="*/ 676842 h 950811"/>
                <a:gd name="connsiteX200" fmla="*/ 1420618 w 3557397"/>
                <a:gd name="connsiteY200" fmla="*/ 680914 h 950811"/>
                <a:gd name="connsiteX201" fmla="*/ 1433088 w 3557397"/>
                <a:gd name="connsiteY201" fmla="*/ 680914 h 950811"/>
                <a:gd name="connsiteX202" fmla="*/ 1433088 w 3557397"/>
                <a:gd name="connsiteY202" fmla="*/ 685495 h 950811"/>
                <a:gd name="connsiteX203" fmla="*/ 1449376 w 3557397"/>
                <a:gd name="connsiteY203" fmla="*/ 685495 h 950811"/>
                <a:gd name="connsiteX204" fmla="*/ 1449376 w 3557397"/>
                <a:gd name="connsiteY204" fmla="*/ 689822 h 950811"/>
                <a:gd name="connsiteX205" fmla="*/ 1495059 w 3557397"/>
                <a:gd name="connsiteY205" fmla="*/ 689822 h 950811"/>
                <a:gd name="connsiteX206" fmla="*/ 1495059 w 3557397"/>
                <a:gd name="connsiteY206" fmla="*/ 695039 h 950811"/>
                <a:gd name="connsiteX207" fmla="*/ 1516437 w 3557397"/>
                <a:gd name="connsiteY207" fmla="*/ 695039 h 950811"/>
                <a:gd name="connsiteX208" fmla="*/ 1516437 w 3557397"/>
                <a:gd name="connsiteY208" fmla="*/ 696693 h 950811"/>
                <a:gd name="connsiteX209" fmla="*/ 1581461 w 3557397"/>
                <a:gd name="connsiteY209" fmla="*/ 696693 h 950811"/>
                <a:gd name="connsiteX210" fmla="*/ 1581461 w 3557397"/>
                <a:gd name="connsiteY210" fmla="*/ 701274 h 950811"/>
                <a:gd name="connsiteX211" fmla="*/ 1609838 w 3557397"/>
                <a:gd name="connsiteY211" fmla="*/ 701274 h 950811"/>
                <a:gd name="connsiteX212" fmla="*/ 1609838 w 3557397"/>
                <a:gd name="connsiteY212" fmla="*/ 707509 h 950811"/>
                <a:gd name="connsiteX213" fmla="*/ 1629435 w 3557397"/>
                <a:gd name="connsiteY213" fmla="*/ 707509 h 950811"/>
                <a:gd name="connsiteX214" fmla="*/ 1629435 w 3557397"/>
                <a:gd name="connsiteY214" fmla="*/ 710436 h 950811"/>
                <a:gd name="connsiteX215" fmla="*/ 1638342 w 3557397"/>
                <a:gd name="connsiteY215" fmla="*/ 710436 h 950811"/>
                <a:gd name="connsiteX216" fmla="*/ 1638342 w 3557397"/>
                <a:gd name="connsiteY216" fmla="*/ 713745 h 950811"/>
                <a:gd name="connsiteX217" fmla="*/ 1650558 w 3557397"/>
                <a:gd name="connsiteY217" fmla="*/ 713745 h 950811"/>
                <a:gd name="connsiteX218" fmla="*/ 1650558 w 3557397"/>
                <a:gd name="connsiteY218" fmla="*/ 717689 h 950811"/>
                <a:gd name="connsiteX219" fmla="*/ 1684407 w 3557397"/>
                <a:gd name="connsiteY219" fmla="*/ 717689 h 950811"/>
                <a:gd name="connsiteX220" fmla="*/ 1684407 w 3557397"/>
                <a:gd name="connsiteY220" fmla="*/ 722143 h 950811"/>
                <a:gd name="connsiteX221" fmla="*/ 1717873 w 3557397"/>
                <a:gd name="connsiteY221" fmla="*/ 722143 h 950811"/>
                <a:gd name="connsiteX222" fmla="*/ 1717873 w 3557397"/>
                <a:gd name="connsiteY222" fmla="*/ 726979 h 950811"/>
                <a:gd name="connsiteX223" fmla="*/ 1732253 w 3557397"/>
                <a:gd name="connsiteY223" fmla="*/ 726979 h 950811"/>
                <a:gd name="connsiteX224" fmla="*/ 1732253 w 3557397"/>
                <a:gd name="connsiteY224" fmla="*/ 733723 h 950811"/>
                <a:gd name="connsiteX225" fmla="*/ 1744723 w 3557397"/>
                <a:gd name="connsiteY225" fmla="*/ 733723 h 950811"/>
                <a:gd name="connsiteX226" fmla="*/ 1744723 w 3557397"/>
                <a:gd name="connsiteY226" fmla="*/ 744030 h 950811"/>
                <a:gd name="connsiteX227" fmla="*/ 1758212 w 3557397"/>
                <a:gd name="connsiteY227" fmla="*/ 744030 h 950811"/>
                <a:gd name="connsiteX228" fmla="*/ 1758212 w 3557397"/>
                <a:gd name="connsiteY228" fmla="*/ 749120 h 950811"/>
                <a:gd name="connsiteX229" fmla="*/ 1765338 w 3557397"/>
                <a:gd name="connsiteY229" fmla="*/ 749120 h 950811"/>
                <a:gd name="connsiteX230" fmla="*/ 1765338 w 3557397"/>
                <a:gd name="connsiteY230" fmla="*/ 757010 h 950811"/>
                <a:gd name="connsiteX231" fmla="*/ 1797786 w 3557397"/>
                <a:gd name="connsiteY231" fmla="*/ 757010 h 950811"/>
                <a:gd name="connsiteX232" fmla="*/ 1797786 w 3557397"/>
                <a:gd name="connsiteY232" fmla="*/ 762481 h 950811"/>
                <a:gd name="connsiteX233" fmla="*/ 1814329 w 3557397"/>
                <a:gd name="connsiteY233" fmla="*/ 762481 h 950811"/>
                <a:gd name="connsiteX234" fmla="*/ 1814329 w 3557397"/>
                <a:gd name="connsiteY234" fmla="*/ 767826 h 950811"/>
                <a:gd name="connsiteX235" fmla="*/ 1831380 w 3557397"/>
                <a:gd name="connsiteY235" fmla="*/ 767826 h 950811"/>
                <a:gd name="connsiteX236" fmla="*/ 1831380 w 3557397"/>
                <a:gd name="connsiteY236" fmla="*/ 770880 h 950811"/>
                <a:gd name="connsiteX237" fmla="*/ 1856830 w 3557397"/>
                <a:gd name="connsiteY237" fmla="*/ 770880 h 950811"/>
                <a:gd name="connsiteX238" fmla="*/ 1856830 w 3557397"/>
                <a:gd name="connsiteY238" fmla="*/ 774570 h 950811"/>
                <a:gd name="connsiteX239" fmla="*/ 1901749 w 3557397"/>
                <a:gd name="connsiteY239" fmla="*/ 774570 h 950811"/>
                <a:gd name="connsiteX240" fmla="*/ 1901749 w 3557397"/>
                <a:gd name="connsiteY240" fmla="*/ 781951 h 950811"/>
                <a:gd name="connsiteX241" fmla="*/ 1999986 w 3557397"/>
                <a:gd name="connsiteY241" fmla="*/ 781951 h 950811"/>
                <a:gd name="connsiteX242" fmla="*/ 1999986 w 3557397"/>
                <a:gd name="connsiteY242" fmla="*/ 787295 h 950811"/>
                <a:gd name="connsiteX243" fmla="*/ 2017674 w 3557397"/>
                <a:gd name="connsiteY243" fmla="*/ 787295 h 950811"/>
                <a:gd name="connsiteX244" fmla="*/ 2017674 w 3557397"/>
                <a:gd name="connsiteY244" fmla="*/ 791876 h 950811"/>
                <a:gd name="connsiteX245" fmla="*/ 2033071 w 3557397"/>
                <a:gd name="connsiteY245" fmla="*/ 791876 h 950811"/>
                <a:gd name="connsiteX246" fmla="*/ 2033071 w 3557397"/>
                <a:gd name="connsiteY246" fmla="*/ 796584 h 950811"/>
                <a:gd name="connsiteX247" fmla="*/ 2053686 w 3557397"/>
                <a:gd name="connsiteY247" fmla="*/ 796584 h 950811"/>
                <a:gd name="connsiteX248" fmla="*/ 2053686 w 3557397"/>
                <a:gd name="connsiteY248" fmla="*/ 798747 h 950811"/>
                <a:gd name="connsiteX249" fmla="*/ 2090970 w 3557397"/>
                <a:gd name="connsiteY249" fmla="*/ 798747 h 950811"/>
                <a:gd name="connsiteX250" fmla="*/ 2090970 w 3557397"/>
                <a:gd name="connsiteY250" fmla="*/ 804347 h 950811"/>
                <a:gd name="connsiteX251" fmla="*/ 2126218 w 3557397"/>
                <a:gd name="connsiteY251" fmla="*/ 804347 h 950811"/>
                <a:gd name="connsiteX252" fmla="*/ 2164393 w 3557397"/>
                <a:gd name="connsiteY252" fmla="*/ 804347 h 950811"/>
                <a:gd name="connsiteX253" fmla="*/ 2164393 w 3557397"/>
                <a:gd name="connsiteY253" fmla="*/ 812491 h 950811"/>
                <a:gd name="connsiteX254" fmla="*/ 2174191 w 3557397"/>
                <a:gd name="connsiteY254" fmla="*/ 812491 h 950811"/>
                <a:gd name="connsiteX255" fmla="*/ 2174191 w 3557397"/>
                <a:gd name="connsiteY255" fmla="*/ 819871 h 950811"/>
                <a:gd name="connsiteX256" fmla="*/ 2185517 w 3557397"/>
                <a:gd name="connsiteY256" fmla="*/ 819871 h 950811"/>
                <a:gd name="connsiteX257" fmla="*/ 2185517 w 3557397"/>
                <a:gd name="connsiteY257" fmla="*/ 825215 h 950811"/>
                <a:gd name="connsiteX258" fmla="*/ 2195824 w 3557397"/>
                <a:gd name="connsiteY258" fmla="*/ 825215 h 950811"/>
                <a:gd name="connsiteX259" fmla="*/ 2195824 w 3557397"/>
                <a:gd name="connsiteY259" fmla="*/ 832596 h 950811"/>
                <a:gd name="connsiteX260" fmla="*/ 2210458 w 3557397"/>
                <a:gd name="connsiteY260" fmla="*/ 832596 h 950811"/>
                <a:gd name="connsiteX261" fmla="*/ 2210458 w 3557397"/>
                <a:gd name="connsiteY261" fmla="*/ 837431 h 950811"/>
                <a:gd name="connsiteX262" fmla="*/ 2225600 w 3557397"/>
                <a:gd name="connsiteY262" fmla="*/ 837431 h 950811"/>
                <a:gd name="connsiteX263" fmla="*/ 2225600 w 3557397"/>
                <a:gd name="connsiteY263" fmla="*/ 840994 h 950811"/>
                <a:gd name="connsiteX264" fmla="*/ 2242397 w 3557397"/>
                <a:gd name="connsiteY264" fmla="*/ 840994 h 950811"/>
                <a:gd name="connsiteX265" fmla="*/ 2242397 w 3557397"/>
                <a:gd name="connsiteY265" fmla="*/ 847102 h 950811"/>
                <a:gd name="connsiteX266" fmla="*/ 2245833 w 3557397"/>
                <a:gd name="connsiteY266" fmla="*/ 847102 h 950811"/>
                <a:gd name="connsiteX267" fmla="*/ 2245833 w 3557397"/>
                <a:gd name="connsiteY267" fmla="*/ 852574 h 950811"/>
                <a:gd name="connsiteX268" fmla="*/ 2335799 w 3557397"/>
                <a:gd name="connsiteY268" fmla="*/ 852574 h 950811"/>
                <a:gd name="connsiteX269" fmla="*/ 2335799 w 3557397"/>
                <a:gd name="connsiteY269" fmla="*/ 856901 h 950811"/>
                <a:gd name="connsiteX270" fmla="*/ 2372828 w 3557397"/>
                <a:gd name="connsiteY270" fmla="*/ 856901 h 950811"/>
                <a:gd name="connsiteX271" fmla="*/ 2372828 w 3557397"/>
                <a:gd name="connsiteY271" fmla="*/ 863136 h 950811"/>
                <a:gd name="connsiteX272" fmla="*/ 2402350 w 3557397"/>
                <a:gd name="connsiteY272" fmla="*/ 863136 h 950811"/>
                <a:gd name="connsiteX273" fmla="*/ 2402350 w 3557397"/>
                <a:gd name="connsiteY273" fmla="*/ 868608 h 950811"/>
                <a:gd name="connsiteX274" fmla="*/ 2536090 w 3557397"/>
                <a:gd name="connsiteY274" fmla="*/ 868608 h 950811"/>
                <a:gd name="connsiteX275" fmla="*/ 2536090 w 3557397"/>
                <a:gd name="connsiteY275" fmla="*/ 881842 h 950811"/>
                <a:gd name="connsiteX276" fmla="*/ 2594116 w 3557397"/>
                <a:gd name="connsiteY276" fmla="*/ 881842 h 950811"/>
                <a:gd name="connsiteX277" fmla="*/ 2594116 w 3557397"/>
                <a:gd name="connsiteY277" fmla="*/ 885914 h 950811"/>
                <a:gd name="connsiteX278" fmla="*/ 2721366 w 3557397"/>
                <a:gd name="connsiteY278" fmla="*/ 885914 h 950811"/>
                <a:gd name="connsiteX279" fmla="*/ 2721366 w 3557397"/>
                <a:gd name="connsiteY279" fmla="*/ 901311 h 950811"/>
                <a:gd name="connsiteX280" fmla="*/ 2794153 w 3557397"/>
                <a:gd name="connsiteY280" fmla="*/ 901311 h 950811"/>
                <a:gd name="connsiteX281" fmla="*/ 2794153 w 3557397"/>
                <a:gd name="connsiteY281" fmla="*/ 914799 h 950811"/>
                <a:gd name="connsiteX282" fmla="*/ 2831437 w 3557397"/>
                <a:gd name="connsiteY282" fmla="*/ 914799 h 950811"/>
                <a:gd name="connsiteX283" fmla="*/ 2831437 w 3557397"/>
                <a:gd name="connsiteY283" fmla="*/ 930069 h 950811"/>
                <a:gd name="connsiteX284" fmla="*/ 3038854 w 3557397"/>
                <a:gd name="connsiteY284" fmla="*/ 930069 h 950811"/>
                <a:gd name="connsiteX285" fmla="*/ 3038854 w 3557397"/>
                <a:gd name="connsiteY285" fmla="*/ 939231 h 950811"/>
                <a:gd name="connsiteX286" fmla="*/ 3047253 w 3557397"/>
                <a:gd name="connsiteY286" fmla="*/ 939231 h 950811"/>
                <a:gd name="connsiteX287" fmla="*/ 3047253 w 3557397"/>
                <a:gd name="connsiteY287" fmla="*/ 950811 h 950811"/>
                <a:gd name="connsiteX288" fmla="*/ 3557397 w 3557397"/>
                <a:gd name="connsiteY288" fmla="*/ 950811 h 950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Lst>
              <a:rect l="l" t="t" r="r" b="b"/>
              <a:pathLst>
                <a:path w="3557397" h="950811">
                  <a:moveTo>
                    <a:pt x="0" y="0"/>
                  </a:moveTo>
                  <a:lnTo>
                    <a:pt x="7126" y="0"/>
                  </a:lnTo>
                  <a:lnTo>
                    <a:pt x="7126" y="4072"/>
                  </a:lnTo>
                  <a:lnTo>
                    <a:pt x="20869" y="4072"/>
                  </a:lnTo>
                  <a:lnTo>
                    <a:pt x="20869" y="8144"/>
                  </a:lnTo>
                  <a:lnTo>
                    <a:pt x="25832" y="8144"/>
                  </a:lnTo>
                  <a:lnTo>
                    <a:pt x="25832" y="12470"/>
                  </a:lnTo>
                  <a:lnTo>
                    <a:pt x="30158" y="12470"/>
                  </a:lnTo>
                  <a:lnTo>
                    <a:pt x="30158" y="16542"/>
                  </a:lnTo>
                  <a:lnTo>
                    <a:pt x="38175" y="16542"/>
                  </a:lnTo>
                  <a:lnTo>
                    <a:pt x="38175" y="20105"/>
                  </a:lnTo>
                  <a:lnTo>
                    <a:pt x="45555" y="20105"/>
                  </a:lnTo>
                  <a:lnTo>
                    <a:pt x="45555" y="24686"/>
                  </a:lnTo>
                  <a:lnTo>
                    <a:pt x="58535" y="24686"/>
                  </a:lnTo>
                  <a:lnTo>
                    <a:pt x="58535" y="32830"/>
                  </a:lnTo>
                  <a:lnTo>
                    <a:pt x="64007" y="32830"/>
                  </a:lnTo>
                  <a:lnTo>
                    <a:pt x="64007" y="37666"/>
                  </a:lnTo>
                  <a:lnTo>
                    <a:pt x="74568" y="37666"/>
                  </a:lnTo>
                  <a:lnTo>
                    <a:pt x="74568" y="40593"/>
                  </a:lnTo>
                  <a:lnTo>
                    <a:pt x="78513" y="40593"/>
                  </a:lnTo>
                  <a:lnTo>
                    <a:pt x="78513" y="53572"/>
                  </a:lnTo>
                  <a:lnTo>
                    <a:pt x="83730" y="53572"/>
                  </a:lnTo>
                  <a:lnTo>
                    <a:pt x="83730" y="78004"/>
                  </a:lnTo>
                  <a:lnTo>
                    <a:pt x="86657" y="78004"/>
                  </a:lnTo>
                  <a:lnTo>
                    <a:pt x="86657" y="135139"/>
                  </a:lnTo>
                  <a:lnTo>
                    <a:pt x="91238" y="135139"/>
                  </a:lnTo>
                  <a:lnTo>
                    <a:pt x="91238" y="146974"/>
                  </a:lnTo>
                  <a:lnTo>
                    <a:pt x="96964" y="146974"/>
                  </a:lnTo>
                  <a:lnTo>
                    <a:pt x="96964" y="155118"/>
                  </a:lnTo>
                  <a:lnTo>
                    <a:pt x="106126" y="155118"/>
                  </a:lnTo>
                  <a:lnTo>
                    <a:pt x="106126" y="159699"/>
                  </a:lnTo>
                  <a:lnTo>
                    <a:pt x="127886" y="159699"/>
                  </a:lnTo>
                  <a:lnTo>
                    <a:pt x="127886" y="163516"/>
                  </a:lnTo>
                  <a:lnTo>
                    <a:pt x="160335" y="163516"/>
                  </a:lnTo>
                  <a:lnTo>
                    <a:pt x="160335" y="168097"/>
                  </a:lnTo>
                  <a:lnTo>
                    <a:pt x="182476" y="168097"/>
                  </a:lnTo>
                  <a:lnTo>
                    <a:pt x="182476" y="193547"/>
                  </a:lnTo>
                  <a:lnTo>
                    <a:pt x="185530" y="193547"/>
                  </a:lnTo>
                  <a:lnTo>
                    <a:pt x="185530" y="207672"/>
                  </a:lnTo>
                  <a:lnTo>
                    <a:pt x="190366" y="207672"/>
                  </a:lnTo>
                  <a:lnTo>
                    <a:pt x="190366" y="213144"/>
                  </a:lnTo>
                  <a:lnTo>
                    <a:pt x="197746" y="213144"/>
                  </a:lnTo>
                  <a:lnTo>
                    <a:pt x="197746" y="217979"/>
                  </a:lnTo>
                  <a:lnTo>
                    <a:pt x="209835" y="217979"/>
                  </a:lnTo>
                  <a:lnTo>
                    <a:pt x="209835" y="220651"/>
                  </a:lnTo>
                  <a:lnTo>
                    <a:pt x="219124" y="220651"/>
                  </a:lnTo>
                  <a:lnTo>
                    <a:pt x="219124" y="225487"/>
                  </a:lnTo>
                  <a:lnTo>
                    <a:pt x="238848" y="225487"/>
                  </a:lnTo>
                  <a:lnTo>
                    <a:pt x="238848" y="229813"/>
                  </a:lnTo>
                  <a:lnTo>
                    <a:pt x="251573" y="229813"/>
                  </a:lnTo>
                  <a:lnTo>
                    <a:pt x="251573" y="233376"/>
                  </a:lnTo>
                  <a:lnTo>
                    <a:pt x="255136" y="233376"/>
                  </a:lnTo>
                  <a:lnTo>
                    <a:pt x="255136" y="237703"/>
                  </a:lnTo>
                  <a:lnTo>
                    <a:pt x="274605" y="237703"/>
                  </a:lnTo>
                  <a:lnTo>
                    <a:pt x="274605" y="241775"/>
                  </a:lnTo>
                  <a:lnTo>
                    <a:pt x="279441" y="241775"/>
                  </a:lnTo>
                  <a:lnTo>
                    <a:pt x="279441" y="250682"/>
                  </a:lnTo>
                  <a:lnTo>
                    <a:pt x="285167" y="250682"/>
                  </a:lnTo>
                  <a:lnTo>
                    <a:pt x="285167" y="262135"/>
                  </a:lnTo>
                  <a:lnTo>
                    <a:pt x="288348" y="262135"/>
                  </a:lnTo>
                  <a:lnTo>
                    <a:pt x="288348" y="281858"/>
                  </a:lnTo>
                  <a:lnTo>
                    <a:pt x="301073" y="281858"/>
                  </a:lnTo>
                  <a:lnTo>
                    <a:pt x="301073" y="286439"/>
                  </a:lnTo>
                  <a:lnTo>
                    <a:pt x="316852" y="286439"/>
                  </a:lnTo>
                  <a:lnTo>
                    <a:pt x="316852" y="290257"/>
                  </a:lnTo>
                  <a:lnTo>
                    <a:pt x="338230" y="290257"/>
                  </a:lnTo>
                  <a:lnTo>
                    <a:pt x="338230" y="295092"/>
                  </a:lnTo>
                  <a:lnTo>
                    <a:pt x="357445" y="295092"/>
                  </a:lnTo>
                  <a:lnTo>
                    <a:pt x="357445" y="303236"/>
                  </a:lnTo>
                  <a:lnTo>
                    <a:pt x="382131" y="303236"/>
                  </a:lnTo>
                  <a:lnTo>
                    <a:pt x="382131" y="315452"/>
                  </a:lnTo>
                  <a:lnTo>
                    <a:pt x="386458" y="315452"/>
                  </a:lnTo>
                  <a:lnTo>
                    <a:pt x="386458" y="331104"/>
                  </a:lnTo>
                  <a:lnTo>
                    <a:pt x="395111" y="331104"/>
                  </a:lnTo>
                  <a:lnTo>
                    <a:pt x="395111" y="335431"/>
                  </a:lnTo>
                  <a:lnTo>
                    <a:pt x="405927" y="335431"/>
                  </a:lnTo>
                  <a:lnTo>
                    <a:pt x="405927" y="344084"/>
                  </a:lnTo>
                  <a:lnTo>
                    <a:pt x="419161" y="344084"/>
                  </a:lnTo>
                  <a:lnTo>
                    <a:pt x="419161" y="348410"/>
                  </a:lnTo>
                  <a:lnTo>
                    <a:pt x="427560" y="348410"/>
                  </a:lnTo>
                  <a:lnTo>
                    <a:pt x="427560" y="352482"/>
                  </a:lnTo>
                  <a:lnTo>
                    <a:pt x="466244" y="352482"/>
                  </a:lnTo>
                  <a:lnTo>
                    <a:pt x="466244" y="357063"/>
                  </a:lnTo>
                  <a:lnTo>
                    <a:pt x="478969" y="357063"/>
                  </a:lnTo>
                  <a:lnTo>
                    <a:pt x="478969" y="360372"/>
                  </a:lnTo>
                  <a:lnTo>
                    <a:pt x="484440" y="360372"/>
                  </a:lnTo>
                  <a:lnTo>
                    <a:pt x="484440" y="368770"/>
                  </a:lnTo>
                  <a:lnTo>
                    <a:pt x="488512" y="368770"/>
                  </a:lnTo>
                  <a:lnTo>
                    <a:pt x="488512" y="384167"/>
                  </a:lnTo>
                  <a:lnTo>
                    <a:pt x="493093" y="384167"/>
                  </a:lnTo>
                  <a:lnTo>
                    <a:pt x="493093" y="394475"/>
                  </a:lnTo>
                  <a:lnTo>
                    <a:pt x="496656" y="394475"/>
                  </a:lnTo>
                  <a:lnTo>
                    <a:pt x="496656" y="397401"/>
                  </a:lnTo>
                  <a:lnTo>
                    <a:pt x="505055" y="397401"/>
                  </a:lnTo>
                  <a:lnTo>
                    <a:pt x="505055" y="403637"/>
                  </a:lnTo>
                  <a:lnTo>
                    <a:pt x="515235" y="403637"/>
                  </a:lnTo>
                  <a:lnTo>
                    <a:pt x="515235" y="405800"/>
                  </a:lnTo>
                  <a:lnTo>
                    <a:pt x="520452" y="405800"/>
                  </a:lnTo>
                  <a:lnTo>
                    <a:pt x="520452" y="409363"/>
                  </a:lnTo>
                  <a:lnTo>
                    <a:pt x="537249" y="409363"/>
                  </a:lnTo>
                  <a:lnTo>
                    <a:pt x="537249" y="413689"/>
                  </a:lnTo>
                  <a:lnTo>
                    <a:pt x="544757" y="413689"/>
                  </a:lnTo>
                  <a:lnTo>
                    <a:pt x="544757" y="418016"/>
                  </a:lnTo>
                  <a:lnTo>
                    <a:pt x="570461" y="418016"/>
                  </a:lnTo>
                  <a:lnTo>
                    <a:pt x="570461" y="421833"/>
                  </a:lnTo>
                  <a:lnTo>
                    <a:pt x="578351" y="421833"/>
                  </a:lnTo>
                  <a:lnTo>
                    <a:pt x="578351" y="426414"/>
                  </a:lnTo>
                  <a:lnTo>
                    <a:pt x="583186" y="426414"/>
                  </a:lnTo>
                  <a:lnTo>
                    <a:pt x="583186" y="430232"/>
                  </a:lnTo>
                  <a:lnTo>
                    <a:pt x="587513" y="430232"/>
                  </a:lnTo>
                  <a:lnTo>
                    <a:pt x="587513" y="435322"/>
                  </a:lnTo>
                  <a:lnTo>
                    <a:pt x="591330" y="435322"/>
                  </a:lnTo>
                  <a:lnTo>
                    <a:pt x="591330" y="446520"/>
                  </a:lnTo>
                  <a:lnTo>
                    <a:pt x="608127" y="446520"/>
                  </a:lnTo>
                  <a:lnTo>
                    <a:pt x="608127" y="451355"/>
                  </a:lnTo>
                  <a:lnTo>
                    <a:pt x="616017" y="451355"/>
                  </a:lnTo>
                  <a:lnTo>
                    <a:pt x="616017" y="454537"/>
                  </a:lnTo>
                  <a:lnTo>
                    <a:pt x="620598" y="454537"/>
                  </a:lnTo>
                  <a:lnTo>
                    <a:pt x="620598" y="458100"/>
                  </a:lnTo>
                  <a:lnTo>
                    <a:pt x="671243" y="458100"/>
                  </a:lnTo>
                  <a:lnTo>
                    <a:pt x="671243" y="463190"/>
                  </a:lnTo>
                  <a:lnTo>
                    <a:pt x="677987" y="463190"/>
                  </a:lnTo>
                  <a:lnTo>
                    <a:pt x="677987" y="466753"/>
                  </a:lnTo>
                  <a:lnTo>
                    <a:pt x="685622" y="466753"/>
                  </a:lnTo>
                  <a:lnTo>
                    <a:pt x="685622" y="471588"/>
                  </a:lnTo>
                  <a:lnTo>
                    <a:pt x="691476" y="471588"/>
                  </a:lnTo>
                  <a:lnTo>
                    <a:pt x="691476" y="483041"/>
                  </a:lnTo>
                  <a:lnTo>
                    <a:pt x="694530" y="483041"/>
                  </a:lnTo>
                  <a:lnTo>
                    <a:pt x="694530" y="491948"/>
                  </a:lnTo>
                  <a:lnTo>
                    <a:pt x="701274" y="491948"/>
                  </a:lnTo>
                  <a:lnTo>
                    <a:pt x="701274" y="495257"/>
                  </a:lnTo>
                  <a:lnTo>
                    <a:pt x="709164" y="495257"/>
                  </a:lnTo>
                  <a:lnTo>
                    <a:pt x="709164" y="499838"/>
                  </a:lnTo>
                  <a:lnTo>
                    <a:pt x="742121" y="499838"/>
                  </a:lnTo>
                  <a:lnTo>
                    <a:pt x="742121" y="504164"/>
                  </a:lnTo>
                  <a:lnTo>
                    <a:pt x="767571" y="504164"/>
                  </a:lnTo>
                  <a:lnTo>
                    <a:pt x="767571" y="508236"/>
                  </a:lnTo>
                  <a:lnTo>
                    <a:pt x="787168" y="508236"/>
                  </a:lnTo>
                  <a:lnTo>
                    <a:pt x="787168" y="524651"/>
                  </a:lnTo>
                  <a:lnTo>
                    <a:pt x="808164" y="524651"/>
                  </a:lnTo>
                  <a:lnTo>
                    <a:pt x="808164" y="528723"/>
                  </a:lnTo>
                  <a:lnTo>
                    <a:pt x="836413" y="528723"/>
                  </a:lnTo>
                  <a:lnTo>
                    <a:pt x="836413" y="533686"/>
                  </a:lnTo>
                  <a:lnTo>
                    <a:pt x="861609" y="533686"/>
                  </a:lnTo>
                  <a:lnTo>
                    <a:pt x="861609" y="537122"/>
                  </a:lnTo>
                  <a:lnTo>
                    <a:pt x="882987" y="537122"/>
                  </a:lnTo>
                  <a:lnTo>
                    <a:pt x="882987" y="541830"/>
                  </a:lnTo>
                  <a:lnTo>
                    <a:pt x="887822" y="541830"/>
                  </a:lnTo>
                  <a:lnTo>
                    <a:pt x="887822" y="545520"/>
                  </a:lnTo>
                  <a:lnTo>
                    <a:pt x="891385" y="545520"/>
                  </a:lnTo>
                  <a:lnTo>
                    <a:pt x="891385" y="550101"/>
                  </a:lnTo>
                  <a:lnTo>
                    <a:pt x="895712" y="550101"/>
                  </a:lnTo>
                  <a:lnTo>
                    <a:pt x="895712" y="560154"/>
                  </a:lnTo>
                  <a:lnTo>
                    <a:pt x="904619" y="560154"/>
                  </a:lnTo>
                  <a:lnTo>
                    <a:pt x="904619" y="566389"/>
                  </a:lnTo>
                  <a:lnTo>
                    <a:pt x="936559" y="566389"/>
                  </a:lnTo>
                  <a:lnTo>
                    <a:pt x="936559" y="569698"/>
                  </a:lnTo>
                  <a:lnTo>
                    <a:pt x="1008837" y="569698"/>
                  </a:lnTo>
                  <a:lnTo>
                    <a:pt x="1008837" y="574279"/>
                  </a:lnTo>
                  <a:lnTo>
                    <a:pt x="1022325" y="574279"/>
                  </a:lnTo>
                  <a:lnTo>
                    <a:pt x="1022325" y="578096"/>
                  </a:lnTo>
                  <a:lnTo>
                    <a:pt x="1038613" y="578096"/>
                  </a:lnTo>
                  <a:lnTo>
                    <a:pt x="1038613" y="581023"/>
                  </a:lnTo>
                  <a:lnTo>
                    <a:pt x="1063555" y="581023"/>
                  </a:lnTo>
                  <a:lnTo>
                    <a:pt x="1063555" y="586749"/>
                  </a:lnTo>
                  <a:lnTo>
                    <a:pt x="1072971" y="586749"/>
                  </a:lnTo>
                  <a:lnTo>
                    <a:pt x="1072971" y="593748"/>
                  </a:lnTo>
                  <a:lnTo>
                    <a:pt x="1084933" y="593748"/>
                  </a:lnTo>
                  <a:lnTo>
                    <a:pt x="1084933" y="598838"/>
                  </a:lnTo>
                  <a:lnTo>
                    <a:pt x="1092822" y="598838"/>
                  </a:lnTo>
                  <a:lnTo>
                    <a:pt x="1092822" y="602910"/>
                  </a:lnTo>
                  <a:lnTo>
                    <a:pt x="1101984" y="602910"/>
                  </a:lnTo>
                  <a:lnTo>
                    <a:pt x="1101984" y="608382"/>
                  </a:lnTo>
                  <a:lnTo>
                    <a:pt x="1132906" y="608382"/>
                  </a:lnTo>
                  <a:lnTo>
                    <a:pt x="1132906" y="611945"/>
                  </a:lnTo>
                  <a:lnTo>
                    <a:pt x="1184315" y="611945"/>
                  </a:lnTo>
                  <a:lnTo>
                    <a:pt x="1184315" y="614871"/>
                  </a:lnTo>
                  <a:lnTo>
                    <a:pt x="1198694" y="614871"/>
                  </a:lnTo>
                  <a:lnTo>
                    <a:pt x="1198694" y="619707"/>
                  </a:lnTo>
                  <a:lnTo>
                    <a:pt x="1203275" y="619707"/>
                  </a:lnTo>
                  <a:lnTo>
                    <a:pt x="1203275" y="622125"/>
                  </a:lnTo>
                  <a:lnTo>
                    <a:pt x="1242213" y="622125"/>
                  </a:lnTo>
                  <a:lnTo>
                    <a:pt x="1242213" y="627851"/>
                  </a:lnTo>
                  <a:lnTo>
                    <a:pt x="1264737" y="627851"/>
                  </a:lnTo>
                  <a:lnTo>
                    <a:pt x="1264737" y="631668"/>
                  </a:lnTo>
                  <a:lnTo>
                    <a:pt x="1277716" y="631668"/>
                  </a:lnTo>
                  <a:lnTo>
                    <a:pt x="1277716" y="635486"/>
                  </a:lnTo>
                  <a:lnTo>
                    <a:pt x="1297185" y="635486"/>
                  </a:lnTo>
                  <a:lnTo>
                    <a:pt x="1297185" y="652283"/>
                  </a:lnTo>
                  <a:lnTo>
                    <a:pt x="1303421" y="652283"/>
                  </a:lnTo>
                  <a:lnTo>
                    <a:pt x="1303421" y="661445"/>
                  </a:lnTo>
                  <a:lnTo>
                    <a:pt x="1318818" y="661445"/>
                  </a:lnTo>
                  <a:lnTo>
                    <a:pt x="1318818" y="665517"/>
                  </a:lnTo>
                  <a:lnTo>
                    <a:pt x="1333706" y="665517"/>
                  </a:lnTo>
                  <a:lnTo>
                    <a:pt x="1333706" y="668189"/>
                  </a:lnTo>
                  <a:lnTo>
                    <a:pt x="1358901" y="668189"/>
                  </a:lnTo>
                  <a:lnTo>
                    <a:pt x="1358901" y="671752"/>
                  </a:lnTo>
                  <a:lnTo>
                    <a:pt x="1404457" y="671752"/>
                  </a:lnTo>
                  <a:lnTo>
                    <a:pt x="1404457" y="676842"/>
                  </a:lnTo>
                  <a:lnTo>
                    <a:pt x="1420618" y="676842"/>
                  </a:lnTo>
                  <a:lnTo>
                    <a:pt x="1420618" y="680914"/>
                  </a:lnTo>
                  <a:lnTo>
                    <a:pt x="1433088" y="680914"/>
                  </a:lnTo>
                  <a:lnTo>
                    <a:pt x="1433088" y="685495"/>
                  </a:lnTo>
                  <a:lnTo>
                    <a:pt x="1449376" y="685495"/>
                  </a:lnTo>
                  <a:lnTo>
                    <a:pt x="1449376" y="689822"/>
                  </a:lnTo>
                  <a:lnTo>
                    <a:pt x="1495059" y="689822"/>
                  </a:lnTo>
                  <a:lnTo>
                    <a:pt x="1495059" y="695039"/>
                  </a:lnTo>
                  <a:lnTo>
                    <a:pt x="1516437" y="695039"/>
                  </a:lnTo>
                  <a:lnTo>
                    <a:pt x="1516437" y="696693"/>
                  </a:lnTo>
                  <a:lnTo>
                    <a:pt x="1581461" y="696693"/>
                  </a:lnTo>
                  <a:lnTo>
                    <a:pt x="1581461" y="701274"/>
                  </a:lnTo>
                  <a:lnTo>
                    <a:pt x="1609838" y="701274"/>
                  </a:lnTo>
                  <a:lnTo>
                    <a:pt x="1609838" y="707509"/>
                  </a:lnTo>
                  <a:lnTo>
                    <a:pt x="1629435" y="707509"/>
                  </a:lnTo>
                  <a:lnTo>
                    <a:pt x="1629435" y="710436"/>
                  </a:lnTo>
                  <a:lnTo>
                    <a:pt x="1638342" y="710436"/>
                  </a:lnTo>
                  <a:lnTo>
                    <a:pt x="1638342" y="713745"/>
                  </a:lnTo>
                  <a:lnTo>
                    <a:pt x="1650558" y="713745"/>
                  </a:lnTo>
                  <a:lnTo>
                    <a:pt x="1650558" y="717689"/>
                  </a:lnTo>
                  <a:lnTo>
                    <a:pt x="1684407" y="717689"/>
                  </a:lnTo>
                  <a:lnTo>
                    <a:pt x="1684407" y="722143"/>
                  </a:lnTo>
                  <a:lnTo>
                    <a:pt x="1717873" y="722143"/>
                  </a:lnTo>
                  <a:lnTo>
                    <a:pt x="1717873" y="726979"/>
                  </a:lnTo>
                  <a:lnTo>
                    <a:pt x="1732253" y="726979"/>
                  </a:lnTo>
                  <a:lnTo>
                    <a:pt x="1732253" y="733723"/>
                  </a:lnTo>
                  <a:lnTo>
                    <a:pt x="1744723" y="733723"/>
                  </a:lnTo>
                  <a:lnTo>
                    <a:pt x="1744723" y="744030"/>
                  </a:lnTo>
                  <a:lnTo>
                    <a:pt x="1758212" y="744030"/>
                  </a:lnTo>
                  <a:lnTo>
                    <a:pt x="1758212" y="749120"/>
                  </a:lnTo>
                  <a:lnTo>
                    <a:pt x="1765338" y="749120"/>
                  </a:lnTo>
                  <a:lnTo>
                    <a:pt x="1765338" y="757010"/>
                  </a:lnTo>
                  <a:lnTo>
                    <a:pt x="1797786" y="757010"/>
                  </a:lnTo>
                  <a:lnTo>
                    <a:pt x="1797786" y="762481"/>
                  </a:lnTo>
                  <a:lnTo>
                    <a:pt x="1814329" y="762481"/>
                  </a:lnTo>
                  <a:lnTo>
                    <a:pt x="1814329" y="767826"/>
                  </a:lnTo>
                  <a:lnTo>
                    <a:pt x="1831380" y="767826"/>
                  </a:lnTo>
                  <a:lnTo>
                    <a:pt x="1831380" y="770880"/>
                  </a:lnTo>
                  <a:lnTo>
                    <a:pt x="1856830" y="770880"/>
                  </a:lnTo>
                  <a:lnTo>
                    <a:pt x="1856830" y="774570"/>
                  </a:lnTo>
                  <a:lnTo>
                    <a:pt x="1901749" y="774570"/>
                  </a:lnTo>
                  <a:lnTo>
                    <a:pt x="1901749" y="781951"/>
                  </a:lnTo>
                  <a:lnTo>
                    <a:pt x="1999986" y="781951"/>
                  </a:lnTo>
                  <a:lnTo>
                    <a:pt x="1999986" y="787295"/>
                  </a:lnTo>
                  <a:lnTo>
                    <a:pt x="2017674" y="787295"/>
                  </a:lnTo>
                  <a:lnTo>
                    <a:pt x="2017674" y="791876"/>
                  </a:lnTo>
                  <a:lnTo>
                    <a:pt x="2033071" y="791876"/>
                  </a:lnTo>
                  <a:lnTo>
                    <a:pt x="2033071" y="796584"/>
                  </a:lnTo>
                  <a:lnTo>
                    <a:pt x="2053686" y="796584"/>
                  </a:lnTo>
                  <a:lnTo>
                    <a:pt x="2053686" y="798747"/>
                  </a:lnTo>
                  <a:lnTo>
                    <a:pt x="2090970" y="798747"/>
                  </a:lnTo>
                  <a:lnTo>
                    <a:pt x="2090970" y="804347"/>
                  </a:lnTo>
                  <a:lnTo>
                    <a:pt x="2126218" y="804347"/>
                  </a:lnTo>
                  <a:lnTo>
                    <a:pt x="2164393" y="804347"/>
                  </a:lnTo>
                  <a:lnTo>
                    <a:pt x="2164393" y="812491"/>
                  </a:lnTo>
                  <a:lnTo>
                    <a:pt x="2174191" y="812491"/>
                  </a:lnTo>
                  <a:lnTo>
                    <a:pt x="2174191" y="819871"/>
                  </a:lnTo>
                  <a:lnTo>
                    <a:pt x="2185517" y="819871"/>
                  </a:lnTo>
                  <a:lnTo>
                    <a:pt x="2185517" y="825215"/>
                  </a:lnTo>
                  <a:lnTo>
                    <a:pt x="2195824" y="825215"/>
                  </a:lnTo>
                  <a:lnTo>
                    <a:pt x="2195824" y="832596"/>
                  </a:lnTo>
                  <a:lnTo>
                    <a:pt x="2210458" y="832596"/>
                  </a:lnTo>
                  <a:lnTo>
                    <a:pt x="2210458" y="837431"/>
                  </a:lnTo>
                  <a:lnTo>
                    <a:pt x="2225600" y="837431"/>
                  </a:lnTo>
                  <a:lnTo>
                    <a:pt x="2225600" y="840994"/>
                  </a:lnTo>
                  <a:lnTo>
                    <a:pt x="2242397" y="840994"/>
                  </a:lnTo>
                  <a:lnTo>
                    <a:pt x="2242397" y="847102"/>
                  </a:lnTo>
                  <a:lnTo>
                    <a:pt x="2245833" y="847102"/>
                  </a:lnTo>
                  <a:lnTo>
                    <a:pt x="2245833" y="852574"/>
                  </a:lnTo>
                  <a:lnTo>
                    <a:pt x="2335799" y="852574"/>
                  </a:lnTo>
                  <a:lnTo>
                    <a:pt x="2335799" y="856901"/>
                  </a:lnTo>
                  <a:lnTo>
                    <a:pt x="2372828" y="856901"/>
                  </a:lnTo>
                  <a:lnTo>
                    <a:pt x="2372828" y="863136"/>
                  </a:lnTo>
                  <a:lnTo>
                    <a:pt x="2402350" y="863136"/>
                  </a:lnTo>
                  <a:lnTo>
                    <a:pt x="2402350" y="868608"/>
                  </a:lnTo>
                  <a:lnTo>
                    <a:pt x="2536090" y="868608"/>
                  </a:lnTo>
                  <a:lnTo>
                    <a:pt x="2536090" y="881842"/>
                  </a:lnTo>
                  <a:lnTo>
                    <a:pt x="2594116" y="881842"/>
                  </a:lnTo>
                  <a:lnTo>
                    <a:pt x="2594116" y="885914"/>
                  </a:lnTo>
                  <a:lnTo>
                    <a:pt x="2721366" y="885914"/>
                  </a:lnTo>
                  <a:lnTo>
                    <a:pt x="2721366" y="901311"/>
                  </a:lnTo>
                  <a:lnTo>
                    <a:pt x="2794153" y="901311"/>
                  </a:lnTo>
                  <a:lnTo>
                    <a:pt x="2794153" y="914799"/>
                  </a:lnTo>
                  <a:lnTo>
                    <a:pt x="2831437" y="914799"/>
                  </a:lnTo>
                  <a:lnTo>
                    <a:pt x="2831437" y="930069"/>
                  </a:lnTo>
                  <a:lnTo>
                    <a:pt x="3038854" y="930069"/>
                  </a:lnTo>
                  <a:lnTo>
                    <a:pt x="3038854" y="939231"/>
                  </a:lnTo>
                  <a:lnTo>
                    <a:pt x="3047253" y="939231"/>
                  </a:lnTo>
                  <a:lnTo>
                    <a:pt x="3047253" y="950811"/>
                  </a:lnTo>
                  <a:lnTo>
                    <a:pt x="3557397" y="950811"/>
                  </a:lnTo>
                </a:path>
              </a:pathLst>
            </a:custGeom>
            <a:noFill/>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nvGrpSpPr>
            <p:cNvPr id="943" name="Graphic 24">
              <a:extLst>
                <a:ext uri="{FF2B5EF4-FFF2-40B4-BE49-F238E27FC236}">
                  <a16:creationId xmlns:a16="http://schemas.microsoft.com/office/drawing/2014/main" id="{54C6D62E-61E1-B6A4-D97C-44505F895EDD}"/>
                </a:ext>
              </a:extLst>
            </p:cNvPr>
            <p:cNvGrpSpPr/>
            <p:nvPr/>
          </p:nvGrpSpPr>
          <p:grpSpPr>
            <a:xfrm>
              <a:off x="7542550" y="2616038"/>
              <a:ext cx="3430274" cy="951447"/>
              <a:chOff x="7542550" y="2616038"/>
              <a:chExt cx="3430274" cy="951447"/>
            </a:xfrm>
          </p:grpSpPr>
          <p:sp>
            <p:nvSpPr>
              <p:cNvPr id="944" name="Freeform: Shape 943">
                <a:extLst>
                  <a:ext uri="{FF2B5EF4-FFF2-40B4-BE49-F238E27FC236}">
                    <a16:creationId xmlns:a16="http://schemas.microsoft.com/office/drawing/2014/main" id="{C4D8E6A0-F908-857C-6722-C2B08CC2641D}"/>
                  </a:ext>
                </a:extLst>
              </p:cNvPr>
              <p:cNvSpPr/>
              <p:nvPr/>
            </p:nvSpPr>
            <p:spPr>
              <a:xfrm>
                <a:off x="7542550" y="2616038"/>
                <a:ext cx="12724" cy="31430"/>
              </a:xfrm>
              <a:custGeom>
                <a:avLst/>
                <a:gdLst>
                  <a:gd name="connsiteX0" fmla="*/ 0 w 12724"/>
                  <a:gd name="connsiteY0" fmla="*/ 0 h 31430"/>
                  <a:gd name="connsiteX1" fmla="*/ 0 w 12724"/>
                  <a:gd name="connsiteY1" fmla="*/ 31431 h 31430"/>
                </a:gdLst>
                <a:ahLst/>
                <a:cxnLst>
                  <a:cxn ang="0">
                    <a:pos x="connsiteX0" y="connsiteY0"/>
                  </a:cxn>
                  <a:cxn ang="0">
                    <a:pos x="connsiteX1" y="connsiteY1"/>
                  </a:cxn>
                </a:cxnLst>
                <a:rect l="l" t="t" r="r" b="b"/>
                <a:pathLst>
                  <a:path w="12724" h="31430">
                    <a:moveTo>
                      <a:pt x="0" y="0"/>
                    </a:moveTo>
                    <a:lnTo>
                      <a:pt x="0" y="31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5" name="Freeform: Shape 944">
                <a:extLst>
                  <a:ext uri="{FF2B5EF4-FFF2-40B4-BE49-F238E27FC236}">
                    <a16:creationId xmlns:a16="http://schemas.microsoft.com/office/drawing/2014/main" id="{8A6BFB89-61FF-D4D2-6BAD-8466E67FD5D7}"/>
                  </a:ext>
                </a:extLst>
              </p:cNvPr>
              <p:cNvSpPr/>
              <p:nvPr/>
            </p:nvSpPr>
            <p:spPr>
              <a:xfrm>
                <a:off x="7549039" y="2656631"/>
                <a:ext cx="35248" cy="12724"/>
              </a:xfrm>
              <a:custGeom>
                <a:avLst/>
                <a:gdLst>
                  <a:gd name="connsiteX0" fmla="*/ 0 w 35248"/>
                  <a:gd name="connsiteY0" fmla="*/ 0 h 12724"/>
                  <a:gd name="connsiteX1" fmla="*/ 35248 w 35248"/>
                  <a:gd name="connsiteY1" fmla="*/ 0 h 12724"/>
                </a:gdLst>
                <a:ahLst/>
                <a:cxnLst>
                  <a:cxn ang="0">
                    <a:pos x="connsiteX0" y="connsiteY0"/>
                  </a:cxn>
                  <a:cxn ang="0">
                    <a:pos x="connsiteX1" y="connsiteY1"/>
                  </a:cxn>
                </a:cxnLst>
                <a:rect l="l" t="t" r="r" b="b"/>
                <a:pathLst>
                  <a:path w="35248" h="12724">
                    <a:moveTo>
                      <a:pt x="0" y="0"/>
                    </a:moveTo>
                    <a:lnTo>
                      <a:pt x="3524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6" name="Freeform: Shape 945">
                <a:extLst>
                  <a:ext uri="{FF2B5EF4-FFF2-40B4-BE49-F238E27FC236}">
                    <a16:creationId xmlns:a16="http://schemas.microsoft.com/office/drawing/2014/main" id="{F1F9302D-13B0-611E-1348-21A80D2A4A05}"/>
                  </a:ext>
                </a:extLst>
              </p:cNvPr>
              <p:cNvSpPr/>
              <p:nvPr/>
            </p:nvSpPr>
            <p:spPr>
              <a:xfrm>
                <a:off x="7552857" y="2681063"/>
                <a:ext cx="31430" cy="12724"/>
              </a:xfrm>
              <a:custGeom>
                <a:avLst/>
                <a:gdLst>
                  <a:gd name="connsiteX0" fmla="*/ 0 w 31430"/>
                  <a:gd name="connsiteY0" fmla="*/ 0 h 12724"/>
                  <a:gd name="connsiteX1" fmla="*/ 31431 w 31430"/>
                  <a:gd name="connsiteY1" fmla="*/ 0 h 12724"/>
                </a:gdLst>
                <a:ahLst/>
                <a:cxnLst>
                  <a:cxn ang="0">
                    <a:pos x="connsiteX0" y="connsiteY0"/>
                  </a:cxn>
                  <a:cxn ang="0">
                    <a:pos x="connsiteX1" y="connsiteY1"/>
                  </a:cxn>
                </a:cxnLst>
                <a:rect l="l" t="t" r="r" b="b"/>
                <a:pathLst>
                  <a:path w="31430" h="12724">
                    <a:moveTo>
                      <a:pt x="0" y="0"/>
                    </a:moveTo>
                    <a:lnTo>
                      <a:pt x="31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7" name="Freeform: Shape 946">
                <a:extLst>
                  <a:ext uri="{FF2B5EF4-FFF2-40B4-BE49-F238E27FC236}">
                    <a16:creationId xmlns:a16="http://schemas.microsoft.com/office/drawing/2014/main" id="{1780EAB0-2398-CB10-DC72-6D6CA6049C74}"/>
                  </a:ext>
                </a:extLst>
              </p:cNvPr>
              <p:cNvSpPr/>
              <p:nvPr/>
            </p:nvSpPr>
            <p:spPr>
              <a:xfrm>
                <a:off x="7552857" y="2723310"/>
                <a:ext cx="34611" cy="12724"/>
              </a:xfrm>
              <a:custGeom>
                <a:avLst/>
                <a:gdLst>
                  <a:gd name="connsiteX0" fmla="*/ 0 w 34611"/>
                  <a:gd name="connsiteY0" fmla="*/ 0 h 12724"/>
                  <a:gd name="connsiteX1" fmla="*/ 34612 w 34611"/>
                  <a:gd name="connsiteY1" fmla="*/ 0 h 12724"/>
                </a:gdLst>
                <a:ahLst/>
                <a:cxnLst>
                  <a:cxn ang="0">
                    <a:pos x="connsiteX0" y="connsiteY0"/>
                  </a:cxn>
                  <a:cxn ang="0">
                    <a:pos x="connsiteX1" y="connsiteY1"/>
                  </a:cxn>
                </a:cxnLst>
                <a:rect l="l" t="t" r="r" b="b"/>
                <a:pathLst>
                  <a:path w="34611" h="12724">
                    <a:moveTo>
                      <a:pt x="0" y="0"/>
                    </a:moveTo>
                    <a:lnTo>
                      <a:pt x="34612"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8" name="Freeform: Shape 947">
                <a:extLst>
                  <a:ext uri="{FF2B5EF4-FFF2-40B4-BE49-F238E27FC236}">
                    <a16:creationId xmlns:a16="http://schemas.microsoft.com/office/drawing/2014/main" id="{793E7E91-3587-A816-8C70-549E91E628CA}"/>
                  </a:ext>
                </a:extLst>
              </p:cNvPr>
              <p:cNvSpPr/>
              <p:nvPr/>
            </p:nvSpPr>
            <p:spPr>
              <a:xfrm>
                <a:off x="7560365" y="2750287"/>
                <a:ext cx="34102" cy="12724"/>
              </a:xfrm>
              <a:custGeom>
                <a:avLst/>
                <a:gdLst>
                  <a:gd name="connsiteX0" fmla="*/ 0 w 34102"/>
                  <a:gd name="connsiteY0" fmla="*/ 0 h 12724"/>
                  <a:gd name="connsiteX1" fmla="*/ 34103 w 34102"/>
                  <a:gd name="connsiteY1" fmla="*/ 0 h 12724"/>
                </a:gdLst>
                <a:ahLst/>
                <a:cxnLst>
                  <a:cxn ang="0">
                    <a:pos x="connsiteX0" y="connsiteY0"/>
                  </a:cxn>
                  <a:cxn ang="0">
                    <a:pos x="connsiteX1" y="connsiteY1"/>
                  </a:cxn>
                </a:cxnLst>
                <a:rect l="l" t="t" r="r" b="b"/>
                <a:pathLst>
                  <a:path w="34102" h="12724">
                    <a:moveTo>
                      <a:pt x="0" y="0"/>
                    </a:moveTo>
                    <a:lnTo>
                      <a:pt x="34103"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9" name="Freeform: Shape 948">
                <a:extLst>
                  <a:ext uri="{FF2B5EF4-FFF2-40B4-BE49-F238E27FC236}">
                    <a16:creationId xmlns:a16="http://schemas.microsoft.com/office/drawing/2014/main" id="{8F55ABD9-508D-CCB7-F185-8485E77A8EE2}"/>
                  </a:ext>
                </a:extLst>
              </p:cNvPr>
              <p:cNvSpPr/>
              <p:nvPr/>
            </p:nvSpPr>
            <p:spPr>
              <a:xfrm>
                <a:off x="7659492" y="2755250"/>
                <a:ext cx="12724" cy="32448"/>
              </a:xfrm>
              <a:custGeom>
                <a:avLst/>
                <a:gdLst>
                  <a:gd name="connsiteX0" fmla="*/ 0 w 12724"/>
                  <a:gd name="connsiteY0" fmla="*/ 0 h 32448"/>
                  <a:gd name="connsiteX1" fmla="*/ 0 w 12724"/>
                  <a:gd name="connsiteY1" fmla="*/ 32449 h 32448"/>
                </a:gdLst>
                <a:ahLst/>
                <a:cxnLst>
                  <a:cxn ang="0">
                    <a:pos x="connsiteX0" y="connsiteY0"/>
                  </a:cxn>
                  <a:cxn ang="0">
                    <a:pos x="connsiteX1" y="connsiteY1"/>
                  </a:cxn>
                </a:cxnLst>
                <a:rect l="l" t="t" r="r" b="b"/>
                <a:pathLst>
                  <a:path w="12724" h="32448">
                    <a:moveTo>
                      <a:pt x="0" y="0"/>
                    </a:moveTo>
                    <a:lnTo>
                      <a:pt x="0" y="32449"/>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0" name="Freeform: Shape 949">
                <a:extLst>
                  <a:ext uri="{FF2B5EF4-FFF2-40B4-BE49-F238E27FC236}">
                    <a16:creationId xmlns:a16="http://schemas.microsoft.com/office/drawing/2014/main" id="{A6F3B104-02BE-B35A-C6A6-8CC826F2CE11}"/>
                  </a:ext>
                </a:extLst>
              </p:cNvPr>
              <p:cNvSpPr/>
              <p:nvPr/>
            </p:nvSpPr>
            <p:spPr>
              <a:xfrm>
                <a:off x="7651348" y="2795843"/>
                <a:ext cx="34102" cy="12724"/>
              </a:xfrm>
              <a:custGeom>
                <a:avLst/>
                <a:gdLst>
                  <a:gd name="connsiteX0" fmla="*/ 34103 w 34102"/>
                  <a:gd name="connsiteY0" fmla="*/ 0 h 12724"/>
                  <a:gd name="connsiteX1" fmla="*/ 0 w 34102"/>
                  <a:gd name="connsiteY1" fmla="*/ 0 h 12724"/>
                </a:gdLst>
                <a:ahLst/>
                <a:cxnLst>
                  <a:cxn ang="0">
                    <a:pos x="connsiteX0" y="connsiteY0"/>
                  </a:cxn>
                  <a:cxn ang="0">
                    <a:pos x="connsiteX1" y="connsiteY1"/>
                  </a:cxn>
                </a:cxnLst>
                <a:rect l="l" t="t" r="r" b="b"/>
                <a:pathLst>
                  <a:path w="34102" h="12724">
                    <a:moveTo>
                      <a:pt x="34103" y="0"/>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1" name="Freeform: Shape 950">
                <a:extLst>
                  <a:ext uri="{FF2B5EF4-FFF2-40B4-BE49-F238E27FC236}">
                    <a16:creationId xmlns:a16="http://schemas.microsoft.com/office/drawing/2014/main" id="{1DAD7541-1574-C161-8955-FDC8149488C5}"/>
                  </a:ext>
                </a:extLst>
              </p:cNvPr>
              <p:cNvSpPr/>
              <p:nvPr/>
            </p:nvSpPr>
            <p:spPr>
              <a:xfrm>
                <a:off x="7724517" y="2817984"/>
                <a:ext cx="12724" cy="26086"/>
              </a:xfrm>
              <a:custGeom>
                <a:avLst/>
                <a:gdLst>
                  <a:gd name="connsiteX0" fmla="*/ 0 w 12724"/>
                  <a:gd name="connsiteY0" fmla="*/ 0 h 26086"/>
                  <a:gd name="connsiteX1" fmla="*/ 0 w 12724"/>
                  <a:gd name="connsiteY1" fmla="*/ 26086 h 26086"/>
                </a:gdLst>
                <a:ahLst/>
                <a:cxnLst>
                  <a:cxn ang="0">
                    <a:pos x="connsiteX0" y="connsiteY0"/>
                  </a:cxn>
                  <a:cxn ang="0">
                    <a:pos x="connsiteX1" y="connsiteY1"/>
                  </a:cxn>
                </a:cxnLst>
                <a:rect l="l" t="t" r="r" b="b"/>
                <a:pathLst>
                  <a:path w="12724" h="26086">
                    <a:moveTo>
                      <a:pt x="0" y="0"/>
                    </a:moveTo>
                    <a:lnTo>
                      <a:pt x="0" y="26086"/>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2" name="Freeform: Shape 951">
                <a:extLst>
                  <a:ext uri="{FF2B5EF4-FFF2-40B4-BE49-F238E27FC236}">
                    <a16:creationId xmlns:a16="http://schemas.microsoft.com/office/drawing/2014/main" id="{B28A4419-826B-BE13-A1E8-A23F8CB2109B}"/>
                  </a:ext>
                </a:extLst>
              </p:cNvPr>
              <p:cNvSpPr/>
              <p:nvPr/>
            </p:nvSpPr>
            <p:spPr>
              <a:xfrm>
                <a:off x="7748822" y="2823965"/>
                <a:ext cx="12724" cy="29776"/>
              </a:xfrm>
              <a:custGeom>
                <a:avLst/>
                <a:gdLst>
                  <a:gd name="connsiteX0" fmla="*/ 0 w 12724"/>
                  <a:gd name="connsiteY0" fmla="*/ 0 h 29776"/>
                  <a:gd name="connsiteX1" fmla="*/ 0 w 12724"/>
                  <a:gd name="connsiteY1" fmla="*/ 29776 h 29776"/>
                </a:gdLst>
                <a:ahLst/>
                <a:cxnLst>
                  <a:cxn ang="0">
                    <a:pos x="connsiteX0" y="connsiteY0"/>
                  </a:cxn>
                  <a:cxn ang="0">
                    <a:pos x="connsiteX1" y="connsiteY1"/>
                  </a:cxn>
                </a:cxnLst>
                <a:rect l="l" t="t" r="r" b="b"/>
                <a:pathLst>
                  <a:path w="12724" h="29776">
                    <a:moveTo>
                      <a:pt x="0" y="0"/>
                    </a:moveTo>
                    <a:lnTo>
                      <a:pt x="0" y="29776"/>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3" name="Freeform: Shape 952">
                <a:extLst>
                  <a:ext uri="{FF2B5EF4-FFF2-40B4-BE49-F238E27FC236}">
                    <a16:creationId xmlns:a16="http://schemas.microsoft.com/office/drawing/2014/main" id="{466268D6-2ED3-0468-182A-CEE44C077B2A}"/>
                  </a:ext>
                </a:extLst>
              </p:cNvPr>
              <p:cNvSpPr/>
              <p:nvPr/>
            </p:nvSpPr>
            <p:spPr>
              <a:xfrm>
                <a:off x="7753657" y="2861376"/>
                <a:ext cx="33084" cy="12724"/>
              </a:xfrm>
              <a:custGeom>
                <a:avLst/>
                <a:gdLst>
                  <a:gd name="connsiteX0" fmla="*/ 0 w 33084"/>
                  <a:gd name="connsiteY0" fmla="*/ 0 h 12724"/>
                  <a:gd name="connsiteX1" fmla="*/ 33085 w 33084"/>
                  <a:gd name="connsiteY1" fmla="*/ 0 h 12724"/>
                </a:gdLst>
                <a:ahLst/>
                <a:cxnLst>
                  <a:cxn ang="0">
                    <a:pos x="connsiteX0" y="connsiteY0"/>
                  </a:cxn>
                  <a:cxn ang="0">
                    <a:pos x="connsiteX1" y="connsiteY1"/>
                  </a:cxn>
                </a:cxnLst>
                <a:rect l="l" t="t" r="r" b="b"/>
                <a:pathLst>
                  <a:path w="33084" h="12724">
                    <a:moveTo>
                      <a:pt x="0" y="0"/>
                    </a:moveTo>
                    <a:lnTo>
                      <a:pt x="33085"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4" name="Freeform: Shape 953">
                <a:extLst>
                  <a:ext uri="{FF2B5EF4-FFF2-40B4-BE49-F238E27FC236}">
                    <a16:creationId xmlns:a16="http://schemas.microsoft.com/office/drawing/2014/main" id="{FB9C5B7A-C2D8-9BBA-164A-7A4C73DCA7AE}"/>
                  </a:ext>
                </a:extLst>
              </p:cNvPr>
              <p:cNvSpPr/>
              <p:nvPr/>
            </p:nvSpPr>
            <p:spPr>
              <a:xfrm>
                <a:off x="7757984" y="2882500"/>
                <a:ext cx="32575" cy="12724"/>
              </a:xfrm>
              <a:custGeom>
                <a:avLst/>
                <a:gdLst>
                  <a:gd name="connsiteX0" fmla="*/ 0 w 32575"/>
                  <a:gd name="connsiteY0" fmla="*/ 0 h 12724"/>
                  <a:gd name="connsiteX1" fmla="*/ 32576 w 32575"/>
                  <a:gd name="connsiteY1" fmla="*/ 0 h 12724"/>
                </a:gdLst>
                <a:ahLst/>
                <a:cxnLst>
                  <a:cxn ang="0">
                    <a:pos x="connsiteX0" y="connsiteY0"/>
                  </a:cxn>
                  <a:cxn ang="0">
                    <a:pos x="connsiteX1" y="connsiteY1"/>
                  </a:cxn>
                </a:cxnLst>
                <a:rect l="l" t="t" r="r" b="b"/>
                <a:pathLst>
                  <a:path w="32575" h="12724">
                    <a:moveTo>
                      <a:pt x="0" y="0"/>
                    </a:moveTo>
                    <a:lnTo>
                      <a:pt x="32576"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5" name="Freeform: Shape 954">
                <a:extLst>
                  <a:ext uri="{FF2B5EF4-FFF2-40B4-BE49-F238E27FC236}">
                    <a16:creationId xmlns:a16="http://schemas.microsoft.com/office/drawing/2014/main" id="{3DE5B76B-BBA5-A030-B43F-71DDF0EBECDA}"/>
                  </a:ext>
                </a:extLst>
              </p:cNvPr>
              <p:cNvSpPr/>
              <p:nvPr/>
            </p:nvSpPr>
            <p:spPr>
              <a:xfrm>
                <a:off x="7820845" y="2882500"/>
                <a:ext cx="12724" cy="28122"/>
              </a:xfrm>
              <a:custGeom>
                <a:avLst/>
                <a:gdLst>
                  <a:gd name="connsiteX0" fmla="*/ 0 w 12724"/>
                  <a:gd name="connsiteY0" fmla="*/ 0 h 28122"/>
                  <a:gd name="connsiteX1" fmla="*/ 0 w 12724"/>
                  <a:gd name="connsiteY1" fmla="*/ 28122 h 28122"/>
                </a:gdLst>
                <a:ahLst/>
                <a:cxnLst>
                  <a:cxn ang="0">
                    <a:pos x="connsiteX0" y="connsiteY0"/>
                  </a:cxn>
                  <a:cxn ang="0">
                    <a:pos x="connsiteX1" y="connsiteY1"/>
                  </a:cxn>
                </a:cxnLst>
                <a:rect l="l" t="t" r="r" b="b"/>
                <a:pathLst>
                  <a:path w="12724" h="28122">
                    <a:moveTo>
                      <a:pt x="0" y="0"/>
                    </a:moveTo>
                    <a:lnTo>
                      <a:pt x="0" y="28122"/>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6" name="Freeform: Shape 955">
                <a:extLst>
                  <a:ext uri="{FF2B5EF4-FFF2-40B4-BE49-F238E27FC236}">
                    <a16:creationId xmlns:a16="http://schemas.microsoft.com/office/drawing/2014/main" id="{F9B6C51B-31FA-6D57-2733-3898330EBD62}"/>
                  </a:ext>
                </a:extLst>
              </p:cNvPr>
              <p:cNvSpPr/>
              <p:nvPr/>
            </p:nvSpPr>
            <p:spPr>
              <a:xfrm>
                <a:off x="7853930" y="2890644"/>
                <a:ext cx="12724" cy="30285"/>
              </a:xfrm>
              <a:custGeom>
                <a:avLst/>
                <a:gdLst>
                  <a:gd name="connsiteX0" fmla="*/ 0 w 12724"/>
                  <a:gd name="connsiteY0" fmla="*/ 0 h 30285"/>
                  <a:gd name="connsiteX1" fmla="*/ 0 w 12724"/>
                  <a:gd name="connsiteY1" fmla="*/ 30285 h 30285"/>
                </a:gdLst>
                <a:ahLst/>
                <a:cxnLst>
                  <a:cxn ang="0">
                    <a:pos x="connsiteX0" y="connsiteY0"/>
                  </a:cxn>
                  <a:cxn ang="0">
                    <a:pos x="connsiteX1" y="connsiteY1"/>
                  </a:cxn>
                </a:cxnLst>
                <a:rect l="l" t="t" r="r" b="b"/>
                <a:pathLst>
                  <a:path w="12724" h="30285">
                    <a:moveTo>
                      <a:pt x="0" y="0"/>
                    </a:moveTo>
                    <a:lnTo>
                      <a:pt x="0" y="30285"/>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7" name="Freeform: Shape 956">
                <a:extLst>
                  <a:ext uri="{FF2B5EF4-FFF2-40B4-BE49-F238E27FC236}">
                    <a16:creationId xmlns:a16="http://schemas.microsoft.com/office/drawing/2014/main" id="{E53FC3D3-0335-CBB4-672E-2E53BFC1759A}"/>
                  </a:ext>
                </a:extLst>
              </p:cNvPr>
              <p:cNvSpPr/>
              <p:nvPr/>
            </p:nvSpPr>
            <p:spPr>
              <a:xfrm>
                <a:off x="7864746" y="2936581"/>
                <a:ext cx="25958" cy="12724"/>
              </a:xfrm>
              <a:custGeom>
                <a:avLst/>
                <a:gdLst>
                  <a:gd name="connsiteX0" fmla="*/ 0 w 25958"/>
                  <a:gd name="connsiteY0" fmla="*/ 0 h 12724"/>
                  <a:gd name="connsiteX1" fmla="*/ 25959 w 25958"/>
                  <a:gd name="connsiteY1" fmla="*/ 0 h 12724"/>
                </a:gdLst>
                <a:ahLst/>
                <a:cxnLst>
                  <a:cxn ang="0">
                    <a:pos x="connsiteX0" y="connsiteY0"/>
                  </a:cxn>
                  <a:cxn ang="0">
                    <a:pos x="connsiteX1" y="connsiteY1"/>
                  </a:cxn>
                </a:cxnLst>
                <a:rect l="l" t="t" r="r" b="b"/>
                <a:pathLst>
                  <a:path w="25958" h="12724">
                    <a:moveTo>
                      <a:pt x="0" y="0"/>
                    </a:moveTo>
                    <a:lnTo>
                      <a:pt x="25959"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8" name="Freeform: Shape 957">
                <a:extLst>
                  <a:ext uri="{FF2B5EF4-FFF2-40B4-BE49-F238E27FC236}">
                    <a16:creationId xmlns:a16="http://schemas.microsoft.com/office/drawing/2014/main" id="{C4543CCA-347B-69F3-BD42-1342D2FD50F9}"/>
                  </a:ext>
                </a:extLst>
              </p:cNvPr>
              <p:cNvSpPr/>
              <p:nvPr/>
            </p:nvSpPr>
            <p:spPr>
              <a:xfrm>
                <a:off x="7950258" y="2944216"/>
                <a:ext cx="12724" cy="29267"/>
              </a:xfrm>
              <a:custGeom>
                <a:avLst/>
                <a:gdLst>
                  <a:gd name="connsiteX0" fmla="*/ 0 w 12724"/>
                  <a:gd name="connsiteY0" fmla="*/ 0 h 29267"/>
                  <a:gd name="connsiteX1" fmla="*/ 0 w 12724"/>
                  <a:gd name="connsiteY1" fmla="*/ 29267 h 29267"/>
                </a:gdLst>
                <a:ahLst/>
                <a:cxnLst>
                  <a:cxn ang="0">
                    <a:pos x="connsiteX0" y="connsiteY0"/>
                  </a:cxn>
                  <a:cxn ang="0">
                    <a:pos x="connsiteX1" y="connsiteY1"/>
                  </a:cxn>
                </a:cxnLst>
                <a:rect l="l" t="t" r="r" b="b"/>
                <a:pathLst>
                  <a:path w="12724" h="29267">
                    <a:moveTo>
                      <a:pt x="0" y="0"/>
                    </a:moveTo>
                    <a:lnTo>
                      <a:pt x="0" y="29267"/>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9" name="Freeform: Shape 958">
                <a:extLst>
                  <a:ext uri="{FF2B5EF4-FFF2-40B4-BE49-F238E27FC236}">
                    <a16:creationId xmlns:a16="http://schemas.microsoft.com/office/drawing/2014/main" id="{85D6E5B5-1C6E-B257-0343-1E7C75F4496E}"/>
                  </a:ext>
                </a:extLst>
              </p:cNvPr>
              <p:cNvSpPr/>
              <p:nvPr/>
            </p:nvSpPr>
            <p:spPr>
              <a:xfrm>
                <a:off x="7958402" y="2984300"/>
                <a:ext cx="30921" cy="12724"/>
              </a:xfrm>
              <a:custGeom>
                <a:avLst/>
                <a:gdLst>
                  <a:gd name="connsiteX0" fmla="*/ 0 w 30921"/>
                  <a:gd name="connsiteY0" fmla="*/ 0 h 12724"/>
                  <a:gd name="connsiteX1" fmla="*/ 30922 w 30921"/>
                  <a:gd name="connsiteY1" fmla="*/ 0 h 12724"/>
                </a:gdLst>
                <a:ahLst/>
                <a:cxnLst>
                  <a:cxn ang="0">
                    <a:pos x="connsiteX0" y="connsiteY0"/>
                  </a:cxn>
                  <a:cxn ang="0">
                    <a:pos x="connsiteX1" y="connsiteY1"/>
                  </a:cxn>
                </a:cxnLst>
                <a:rect l="l" t="t" r="r" b="b"/>
                <a:pathLst>
                  <a:path w="30921" h="12724">
                    <a:moveTo>
                      <a:pt x="0" y="0"/>
                    </a:moveTo>
                    <a:lnTo>
                      <a:pt x="30922"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0" name="Freeform: Shape 959">
                <a:extLst>
                  <a:ext uri="{FF2B5EF4-FFF2-40B4-BE49-F238E27FC236}">
                    <a16:creationId xmlns:a16="http://schemas.microsoft.com/office/drawing/2014/main" id="{B76DB6CF-9EFC-24F2-537C-4D48E15FB397}"/>
                  </a:ext>
                </a:extLst>
              </p:cNvPr>
              <p:cNvSpPr/>
              <p:nvPr/>
            </p:nvSpPr>
            <p:spPr>
              <a:xfrm>
                <a:off x="7999504" y="2993462"/>
                <a:ext cx="12724" cy="27613"/>
              </a:xfrm>
              <a:custGeom>
                <a:avLst/>
                <a:gdLst>
                  <a:gd name="connsiteX0" fmla="*/ 0 w 12724"/>
                  <a:gd name="connsiteY0" fmla="*/ 0 h 27613"/>
                  <a:gd name="connsiteX1" fmla="*/ 0 w 12724"/>
                  <a:gd name="connsiteY1" fmla="*/ 27613 h 27613"/>
                </a:gdLst>
                <a:ahLst/>
                <a:cxnLst>
                  <a:cxn ang="0">
                    <a:pos x="connsiteX0" y="connsiteY0"/>
                  </a:cxn>
                  <a:cxn ang="0">
                    <a:pos x="connsiteX1" y="connsiteY1"/>
                  </a:cxn>
                </a:cxnLst>
                <a:rect l="l" t="t" r="r" b="b"/>
                <a:pathLst>
                  <a:path w="12724" h="27613">
                    <a:moveTo>
                      <a:pt x="0" y="0"/>
                    </a:moveTo>
                    <a:lnTo>
                      <a:pt x="0" y="276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1" name="Freeform: Shape 960">
                <a:extLst>
                  <a:ext uri="{FF2B5EF4-FFF2-40B4-BE49-F238E27FC236}">
                    <a16:creationId xmlns:a16="http://schemas.microsoft.com/office/drawing/2014/main" id="{FF3AF2FC-C0C4-92A9-737E-84EAAC5FBE96}"/>
                  </a:ext>
                </a:extLst>
              </p:cNvPr>
              <p:cNvSpPr/>
              <p:nvPr/>
            </p:nvSpPr>
            <p:spPr>
              <a:xfrm>
                <a:off x="8017955" y="2998297"/>
                <a:ext cx="12724" cy="28758"/>
              </a:xfrm>
              <a:custGeom>
                <a:avLst/>
                <a:gdLst>
                  <a:gd name="connsiteX0" fmla="*/ 0 w 12724"/>
                  <a:gd name="connsiteY0" fmla="*/ 0 h 28758"/>
                  <a:gd name="connsiteX1" fmla="*/ 0 w 12724"/>
                  <a:gd name="connsiteY1" fmla="*/ 28758 h 28758"/>
                </a:gdLst>
                <a:ahLst/>
                <a:cxnLst>
                  <a:cxn ang="0">
                    <a:pos x="connsiteX0" y="connsiteY0"/>
                  </a:cxn>
                  <a:cxn ang="0">
                    <a:pos x="connsiteX1" y="connsiteY1"/>
                  </a:cxn>
                </a:cxnLst>
                <a:rect l="l" t="t" r="r" b="b"/>
                <a:pathLst>
                  <a:path w="12724" h="28758">
                    <a:moveTo>
                      <a:pt x="0" y="0"/>
                    </a:moveTo>
                    <a:lnTo>
                      <a:pt x="0" y="287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2" name="Freeform: Shape 961">
                <a:extLst>
                  <a:ext uri="{FF2B5EF4-FFF2-40B4-BE49-F238E27FC236}">
                    <a16:creationId xmlns:a16="http://schemas.microsoft.com/office/drawing/2014/main" id="{0042B8EE-CA51-C09A-118E-B54F7E733A0D}"/>
                  </a:ext>
                </a:extLst>
              </p:cNvPr>
              <p:cNvSpPr/>
              <p:nvPr/>
            </p:nvSpPr>
            <p:spPr>
              <a:xfrm>
                <a:off x="8126245" y="3043344"/>
                <a:ext cx="12724" cy="33084"/>
              </a:xfrm>
              <a:custGeom>
                <a:avLst/>
                <a:gdLst>
                  <a:gd name="connsiteX0" fmla="*/ 0 w 12724"/>
                  <a:gd name="connsiteY0" fmla="*/ 0 h 33084"/>
                  <a:gd name="connsiteX1" fmla="*/ 0 w 12724"/>
                  <a:gd name="connsiteY1" fmla="*/ 33085 h 33084"/>
                </a:gdLst>
                <a:ahLst/>
                <a:cxnLst>
                  <a:cxn ang="0">
                    <a:pos x="connsiteX0" y="connsiteY0"/>
                  </a:cxn>
                  <a:cxn ang="0">
                    <a:pos x="connsiteX1" y="connsiteY1"/>
                  </a:cxn>
                </a:cxnLst>
                <a:rect l="l" t="t" r="r" b="b"/>
                <a:pathLst>
                  <a:path w="12724" h="33084">
                    <a:moveTo>
                      <a:pt x="0" y="0"/>
                    </a:moveTo>
                    <a:lnTo>
                      <a:pt x="0" y="33085"/>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3" name="Freeform: Shape 962">
                <a:extLst>
                  <a:ext uri="{FF2B5EF4-FFF2-40B4-BE49-F238E27FC236}">
                    <a16:creationId xmlns:a16="http://schemas.microsoft.com/office/drawing/2014/main" id="{26E27AFC-3B2F-4A3F-6C6D-556C6F46BACC}"/>
                  </a:ext>
                </a:extLst>
              </p:cNvPr>
              <p:cNvSpPr/>
              <p:nvPr/>
            </p:nvSpPr>
            <p:spPr>
              <a:xfrm>
                <a:off x="8157676" y="3087118"/>
                <a:ext cx="34611" cy="12724"/>
              </a:xfrm>
              <a:custGeom>
                <a:avLst/>
                <a:gdLst>
                  <a:gd name="connsiteX0" fmla="*/ 0 w 34611"/>
                  <a:gd name="connsiteY0" fmla="*/ 0 h 12724"/>
                  <a:gd name="connsiteX1" fmla="*/ 34612 w 34611"/>
                  <a:gd name="connsiteY1" fmla="*/ 0 h 12724"/>
                </a:gdLst>
                <a:ahLst/>
                <a:cxnLst>
                  <a:cxn ang="0">
                    <a:pos x="connsiteX0" y="connsiteY0"/>
                  </a:cxn>
                  <a:cxn ang="0">
                    <a:pos x="connsiteX1" y="connsiteY1"/>
                  </a:cxn>
                </a:cxnLst>
                <a:rect l="l" t="t" r="r" b="b"/>
                <a:pathLst>
                  <a:path w="34611" h="12724">
                    <a:moveTo>
                      <a:pt x="0" y="0"/>
                    </a:moveTo>
                    <a:lnTo>
                      <a:pt x="34612"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4" name="Freeform: Shape 963">
                <a:extLst>
                  <a:ext uri="{FF2B5EF4-FFF2-40B4-BE49-F238E27FC236}">
                    <a16:creationId xmlns:a16="http://schemas.microsoft.com/office/drawing/2014/main" id="{9BBF7047-1B6B-2C31-828D-3524EAFB1720}"/>
                  </a:ext>
                </a:extLst>
              </p:cNvPr>
              <p:cNvSpPr/>
              <p:nvPr/>
            </p:nvSpPr>
            <p:spPr>
              <a:xfrm>
                <a:off x="8265456" y="3095771"/>
                <a:ext cx="12724" cy="34739"/>
              </a:xfrm>
              <a:custGeom>
                <a:avLst/>
                <a:gdLst>
                  <a:gd name="connsiteX0" fmla="*/ 0 w 12724"/>
                  <a:gd name="connsiteY0" fmla="*/ 0 h 34739"/>
                  <a:gd name="connsiteX1" fmla="*/ 0 w 12724"/>
                  <a:gd name="connsiteY1" fmla="*/ 34739 h 34739"/>
                </a:gdLst>
                <a:ahLst/>
                <a:cxnLst>
                  <a:cxn ang="0">
                    <a:pos x="connsiteX0" y="connsiteY0"/>
                  </a:cxn>
                  <a:cxn ang="0">
                    <a:pos x="connsiteX1" y="connsiteY1"/>
                  </a:cxn>
                </a:cxnLst>
                <a:rect l="l" t="t" r="r" b="b"/>
                <a:pathLst>
                  <a:path w="12724" h="34739">
                    <a:moveTo>
                      <a:pt x="0" y="0"/>
                    </a:moveTo>
                    <a:lnTo>
                      <a:pt x="0" y="34739"/>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5" name="Freeform: Shape 964">
                <a:extLst>
                  <a:ext uri="{FF2B5EF4-FFF2-40B4-BE49-F238E27FC236}">
                    <a16:creationId xmlns:a16="http://schemas.microsoft.com/office/drawing/2014/main" id="{5327CBA6-EB0D-C5D6-A7A5-506290C319CE}"/>
                  </a:ext>
                </a:extLst>
              </p:cNvPr>
              <p:cNvSpPr/>
              <p:nvPr/>
            </p:nvSpPr>
            <p:spPr>
              <a:xfrm>
                <a:off x="8504813" y="3165885"/>
                <a:ext cx="12724" cy="30158"/>
              </a:xfrm>
              <a:custGeom>
                <a:avLst/>
                <a:gdLst>
                  <a:gd name="connsiteX0" fmla="*/ 0 w 12724"/>
                  <a:gd name="connsiteY0" fmla="*/ 0 h 30158"/>
                  <a:gd name="connsiteX1" fmla="*/ 0 w 12724"/>
                  <a:gd name="connsiteY1" fmla="*/ 30158 h 30158"/>
                </a:gdLst>
                <a:ahLst/>
                <a:cxnLst>
                  <a:cxn ang="0">
                    <a:pos x="connsiteX0" y="connsiteY0"/>
                  </a:cxn>
                  <a:cxn ang="0">
                    <a:pos x="connsiteX1" y="connsiteY1"/>
                  </a:cxn>
                </a:cxnLst>
                <a:rect l="l" t="t" r="r" b="b"/>
                <a:pathLst>
                  <a:path w="12724" h="30158">
                    <a:moveTo>
                      <a:pt x="0" y="0"/>
                    </a:moveTo>
                    <a:lnTo>
                      <a:pt x="0" y="301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6" name="Freeform: Shape 965">
                <a:extLst>
                  <a:ext uri="{FF2B5EF4-FFF2-40B4-BE49-F238E27FC236}">
                    <a16:creationId xmlns:a16="http://schemas.microsoft.com/office/drawing/2014/main" id="{42107AC0-C374-DE29-EC22-BE71D32F158C}"/>
                  </a:ext>
                </a:extLst>
              </p:cNvPr>
              <p:cNvSpPr/>
              <p:nvPr/>
            </p:nvSpPr>
            <p:spPr>
              <a:xfrm>
                <a:off x="8760840" y="3218185"/>
                <a:ext cx="12724" cy="33848"/>
              </a:xfrm>
              <a:custGeom>
                <a:avLst/>
                <a:gdLst>
                  <a:gd name="connsiteX0" fmla="*/ 0 w 12724"/>
                  <a:gd name="connsiteY0" fmla="*/ 0 h 33848"/>
                  <a:gd name="connsiteX1" fmla="*/ 0 w 12724"/>
                  <a:gd name="connsiteY1" fmla="*/ 33848 h 33848"/>
                </a:gdLst>
                <a:ahLst/>
                <a:cxnLst>
                  <a:cxn ang="0">
                    <a:pos x="connsiteX0" y="connsiteY0"/>
                  </a:cxn>
                  <a:cxn ang="0">
                    <a:pos x="connsiteX1" y="connsiteY1"/>
                  </a:cxn>
                </a:cxnLst>
                <a:rect l="l" t="t" r="r" b="b"/>
                <a:pathLst>
                  <a:path w="12724" h="33848">
                    <a:moveTo>
                      <a:pt x="0" y="0"/>
                    </a:moveTo>
                    <a:lnTo>
                      <a:pt x="0" y="3384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7" name="Freeform: Shape 966">
                <a:extLst>
                  <a:ext uri="{FF2B5EF4-FFF2-40B4-BE49-F238E27FC236}">
                    <a16:creationId xmlns:a16="http://schemas.microsoft.com/office/drawing/2014/main" id="{C12050C7-2B36-5131-9476-600C2B175F3E}"/>
                  </a:ext>
                </a:extLst>
              </p:cNvPr>
              <p:cNvSpPr/>
              <p:nvPr/>
            </p:nvSpPr>
            <p:spPr>
              <a:xfrm>
                <a:off x="8814539" y="3252033"/>
                <a:ext cx="12724" cy="31685"/>
              </a:xfrm>
              <a:custGeom>
                <a:avLst/>
                <a:gdLst>
                  <a:gd name="connsiteX0" fmla="*/ 0 w 12724"/>
                  <a:gd name="connsiteY0" fmla="*/ 31685 h 31685"/>
                  <a:gd name="connsiteX1" fmla="*/ 0 w 12724"/>
                  <a:gd name="connsiteY1" fmla="*/ 0 h 31685"/>
                </a:gdLst>
                <a:ahLst/>
                <a:cxnLst>
                  <a:cxn ang="0">
                    <a:pos x="connsiteX0" y="connsiteY0"/>
                  </a:cxn>
                  <a:cxn ang="0">
                    <a:pos x="connsiteX1" y="connsiteY1"/>
                  </a:cxn>
                </a:cxnLst>
                <a:rect l="l" t="t" r="r" b="b"/>
                <a:pathLst>
                  <a:path w="12724" h="31685">
                    <a:moveTo>
                      <a:pt x="0" y="31685"/>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8" name="Freeform: Shape 967">
                <a:extLst>
                  <a:ext uri="{FF2B5EF4-FFF2-40B4-BE49-F238E27FC236}">
                    <a16:creationId xmlns:a16="http://schemas.microsoft.com/office/drawing/2014/main" id="{6030524C-D563-CBE6-866B-D414D7258A05}"/>
                  </a:ext>
                </a:extLst>
              </p:cNvPr>
              <p:cNvSpPr/>
              <p:nvPr/>
            </p:nvSpPr>
            <p:spPr>
              <a:xfrm>
                <a:off x="8760840" y="3252033"/>
                <a:ext cx="41228" cy="12724"/>
              </a:xfrm>
              <a:custGeom>
                <a:avLst/>
                <a:gdLst>
                  <a:gd name="connsiteX0" fmla="*/ 0 w 41228"/>
                  <a:gd name="connsiteY0" fmla="*/ 0 h 12724"/>
                  <a:gd name="connsiteX1" fmla="*/ 41229 w 41228"/>
                  <a:gd name="connsiteY1" fmla="*/ 0 h 12724"/>
                </a:gdLst>
                <a:ahLst/>
                <a:cxnLst>
                  <a:cxn ang="0">
                    <a:pos x="connsiteX0" y="connsiteY0"/>
                  </a:cxn>
                  <a:cxn ang="0">
                    <a:pos x="connsiteX1" y="connsiteY1"/>
                  </a:cxn>
                </a:cxnLst>
                <a:rect l="l" t="t" r="r" b="b"/>
                <a:pathLst>
                  <a:path w="41228" h="12724">
                    <a:moveTo>
                      <a:pt x="0" y="0"/>
                    </a:moveTo>
                    <a:lnTo>
                      <a:pt x="41229"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9" name="Freeform: Shape 968">
                <a:extLst>
                  <a:ext uri="{FF2B5EF4-FFF2-40B4-BE49-F238E27FC236}">
                    <a16:creationId xmlns:a16="http://schemas.microsoft.com/office/drawing/2014/main" id="{12100C96-6B6F-AF8F-4650-EFCA78CC58A3}"/>
                  </a:ext>
                </a:extLst>
              </p:cNvPr>
              <p:cNvSpPr/>
              <p:nvPr/>
            </p:nvSpPr>
            <p:spPr>
              <a:xfrm>
                <a:off x="8786926" y="3249107"/>
                <a:ext cx="12724" cy="30285"/>
              </a:xfrm>
              <a:custGeom>
                <a:avLst/>
                <a:gdLst>
                  <a:gd name="connsiteX0" fmla="*/ 0 w 12724"/>
                  <a:gd name="connsiteY0" fmla="*/ 30285 h 30285"/>
                  <a:gd name="connsiteX1" fmla="*/ 0 w 12724"/>
                  <a:gd name="connsiteY1" fmla="*/ 0 h 30285"/>
                </a:gdLst>
                <a:ahLst/>
                <a:cxnLst>
                  <a:cxn ang="0">
                    <a:pos x="connsiteX0" y="connsiteY0"/>
                  </a:cxn>
                  <a:cxn ang="0">
                    <a:pos x="connsiteX1" y="connsiteY1"/>
                  </a:cxn>
                </a:cxnLst>
                <a:rect l="l" t="t" r="r" b="b"/>
                <a:pathLst>
                  <a:path w="12724" h="30285">
                    <a:moveTo>
                      <a:pt x="0" y="30285"/>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0" name="Freeform: Shape 969">
                <a:extLst>
                  <a:ext uri="{FF2B5EF4-FFF2-40B4-BE49-F238E27FC236}">
                    <a16:creationId xmlns:a16="http://schemas.microsoft.com/office/drawing/2014/main" id="{AEFFDA9F-3F58-11BD-EC65-216C2C7DC833}"/>
                  </a:ext>
                </a:extLst>
              </p:cNvPr>
              <p:cNvSpPr/>
              <p:nvPr/>
            </p:nvSpPr>
            <p:spPr>
              <a:xfrm>
                <a:off x="8931991" y="3272393"/>
                <a:ext cx="12724" cy="32448"/>
              </a:xfrm>
              <a:custGeom>
                <a:avLst/>
                <a:gdLst>
                  <a:gd name="connsiteX0" fmla="*/ 0 w 12724"/>
                  <a:gd name="connsiteY0" fmla="*/ 0 h 32448"/>
                  <a:gd name="connsiteX1" fmla="*/ 0 w 12724"/>
                  <a:gd name="connsiteY1" fmla="*/ 32449 h 32448"/>
                </a:gdLst>
                <a:ahLst/>
                <a:cxnLst>
                  <a:cxn ang="0">
                    <a:pos x="connsiteX0" y="connsiteY0"/>
                  </a:cxn>
                  <a:cxn ang="0">
                    <a:pos x="connsiteX1" y="connsiteY1"/>
                  </a:cxn>
                </a:cxnLst>
                <a:rect l="l" t="t" r="r" b="b"/>
                <a:pathLst>
                  <a:path w="12724" h="32448">
                    <a:moveTo>
                      <a:pt x="0" y="0"/>
                    </a:moveTo>
                    <a:lnTo>
                      <a:pt x="0" y="32449"/>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4" name="Freeform: Shape 973">
                <a:extLst>
                  <a:ext uri="{FF2B5EF4-FFF2-40B4-BE49-F238E27FC236}">
                    <a16:creationId xmlns:a16="http://schemas.microsoft.com/office/drawing/2014/main" id="{83ED0ADA-E9A1-2222-52D9-E309E77C4445}"/>
                  </a:ext>
                </a:extLst>
              </p:cNvPr>
              <p:cNvSpPr/>
              <p:nvPr/>
            </p:nvSpPr>
            <p:spPr>
              <a:xfrm>
                <a:off x="8989381" y="3279392"/>
                <a:ext cx="12724" cy="32957"/>
              </a:xfrm>
              <a:custGeom>
                <a:avLst/>
                <a:gdLst>
                  <a:gd name="connsiteX0" fmla="*/ 0 w 12724"/>
                  <a:gd name="connsiteY0" fmla="*/ 0 h 32957"/>
                  <a:gd name="connsiteX1" fmla="*/ 0 w 12724"/>
                  <a:gd name="connsiteY1" fmla="*/ 32958 h 32957"/>
                </a:gdLst>
                <a:ahLst/>
                <a:cxnLst>
                  <a:cxn ang="0">
                    <a:pos x="connsiteX0" y="connsiteY0"/>
                  </a:cxn>
                  <a:cxn ang="0">
                    <a:pos x="connsiteX1" y="connsiteY1"/>
                  </a:cxn>
                </a:cxnLst>
                <a:rect l="l" t="t" r="r" b="b"/>
                <a:pathLst>
                  <a:path w="12724" h="32957">
                    <a:moveTo>
                      <a:pt x="0" y="0"/>
                    </a:moveTo>
                    <a:lnTo>
                      <a:pt x="0" y="329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5" name="Freeform: Shape 974">
                <a:extLst>
                  <a:ext uri="{FF2B5EF4-FFF2-40B4-BE49-F238E27FC236}">
                    <a16:creationId xmlns:a16="http://schemas.microsoft.com/office/drawing/2014/main" id="{72306DA4-ADE7-407E-19AA-AFDF20DDD5B9}"/>
                  </a:ext>
                </a:extLst>
              </p:cNvPr>
              <p:cNvSpPr/>
              <p:nvPr/>
            </p:nvSpPr>
            <p:spPr>
              <a:xfrm>
                <a:off x="9066876" y="3288554"/>
                <a:ext cx="12724" cy="28758"/>
              </a:xfrm>
              <a:custGeom>
                <a:avLst/>
                <a:gdLst>
                  <a:gd name="connsiteX0" fmla="*/ 0 w 12724"/>
                  <a:gd name="connsiteY0" fmla="*/ 0 h 28758"/>
                  <a:gd name="connsiteX1" fmla="*/ 0 w 12724"/>
                  <a:gd name="connsiteY1" fmla="*/ 28758 h 28758"/>
                </a:gdLst>
                <a:ahLst/>
                <a:cxnLst>
                  <a:cxn ang="0">
                    <a:pos x="connsiteX0" y="connsiteY0"/>
                  </a:cxn>
                  <a:cxn ang="0">
                    <a:pos x="connsiteX1" y="connsiteY1"/>
                  </a:cxn>
                </a:cxnLst>
                <a:rect l="l" t="t" r="r" b="b"/>
                <a:pathLst>
                  <a:path w="12724" h="28758">
                    <a:moveTo>
                      <a:pt x="0" y="0"/>
                    </a:moveTo>
                    <a:lnTo>
                      <a:pt x="0" y="287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6" name="Freeform: Shape 975">
                <a:extLst>
                  <a:ext uri="{FF2B5EF4-FFF2-40B4-BE49-F238E27FC236}">
                    <a16:creationId xmlns:a16="http://schemas.microsoft.com/office/drawing/2014/main" id="{ABE80EBA-4930-B64C-1B76-F99ED50EADFF}"/>
                  </a:ext>
                </a:extLst>
              </p:cNvPr>
              <p:cNvSpPr/>
              <p:nvPr/>
            </p:nvSpPr>
            <p:spPr>
              <a:xfrm>
                <a:off x="9084182" y="3288554"/>
                <a:ext cx="12724" cy="28758"/>
              </a:xfrm>
              <a:custGeom>
                <a:avLst/>
                <a:gdLst>
                  <a:gd name="connsiteX0" fmla="*/ 0 w 12724"/>
                  <a:gd name="connsiteY0" fmla="*/ 0 h 28758"/>
                  <a:gd name="connsiteX1" fmla="*/ 0 w 12724"/>
                  <a:gd name="connsiteY1" fmla="*/ 28758 h 28758"/>
                </a:gdLst>
                <a:ahLst/>
                <a:cxnLst>
                  <a:cxn ang="0">
                    <a:pos x="connsiteX0" y="connsiteY0"/>
                  </a:cxn>
                  <a:cxn ang="0">
                    <a:pos x="connsiteX1" y="connsiteY1"/>
                  </a:cxn>
                </a:cxnLst>
                <a:rect l="l" t="t" r="r" b="b"/>
                <a:pathLst>
                  <a:path w="12724" h="28758">
                    <a:moveTo>
                      <a:pt x="0" y="0"/>
                    </a:moveTo>
                    <a:lnTo>
                      <a:pt x="0" y="287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7" name="Freeform: Shape 976">
                <a:extLst>
                  <a:ext uri="{FF2B5EF4-FFF2-40B4-BE49-F238E27FC236}">
                    <a16:creationId xmlns:a16="http://schemas.microsoft.com/office/drawing/2014/main" id="{6AE02CE8-64CB-5EF6-5FC3-B35B66CC780A}"/>
                  </a:ext>
                </a:extLst>
              </p:cNvPr>
              <p:cNvSpPr/>
              <p:nvPr/>
            </p:nvSpPr>
            <p:spPr>
              <a:xfrm>
                <a:off x="9109632" y="3292881"/>
                <a:ext cx="12724" cy="27867"/>
              </a:xfrm>
              <a:custGeom>
                <a:avLst/>
                <a:gdLst>
                  <a:gd name="connsiteX0" fmla="*/ 0 w 12724"/>
                  <a:gd name="connsiteY0" fmla="*/ 0 h 27867"/>
                  <a:gd name="connsiteX1" fmla="*/ 0 w 12724"/>
                  <a:gd name="connsiteY1" fmla="*/ 27868 h 27867"/>
                </a:gdLst>
                <a:ahLst/>
                <a:cxnLst>
                  <a:cxn ang="0">
                    <a:pos x="connsiteX0" y="connsiteY0"/>
                  </a:cxn>
                  <a:cxn ang="0">
                    <a:pos x="connsiteX1" y="connsiteY1"/>
                  </a:cxn>
                </a:cxnLst>
                <a:rect l="l" t="t" r="r" b="b"/>
                <a:pathLst>
                  <a:path w="12724" h="27867">
                    <a:moveTo>
                      <a:pt x="0" y="0"/>
                    </a:moveTo>
                    <a:lnTo>
                      <a:pt x="0" y="2786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8" name="Freeform: Shape 977">
                <a:extLst>
                  <a:ext uri="{FF2B5EF4-FFF2-40B4-BE49-F238E27FC236}">
                    <a16:creationId xmlns:a16="http://schemas.microsoft.com/office/drawing/2014/main" id="{9375A70A-3808-FC36-3558-2A019687BABA}"/>
                  </a:ext>
                </a:extLst>
              </p:cNvPr>
              <p:cNvSpPr/>
              <p:nvPr/>
            </p:nvSpPr>
            <p:spPr>
              <a:xfrm>
                <a:off x="9117140" y="3306878"/>
                <a:ext cx="12724" cy="22904"/>
              </a:xfrm>
              <a:custGeom>
                <a:avLst/>
                <a:gdLst>
                  <a:gd name="connsiteX0" fmla="*/ 0 w 12724"/>
                  <a:gd name="connsiteY0" fmla="*/ 22905 h 22904"/>
                  <a:gd name="connsiteX1" fmla="*/ 0 w 12724"/>
                  <a:gd name="connsiteY1" fmla="*/ 0 h 22904"/>
                </a:gdLst>
                <a:ahLst/>
                <a:cxnLst>
                  <a:cxn ang="0">
                    <a:pos x="connsiteX0" y="connsiteY0"/>
                  </a:cxn>
                  <a:cxn ang="0">
                    <a:pos x="connsiteX1" y="connsiteY1"/>
                  </a:cxn>
                </a:cxnLst>
                <a:rect l="l" t="t" r="r" b="b"/>
                <a:pathLst>
                  <a:path w="12724" h="22904">
                    <a:moveTo>
                      <a:pt x="0" y="22905"/>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9" name="Freeform: Shape 978">
                <a:extLst>
                  <a:ext uri="{FF2B5EF4-FFF2-40B4-BE49-F238E27FC236}">
                    <a16:creationId xmlns:a16="http://schemas.microsoft.com/office/drawing/2014/main" id="{2EE512F0-2D76-9763-C396-95E2FB33329A}"/>
                  </a:ext>
                </a:extLst>
              </p:cNvPr>
              <p:cNvSpPr/>
              <p:nvPr/>
            </p:nvSpPr>
            <p:spPr>
              <a:xfrm>
                <a:off x="9146916" y="3304460"/>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0" name="Freeform: Shape 979">
                <a:extLst>
                  <a:ext uri="{FF2B5EF4-FFF2-40B4-BE49-F238E27FC236}">
                    <a16:creationId xmlns:a16="http://schemas.microsoft.com/office/drawing/2014/main" id="{95944E15-FD0D-8622-5A7E-43A65E08AE56}"/>
                  </a:ext>
                </a:extLst>
              </p:cNvPr>
              <p:cNvSpPr/>
              <p:nvPr/>
            </p:nvSpPr>
            <p:spPr>
              <a:xfrm>
                <a:off x="9168676" y="3304460"/>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1" name="Freeform: Shape 980">
                <a:extLst>
                  <a:ext uri="{FF2B5EF4-FFF2-40B4-BE49-F238E27FC236}">
                    <a16:creationId xmlns:a16="http://schemas.microsoft.com/office/drawing/2014/main" id="{C4AFE732-C7B7-2D6A-D0B8-F763D9CE157B}"/>
                  </a:ext>
                </a:extLst>
              </p:cNvPr>
              <p:cNvSpPr/>
              <p:nvPr/>
            </p:nvSpPr>
            <p:spPr>
              <a:xfrm>
                <a:off x="9187000" y="3306878"/>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2" name="Freeform: Shape 981">
                <a:extLst>
                  <a:ext uri="{FF2B5EF4-FFF2-40B4-BE49-F238E27FC236}">
                    <a16:creationId xmlns:a16="http://schemas.microsoft.com/office/drawing/2014/main" id="{C693B299-B768-27A5-7AE5-843EDE679FC3}"/>
                  </a:ext>
                </a:extLst>
              </p:cNvPr>
              <p:cNvSpPr/>
              <p:nvPr/>
            </p:nvSpPr>
            <p:spPr>
              <a:xfrm>
                <a:off x="9208632" y="331451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3" name="Freeform: Shape 982">
                <a:extLst>
                  <a:ext uri="{FF2B5EF4-FFF2-40B4-BE49-F238E27FC236}">
                    <a16:creationId xmlns:a16="http://schemas.microsoft.com/office/drawing/2014/main" id="{F64DA35E-8C52-A88E-1A42-B6FA2A304900}"/>
                  </a:ext>
                </a:extLst>
              </p:cNvPr>
              <p:cNvSpPr/>
              <p:nvPr/>
            </p:nvSpPr>
            <p:spPr>
              <a:xfrm>
                <a:off x="9220466" y="3322021"/>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4" name="Freeform: Shape 983">
                <a:extLst>
                  <a:ext uri="{FF2B5EF4-FFF2-40B4-BE49-F238E27FC236}">
                    <a16:creationId xmlns:a16="http://schemas.microsoft.com/office/drawing/2014/main" id="{A8CF1230-BB00-CBA3-134F-19245BC3E8F9}"/>
                  </a:ext>
                </a:extLst>
              </p:cNvPr>
              <p:cNvSpPr/>
              <p:nvPr/>
            </p:nvSpPr>
            <p:spPr>
              <a:xfrm>
                <a:off x="9226065" y="332749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5" name="Freeform: Shape 984">
                <a:extLst>
                  <a:ext uri="{FF2B5EF4-FFF2-40B4-BE49-F238E27FC236}">
                    <a16:creationId xmlns:a16="http://schemas.microsoft.com/office/drawing/2014/main" id="{AA40C622-DEEA-AF87-1A57-5D67C4571AF4}"/>
                  </a:ext>
                </a:extLst>
              </p:cNvPr>
              <p:cNvSpPr/>
              <p:nvPr/>
            </p:nvSpPr>
            <p:spPr>
              <a:xfrm>
                <a:off x="9235736" y="333080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6" name="Freeform: Shape 985">
                <a:extLst>
                  <a:ext uri="{FF2B5EF4-FFF2-40B4-BE49-F238E27FC236}">
                    <a16:creationId xmlns:a16="http://schemas.microsoft.com/office/drawing/2014/main" id="{EA21DA03-87C8-217A-27E2-8377F80AB7B2}"/>
                  </a:ext>
                </a:extLst>
              </p:cNvPr>
              <p:cNvSpPr/>
              <p:nvPr/>
            </p:nvSpPr>
            <p:spPr>
              <a:xfrm>
                <a:off x="9241208" y="3335000"/>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7" name="Freeform: Shape 986">
                <a:extLst>
                  <a:ext uri="{FF2B5EF4-FFF2-40B4-BE49-F238E27FC236}">
                    <a16:creationId xmlns:a16="http://schemas.microsoft.com/office/drawing/2014/main" id="{8DB010F6-FA8C-20EC-B3B9-85793DD84A99}"/>
                  </a:ext>
                </a:extLst>
              </p:cNvPr>
              <p:cNvSpPr/>
              <p:nvPr/>
            </p:nvSpPr>
            <p:spPr>
              <a:xfrm>
                <a:off x="9247698" y="334276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8" name="Freeform: Shape 987">
                <a:extLst>
                  <a:ext uri="{FF2B5EF4-FFF2-40B4-BE49-F238E27FC236}">
                    <a16:creationId xmlns:a16="http://schemas.microsoft.com/office/drawing/2014/main" id="{21EECC5E-26D2-DF83-4855-0829BF0D27EA}"/>
                  </a:ext>
                </a:extLst>
              </p:cNvPr>
              <p:cNvSpPr/>
              <p:nvPr/>
            </p:nvSpPr>
            <p:spPr>
              <a:xfrm>
                <a:off x="9262841" y="334276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9" name="Freeform: Shape 988">
                <a:extLst>
                  <a:ext uri="{FF2B5EF4-FFF2-40B4-BE49-F238E27FC236}">
                    <a16:creationId xmlns:a16="http://schemas.microsoft.com/office/drawing/2014/main" id="{B4642E63-1689-A174-5A62-E654A27DDDB1}"/>
                  </a:ext>
                </a:extLst>
              </p:cNvPr>
              <p:cNvSpPr/>
              <p:nvPr/>
            </p:nvSpPr>
            <p:spPr>
              <a:xfrm>
                <a:off x="9280656" y="334276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0" name="Freeform: Shape 989">
                <a:extLst>
                  <a:ext uri="{FF2B5EF4-FFF2-40B4-BE49-F238E27FC236}">
                    <a16:creationId xmlns:a16="http://schemas.microsoft.com/office/drawing/2014/main" id="{24BC99BE-8CCC-2D12-819A-51BA5A338660}"/>
                  </a:ext>
                </a:extLst>
              </p:cNvPr>
              <p:cNvSpPr/>
              <p:nvPr/>
            </p:nvSpPr>
            <p:spPr>
              <a:xfrm>
                <a:off x="9303433" y="335256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1" name="Freeform: Shape 990">
                <a:extLst>
                  <a:ext uri="{FF2B5EF4-FFF2-40B4-BE49-F238E27FC236}">
                    <a16:creationId xmlns:a16="http://schemas.microsoft.com/office/drawing/2014/main" id="{F91B42E6-53A3-2B06-19AB-16114C00CF7C}"/>
                  </a:ext>
                </a:extLst>
              </p:cNvPr>
              <p:cNvSpPr/>
              <p:nvPr/>
            </p:nvSpPr>
            <p:spPr>
              <a:xfrm>
                <a:off x="9325702" y="3357905"/>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2" name="Freeform: Shape 991">
                <a:extLst>
                  <a:ext uri="{FF2B5EF4-FFF2-40B4-BE49-F238E27FC236}">
                    <a16:creationId xmlns:a16="http://schemas.microsoft.com/office/drawing/2014/main" id="{5267035B-0FD5-3F7A-CB01-4AAF8D8CD5BE}"/>
                  </a:ext>
                </a:extLst>
              </p:cNvPr>
              <p:cNvSpPr/>
              <p:nvPr/>
            </p:nvSpPr>
            <p:spPr>
              <a:xfrm>
                <a:off x="9344662" y="3357905"/>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3" name="Freeform: Shape 992">
                <a:extLst>
                  <a:ext uri="{FF2B5EF4-FFF2-40B4-BE49-F238E27FC236}">
                    <a16:creationId xmlns:a16="http://schemas.microsoft.com/office/drawing/2014/main" id="{3B33ACB8-2E00-C694-40C8-529FC3743D9E}"/>
                  </a:ext>
                </a:extLst>
              </p:cNvPr>
              <p:cNvSpPr/>
              <p:nvPr/>
            </p:nvSpPr>
            <p:spPr>
              <a:xfrm>
                <a:off x="9370621" y="3357905"/>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4" name="Freeform: Shape 993">
                <a:extLst>
                  <a:ext uri="{FF2B5EF4-FFF2-40B4-BE49-F238E27FC236}">
                    <a16:creationId xmlns:a16="http://schemas.microsoft.com/office/drawing/2014/main" id="{3F532764-1059-85BF-6193-F6067BD37533}"/>
                  </a:ext>
                </a:extLst>
              </p:cNvPr>
              <p:cNvSpPr/>
              <p:nvPr/>
            </p:nvSpPr>
            <p:spPr>
              <a:xfrm>
                <a:off x="9411723" y="336783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5" name="Freeform: Shape 994">
                <a:extLst>
                  <a:ext uri="{FF2B5EF4-FFF2-40B4-BE49-F238E27FC236}">
                    <a16:creationId xmlns:a16="http://schemas.microsoft.com/office/drawing/2014/main" id="{674379DB-31EC-9CD8-112D-77AD3E846A49}"/>
                  </a:ext>
                </a:extLst>
              </p:cNvPr>
              <p:cNvSpPr/>
              <p:nvPr/>
            </p:nvSpPr>
            <p:spPr>
              <a:xfrm>
                <a:off x="9456642" y="336783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6" name="Freeform: Shape 995">
                <a:extLst>
                  <a:ext uri="{FF2B5EF4-FFF2-40B4-BE49-F238E27FC236}">
                    <a16:creationId xmlns:a16="http://schemas.microsoft.com/office/drawing/2014/main" id="{8342F67E-0DEE-253C-CFD8-DEDCADE56A94}"/>
                  </a:ext>
                </a:extLst>
              </p:cNvPr>
              <p:cNvSpPr/>
              <p:nvPr/>
            </p:nvSpPr>
            <p:spPr>
              <a:xfrm>
                <a:off x="9474584" y="336783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7" name="Freeform: Shape 996">
                <a:extLst>
                  <a:ext uri="{FF2B5EF4-FFF2-40B4-BE49-F238E27FC236}">
                    <a16:creationId xmlns:a16="http://schemas.microsoft.com/office/drawing/2014/main" id="{85544F58-FDB2-06A4-F786-D77F404D5F37}"/>
                  </a:ext>
                </a:extLst>
              </p:cNvPr>
              <p:cNvSpPr/>
              <p:nvPr/>
            </p:nvSpPr>
            <p:spPr>
              <a:xfrm>
                <a:off x="9485401" y="3373175"/>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8" name="Freeform: Shape 997">
                <a:extLst>
                  <a:ext uri="{FF2B5EF4-FFF2-40B4-BE49-F238E27FC236}">
                    <a16:creationId xmlns:a16="http://schemas.microsoft.com/office/drawing/2014/main" id="{25FEDF99-239B-CFFE-70A9-48AB9ABE071F}"/>
                  </a:ext>
                </a:extLst>
              </p:cNvPr>
              <p:cNvSpPr/>
              <p:nvPr/>
            </p:nvSpPr>
            <p:spPr>
              <a:xfrm>
                <a:off x="9503216" y="337648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9" name="Freeform: Shape 998">
                <a:extLst>
                  <a:ext uri="{FF2B5EF4-FFF2-40B4-BE49-F238E27FC236}">
                    <a16:creationId xmlns:a16="http://schemas.microsoft.com/office/drawing/2014/main" id="{0A22D3B6-B338-0085-67FC-C95B19145047}"/>
                  </a:ext>
                </a:extLst>
              </p:cNvPr>
              <p:cNvSpPr/>
              <p:nvPr/>
            </p:nvSpPr>
            <p:spPr>
              <a:xfrm>
                <a:off x="9520013" y="3379665"/>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0" name="Freeform: Shape 999">
                <a:extLst>
                  <a:ext uri="{FF2B5EF4-FFF2-40B4-BE49-F238E27FC236}">
                    <a16:creationId xmlns:a16="http://schemas.microsoft.com/office/drawing/2014/main" id="{F34579BF-DB66-397E-A5E7-E38C619CC288}"/>
                  </a:ext>
                </a:extLst>
              </p:cNvPr>
              <p:cNvSpPr/>
              <p:nvPr/>
            </p:nvSpPr>
            <p:spPr>
              <a:xfrm>
                <a:off x="9548771" y="338755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1" name="Freeform: Shape 1000">
                <a:extLst>
                  <a:ext uri="{FF2B5EF4-FFF2-40B4-BE49-F238E27FC236}">
                    <a16:creationId xmlns:a16="http://schemas.microsoft.com/office/drawing/2014/main" id="{A87CF7F5-DD98-3CAA-6409-EEDE899AA887}"/>
                  </a:ext>
                </a:extLst>
              </p:cNvPr>
              <p:cNvSpPr/>
              <p:nvPr/>
            </p:nvSpPr>
            <p:spPr>
              <a:xfrm>
                <a:off x="9588855" y="338755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2" name="Freeform: Shape 1001">
                <a:extLst>
                  <a:ext uri="{FF2B5EF4-FFF2-40B4-BE49-F238E27FC236}">
                    <a16:creationId xmlns:a16="http://schemas.microsoft.com/office/drawing/2014/main" id="{2B9552E0-FF5A-EC6C-E747-D352591C480E}"/>
                  </a:ext>
                </a:extLst>
              </p:cNvPr>
              <p:cNvSpPr/>
              <p:nvPr/>
            </p:nvSpPr>
            <p:spPr>
              <a:xfrm>
                <a:off x="9568749" y="338755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3" name="Freeform: Shape 1002">
                <a:extLst>
                  <a:ext uri="{FF2B5EF4-FFF2-40B4-BE49-F238E27FC236}">
                    <a16:creationId xmlns:a16="http://schemas.microsoft.com/office/drawing/2014/main" id="{0AEB23A2-03A3-7474-9937-E9332989D954}"/>
                  </a:ext>
                </a:extLst>
              </p:cNvPr>
              <p:cNvSpPr/>
              <p:nvPr/>
            </p:nvSpPr>
            <p:spPr>
              <a:xfrm>
                <a:off x="9612142" y="338755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4" name="Freeform: Shape 1003">
                <a:extLst>
                  <a:ext uri="{FF2B5EF4-FFF2-40B4-BE49-F238E27FC236}">
                    <a16:creationId xmlns:a16="http://schemas.microsoft.com/office/drawing/2014/main" id="{FB476113-5F8D-68AF-D76D-2F62085A64B0}"/>
                  </a:ext>
                </a:extLst>
              </p:cNvPr>
              <p:cNvSpPr/>
              <p:nvPr/>
            </p:nvSpPr>
            <p:spPr>
              <a:xfrm>
                <a:off x="9625121" y="3391626"/>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5" name="Freeform: Shape 1004">
                <a:extLst>
                  <a:ext uri="{FF2B5EF4-FFF2-40B4-BE49-F238E27FC236}">
                    <a16:creationId xmlns:a16="http://schemas.microsoft.com/office/drawing/2014/main" id="{61EC343E-FC67-7732-FFE0-76BB81423967}"/>
                  </a:ext>
                </a:extLst>
              </p:cNvPr>
              <p:cNvSpPr/>
              <p:nvPr/>
            </p:nvSpPr>
            <p:spPr>
              <a:xfrm>
                <a:off x="9635937" y="339824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6" name="Freeform: Shape 1005">
                <a:extLst>
                  <a:ext uri="{FF2B5EF4-FFF2-40B4-BE49-F238E27FC236}">
                    <a16:creationId xmlns:a16="http://schemas.microsoft.com/office/drawing/2014/main" id="{E3681CA3-38F1-97BE-D383-6B0200BCB063}"/>
                  </a:ext>
                </a:extLst>
              </p:cNvPr>
              <p:cNvSpPr/>
              <p:nvPr/>
            </p:nvSpPr>
            <p:spPr>
              <a:xfrm>
                <a:off x="9646754" y="340282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7" name="Freeform: Shape 1006">
                <a:extLst>
                  <a:ext uri="{FF2B5EF4-FFF2-40B4-BE49-F238E27FC236}">
                    <a16:creationId xmlns:a16="http://schemas.microsoft.com/office/drawing/2014/main" id="{EE6E7E90-D341-C72E-A1B6-EFD374A9D0A7}"/>
                  </a:ext>
                </a:extLst>
              </p:cNvPr>
              <p:cNvSpPr/>
              <p:nvPr/>
            </p:nvSpPr>
            <p:spPr>
              <a:xfrm>
                <a:off x="9654389" y="340689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8" name="Freeform: Shape 1007">
                <a:extLst>
                  <a:ext uri="{FF2B5EF4-FFF2-40B4-BE49-F238E27FC236}">
                    <a16:creationId xmlns:a16="http://schemas.microsoft.com/office/drawing/2014/main" id="{5D362FDC-E544-205B-349A-566EE5B261A6}"/>
                  </a:ext>
                </a:extLst>
              </p:cNvPr>
              <p:cNvSpPr/>
              <p:nvPr/>
            </p:nvSpPr>
            <p:spPr>
              <a:xfrm>
                <a:off x="9659733" y="341351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9" name="Freeform: Shape 1008">
                <a:extLst>
                  <a:ext uri="{FF2B5EF4-FFF2-40B4-BE49-F238E27FC236}">
                    <a16:creationId xmlns:a16="http://schemas.microsoft.com/office/drawing/2014/main" id="{12F51324-44ED-01EB-2280-F25D34975D92}"/>
                  </a:ext>
                </a:extLst>
              </p:cNvPr>
              <p:cNvSpPr/>
              <p:nvPr/>
            </p:nvSpPr>
            <p:spPr>
              <a:xfrm>
                <a:off x="9669531" y="342216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0" name="Freeform: Shape 1009">
                <a:extLst>
                  <a:ext uri="{FF2B5EF4-FFF2-40B4-BE49-F238E27FC236}">
                    <a16:creationId xmlns:a16="http://schemas.microsoft.com/office/drawing/2014/main" id="{763538AC-22DA-B712-8C13-BB591CAAAB3C}"/>
                  </a:ext>
                </a:extLst>
              </p:cNvPr>
              <p:cNvSpPr/>
              <p:nvPr/>
            </p:nvSpPr>
            <p:spPr>
              <a:xfrm>
                <a:off x="9677039" y="342216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1" name="Freeform: Shape 1010">
                <a:extLst>
                  <a:ext uri="{FF2B5EF4-FFF2-40B4-BE49-F238E27FC236}">
                    <a16:creationId xmlns:a16="http://schemas.microsoft.com/office/drawing/2014/main" id="{4CC63905-42D9-BE83-C0F3-D61F188F9385}"/>
                  </a:ext>
                </a:extLst>
              </p:cNvPr>
              <p:cNvSpPr/>
              <p:nvPr/>
            </p:nvSpPr>
            <p:spPr>
              <a:xfrm>
                <a:off x="9689000" y="342216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2" name="Freeform: Shape 1011">
                <a:extLst>
                  <a:ext uri="{FF2B5EF4-FFF2-40B4-BE49-F238E27FC236}">
                    <a16:creationId xmlns:a16="http://schemas.microsoft.com/office/drawing/2014/main" id="{3B752CAD-8571-75D0-7BAA-9D6FDEA2C634}"/>
                  </a:ext>
                </a:extLst>
              </p:cNvPr>
              <p:cNvSpPr/>
              <p:nvPr/>
            </p:nvSpPr>
            <p:spPr>
              <a:xfrm>
                <a:off x="9705288" y="342216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3" name="Freeform: Shape 1012">
                <a:extLst>
                  <a:ext uri="{FF2B5EF4-FFF2-40B4-BE49-F238E27FC236}">
                    <a16:creationId xmlns:a16="http://schemas.microsoft.com/office/drawing/2014/main" id="{35D4B22E-3832-495C-F868-09008B4199D3}"/>
                  </a:ext>
                </a:extLst>
              </p:cNvPr>
              <p:cNvSpPr/>
              <p:nvPr/>
            </p:nvSpPr>
            <p:spPr>
              <a:xfrm>
                <a:off x="9729593" y="3437309"/>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4" name="Freeform: Shape 1013">
                <a:extLst>
                  <a:ext uri="{FF2B5EF4-FFF2-40B4-BE49-F238E27FC236}">
                    <a16:creationId xmlns:a16="http://schemas.microsoft.com/office/drawing/2014/main" id="{661B6821-9251-FF75-0143-B2CA7D75A7D8}"/>
                  </a:ext>
                </a:extLst>
              </p:cNvPr>
              <p:cNvSpPr/>
              <p:nvPr/>
            </p:nvSpPr>
            <p:spPr>
              <a:xfrm>
                <a:off x="9797799" y="3437309"/>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5" name="Freeform: Shape 1014">
                <a:extLst>
                  <a:ext uri="{FF2B5EF4-FFF2-40B4-BE49-F238E27FC236}">
                    <a16:creationId xmlns:a16="http://schemas.microsoft.com/office/drawing/2014/main" id="{6C0F6E95-FE83-B0D4-024B-33D98F54673A}"/>
                  </a:ext>
                </a:extLst>
              </p:cNvPr>
              <p:cNvSpPr/>
              <p:nvPr/>
            </p:nvSpPr>
            <p:spPr>
              <a:xfrm>
                <a:off x="9825412" y="3445580"/>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6" name="Freeform: Shape 1015">
                <a:extLst>
                  <a:ext uri="{FF2B5EF4-FFF2-40B4-BE49-F238E27FC236}">
                    <a16:creationId xmlns:a16="http://schemas.microsoft.com/office/drawing/2014/main" id="{63707F14-06CC-AEFD-1A32-7C4E1DB929BD}"/>
                  </a:ext>
                </a:extLst>
              </p:cNvPr>
              <p:cNvSpPr/>
              <p:nvPr/>
            </p:nvSpPr>
            <p:spPr>
              <a:xfrm>
                <a:off x="9887765"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7" name="Freeform: Shape 1016">
                <a:extLst>
                  <a:ext uri="{FF2B5EF4-FFF2-40B4-BE49-F238E27FC236}">
                    <a16:creationId xmlns:a16="http://schemas.microsoft.com/office/drawing/2014/main" id="{CDA67E3D-6A99-549F-C666-B543A1F4DFD0}"/>
                  </a:ext>
                </a:extLst>
              </p:cNvPr>
              <p:cNvSpPr/>
              <p:nvPr/>
            </p:nvSpPr>
            <p:spPr>
              <a:xfrm>
                <a:off x="9913215"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8" name="Freeform: Shape 1017">
                <a:extLst>
                  <a:ext uri="{FF2B5EF4-FFF2-40B4-BE49-F238E27FC236}">
                    <a16:creationId xmlns:a16="http://schemas.microsoft.com/office/drawing/2014/main" id="{54231093-1593-2D9B-B6A7-7323C3E3562F}"/>
                  </a:ext>
                </a:extLst>
              </p:cNvPr>
              <p:cNvSpPr/>
              <p:nvPr/>
            </p:nvSpPr>
            <p:spPr>
              <a:xfrm>
                <a:off x="9934847"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9" name="Freeform: Shape 1018">
                <a:extLst>
                  <a:ext uri="{FF2B5EF4-FFF2-40B4-BE49-F238E27FC236}">
                    <a16:creationId xmlns:a16="http://schemas.microsoft.com/office/drawing/2014/main" id="{2462D090-3436-16FB-0B2C-616D873AB265}"/>
                  </a:ext>
                </a:extLst>
              </p:cNvPr>
              <p:cNvSpPr/>
              <p:nvPr/>
            </p:nvSpPr>
            <p:spPr>
              <a:xfrm>
                <a:off x="9968441"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0" name="Freeform: Shape 1019">
                <a:extLst>
                  <a:ext uri="{FF2B5EF4-FFF2-40B4-BE49-F238E27FC236}">
                    <a16:creationId xmlns:a16="http://schemas.microsoft.com/office/drawing/2014/main" id="{A644A4A2-3C92-7794-691B-076BD5BA5CB7}"/>
                  </a:ext>
                </a:extLst>
              </p:cNvPr>
              <p:cNvSpPr/>
              <p:nvPr/>
            </p:nvSpPr>
            <p:spPr>
              <a:xfrm>
                <a:off x="10001399"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1" name="Freeform: Shape 1020">
                <a:extLst>
                  <a:ext uri="{FF2B5EF4-FFF2-40B4-BE49-F238E27FC236}">
                    <a16:creationId xmlns:a16="http://schemas.microsoft.com/office/drawing/2014/main" id="{55C13E31-525C-8D6A-2AB5-057ADB5F5924}"/>
                  </a:ext>
                </a:extLst>
              </p:cNvPr>
              <p:cNvSpPr/>
              <p:nvPr/>
            </p:nvSpPr>
            <p:spPr>
              <a:xfrm>
                <a:off x="10027485" y="3467849"/>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2" name="Freeform: Shape 1021">
                <a:extLst>
                  <a:ext uri="{FF2B5EF4-FFF2-40B4-BE49-F238E27FC236}">
                    <a16:creationId xmlns:a16="http://schemas.microsoft.com/office/drawing/2014/main" id="{6948C975-C44B-4EEB-CCB1-F1B37909DF8F}"/>
                  </a:ext>
                </a:extLst>
              </p:cNvPr>
              <p:cNvSpPr/>
              <p:nvPr/>
            </p:nvSpPr>
            <p:spPr>
              <a:xfrm>
                <a:off x="10046318" y="3467849"/>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3" name="Freeform: Shape 1022">
                <a:extLst>
                  <a:ext uri="{FF2B5EF4-FFF2-40B4-BE49-F238E27FC236}">
                    <a16:creationId xmlns:a16="http://schemas.microsoft.com/office/drawing/2014/main" id="{AEC4D2C2-E899-BD1C-AB5D-7D67A12B9699}"/>
                  </a:ext>
                </a:extLst>
              </p:cNvPr>
              <p:cNvSpPr/>
              <p:nvPr/>
            </p:nvSpPr>
            <p:spPr>
              <a:xfrm>
                <a:off x="10071768" y="3467849"/>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852" name="Freeform: Shape 851">
                <a:extLst>
                  <a:ext uri="{FF2B5EF4-FFF2-40B4-BE49-F238E27FC236}">
                    <a16:creationId xmlns:a16="http://schemas.microsoft.com/office/drawing/2014/main" id="{C34C9F91-1C89-840F-4107-89669070ADB4}"/>
                  </a:ext>
                </a:extLst>
              </p:cNvPr>
              <p:cNvSpPr/>
              <p:nvPr/>
            </p:nvSpPr>
            <p:spPr>
              <a:xfrm>
                <a:off x="10095691"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855" name="Freeform: Shape 854">
                <a:extLst>
                  <a:ext uri="{FF2B5EF4-FFF2-40B4-BE49-F238E27FC236}">
                    <a16:creationId xmlns:a16="http://schemas.microsoft.com/office/drawing/2014/main" id="{7FB86D74-35C6-8E1C-B329-C1A0004FBEA0}"/>
                  </a:ext>
                </a:extLst>
              </p:cNvPr>
              <p:cNvSpPr/>
              <p:nvPr/>
            </p:nvSpPr>
            <p:spPr>
              <a:xfrm>
                <a:off x="10111343"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856" name="Freeform: Shape 855">
                <a:extLst>
                  <a:ext uri="{FF2B5EF4-FFF2-40B4-BE49-F238E27FC236}">
                    <a16:creationId xmlns:a16="http://schemas.microsoft.com/office/drawing/2014/main" id="{DCB8FE2B-BBE7-8159-3ECC-E74A143E4516}"/>
                  </a:ext>
                </a:extLst>
              </p:cNvPr>
              <p:cNvSpPr/>
              <p:nvPr/>
            </p:nvSpPr>
            <p:spPr>
              <a:xfrm>
                <a:off x="10132975"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857" name="Freeform: Shape 856">
                <a:extLst>
                  <a:ext uri="{FF2B5EF4-FFF2-40B4-BE49-F238E27FC236}">
                    <a16:creationId xmlns:a16="http://schemas.microsoft.com/office/drawing/2014/main" id="{01D4E6D1-E2AC-D2B6-8378-F98C49C65237}"/>
                  </a:ext>
                </a:extLst>
              </p:cNvPr>
              <p:cNvSpPr/>
              <p:nvPr/>
            </p:nvSpPr>
            <p:spPr>
              <a:xfrm>
                <a:off x="10158425"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4" name="Freeform: Shape 1023">
                <a:extLst>
                  <a:ext uri="{FF2B5EF4-FFF2-40B4-BE49-F238E27FC236}">
                    <a16:creationId xmlns:a16="http://schemas.microsoft.com/office/drawing/2014/main" id="{ED231391-AB3B-62CA-1EDC-FE34ADAE5D6B}"/>
                  </a:ext>
                </a:extLst>
              </p:cNvPr>
              <p:cNvSpPr/>
              <p:nvPr/>
            </p:nvSpPr>
            <p:spPr>
              <a:xfrm>
                <a:off x="10177131"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5" name="Freeform: Shape 1024">
                <a:extLst>
                  <a:ext uri="{FF2B5EF4-FFF2-40B4-BE49-F238E27FC236}">
                    <a16:creationId xmlns:a16="http://schemas.microsoft.com/office/drawing/2014/main" id="{24BCB717-5F48-AAAE-FC53-3306598F2845}"/>
                  </a:ext>
                </a:extLst>
              </p:cNvPr>
              <p:cNvSpPr/>
              <p:nvPr/>
            </p:nvSpPr>
            <p:spPr>
              <a:xfrm>
                <a:off x="10203981"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6" name="Freeform: Shape 1025">
                <a:extLst>
                  <a:ext uri="{FF2B5EF4-FFF2-40B4-BE49-F238E27FC236}">
                    <a16:creationId xmlns:a16="http://schemas.microsoft.com/office/drawing/2014/main" id="{99C610CA-FE9C-BCAB-378A-B96A58600656}"/>
                  </a:ext>
                </a:extLst>
              </p:cNvPr>
              <p:cNvSpPr/>
              <p:nvPr/>
            </p:nvSpPr>
            <p:spPr>
              <a:xfrm>
                <a:off x="10264043" y="348744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7" name="Freeform: Shape 1026">
                <a:extLst>
                  <a:ext uri="{FF2B5EF4-FFF2-40B4-BE49-F238E27FC236}">
                    <a16:creationId xmlns:a16="http://schemas.microsoft.com/office/drawing/2014/main" id="{4767C026-3619-AF52-3CF5-7C7A2A4DAFF1}"/>
                  </a:ext>
                </a:extLst>
              </p:cNvPr>
              <p:cNvSpPr/>
              <p:nvPr/>
            </p:nvSpPr>
            <p:spPr>
              <a:xfrm>
                <a:off x="10313288"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8" name="Freeform: Shape 1027">
                <a:extLst>
                  <a:ext uri="{FF2B5EF4-FFF2-40B4-BE49-F238E27FC236}">
                    <a16:creationId xmlns:a16="http://schemas.microsoft.com/office/drawing/2014/main" id="{665F2534-7BAE-923F-22DF-4D08E49F64CC}"/>
                  </a:ext>
                </a:extLst>
              </p:cNvPr>
              <p:cNvSpPr/>
              <p:nvPr/>
            </p:nvSpPr>
            <p:spPr>
              <a:xfrm>
                <a:off x="10368006"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9" name="Freeform: Shape 1028">
                <a:extLst>
                  <a:ext uri="{FF2B5EF4-FFF2-40B4-BE49-F238E27FC236}">
                    <a16:creationId xmlns:a16="http://schemas.microsoft.com/office/drawing/2014/main" id="{A833D51B-B47F-36FE-63C5-2A08FED0E182}"/>
                  </a:ext>
                </a:extLst>
              </p:cNvPr>
              <p:cNvSpPr/>
              <p:nvPr/>
            </p:nvSpPr>
            <p:spPr>
              <a:xfrm>
                <a:off x="10389129"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0" name="Freeform: Shape 1029">
                <a:extLst>
                  <a:ext uri="{FF2B5EF4-FFF2-40B4-BE49-F238E27FC236}">
                    <a16:creationId xmlns:a16="http://schemas.microsoft.com/office/drawing/2014/main" id="{284324AC-97F9-0ACA-AFC3-C5F2060C8138}"/>
                  </a:ext>
                </a:extLst>
              </p:cNvPr>
              <p:cNvSpPr/>
              <p:nvPr/>
            </p:nvSpPr>
            <p:spPr>
              <a:xfrm>
                <a:off x="10416233"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1" name="Freeform: Shape 1030">
                <a:extLst>
                  <a:ext uri="{FF2B5EF4-FFF2-40B4-BE49-F238E27FC236}">
                    <a16:creationId xmlns:a16="http://schemas.microsoft.com/office/drawing/2014/main" id="{1419BA3C-4632-57F3-AB5B-04A9D782A803}"/>
                  </a:ext>
                </a:extLst>
              </p:cNvPr>
              <p:cNvSpPr/>
              <p:nvPr/>
            </p:nvSpPr>
            <p:spPr>
              <a:xfrm>
                <a:off x="10458989"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2" name="Freeform: Shape 1031">
                <a:extLst>
                  <a:ext uri="{FF2B5EF4-FFF2-40B4-BE49-F238E27FC236}">
                    <a16:creationId xmlns:a16="http://schemas.microsoft.com/office/drawing/2014/main" id="{541634A5-79F1-B89C-E878-27AF34049BF4}"/>
                  </a:ext>
                </a:extLst>
              </p:cNvPr>
              <p:cNvSpPr/>
              <p:nvPr/>
            </p:nvSpPr>
            <p:spPr>
              <a:xfrm>
                <a:off x="10479604"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3" name="Freeform: Shape 1032">
                <a:extLst>
                  <a:ext uri="{FF2B5EF4-FFF2-40B4-BE49-F238E27FC236}">
                    <a16:creationId xmlns:a16="http://schemas.microsoft.com/office/drawing/2014/main" id="{3F3A360D-F728-B36C-036E-81480FF99897}"/>
                  </a:ext>
                </a:extLst>
              </p:cNvPr>
              <p:cNvSpPr/>
              <p:nvPr/>
            </p:nvSpPr>
            <p:spPr>
              <a:xfrm>
                <a:off x="10498564"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4" name="Freeform: Shape 1033">
                <a:extLst>
                  <a:ext uri="{FF2B5EF4-FFF2-40B4-BE49-F238E27FC236}">
                    <a16:creationId xmlns:a16="http://schemas.microsoft.com/office/drawing/2014/main" id="{B2FB7EF0-1F0C-5399-C368-981B42B07C1D}"/>
                  </a:ext>
                </a:extLst>
              </p:cNvPr>
              <p:cNvSpPr/>
              <p:nvPr/>
            </p:nvSpPr>
            <p:spPr>
              <a:xfrm>
                <a:off x="10517524"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5" name="Freeform: Shape 1034">
                <a:extLst>
                  <a:ext uri="{FF2B5EF4-FFF2-40B4-BE49-F238E27FC236}">
                    <a16:creationId xmlns:a16="http://schemas.microsoft.com/office/drawing/2014/main" id="{F0FBEB1A-646A-D93B-61BA-F25AE9935B43}"/>
                  </a:ext>
                </a:extLst>
              </p:cNvPr>
              <p:cNvSpPr/>
              <p:nvPr/>
            </p:nvSpPr>
            <p:spPr>
              <a:xfrm>
                <a:off x="10530504"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6" name="Freeform: Shape 1035">
                <a:extLst>
                  <a:ext uri="{FF2B5EF4-FFF2-40B4-BE49-F238E27FC236}">
                    <a16:creationId xmlns:a16="http://schemas.microsoft.com/office/drawing/2014/main" id="{BF9246A3-E761-3C5B-2A93-63C385EB4AF5}"/>
                  </a:ext>
                </a:extLst>
              </p:cNvPr>
              <p:cNvSpPr/>
              <p:nvPr/>
            </p:nvSpPr>
            <p:spPr>
              <a:xfrm>
                <a:off x="10538012"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7" name="Freeform: Shape 1036">
                <a:extLst>
                  <a:ext uri="{FF2B5EF4-FFF2-40B4-BE49-F238E27FC236}">
                    <a16:creationId xmlns:a16="http://schemas.microsoft.com/office/drawing/2014/main" id="{26ABD556-0581-EB75-D1FB-7568763EA827}"/>
                  </a:ext>
                </a:extLst>
              </p:cNvPr>
              <p:cNvSpPr/>
              <p:nvPr/>
            </p:nvSpPr>
            <p:spPr>
              <a:xfrm>
                <a:off x="10580259"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8" name="Freeform: Shape 1037">
                <a:extLst>
                  <a:ext uri="{FF2B5EF4-FFF2-40B4-BE49-F238E27FC236}">
                    <a16:creationId xmlns:a16="http://schemas.microsoft.com/office/drawing/2014/main" id="{5D5462C3-43AB-844E-7440-15DB62DAC079}"/>
                  </a:ext>
                </a:extLst>
              </p:cNvPr>
              <p:cNvSpPr/>
              <p:nvPr/>
            </p:nvSpPr>
            <p:spPr>
              <a:xfrm>
                <a:off x="10559135"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9" name="Freeform: Shape 1038">
                <a:extLst>
                  <a:ext uri="{FF2B5EF4-FFF2-40B4-BE49-F238E27FC236}">
                    <a16:creationId xmlns:a16="http://schemas.microsoft.com/office/drawing/2014/main" id="{45690360-F297-371F-E0CD-4B4D248DD80D}"/>
                  </a:ext>
                </a:extLst>
              </p:cNvPr>
              <p:cNvSpPr/>
              <p:nvPr/>
            </p:nvSpPr>
            <p:spPr>
              <a:xfrm>
                <a:off x="10629504"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0" name="Freeform: Shape 1039">
                <a:extLst>
                  <a:ext uri="{FF2B5EF4-FFF2-40B4-BE49-F238E27FC236}">
                    <a16:creationId xmlns:a16="http://schemas.microsoft.com/office/drawing/2014/main" id="{888E957F-23E2-14F5-801F-213AFB054232}"/>
                  </a:ext>
                </a:extLst>
              </p:cNvPr>
              <p:cNvSpPr/>
              <p:nvPr/>
            </p:nvSpPr>
            <p:spPr>
              <a:xfrm>
                <a:off x="10734613"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1" name="Freeform: Shape 1040">
                <a:extLst>
                  <a:ext uri="{FF2B5EF4-FFF2-40B4-BE49-F238E27FC236}">
                    <a16:creationId xmlns:a16="http://schemas.microsoft.com/office/drawing/2014/main" id="{BB77A29C-70DE-27F9-DF56-5FECA983DA9D}"/>
                  </a:ext>
                </a:extLst>
              </p:cNvPr>
              <p:cNvSpPr/>
              <p:nvPr/>
            </p:nvSpPr>
            <p:spPr>
              <a:xfrm>
                <a:off x="10838067"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2" name="Freeform: Shape 1041">
                <a:extLst>
                  <a:ext uri="{FF2B5EF4-FFF2-40B4-BE49-F238E27FC236}">
                    <a16:creationId xmlns:a16="http://schemas.microsoft.com/office/drawing/2014/main" id="{62640909-E5B8-F2A0-9AB9-BE1B9084813F}"/>
                  </a:ext>
                </a:extLst>
              </p:cNvPr>
              <p:cNvSpPr/>
              <p:nvPr/>
            </p:nvSpPr>
            <p:spPr>
              <a:xfrm>
                <a:off x="10966335"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3" name="Freeform: Shape 1042">
                <a:extLst>
                  <a:ext uri="{FF2B5EF4-FFF2-40B4-BE49-F238E27FC236}">
                    <a16:creationId xmlns:a16="http://schemas.microsoft.com/office/drawing/2014/main" id="{280E2AD1-3F1A-A03C-FED7-FB738F4E375C}"/>
                  </a:ext>
                </a:extLst>
              </p:cNvPr>
              <p:cNvSpPr/>
              <p:nvPr/>
            </p:nvSpPr>
            <p:spPr>
              <a:xfrm>
                <a:off x="10972824"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4" name="Freeform: Shape 1043">
                <a:extLst>
                  <a:ext uri="{FF2B5EF4-FFF2-40B4-BE49-F238E27FC236}">
                    <a16:creationId xmlns:a16="http://schemas.microsoft.com/office/drawing/2014/main" id="{E36EA45D-EAC3-9101-72E4-9F3147312ED0}"/>
                  </a:ext>
                </a:extLst>
              </p:cNvPr>
              <p:cNvSpPr/>
              <p:nvPr/>
            </p:nvSpPr>
            <p:spPr>
              <a:xfrm>
                <a:off x="10077240" y="3495462"/>
                <a:ext cx="29776" cy="12724"/>
              </a:xfrm>
              <a:custGeom>
                <a:avLst/>
                <a:gdLst>
                  <a:gd name="connsiteX0" fmla="*/ 0 w 29776"/>
                  <a:gd name="connsiteY0" fmla="*/ 0 h 12724"/>
                  <a:gd name="connsiteX1" fmla="*/ 29776 w 29776"/>
                  <a:gd name="connsiteY1" fmla="*/ 0 h 12724"/>
                </a:gdLst>
                <a:ahLst/>
                <a:cxnLst>
                  <a:cxn ang="0">
                    <a:pos x="connsiteX0" y="connsiteY0"/>
                  </a:cxn>
                  <a:cxn ang="0">
                    <a:pos x="connsiteX1" y="connsiteY1"/>
                  </a:cxn>
                </a:cxnLst>
                <a:rect l="l" t="t" r="r" b="b"/>
                <a:pathLst>
                  <a:path w="29776" h="12724">
                    <a:moveTo>
                      <a:pt x="0" y="0"/>
                    </a:moveTo>
                    <a:lnTo>
                      <a:pt x="29776"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5" name="Freeform: Shape 1044">
                <a:extLst>
                  <a:ext uri="{FF2B5EF4-FFF2-40B4-BE49-F238E27FC236}">
                    <a16:creationId xmlns:a16="http://schemas.microsoft.com/office/drawing/2014/main" id="{7478FA7C-78F3-0C26-0CF5-06B421D19563}"/>
                  </a:ext>
                </a:extLst>
              </p:cNvPr>
              <p:cNvSpPr/>
              <p:nvPr/>
            </p:nvSpPr>
            <p:spPr>
              <a:xfrm>
                <a:off x="10511544" y="3550307"/>
                <a:ext cx="15142" cy="12724"/>
              </a:xfrm>
              <a:custGeom>
                <a:avLst/>
                <a:gdLst>
                  <a:gd name="connsiteX0" fmla="*/ 0 w 15142"/>
                  <a:gd name="connsiteY0" fmla="*/ 0 h 12724"/>
                  <a:gd name="connsiteX1" fmla="*/ 15143 w 15142"/>
                  <a:gd name="connsiteY1" fmla="*/ 0 h 12724"/>
                </a:gdLst>
                <a:ahLst/>
                <a:cxnLst>
                  <a:cxn ang="0">
                    <a:pos x="connsiteX0" y="connsiteY0"/>
                  </a:cxn>
                  <a:cxn ang="0">
                    <a:pos x="connsiteX1" y="connsiteY1"/>
                  </a:cxn>
                </a:cxnLst>
                <a:rect l="l" t="t" r="r" b="b"/>
                <a:pathLst>
                  <a:path w="15142" h="12724">
                    <a:moveTo>
                      <a:pt x="0" y="0"/>
                    </a:moveTo>
                    <a:lnTo>
                      <a:pt x="15143"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6" name="Freeform: Shape 1045">
                <a:extLst>
                  <a:ext uri="{FF2B5EF4-FFF2-40B4-BE49-F238E27FC236}">
                    <a16:creationId xmlns:a16="http://schemas.microsoft.com/office/drawing/2014/main" id="{0BD92344-65BC-A8D4-B5FD-AC22D525B327}"/>
                  </a:ext>
                </a:extLst>
              </p:cNvPr>
              <p:cNvSpPr/>
              <p:nvPr/>
            </p:nvSpPr>
            <p:spPr>
              <a:xfrm>
                <a:off x="7774272" y="2863285"/>
                <a:ext cx="12724" cy="33212"/>
              </a:xfrm>
              <a:custGeom>
                <a:avLst/>
                <a:gdLst>
                  <a:gd name="connsiteX0" fmla="*/ 0 w 12724"/>
                  <a:gd name="connsiteY0" fmla="*/ 33212 h 33212"/>
                  <a:gd name="connsiteX1" fmla="*/ 0 w 12724"/>
                  <a:gd name="connsiteY1" fmla="*/ 0 h 33212"/>
                </a:gdLst>
                <a:ahLst/>
                <a:cxnLst>
                  <a:cxn ang="0">
                    <a:pos x="connsiteX0" y="connsiteY0"/>
                  </a:cxn>
                  <a:cxn ang="0">
                    <a:pos x="connsiteX1" y="connsiteY1"/>
                  </a:cxn>
                </a:cxnLst>
                <a:rect l="l" t="t" r="r" b="b"/>
                <a:pathLst>
                  <a:path w="12724" h="33212">
                    <a:moveTo>
                      <a:pt x="0" y="33212"/>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047" name="Graphic 24">
            <a:extLst>
              <a:ext uri="{FF2B5EF4-FFF2-40B4-BE49-F238E27FC236}">
                <a16:creationId xmlns:a16="http://schemas.microsoft.com/office/drawing/2014/main" id="{DBB9CF20-0792-3685-D652-C07555F85F28}"/>
              </a:ext>
            </a:extLst>
          </p:cNvPr>
          <p:cNvGrpSpPr/>
          <p:nvPr/>
        </p:nvGrpSpPr>
        <p:grpSpPr>
          <a:xfrm>
            <a:off x="7248923" y="2159339"/>
            <a:ext cx="4444000" cy="1291784"/>
            <a:chOff x="7449785" y="2581936"/>
            <a:chExt cx="3540345" cy="1055283"/>
          </a:xfrm>
          <a:noFill/>
        </p:grpSpPr>
        <p:grpSp>
          <p:nvGrpSpPr>
            <p:cNvPr id="1048" name="Graphic 24">
              <a:extLst>
                <a:ext uri="{FF2B5EF4-FFF2-40B4-BE49-F238E27FC236}">
                  <a16:creationId xmlns:a16="http://schemas.microsoft.com/office/drawing/2014/main" id="{6AC6F2BC-72A8-E812-61E2-1E6F3816CB3E}"/>
                </a:ext>
              </a:extLst>
            </p:cNvPr>
            <p:cNvGrpSpPr/>
            <p:nvPr/>
          </p:nvGrpSpPr>
          <p:grpSpPr>
            <a:xfrm>
              <a:off x="7449785" y="2581936"/>
              <a:ext cx="3540345" cy="1039631"/>
              <a:chOff x="7449785" y="2581936"/>
              <a:chExt cx="3540345" cy="1039631"/>
            </a:xfrm>
            <a:noFill/>
          </p:grpSpPr>
          <p:sp>
            <p:nvSpPr>
              <p:cNvPr id="1049" name="Freeform: Shape 1048">
                <a:extLst>
                  <a:ext uri="{FF2B5EF4-FFF2-40B4-BE49-F238E27FC236}">
                    <a16:creationId xmlns:a16="http://schemas.microsoft.com/office/drawing/2014/main" id="{17A0439E-1B70-9A9E-29DB-42B15E8B2DCA}"/>
                  </a:ext>
                </a:extLst>
              </p:cNvPr>
              <p:cNvSpPr/>
              <p:nvPr/>
            </p:nvSpPr>
            <p:spPr>
              <a:xfrm>
                <a:off x="7469126" y="2581936"/>
                <a:ext cx="12724" cy="35375"/>
              </a:xfrm>
              <a:custGeom>
                <a:avLst/>
                <a:gdLst>
                  <a:gd name="connsiteX0" fmla="*/ 0 w 12724"/>
                  <a:gd name="connsiteY0" fmla="*/ 0 h 35375"/>
                  <a:gd name="connsiteX1" fmla="*/ 0 w 12724"/>
                  <a:gd name="connsiteY1" fmla="*/ 35375 h 35375"/>
                </a:gdLst>
                <a:ahLst/>
                <a:cxnLst>
                  <a:cxn ang="0">
                    <a:pos x="connsiteX0" y="connsiteY0"/>
                  </a:cxn>
                  <a:cxn ang="0">
                    <a:pos x="connsiteX1" y="connsiteY1"/>
                  </a:cxn>
                </a:cxnLst>
                <a:rect l="l" t="t" r="r" b="b"/>
                <a:pathLst>
                  <a:path w="12724" h="35375">
                    <a:moveTo>
                      <a:pt x="0" y="0"/>
                    </a:moveTo>
                    <a:lnTo>
                      <a:pt x="0" y="35375"/>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0" name="Freeform: Shape 1049">
                <a:extLst>
                  <a:ext uri="{FF2B5EF4-FFF2-40B4-BE49-F238E27FC236}">
                    <a16:creationId xmlns:a16="http://schemas.microsoft.com/office/drawing/2014/main" id="{41001F59-D4B0-263B-F8F8-0023AAA8FF0F}"/>
                  </a:ext>
                </a:extLst>
              </p:cNvPr>
              <p:cNvSpPr/>
              <p:nvPr/>
            </p:nvSpPr>
            <p:spPr>
              <a:xfrm>
                <a:off x="7449785" y="2599369"/>
                <a:ext cx="49118" cy="13488"/>
              </a:xfrm>
              <a:custGeom>
                <a:avLst/>
                <a:gdLst>
                  <a:gd name="connsiteX0" fmla="*/ 0 w 49118"/>
                  <a:gd name="connsiteY0" fmla="*/ 0 h 13488"/>
                  <a:gd name="connsiteX1" fmla="*/ 34103 w 49118"/>
                  <a:gd name="connsiteY1" fmla="*/ 0 h 13488"/>
                  <a:gd name="connsiteX2" fmla="*/ 34103 w 49118"/>
                  <a:gd name="connsiteY2" fmla="*/ 6108 h 13488"/>
                  <a:gd name="connsiteX3" fmla="*/ 40211 w 49118"/>
                  <a:gd name="connsiteY3" fmla="*/ 6108 h 13488"/>
                  <a:gd name="connsiteX4" fmla="*/ 40211 w 49118"/>
                  <a:gd name="connsiteY4" fmla="*/ 13488 h 13488"/>
                  <a:gd name="connsiteX5" fmla="*/ 49118 w 49118"/>
                  <a:gd name="connsiteY5" fmla="*/ 13488 h 13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118" h="13488">
                    <a:moveTo>
                      <a:pt x="0" y="0"/>
                    </a:moveTo>
                    <a:lnTo>
                      <a:pt x="34103" y="0"/>
                    </a:lnTo>
                    <a:lnTo>
                      <a:pt x="34103" y="6108"/>
                    </a:lnTo>
                    <a:lnTo>
                      <a:pt x="40211" y="6108"/>
                    </a:lnTo>
                    <a:lnTo>
                      <a:pt x="40211" y="13488"/>
                    </a:lnTo>
                    <a:lnTo>
                      <a:pt x="49118" y="13488"/>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1" name="Freeform: Shape 1050">
                <a:extLst>
                  <a:ext uri="{FF2B5EF4-FFF2-40B4-BE49-F238E27FC236}">
                    <a16:creationId xmlns:a16="http://schemas.microsoft.com/office/drawing/2014/main" id="{81B918EE-B65F-775F-6129-6C3B48550DE0}"/>
                  </a:ext>
                </a:extLst>
              </p:cNvPr>
              <p:cNvSpPr/>
              <p:nvPr/>
            </p:nvSpPr>
            <p:spPr>
              <a:xfrm>
                <a:off x="7471290" y="2600896"/>
                <a:ext cx="24686" cy="11325"/>
              </a:xfrm>
              <a:custGeom>
                <a:avLst/>
                <a:gdLst>
                  <a:gd name="connsiteX0" fmla="*/ 0 w 24686"/>
                  <a:gd name="connsiteY0" fmla="*/ 0 h 11325"/>
                  <a:gd name="connsiteX1" fmla="*/ 12725 w 24686"/>
                  <a:gd name="connsiteY1" fmla="*/ 0 h 11325"/>
                  <a:gd name="connsiteX2" fmla="*/ 12725 w 24686"/>
                  <a:gd name="connsiteY2" fmla="*/ 8398 h 11325"/>
                  <a:gd name="connsiteX3" fmla="*/ 19469 w 24686"/>
                  <a:gd name="connsiteY3" fmla="*/ 8398 h 11325"/>
                  <a:gd name="connsiteX4" fmla="*/ 19469 w 24686"/>
                  <a:gd name="connsiteY4" fmla="*/ 11325 h 11325"/>
                  <a:gd name="connsiteX5" fmla="*/ 24686 w 24686"/>
                  <a:gd name="connsiteY5" fmla="*/ 11325 h 11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686" h="11325">
                    <a:moveTo>
                      <a:pt x="0" y="0"/>
                    </a:moveTo>
                    <a:lnTo>
                      <a:pt x="12725" y="0"/>
                    </a:lnTo>
                    <a:lnTo>
                      <a:pt x="12725" y="8398"/>
                    </a:lnTo>
                    <a:lnTo>
                      <a:pt x="19469" y="8398"/>
                    </a:lnTo>
                    <a:lnTo>
                      <a:pt x="19469" y="11325"/>
                    </a:lnTo>
                    <a:lnTo>
                      <a:pt x="24686" y="1132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2" name="Freeform: Shape 1051">
                <a:extLst>
                  <a:ext uri="{FF2B5EF4-FFF2-40B4-BE49-F238E27FC236}">
                    <a16:creationId xmlns:a16="http://schemas.microsoft.com/office/drawing/2014/main" id="{DFEDC7C4-B96A-9362-0061-629E804FE7E7}"/>
                  </a:ext>
                </a:extLst>
              </p:cNvPr>
              <p:cNvSpPr/>
              <p:nvPr/>
            </p:nvSpPr>
            <p:spPr>
              <a:xfrm>
                <a:off x="7501957" y="2627364"/>
                <a:ext cx="34866" cy="8143"/>
              </a:xfrm>
              <a:custGeom>
                <a:avLst/>
                <a:gdLst>
                  <a:gd name="connsiteX0" fmla="*/ 0 w 34866"/>
                  <a:gd name="connsiteY0" fmla="*/ 0 h 8143"/>
                  <a:gd name="connsiteX1" fmla="*/ 10562 w 34866"/>
                  <a:gd name="connsiteY1" fmla="*/ 0 h 8143"/>
                  <a:gd name="connsiteX2" fmla="*/ 10562 w 34866"/>
                  <a:gd name="connsiteY2" fmla="*/ 3308 h 8143"/>
                  <a:gd name="connsiteX3" fmla="*/ 12725 w 34866"/>
                  <a:gd name="connsiteY3" fmla="*/ 3308 h 8143"/>
                  <a:gd name="connsiteX4" fmla="*/ 12725 w 34866"/>
                  <a:gd name="connsiteY4" fmla="*/ 8144 h 8143"/>
                  <a:gd name="connsiteX5" fmla="*/ 34866 w 34866"/>
                  <a:gd name="connsiteY5" fmla="*/ 8144 h 8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866" h="8143">
                    <a:moveTo>
                      <a:pt x="0" y="0"/>
                    </a:moveTo>
                    <a:lnTo>
                      <a:pt x="10562" y="0"/>
                    </a:lnTo>
                    <a:lnTo>
                      <a:pt x="10562" y="3308"/>
                    </a:lnTo>
                    <a:lnTo>
                      <a:pt x="12725" y="3308"/>
                    </a:lnTo>
                    <a:lnTo>
                      <a:pt x="12725" y="8144"/>
                    </a:lnTo>
                    <a:lnTo>
                      <a:pt x="34866" y="8144"/>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3" name="Freeform: Shape 1052">
                <a:extLst>
                  <a:ext uri="{FF2B5EF4-FFF2-40B4-BE49-F238E27FC236}">
                    <a16:creationId xmlns:a16="http://schemas.microsoft.com/office/drawing/2014/main" id="{F285BD6D-5FC3-9BDE-EC1B-3DBC3FE370D4}"/>
                  </a:ext>
                </a:extLst>
              </p:cNvPr>
              <p:cNvSpPr/>
              <p:nvPr/>
            </p:nvSpPr>
            <p:spPr>
              <a:xfrm>
                <a:off x="7542550" y="2640470"/>
                <a:ext cx="19469" cy="12724"/>
              </a:xfrm>
              <a:custGeom>
                <a:avLst/>
                <a:gdLst>
                  <a:gd name="connsiteX0" fmla="*/ 0 w 19469"/>
                  <a:gd name="connsiteY0" fmla="*/ 0 h 12724"/>
                  <a:gd name="connsiteX1" fmla="*/ 19469 w 19469"/>
                  <a:gd name="connsiteY1" fmla="*/ 0 h 12724"/>
                </a:gdLst>
                <a:ahLst/>
                <a:cxnLst>
                  <a:cxn ang="0">
                    <a:pos x="connsiteX0" y="connsiteY0"/>
                  </a:cxn>
                  <a:cxn ang="0">
                    <a:pos x="connsiteX1" y="connsiteY1"/>
                  </a:cxn>
                </a:cxnLst>
                <a:rect l="l" t="t" r="r" b="b"/>
                <a:pathLst>
                  <a:path w="19469" h="12724">
                    <a:moveTo>
                      <a:pt x="0" y="0"/>
                    </a:moveTo>
                    <a:lnTo>
                      <a:pt x="1946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4" name="Freeform: Shape 1053">
                <a:extLst>
                  <a:ext uri="{FF2B5EF4-FFF2-40B4-BE49-F238E27FC236}">
                    <a16:creationId xmlns:a16="http://schemas.microsoft.com/office/drawing/2014/main" id="{7B416827-2D3E-9196-4D6A-1AFB2B47418E}"/>
                  </a:ext>
                </a:extLst>
              </p:cNvPr>
              <p:cNvSpPr/>
              <p:nvPr/>
            </p:nvSpPr>
            <p:spPr>
              <a:xfrm>
                <a:off x="7564691" y="2660449"/>
                <a:ext cx="4962" cy="49372"/>
              </a:xfrm>
              <a:custGeom>
                <a:avLst/>
                <a:gdLst>
                  <a:gd name="connsiteX0" fmla="*/ 0 w 4962"/>
                  <a:gd name="connsiteY0" fmla="*/ 0 h 49372"/>
                  <a:gd name="connsiteX1" fmla="*/ 0 w 4962"/>
                  <a:gd name="connsiteY1" fmla="*/ 21760 h 49372"/>
                  <a:gd name="connsiteX2" fmla="*/ 4963 w 4962"/>
                  <a:gd name="connsiteY2" fmla="*/ 21760 h 49372"/>
                  <a:gd name="connsiteX3" fmla="*/ 4963 w 4962"/>
                  <a:gd name="connsiteY3" fmla="*/ 49373 h 49372"/>
                </a:gdLst>
                <a:ahLst/>
                <a:cxnLst>
                  <a:cxn ang="0">
                    <a:pos x="connsiteX0" y="connsiteY0"/>
                  </a:cxn>
                  <a:cxn ang="0">
                    <a:pos x="connsiteX1" y="connsiteY1"/>
                  </a:cxn>
                  <a:cxn ang="0">
                    <a:pos x="connsiteX2" y="connsiteY2"/>
                  </a:cxn>
                  <a:cxn ang="0">
                    <a:pos x="connsiteX3" y="connsiteY3"/>
                  </a:cxn>
                </a:cxnLst>
                <a:rect l="l" t="t" r="r" b="b"/>
                <a:pathLst>
                  <a:path w="4962" h="49372">
                    <a:moveTo>
                      <a:pt x="0" y="0"/>
                    </a:moveTo>
                    <a:lnTo>
                      <a:pt x="0" y="21760"/>
                    </a:lnTo>
                    <a:lnTo>
                      <a:pt x="4963" y="21760"/>
                    </a:lnTo>
                    <a:lnTo>
                      <a:pt x="4963" y="4937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5" name="Freeform: Shape 1054">
                <a:extLst>
                  <a:ext uri="{FF2B5EF4-FFF2-40B4-BE49-F238E27FC236}">
                    <a16:creationId xmlns:a16="http://schemas.microsoft.com/office/drawing/2014/main" id="{37921DBD-792D-E3F0-AF68-ABB2CF16DCF9}"/>
                  </a:ext>
                </a:extLst>
              </p:cNvPr>
              <p:cNvSpPr/>
              <p:nvPr/>
            </p:nvSpPr>
            <p:spPr>
              <a:xfrm>
                <a:off x="7564691" y="2767084"/>
                <a:ext cx="23159" cy="12724"/>
              </a:xfrm>
              <a:custGeom>
                <a:avLst/>
                <a:gdLst>
                  <a:gd name="connsiteX0" fmla="*/ 0 w 23159"/>
                  <a:gd name="connsiteY0" fmla="*/ 0 h 12724"/>
                  <a:gd name="connsiteX1" fmla="*/ 23159 w 23159"/>
                  <a:gd name="connsiteY1" fmla="*/ 0 h 12724"/>
                </a:gdLst>
                <a:ahLst/>
                <a:cxnLst>
                  <a:cxn ang="0">
                    <a:pos x="connsiteX0" y="connsiteY0"/>
                  </a:cxn>
                  <a:cxn ang="0">
                    <a:pos x="connsiteX1" y="connsiteY1"/>
                  </a:cxn>
                </a:cxnLst>
                <a:rect l="l" t="t" r="r" b="b"/>
                <a:pathLst>
                  <a:path w="23159" h="12724">
                    <a:moveTo>
                      <a:pt x="0" y="0"/>
                    </a:moveTo>
                    <a:lnTo>
                      <a:pt x="2315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6" name="Freeform: Shape 1055">
                <a:extLst>
                  <a:ext uri="{FF2B5EF4-FFF2-40B4-BE49-F238E27FC236}">
                    <a16:creationId xmlns:a16="http://schemas.microsoft.com/office/drawing/2014/main" id="{F224801D-028F-4B21-FAF5-3E2985FC22DE}"/>
                  </a:ext>
                </a:extLst>
              </p:cNvPr>
              <p:cNvSpPr/>
              <p:nvPr/>
            </p:nvSpPr>
            <p:spPr>
              <a:xfrm>
                <a:off x="7576271" y="2754486"/>
                <a:ext cx="49754" cy="24050"/>
              </a:xfrm>
              <a:custGeom>
                <a:avLst/>
                <a:gdLst>
                  <a:gd name="connsiteX0" fmla="*/ 0 w 49754"/>
                  <a:gd name="connsiteY0" fmla="*/ 0 h 24050"/>
                  <a:gd name="connsiteX1" fmla="*/ 0 w 49754"/>
                  <a:gd name="connsiteY1" fmla="*/ 24050 h 24050"/>
                  <a:gd name="connsiteX2" fmla="*/ 49755 w 49754"/>
                  <a:gd name="connsiteY2" fmla="*/ 24050 h 24050"/>
                </a:gdLst>
                <a:ahLst/>
                <a:cxnLst>
                  <a:cxn ang="0">
                    <a:pos x="connsiteX0" y="connsiteY0"/>
                  </a:cxn>
                  <a:cxn ang="0">
                    <a:pos x="connsiteX1" y="connsiteY1"/>
                  </a:cxn>
                  <a:cxn ang="0">
                    <a:pos x="connsiteX2" y="connsiteY2"/>
                  </a:cxn>
                </a:cxnLst>
                <a:rect l="l" t="t" r="r" b="b"/>
                <a:pathLst>
                  <a:path w="49754" h="24050">
                    <a:moveTo>
                      <a:pt x="0" y="0"/>
                    </a:moveTo>
                    <a:lnTo>
                      <a:pt x="0" y="24050"/>
                    </a:lnTo>
                    <a:lnTo>
                      <a:pt x="49755" y="24050"/>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7" name="Freeform: Shape 1056">
                <a:extLst>
                  <a:ext uri="{FF2B5EF4-FFF2-40B4-BE49-F238E27FC236}">
                    <a16:creationId xmlns:a16="http://schemas.microsoft.com/office/drawing/2014/main" id="{7B342EE0-828B-784A-B701-1BDCE2E8622A}"/>
                  </a:ext>
                </a:extLst>
              </p:cNvPr>
              <p:cNvSpPr/>
              <p:nvPr/>
            </p:nvSpPr>
            <p:spPr>
              <a:xfrm>
                <a:off x="7639005" y="2785790"/>
                <a:ext cx="30539" cy="12215"/>
              </a:xfrm>
              <a:custGeom>
                <a:avLst/>
                <a:gdLst>
                  <a:gd name="connsiteX0" fmla="*/ 0 w 30539"/>
                  <a:gd name="connsiteY0" fmla="*/ 0 h 12215"/>
                  <a:gd name="connsiteX1" fmla="*/ 6999 w 30539"/>
                  <a:gd name="connsiteY1" fmla="*/ 0 h 12215"/>
                  <a:gd name="connsiteX2" fmla="*/ 6999 w 30539"/>
                  <a:gd name="connsiteY2" fmla="*/ 4072 h 12215"/>
                  <a:gd name="connsiteX3" fmla="*/ 11834 w 30539"/>
                  <a:gd name="connsiteY3" fmla="*/ 4072 h 12215"/>
                  <a:gd name="connsiteX4" fmla="*/ 11834 w 30539"/>
                  <a:gd name="connsiteY4" fmla="*/ 12216 h 12215"/>
                  <a:gd name="connsiteX5" fmla="*/ 30540 w 30539"/>
                  <a:gd name="connsiteY5" fmla="*/ 12216 h 1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539" h="12215">
                    <a:moveTo>
                      <a:pt x="0" y="0"/>
                    </a:moveTo>
                    <a:lnTo>
                      <a:pt x="6999" y="0"/>
                    </a:lnTo>
                    <a:lnTo>
                      <a:pt x="6999" y="4072"/>
                    </a:lnTo>
                    <a:lnTo>
                      <a:pt x="11834" y="4072"/>
                    </a:lnTo>
                    <a:lnTo>
                      <a:pt x="11834" y="12216"/>
                    </a:lnTo>
                    <a:lnTo>
                      <a:pt x="30540" y="12216"/>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8" name="Freeform: Shape 1057">
                <a:extLst>
                  <a:ext uri="{FF2B5EF4-FFF2-40B4-BE49-F238E27FC236}">
                    <a16:creationId xmlns:a16="http://schemas.microsoft.com/office/drawing/2014/main" id="{56453434-DC08-CA94-D497-B141E0D72116}"/>
                  </a:ext>
                </a:extLst>
              </p:cNvPr>
              <p:cNvSpPr/>
              <p:nvPr/>
            </p:nvSpPr>
            <p:spPr>
              <a:xfrm>
                <a:off x="7663819" y="2817093"/>
                <a:ext cx="48736" cy="58025"/>
              </a:xfrm>
              <a:custGeom>
                <a:avLst/>
                <a:gdLst>
                  <a:gd name="connsiteX0" fmla="*/ 0 w 48736"/>
                  <a:gd name="connsiteY0" fmla="*/ 0 h 58025"/>
                  <a:gd name="connsiteX1" fmla="*/ 0 w 48736"/>
                  <a:gd name="connsiteY1" fmla="*/ 9671 h 58025"/>
                  <a:gd name="connsiteX2" fmla="*/ 8526 w 48736"/>
                  <a:gd name="connsiteY2" fmla="*/ 9671 h 58025"/>
                  <a:gd name="connsiteX3" fmla="*/ 8526 w 48736"/>
                  <a:gd name="connsiteY3" fmla="*/ 43901 h 58025"/>
                  <a:gd name="connsiteX4" fmla="*/ 15906 w 48736"/>
                  <a:gd name="connsiteY4" fmla="*/ 43901 h 58025"/>
                  <a:gd name="connsiteX5" fmla="*/ 15906 w 48736"/>
                  <a:gd name="connsiteY5" fmla="*/ 53954 h 58025"/>
                  <a:gd name="connsiteX6" fmla="*/ 32958 w 48736"/>
                  <a:gd name="connsiteY6" fmla="*/ 53954 h 58025"/>
                  <a:gd name="connsiteX7" fmla="*/ 32958 w 48736"/>
                  <a:gd name="connsiteY7" fmla="*/ 58026 h 58025"/>
                  <a:gd name="connsiteX8" fmla="*/ 48737 w 48736"/>
                  <a:gd name="connsiteY8" fmla="*/ 58026 h 58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36" h="58025">
                    <a:moveTo>
                      <a:pt x="0" y="0"/>
                    </a:moveTo>
                    <a:lnTo>
                      <a:pt x="0" y="9671"/>
                    </a:lnTo>
                    <a:lnTo>
                      <a:pt x="8526" y="9671"/>
                    </a:lnTo>
                    <a:lnTo>
                      <a:pt x="8526" y="43901"/>
                    </a:lnTo>
                    <a:lnTo>
                      <a:pt x="15906" y="43901"/>
                    </a:lnTo>
                    <a:lnTo>
                      <a:pt x="15906" y="53954"/>
                    </a:lnTo>
                    <a:lnTo>
                      <a:pt x="32958" y="53954"/>
                    </a:lnTo>
                    <a:lnTo>
                      <a:pt x="32958" y="58026"/>
                    </a:lnTo>
                    <a:lnTo>
                      <a:pt x="48737" y="58026"/>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9" name="Freeform: Shape 1058">
                <a:extLst>
                  <a:ext uri="{FF2B5EF4-FFF2-40B4-BE49-F238E27FC236}">
                    <a16:creationId xmlns:a16="http://schemas.microsoft.com/office/drawing/2014/main" id="{36A1606F-151A-D104-F138-D7F0CEF1C615}"/>
                  </a:ext>
                </a:extLst>
              </p:cNvPr>
              <p:cNvSpPr/>
              <p:nvPr/>
            </p:nvSpPr>
            <p:spPr>
              <a:xfrm>
                <a:off x="7721845" y="2880082"/>
                <a:ext cx="17051" cy="21123"/>
              </a:xfrm>
              <a:custGeom>
                <a:avLst/>
                <a:gdLst>
                  <a:gd name="connsiteX0" fmla="*/ 0 w 17051"/>
                  <a:gd name="connsiteY0" fmla="*/ 0 h 21123"/>
                  <a:gd name="connsiteX1" fmla="*/ 9417 w 17051"/>
                  <a:gd name="connsiteY1" fmla="*/ 0 h 21123"/>
                  <a:gd name="connsiteX2" fmla="*/ 9417 w 17051"/>
                  <a:gd name="connsiteY2" fmla="*/ 8017 h 21123"/>
                  <a:gd name="connsiteX3" fmla="*/ 17051 w 17051"/>
                  <a:gd name="connsiteY3" fmla="*/ 8017 h 21123"/>
                  <a:gd name="connsiteX4" fmla="*/ 17051 w 17051"/>
                  <a:gd name="connsiteY4" fmla="*/ 21123 h 21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51" h="21123">
                    <a:moveTo>
                      <a:pt x="0" y="0"/>
                    </a:moveTo>
                    <a:lnTo>
                      <a:pt x="9417" y="0"/>
                    </a:lnTo>
                    <a:lnTo>
                      <a:pt x="9417" y="8017"/>
                    </a:lnTo>
                    <a:lnTo>
                      <a:pt x="17051" y="8017"/>
                    </a:lnTo>
                    <a:lnTo>
                      <a:pt x="17051" y="2112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0" name="Freeform: Shape 1059">
                <a:extLst>
                  <a:ext uri="{FF2B5EF4-FFF2-40B4-BE49-F238E27FC236}">
                    <a16:creationId xmlns:a16="http://schemas.microsoft.com/office/drawing/2014/main" id="{974DA53B-3BF6-8275-2A90-D270FD4290C8}"/>
                  </a:ext>
                </a:extLst>
              </p:cNvPr>
              <p:cNvSpPr/>
              <p:nvPr/>
            </p:nvSpPr>
            <p:spPr>
              <a:xfrm>
                <a:off x="7754039" y="2906804"/>
                <a:ext cx="19850" cy="20741"/>
              </a:xfrm>
              <a:custGeom>
                <a:avLst/>
                <a:gdLst>
                  <a:gd name="connsiteX0" fmla="*/ 0 w 19850"/>
                  <a:gd name="connsiteY0" fmla="*/ 0 h 20741"/>
                  <a:gd name="connsiteX1" fmla="*/ 8526 w 19850"/>
                  <a:gd name="connsiteY1" fmla="*/ 0 h 20741"/>
                  <a:gd name="connsiteX2" fmla="*/ 8526 w 19850"/>
                  <a:gd name="connsiteY2" fmla="*/ 15397 h 20741"/>
                  <a:gd name="connsiteX3" fmla="*/ 13361 w 19850"/>
                  <a:gd name="connsiteY3" fmla="*/ 15397 h 20741"/>
                  <a:gd name="connsiteX4" fmla="*/ 13361 w 19850"/>
                  <a:gd name="connsiteY4" fmla="*/ 20742 h 20741"/>
                  <a:gd name="connsiteX5" fmla="*/ 19851 w 19850"/>
                  <a:gd name="connsiteY5" fmla="*/ 20742 h 20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850" h="20741">
                    <a:moveTo>
                      <a:pt x="0" y="0"/>
                    </a:moveTo>
                    <a:lnTo>
                      <a:pt x="8526" y="0"/>
                    </a:lnTo>
                    <a:lnTo>
                      <a:pt x="8526" y="15397"/>
                    </a:lnTo>
                    <a:lnTo>
                      <a:pt x="13361" y="15397"/>
                    </a:lnTo>
                    <a:lnTo>
                      <a:pt x="13361" y="20742"/>
                    </a:lnTo>
                    <a:lnTo>
                      <a:pt x="19851" y="2074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1" name="Freeform: Shape 1060">
                <a:extLst>
                  <a:ext uri="{FF2B5EF4-FFF2-40B4-BE49-F238E27FC236}">
                    <a16:creationId xmlns:a16="http://schemas.microsoft.com/office/drawing/2014/main" id="{DC3D96A0-8A72-A2F7-411C-B3F850E08319}"/>
                  </a:ext>
                </a:extLst>
              </p:cNvPr>
              <p:cNvSpPr/>
              <p:nvPr/>
            </p:nvSpPr>
            <p:spPr>
              <a:xfrm>
                <a:off x="7769054" y="2949815"/>
                <a:ext cx="22650" cy="21632"/>
              </a:xfrm>
              <a:custGeom>
                <a:avLst/>
                <a:gdLst>
                  <a:gd name="connsiteX0" fmla="*/ 0 w 22650"/>
                  <a:gd name="connsiteY0" fmla="*/ 0 h 21632"/>
                  <a:gd name="connsiteX1" fmla="*/ 7253 w 22650"/>
                  <a:gd name="connsiteY1" fmla="*/ 0 h 21632"/>
                  <a:gd name="connsiteX2" fmla="*/ 7253 w 22650"/>
                  <a:gd name="connsiteY2" fmla="*/ 13488 h 21632"/>
                  <a:gd name="connsiteX3" fmla="*/ 10943 w 22650"/>
                  <a:gd name="connsiteY3" fmla="*/ 13488 h 21632"/>
                  <a:gd name="connsiteX4" fmla="*/ 10943 w 22650"/>
                  <a:gd name="connsiteY4" fmla="*/ 17179 h 21632"/>
                  <a:gd name="connsiteX5" fmla="*/ 15779 w 22650"/>
                  <a:gd name="connsiteY5" fmla="*/ 17179 h 21632"/>
                  <a:gd name="connsiteX6" fmla="*/ 15779 w 22650"/>
                  <a:gd name="connsiteY6" fmla="*/ 21632 h 21632"/>
                  <a:gd name="connsiteX7" fmla="*/ 22651 w 22650"/>
                  <a:gd name="connsiteY7" fmla="*/ 21632 h 21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50" h="21632">
                    <a:moveTo>
                      <a:pt x="0" y="0"/>
                    </a:moveTo>
                    <a:lnTo>
                      <a:pt x="7253" y="0"/>
                    </a:lnTo>
                    <a:lnTo>
                      <a:pt x="7253" y="13488"/>
                    </a:lnTo>
                    <a:lnTo>
                      <a:pt x="10943" y="13488"/>
                    </a:lnTo>
                    <a:lnTo>
                      <a:pt x="10943" y="17179"/>
                    </a:lnTo>
                    <a:lnTo>
                      <a:pt x="15779" y="17179"/>
                    </a:lnTo>
                    <a:lnTo>
                      <a:pt x="15779" y="21632"/>
                    </a:lnTo>
                    <a:lnTo>
                      <a:pt x="22651" y="2163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2" name="Freeform: Shape 1061">
                <a:extLst>
                  <a:ext uri="{FF2B5EF4-FFF2-40B4-BE49-F238E27FC236}">
                    <a16:creationId xmlns:a16="http://schemas.microsoft.com/office/drawing/2014/main" id="{FEE869EA-73CC-9E99-1625-E6976B94E080}"/>
                  </a:ext>
                </a:extLst>
              </p:cNvPr>
              <p:cNvSpPr/>
              <p:nvPr/>
            </p:nvSpPr>
            <p:spPr>
              <a:xfrm>
                <a:off x="7791705" y="2985572"/>
                <a:ext cx="35375" cy="9034"/>
              </a:xfrm>
              <a:custGeom>
                <a:avLst/>
                <a:gdLst>
                  <a:gd name="connsiteX0" fmla="*/ 0 w 35375"/>
                  <a:gd name="connsiteY0" fmla="*/ 0 h 9034"/>
                  <a:gd name="connsiteX1" fmla="*/ 8144 w 35375"/>
                  <a:gd name="connsiteY1" fmla="*/ 0 h 9034"/>
                  <a:gd name="connsiteX2" fmla="*/ 8144 w 35375"/>
                  <a:gd name="connsiteY2" fmla="*/ 5344 h 9034"/>
                  <a:gd name="connsiteX3" fmla="*/ 27231 w 35375"/>
                  <a:gd name="connsiteY3" fmla="*/ 5344 h 9034"/>
                  <a:gd name="connsiteX4" fmla="*/ 27231 w 35375"/>
                  <a:gd name="connsiteY4" fmla="*/ 9035 h 9034"/>
                  <a:gd name="connsiteX5" fmla="*/ 35375 w 35375"/>
                  <a:gd name="connsiteY5" fmla="*/ 9035 h 9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375" h="9034">
                    <a:moveTo>
                      <a:pt x="0" y="0"/>
                    </a:moveTo>
                    <a:lnTo>
                      <a:pt x="8144" y="0"/>
                    </a:lnTo>
                    <a:lnTo>
                      <a:pt x="8144" y="5344"/>
                    </a:lnTo>
                    <a:lnTo>
                      <a:pt x="27231" y="5344"/>
                    </a:lnTo>
                    <a:lnTo>
                      <a:pt x="27231" y="9035"/>
                    </a:lnTo>
                    <a:lnTo>
                      <a:pt x="35375" y="903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3" name="Freeform: Shape 1062">
                <a:extLst>
                  <a:ext uri="{FF2B5EF4-FFF2-40B4-BE49-F238E27FC236}">
                    <a16:creationId xmlns:a16="http://schemas.microsoft.com/office/drawing/2014/main" id="{5376069D-666D-A945-DB0C-1238A772440F}"/>
                  </a:ext>
                </a:extLst>
              </p:cNvPr>
              <p:cNvSpPr/>
              <p:nvPr/>
            </p:nvSpPr>
            <p:spPr>
              <a:xfrm>
                <a:off x="7835606" y="2998170"/>
                <a:ext cx="33339" cy="10561"/>
              </a:xfrm>
              <a:custGeom>
                <a:avLst/>
                <a:gdLst>
                  <a:gd name="connsiteX0" fmla="*/ 0 w 33339"/>
                  <a:gd name="connsiteY0" fmla="*/ 0 h 10561"/>
                  <a:gd name="connsiteX1" fmla="*/ 33340 w 33339"/>
                  <a:gd name="connsiteY1" fmla="*/ 0 h 10561"/>
                  <a:gd name="connsiteX2" fmla="*/ 33340 w 33339"/>
                  <a:gd name="connsiteY2" fmla="*/ 10562 h 10561"/>
                </a:gdLst>
                <a:ahLst/>
                <a:cxnLst>
                  <a:cxn ang="0">
                    <a:pos x="connsiteX0" y="connsiteY0"/>
                  </a:cxn>
                  <a:cxn ang="0">
                    <a:pos x="connsiteX1" y="connsiteY1"/>
                  </a:cxn>
                  <a:cxn ang="0">
                    <a:pos x="connsiteX2" y="connsiteY2"/>
                  </a:cxn>
                </a:cxnLst>
                <a:rect l="l" t="t" r="r" b="b"/>
                <a:pathLst>
                  <a:path w="33339" h="10561">
                    <a:moveTo>
                      <a:pt x="0" y="0"/>
                    </a:moveTo>
                    <a:lnTo>
                      <a:pt x="33340" y="0"/>
                    </a:lnTo>
                    <a:lnTo>
                      <a:pt x="33340" y="1056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4" name="Freeform: Shape 1063">
                <a:extLst>
                  <a:ext uri="{FF2B5EF4-FFF2-40B4-BE49-F238E27FC236}">
                    <a16:creationId xmlns:a16="http://schemas.microsoft.com/office/drawing/2014/main" id="{EE595A92-B1A7-3C48-1659-F7062D791DEE}"/>
                  </a:ext>
                </a:extLst>
              </p:cNvPr>
              <p:cNvSpPr/>
              <p:nvPr/>
            </p:nvSpPr>
            <p:spPr>
              <a:xfrm>
                <a:off x="7871745" y="3021711"/>
                <a:ext cx="10561" cy="32575"/>
              </a:xfrm>
              <a:custGeom>
                <a:avLst/>
                <a:gdLst>
                  <a:gd name="connsiteX0" fmla="*/ 0 w 10561"/>
                  <a:gd name="connsiteY0" fmla="*/ 0 h 32575"/>
                  <a:gd name="connsiteX1" fmla="*/ 0 w 10561"/>
                  <a:gd name="connsiteY1" fmla="*/ 7762 h 32575"/>
                  <a:gd name="connsiteX2" fmla="*/ 3690 w 10561"/>
                  <a:gd name="connsiteY2" fmla="*/ 7762 h 32575"/>
                  <a:gd name="connsiteX3" fmla="*/ 3690 w 10561"/>
                  <a:gd name="connsiteY3" fmla="*/ 16670 h 32575"/>
                  <a:gd name="connsiteX4" fmla="*/ 7762 w 10561"/>
                  <a:gd name="connsiteY4" fmla="*/ 16670 h 32575"/>
                  <a:gd name="connsiteX5" fmla="*/ 7762 w 10561"/>
                  <a:gd name="connsiteY5" fmla="*/ 23159 h 32575"/>
                  <a:gd name="connsiteX6" fmla="*/ 10562 w 10561"/>
                  <a:gd name="connsiteY6" fmla="*/ 23159 h 32575"/>
                  <a:gd name="connsiteX7" fmla="*/ 10562 w 10561"/>
                  <a:gd name="connsiteY7" fmla="*/ 32576 h 3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61" h="32575">
                    <a:moveTo>
                      <a:pt x="0" y="0"/>
                    </a:moveTo>
                    <a:lnTo>
                      <a:pt x="0" y="7762"/>
                    </a:lnTo>
                    <a:lnTo>
                      <a:pt x="3690" y="7762"/>
                    </a:lnTo>
                    <a:lnTo>
                      <a:pt x="3690" y="16670"/>
                    </a:lnTo>
                    <a:lnTo>
                      <a:pt x="7762" y="16670"/>
                    </a:lnTo>
                    <a:lnTo>
                      <a:pt x="7762" y="23159"/>
                    </a:lnTo>
                    <a:lnTo>
                      <a:pt x="10562" y="23159"/>
                    </a:lnTo>
                    <a:lnTo>
                      <a:pt x="10562" y="32576"/>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5" name="Freeform: Shape 1064">
                <a:extLst>
                  <a:ext uri="{FF2B5EF4-FFF2-40B4-BE49-F238E27FC236}">
                    <a16:creationId xmlns:a16="http://schemas.microsoft.com/office/drawing/2014/main" id="{574BFF5B-D286-67F1-4B6F-376DC173D7A5}"/>
                  </a:ext>
                </a:extLst>
              </p:cNvPr>
              <p:cNvSpPr/>
              <p:nvPr/>
            </p:nvSpPr>
            <p:spPr>
              <a:xfrm>
                <a:off x="7901394" y="3051869"/>
                <a:ext cx="25577" cy="15397"/>
              </a:xfrm>
              <a:custGeom>
                <a:avLst/>
                <a:gdLst>
                  <a:gd name="connsiteX0" fmla="*/ 0 w 25577"/>
                  <a:gd name="connsiteY0" fmla="*/ 0 h 15397"/>
                  <a:gd name="connsiteX1" fmla="*/ 9289 w 25577"/>
                  <a:gd name="connsiteY1" fmla="*/ 0 h 15397"/>
                  <a:gd name="connsiteX2" fmla="*/ 9289 w 25577"/>
                  <a:gd name="connsiteY2" fmla="*/ 5981 h 15397"/>
                  <a:gd name="connsiteX3" fmla="*/ 25577 w 25577"/>
                  <a:gd name="connsiteY3" fmla="*/ 5981 h 15397"/>
                  <a:gd name="connsiteX4" fmla="*/ 25577 w 25577"/>
                  <a:gd name="connsiteY4" fmla="*/ 15397 h 15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77" h="15397">
                    <a:moveTo>
                      <a:pt x="0" y="0"/>
                    </a:moveTo>
                    <a:lnTo>
                      <a:pt x="9289" y="0"/>
                    </a:lnTo>
                    <a:lnTo>
                      <a:pt x="9289" y="5981"/>
                    </a:lnTo>
                    <a:lnTo>
                      <a:pt x="25577" y="5981"/>
                    </a:lnTo>
                    <a:lnTo>
                      <a:pt x="25577" y="15397"/>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6" name="Freeform: Shape 1065">
                <a:extLst>
                  <a:ext uri="{FF2B5EF4-FFF2-40B4-BE49-F238E27FC236}">
                    <a16:creationId xmlns:a16="http://schemas.microsoft.com/office/drawing/2014/main" id="{73ED524A-5A70-995E-A296-82F1AEA09DA7}"/>
                  </a:ext>
                </a:extLst>
              </p:cNvPr>
              <p:cNvSpPr/>
              <p:nvPr/>
            </p:nvSpPr>
            <p:spPr>
              <a:xfrm>
                <a:off x="7938424" y="3076429"/>
                <a:ext cx="29521" cy="7889"/>
              </a:xfrm>
              <a:custGeom>
                <a:avLst/>
                <a:gdLst>
                  <a:gd name="connsiteX0" fmla="*/ 0 w 29521"/>
                  <a:gd name="connsiteY0" fmla="*/ 0 h 7889"/>
                  <a:gd name="connsiteX1" fmla="*/ 12979 w 29521"/>
                  <a:gd name="connsiteY1" fmla="*/ 0 h 7889"/>
                  <a:gd name="connsiteX2" fmla="*/ 12979 w 29521"/>
                  <a:gd name="connsiteY2" fmla="*/ 3054 h 7889"/>
                  <a:gd name="connsiteX3" fmla="*/ 29522 w 29521"/>
                  <a:gd name="connsiteY3" fmla="*/ 3054 h 7889"/>
                  <a:gd name="connsiteX4" fmla="*/ 29522 w 29521"/>
                  <a:gd name="connsiteY4" fmla="*/ 7889 h 7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21" h="7889">
                    <a:moveTo>
                      <a:pt x="0" y="0"/>
                    </a:moveTo>
                    <a:lnTo>
                      <a:pt x="12979" y="0"/>
                    </a:lnTo>
                    <a:lnTo>
                      <a:pt x="12979" y="3054"/>
                    </a:lnTo>
                    <a:lnTo>
                      <a:pt x="29522" y="3054"/>
                    </a:lnTo>
                    <a:lnTo>
                      <a:pt x="29522" y="7889"/>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7" name="Freeform: Shape 1066">
                <a:extLst>
                  <a:ext uri="{FF2B5EF4-FFF2-40B4-BE49-F238E27FC236}">
                    <a16:creationId xmlns:a16="http://schemas.microsoft.com/office/drawing/2014/main" id="{00F6E9BA-9D02-5685-DAF9-34880FD6EAA6}"/>
                  </a:ext>
                </a:extLst>
              </p:cNvPr>
              <p:cNvSpPr/>
              <p:nvPr/>
            </p:nvSpPr>
            <p:spPr>
              <a:xfrm>
                <a:off x="7974945" y="3096534"/>
                <a:ext cx="74313" cy="24304"/>
              </a:xfrm>
              <a:custGeom>
                <a:avLst/>
                <a:gdLst>
                  <a:gd name="connsiteX0" fmla="*/ 0 w 74313"/>
                  <a:gd name="connsiteY0" fmla="*/ 0 h 24304"/>
                  <a:gd name="connsiteX1" fmla="*/ 0 w 74313"/>
                  <a:gd name="connsiteY1" fmla="*/ 14125 h 24304"/>
                  <a:gd name="connsiteX2" fmla="*/ 30794 w 74313"/>
                  <a:gd name="connsiteY2" fmla="*/ 14125 h 24304"/>
                  <a:gd name="connsiteX3" fmla="*/ 30794 w 74313"/>
                  <a:gd name="connsiteY3" fmla="*/ 17433 h 24304"/>
                  <a:gd name="connsiteX4" fmla="*/ 58917 w 74313"/>
                  <a:gd name="connsiteY4" fmla="*/ 17433 h 24304"/>
                  <a:gd name="connsiteX5" fmla="*/ 58917 w 74313"/>
                  <a:gd name="connsiteY5" fmla="*/ 24305 h 24304"/>
                  <a:gd name="connsiteX6" fmla="*/ 74314 w 74313"/>
                  <a:gd name="connsiteY6" fmla="*/ 24305 h 24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313" h="24304">
                    <a:moveTo>
                      <a:pt x="0" y="0"/>
                    </a:moveTo>
                    <a:lnTo>
                      <a:pt x="0" y="14125"/>
                    </a:lnTo>
                    <a:lnTo>
                      <a:pt x="30794" y="14125"/>
                    </a:lnTo>
                    <a:lnTo>
                      <a:pt x="30794" y="17433"/>
                    </a:lnTo>
                    <a:lnTo>
                      <a:pt x="58917" y="17433"/>
                    </a:lnTo>
                    <a:lnTo>
                      <a:pt x="58917" y="24305"/>
                    </a:lnTo>
                    <a:lnTo>
                      <a:pt x="74314" y="2430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8" name="Freeform: Shape 1067">
                <a:extLst>
                  <a:ext uri="{FF2B5EF4-FFF2-40B4-BE49-F238E27FC236}">
                    <a16:creationId xmlns:a16="http://schemas.microsoft.com/office/drawing/2014/main" id="{8D2DD717-E016-28B6-6550-CAE42EF04EE9}"/>
                  </a:ext>
                </a:extLst>
              </p:cNvPr>
              <p:cNvSpPr/>
              <p:nvPr/>
            </p:nvSpPr>
            <p:spPr>
              <a:xfrm>
                <a:off x="8059439" y="3129746"/>
                <a:ext cx="120505" cy="38683"/>
              </a:xfrm>
              <a:custGeom>
                <a:avLst/>
                <a:gdLst>
                  <a:gd name="connsiteX0" fmla="*/ 0 w 120505"/>
                  <a:gd name="connsiteY0" fmla="*/ 0 h 38683"/>
                  <a:gd name="connsiteX1" fmla="*/ 7253 w 120505"/>
                  <a:gd name="connsiteY1" fmla="*/ 0 h 38683"/>
                  <a:gd name="connsiteX2" fmla="*/ 7253 w 120505"/>
                  <a:gd name="connsiteY2" fmla="*/ 7762 h 38683"/>
                  <a:gd name="connsiteX3" fmla="*/ 12980 w 120505"/>
                  <a:gd name="connsiteY3" fmla="*/ 7762 h 38683"/>
                  <a:gd name="connsiteX4" fmla="*/ 12980 w 120505"/>
                  <a:gd name="connsiteY4" fmla="*/ 22014 h 38683"/>
                  <a:gd name="connsiteX5" fmla="*/ 32449 w 120505"/>
                  <a:gd name="connsiteY5" fmla="*/ 22014 h 38683"/>
                  <a:gd name="connsiteX6" fmla="*/ 32449 w 120505"/>
                  <a:gd name="connsiteY6" fmla="*/ 25577 h 38683"/>
                  <a:gd name="connsiteX7" fmla="*/ 43011 w 120505"/>
                  <a:gd name="connsiteY7" fmla="*/ 25577 h 38683"/>
                  <a:gd name="connsiteX8" fmla="*/ 43011 w 120505"/>
                  <a:gd name="connsiteY8" fmla="*/ 31303 h 38683"/>
                  <a:gd name="connsiteX9" fmla="*/ 107526 w 120505"/>
                  <a:gd name="connsiteY9" fmla="*/ 31303 h 38683"/>
                  <a:gd name="connsiteX10" fmla="*/ 107526 w 120505"/>
                  <a:gd name="connsiteY10" fmla="*/ 33721 h 38683"/>
                  <a:gd name="connsiteX11" fmla="*/ 114016 w 120505"/>
                  <a:gd name="connsiteY11" fmla="*/ 33721 h 38683"/>
                  <a:gd name="connsiteX12" fmla="*/ 114016 w 120505"/>
                  <a:gd name="connsiteY12" fmla="*/ 38684 h 38683"/>
                  <a:gd name="connsiteX13" fmla="*/ 120506 w 120505"/>
                  <a:gd name="connsiteY13" fmla="*/ 38684 h 38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0505" h="38683">
                    <a:moveTo>
                      <a:pt x="0" y="0"/>
                    </a:moveTo>
                    <a:lnTo>
                      <a:pt x="7253" y="0"/>
                    </a:lnTo>
                    <a:lnTo>
                      <a:pt x="7253" y="7762"/>
                    </a:lnTo>
                    <a:lnTo>
                      <a:pt x="12980" y="7762"/>
                    </a:lnTo>
                    <a:lnTo>
                      <a:pt x="12980" y="22014"/>
                    </a:lnTo>
                    <a:lnTo>
                      <a:pt x="32449" y="22014"/>
                    </a:lnTo>
                    <a:lnTo>
                      <a:pt x="32449" y="25577"/>
                    </a:lnTo>
                    <a:lnTo>
                      <a:pt x="43011" y="25577"/>
                    </a:lnTo>
                    <a:lnTo>
                      <a:pt x="43011" y="31303"/>
                    </a:lnTo>
                    <a:lnTo>
                      <a:pt x="107526" y="31303"/>
                    </a:lnTo>
                    <a:lnTo>
                      <a:pt x="107526" y="33721"/>
                    </a:lnTo>
                    <a:lnTo>
                      <a:pt x="114016" y="33721"/>
                    </a:lnTo>
                    <a:lnTo>
                      <a:pt x="114016" y="38684"/>
                    </a:lnTo>
                    <a:lnTo>
                      <a:pt x="120506" y="38684"/>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9" name="Freeform: Shape 1068">
                <a:extLst>
                  <a:ext uri="{FF2B5EF4-FFF2-40B4-BE49-F238E27FC236}">
                    <a16:creationId xmlns:a16="http://schemas.microsoft.com/office/drawing/2014/main" id="{67D0F7EC-CD37-C04E-C999-0638861DEBBC}"/>
                  </a:ext>
                </a:extLst>
              </p:cNvPr>
              <p:cNvSpPr/>
              <p:nvPr/>
            </p:nvSpPr>
            <p:spPr>
              <a:xfrm>
                <a:off x="8188979" y="3176956"/>
                <a:ext cx="37284" cy="10943"/>
              </a:xfrm>
              <a:custGeom>
                <a:avLst/>
                <a:gdLst>
                  <a:gd name="connsiteX0" fmla="*/ 0 w 37284"/>
                  <a:gd name="connsiteY0" fmla="*/ 0 h 10943"/>
                  <a:gd name="connsiteX1" fmla="*/ 5599 w 37284"/>
                  <a:gd name="connsiteY1" fmla="*/ 0 h 10943"/>
                  <a:gd name="connsiteX2" fmla="*/ 5599 w 37284"/>
                  <a:gd name="connsiteY2" fmla="*/ 2800 h 10943"/>
                  <a:gd name="connsiteX3" fmla="*/ 13361 w 37284"/>
                  <a:gd name="connsiteY3" fmla="*/ 2800 h 10943"/>
                  <a:gd name="connsiteX4" fmla="*/ 13361 w 37284"/>
                  <a:gd name="connsiteY4" fmla="*/ 7253 h 10943"/>
                  <a:gd name="connsiteX5" fmla="*/ 21887 w 37284"/>
                  <a:gd name="connsiteY5" fmla="*/ 7253 h 10943"/>
                  <a:gd name="connsiteX6" fmla="*/ 21887 w 37284"/>
                  <a:gd name="connsiteY6" fmla="*/ 10943 h 10943"/>
                  <a:gd name="connsiteX7" fmla="*/ 37284 w 37284"/>
                  <a:gd name="connsiteY7" fmla="*/ 10943 h 10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284" h="10943">
                    <a:moveTo>
                      <a:pt x="0" y="0"/>
                    </a:moveTo>
                    <a:lnTo>
                      <a:pt x="5599" y="0"/>
                    </a:lnTo>
                    <a:lnTo>
                      <a:pt x="5599" y="2800"/>
                    </a:lnTo>
                    <a:lnTo>
                      <a:pt x="13361" y="2800"/>
                    </a:lnTo>
                    <a:lnTo>
                      <a:pt x="13361" y="7253"/>
                    </a:lnTo>
                    <a:lnTo>
                      <a:pt x="21887" y="7253"/>
                    </a:lnTo>
                    <a:lnTo>
                      <a:pt x="21887" y="10943"/>
                    </a:lnTo>
                    <a:lnTo>
                      <a:pt x="37284" y="1094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0" name="Freeform: Shape 1069">
                <a:extLst>
                  <a:ext uri="{FF2B5EF4-FFF2-40B4-BE49-F238E27FC236}">
                    <a16:creationId xmlns:a16="http://schemas.microsoft.com/office/drawing/2014/main" id="{2230F3A7-FC0E-0F46-1491-370D1A85F5C1}"/>
                  </a:ext>
                </a:extLst>
              </p:cNvPr>
              <p:cNvSpPr/>
              <p:nvPr/>
            </p:nvSpPr>
            <p:spPr>
              <a:xfrm>
                <a:off x="8236825" y="3187899"/>
                <a:ext cx="38556" cy="8907"/>
              </a:xfrm>
              <a:custGeom>
                <a:avLst/>
                <a:gdLst>
                  <a:gd name="connsiteX0" fmla="*/ 0 w 38556"/>
                  <a:gd name="connsiteY0" fmla="*/ 0 h 8907"/>
                  <a:gd name="connsiteX1" fmla="*/ 26850 w 38556"/>
                  <a:gd name="connsiteY1" fmla="*/ 0 h 8907"/>
                  <a:gd name="connsiteX2" fmla="*/ 26850 w 38556"/>
                  <a:gd name="connsiteY2" fmla="*/ 4836 h 8907"/>
                  <a:gd name="connsiteX3" fmla="*/ 32067 w 38556"/>
                  <a:gd name="connsiteY3" fmla="*/ 4836 h 8907"/>
                  <a:gd name="connsiteX4" fmla="*/ 32067 w 38556"/>
                  <a:gd name="connsiteY4" fmla="*/ 8908 h 8907"/>
                  <a:gd name="connsiteX5" fmla="*/ 38557 w 38556"/>
                  <a:gd name="connsiteY5" fmla="*/ 8908 h 8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56" h="8907">
                    <a:moveTo>
                      <a:pt x="0" y="0"/>
                    </a:moveTo>
                    <a:lnTo>
                      <a:pt x="26850" y="0"/>
                    </a:lnTo>
                    <a:lnTo>
                      <a:pt x="26850" y="4836"/>
                    </a:lnTo>
                    <a:lnTo>
                      <a:pt x="32067" y="4836"/>
                    </a:lnTo>
                    <a:lnTo>
                      <a:pt x="32067" y="8908"/>
                    </a:lnTo>
                    <a:lnTo>
                      <a:pt x="38557" y="8908"/>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1" name="Freeform: Shape 1070">
                <a:extLst>
                  <a:ext uri="{FF2B5EF4-FFF2-40B4-BE49-F238E27FC236}">
                    <a16:creationId xmlns:a16="http://schemas.microsoft.com/office/drawing/2014/main" id="{CEAEB219-67E7-1F9A-3B09-758B420E13BD}"/>
                  </a:ext>
                </a:extLst>
              </p:cNvPr>
              <p:cNvSpPr/>
              <p:nvPr/>
            </p:nvSpPr>
            <p:spPr>
              <a:xfrm>
                <a:off x="8279072" y="3204951"/>
                <a:ext cx="46318" cy="12724"/>
              </a:xfrm>
              <a:custGeom>
                <a:avLst/>
                <a:gdLst>
                  <a:gd name="connsiteX0" fmla="*/ 0 w 46318"/>
                  <a:gd name="connsiteY0" fmla="*/ 0 h 12724"/>
                  <a:gd name="connsiteX1" fmla="*/ 46319 w 46318"/>
                  <a:gd name="connsiteY1" fmla="*/ 0 h 12724"/>
                </a:gdLst>
                <a:ahLst/>
                <a:cxnLst>
                  <a:cxn ang="0">
                    <a:pos x="connsiteX0" y="connsiteY0"/>
                  </a:cxn>
                  <a:cxn ang="0">
                    <a:pos x="connsiteX1" y="connsiteY1"/>
                  </a:cxn>
                </a:cxnLst>
                <a:rect l="l" t="t" r="r" b="b"/>
                <a:pathLst>
                  <a:path w="46318" h="12724">
                    <a:moveTo>
                      <a:pt x="0" y="0"/>
                    </a:moveTo>
                    <a:lnTo>
                      <a:pt x="4631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2" name="Freeform: Shape 1071">
                <a:extLst>
                  <a:ext uri="{FF2B5EF4-FFF2-40B4-BE49-F238E27FC236}">
                    <a16:creationId xmlns:a16="http://schemas.microsoft.com/office/drawing/2014/main" id="{0E4954EC-7792-1E76-A95C-87D71D4A9148}"/>
                  </a:ext>
                </a:extLst>
              </p:cNvPr>
              <p:cNvSpPr/>
              <p:nvPr/>
            </p:nvSpPr>
            <p:spPr>
              <a:xfrm>
                <a:off x="8337225" y="3204951"/>
                <a:ext cx="44155" cy="12724"/>
              </a:xfrm>
              <a:custGeom>
                <a:avLst/>
                <a:gdLst>
                  <a:gd name="connsiteX0" fmla="*/ 0 w 44155"/>
                  <a:gd name="connsiteY0" fmla="*/ 0 h 12724"/>
                  <a:gd name="connsiteX1" fmla="*/ 44156 w 44155"/>
                  <a:gd name="connsiteY1" fmla="*/ 0 h 12724"/>
                </a:gdLst>
                <a:ahLst/>
                <a:cxnLst>
                  <a:cxn ang="0">
                    <a:pos x="connsiteX0" y="connsiteY0"/>
                  </a:cxn>
                  <a:cxn ang="0">
                    <a:pos x="connsiteX1" y="connsiteY1"/>
                  </a:cxn>
                </a:cxnLst>
                <a:rect l="l" t="t" r="r" b="b"/>
                <a:pathLst>
                  <a:path w="44155" h="12724">
                    <a:moveTo>
                      <a:pt x="0" y="0"/>
                    </a:moveTo>
                    <a:lnTo>
                      <a:pt x="44156"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3" name="Freeform: Shape 1072">
                <a:extLst>
                  <a:ext uri="{FF2B5EF4-FFF2-40B4-BE49-F238E27FC236}">
                    <a16:creationId xmlns:a16="http://schemas.microsoft.com/office/drawing/2014/main" id="{5B5A74B4-CBD0-BB86-5D8F-34FD38BC9D78}"/>
                  </a:ext>
                </a:extLst>
              </p:cNvPr>
              <p:cNvSpPr/>
              <p:nvPr/>
            </p:nvSpPr>
            <p:spPr>
              <a:xfrm>
                <a:off x="8389525" y="3213095"/>
                <a:ext cx="30921" cy="14252"/>
              </a:xfrm>
              <a:custGeom>
                <a:avLst/>
                <a:gdLst>
                  <a:gd name="connsiteX0" fmla="*/ 0 w 30921"/>
                  <a:gd name="connsiteY0" fmla="*/ 0 h 14252"/>
                  <a:gd name="connsiteX1" fmla="*/ 6999 w 30921"/>
                  <a:gd name="connsiteY1" fmla="*/ 0 h 14252"/>
                  <a:gd name="connsiteX2" fmla="*/ 6999 w 30921"/>
                  <a:gd name="connsiteY2" fmla="*/ 4836 h 14252"/>
                  <a:gd name="connsiteX3" fmla="*/ 23159 w 30921"/>
                  <a:gd name="connsiteY3" fmla="*/ 4836 h 14252"/>
                  <a:gd name="connsiteX4" fmla="*/ 23159 w 30921"/>
                  <a:gd name="connsiteY4" fmla="*/ 8017 h 14252"/>
                  <a:gd name="connsiteX5" fmla="*/ 30922 w 30921"/>
                  <a:gd name="connsiteY5" fmla="*/ 8017 h 14252"/>
                  <a:gd name="connsiteX6" fmla="*/ 30922 w 30921"/>
                  <a:gd name="connsiteY6" fmla="*/ 14252 h 1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921" h="14252">
                    <a:moveTo>
                      <a:pt x="0" y="0"/>
                    </a:moveTo>
                    <a:lnTo>
                      <a:pt x="6999" y="0"/>
                    </a:lnTo>
                    <a:lnTo>
                      <a:pt x="6999" y="4836"/>
                    </a:lnTo>
                    <a:lnTo>
                      <a:pt x="23159" y="4836"/>
                    </a:lnTo>
                    <a:lnTo>
                      <a:pt x="23159" y="8017"/>
                    </a:lnTo>
                    <a:lnTo>
                      <a:pt x="30922" y="8017"/>
                    </a:lnTo>
                    <a:lnTo>
                      <a:pt x="30922" y="1425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4" name="Freeform: Shape 1073">
                <a:extLst>
                  <a:ext uri="{FF2B5EF4-FFF2-40B4-BE49-F238E27FC236}">
                    <a16:creationId xmlns:a16="http://schemas.microsoft.com/office/drawing/2014/main" id="{2AB1BEE8-825D-7E09-1015-B881063299BD}"/>
                  </a:ext>
                </a:extLst>
              </p:cNvPr>
              <p:cNvSpPr/>
              <p:nvPr/>
            </p:nvSpPr>
            <p:spPr>
              <a:xfrm>
                <a:off x="8427700" y="3231673"/>
                <a:ext cx="47973" cy="12724"/>
              </a:xfrm>
              <a:custGeom>
                <a:avLst/>
                <a:gdLst>
                  <a:gd name="connsiteX0" fmla="*/ 0 w 47973"/>
                  <a:gd name="connsiteY0" fmla="*/ 0 h 12724"/>
                  <a:gd name="connsiteX1" fmla="*/ 47973 w 47973"/>
                  <a:gd name="connsiteY1" fmla="*/ 0 h 12724"/>
                </a:gdLst>
                <a:ahLst/>
                <a:cxnLst>
                  <a:cxn ang="0">
                    <a:pos x="connsiteX0" y="connsiteY0"/>
                  </a:cxn>
                  <a:cxn ang="0">
                    <a:pos x="connsiteX1" y="connsiteY1"/>
                  </a:cxn>
                </a:cxnLst>
                <a:rect l="l" t="t" r="r" b="b"/>
                <a:pathLst>
                  <a:path w="47973" h="12724">
                    <a:moveTo>
                      <a:pt x="0" y="0"/>
                    </a:moveTo>
                    <a:lnTo>
                      <a:pt x="47973"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5" name="Freeform: Shape 1074">
                <a:extLst>
                  <a:ext uri="{FF2B5EF4-FFF2-40B4-BE49-F238E27FC236}">
                    <a16:creationId xmlns:a16="http://schemas.microsoft.com/office/drawing/2014/main" id="{CE47D1AF-6A62-5197-C331-0609D45947B4}"/>
                  </a:ext>
                </a:extLst>
              </p:cNvPr>
              <p:cNvSpPr/>
              <p:nvPr/>
            </p:nvSpPr>
            <p:spPr>
              <a:xfrm>
                <a:off x="8480508" y="3237400"/>
                <a:ext cx="116942" cy="50645"/>
              </a:xfrm>
              <a:custGeom>
                <a:avLst/>
                <a:gdLst>
                  <a:gd name="connsiteX0" fmla="*/ 0 w 116942"/>
                  <a:gd name="connsiteY0" fmla="*/ 0 h 50645"/>
                  <a:gd name="connsiteX1" fmla="*/ 12598 w 116942"/>
                  <a:gd name="connsiteY1" fmla="*/ 0 h 50645"/>
                  <a:gd name="connsiteX2" fmla="*/ 12598 w 116942"/>
                  <a:gd name="connsiteY2" fmla="*/ 4454 h 50645"/>
                  <a:gd name="connsiteX3" fmla="*/ 85257 w 116942"/>
                  <a:gd name="connsiteY3" fmla="*/ 4454 h 50645"/>
                  <a:gd name="connsiteX4" fmla="*/ 85257 w 116942"/>
                  <a:gd name="connsiteY4" fmla="*/ 14634 h 50645"/>
                  <a:gd name="connsiteX5" fmla="*/ 88184 w 116942"/>
                  <a:gd name="connsiteY5" fmla="*/ 14634 h 50645"/>
                  <a:gd name="connsiteX6" fmla="*/ 88184 w 116942"/>
                  <a:gd name="connsiteY6" fmla="*/ 27995 h 50645"/>
                  <a:gd name="connsiteX7" fmla="*/ 116943 w 116942"/>
                  <a:gd name="connsiteY7" fmla="*/ 27995 h 50645"/>
                  <a:gd name="connsiteX8" fmla="*/ 116943 w 116942"/>
                  <a:gd name="connsiteY8" fmla="*/ 37411 h 50645"/>
                  <a:gd name="connsiteX9" fmla="*/ 116943 w 116942"/>
                  <a:gd name="connsiteY9" fmla="*/ 50645 h 50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942" h="50645">
                    <a:moveTo>
                      <a:pt x="0" y="0"/>
                    </a:moveTo>
                    <a:lnTo>
                      <a:pt x="12598" y="0"/>
                    </a:lnTo>
                    <a:lnTo>
                      <a:pt x="12598" y="4454"/>
                    </a:lnTo>
                    <a:lnTo>
                      <a:pt x="85257" y="4454"/>
                    </a:lnTo>
                    <a:lnTo>
                      <a:pt x="85257" y="14634"/>
                    </a:lnTo>
                    <a:lnTo>
                      <a:pt x="88184" y="14634"/>
                    </a:lnTo>
                    <a:lnTo>
                      <a:pt x="88184" y="27995"/>
                    </a:lnTo>
                    <a:lnTo>
                      <a:pt x="116943" y="27995"/>
                    </a:lnTo>
                    <a:lnTo>
                      <a:pt x="116943" y="37411"/>
                    </a:lnTo>
                    <a:lnTo>
                      <a:pt x="116943" y="5064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6" name="Freeform: Shape 1075">
                <a:extLst>
                  <a:ext uri="{FF2B5EF4-FFF2-40B4-BE49-F238E27FC236}">
                    <a16:creationId xmlns:a16="http://schemas.microsoft.com/office/drawing/2014/main" id="{A649D07C-B3B0-2E7E-C606-26BBB847742D}"/>
                  </a:ext>
                </a:extLst>
              </p:cNvPr>
              <p:cNvSpPr/>
              <p:nvPr/>
            </p:nvSpPr>
            <p:spPr>
              <a:xfrm>
                <a:off x="8620992" y="3274302"/>
                <a:ext cx="48736" cy="12724"/>
              </a:xfrm>
              <a:custGeom>
                <a:avLst/>
                <a:gdLst>
                  <a:gd name="connsiteX0" fmla="*/ 0 w 48736"/>
                  <a:gd name="connsiteY0" fmla="*/ 0 h 12724"/>
                  <a:gd name="connsiteX1" fmla="*/ 48737 w 48736"/>
                  <a:gd name="connsiteY1" fmla="*/ 0 h 12724"/>
                </a:gdLst>
                <a:ahLst/>
                <a:cxnLst>
                  <a:cxn ang="0">
                    <a:pos x="connsiteX0" y="connsiteY0"/>
                  </a:cxn>
                  <a:cxn ang="0">
                    <a:pos x="connsiteX1" y="connsiteY1"/>
                  </a:cxn>
                </a:cxnLst>
                <a:rect l="l" t="t" r="r" b="b"/>
                <a:pathLst>
                  <a:path w="48736" h="12724">
                    <a:moveTo>
                      <a:pt x="0" y="0"/>
                    </a:moveTo>
                    <a:lnTo>
                      <a:pt x="48737"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7" name="Freeform: Shape 1076">
                <a:extLst>
                  <a:ext uri="{FF2B5EF4-FFF2-40B4-BE49-F238E27FC236}">
                    <a16:creationId xmlns:a16="http://schemas.microsoft.com/office/drawing/2014/main" id="{B86FF6A0-C3A8-4E66-160F-EDBC77D65488}"/>
                  </a:ext>
                </a:extLst>
              </p:cNvPr>
              <p:cNvSpPr/>
              <p:nvPr/>
            </p:nvSpPr>
            <p:spPr>
              <a:xfrm>
                <a:off x="8675455" y="3280028"/>
                <a:ext cx="38938" cy="11834"/>
              </a:xfrm>
              <a:custGeom>
                <a:avLst/>
                <a:gdLst>
                  <a:gd name="connsiteX0" fmla="*/ 0 w 38938"/>
                  <a:gd name="connsiteY0" fmla="*/ 0 h 11834"/>
                  <a:gd name="connsiteX1" fmla="*/ 0 w 38938"/>
                  <a:gd name="connsiteY1" fmla="*/ 6108 h 11834"/>
                  <a:gd name="connsiteX2" fmla="*/ 22778 w 38938"/>
                  <a:gd name="connsiteY2" fmla="*/ 6108 h 11834"/>
                  <a:gd name="connsiteX3" fmla="*/ 22778 w 38938"/>
                  <a:gd name="connsiteY3" fmla="*/ 11834 h 11834"/>
                  <a:gd name="connsiteX4" fmla="*/ 38938 w 38938"/>
                  <a:gd name="connsiteY4" fmla="*/ 11834 h 11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38" h="11834">
                    <a:moveTo>
                      <a:pt x="0" y="0"/>
                    </a:moveTo>
                    <a:lnTo>
                      <a:pt x="0" y="6108"/>
                    </a:lnTo>
                    <a:lnTo>
                      <a:pt x="22778" y="6108"/>
                    </a:lnTo>
                    <a:lnTo>
                      <a:pt x="22778" y="11834"/>
                    </a:lnTo>
                    <a:lnTo>
                      <a:pt x="38938" y="11834"/>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8" name="Freeform: Shape 1077">
                <a:extLst>
                  <a:ext uri="{FF2B5EF4-FFF2-40B4-BE49-F238E27FC236}">
                    <a16:creationId xmlns:a16="http://schemas.microsoft.com/office/drawing/2014/main" id="{A6B40C4A-6CA4-3485-86ED-4534D61D11CC}"/>
                  </a:ext>
                </a:extLst>
              </p:cNvPr>
              <p:cNvSpPr/>
              <p:nvPr/>
            </p:nvSpPr>
            <p:spPr>
              <a:xfrm>
                <a:off x="8718466" y="3295426"/>
                <a:ext cx="36139" cy="5344"/>
              </a:xfrm>
              <a:custGeom>
                <a:avLst/>
                <a:gdLst>
                  <a:gd name="connsiteX0" fmla="*/ 0 w 36139"/>
                  <a:gd name="connsiteY0" fmla="*/ 0 h 5344"/>
                  <a:gd name="connsiteX1" fmla="*/ 36139 w 36139"/>
                  <a:gd name="connsiteY1" fmla="*/ 0 h 5344"/>
                  <a:gd name="connsiteX2" fmla="*/ 36139 w 36139"/>
                  <a:gd name="connsiteY2" fmla="*/ 5345 h 5344"/>
                </a:gdLst>
                <a:ahLst/>
                <a:cxnLst>
                  <a:cxn ang="0">
                    <a:pos x="connsiteX0" y="connsiteY0"/>
                  </a:cxn>
                  <a:cxn ang="0">
                    <a:pos x="connsiteX1" y="connsiteY1"/>
                  </a:cxn>
                  <a:cxn ang="0">
                    <a:pos x="connsiteX2" y="connsiteY2"/>
                  </a:cxn>
                </a:cxnLst>
                <a:rect l="l" t="t" r="r" b="b"/>
                <a:pathLst>
                  <a:path w="36139" h="5344">
                    <a:moveTo>
                      <a:pt x="0" y="0"/>
                    </a:moveTo>
                    <a:lnTo>
                      <a:pt x="36139" y="0"/>
                    </a:lnTo>
                    <a:lnTo>
                      <a:pt x="36139" y="534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9" name="Freeform: Shape 1078">
                <a:extLst>
                  <a:ext uri="{FF2B5EF4-FFF2-40B4-BE49-F238E27FC236}">
                    <a16:creationId xmlns:a16="http://schemas.microsoft.com/office/drawing/2014/main" id="{E6716D0D-7810-D939-B6A1-9593722E86AB}"/>
                  </a:ext>
                </a:extLst>
              </p:cNvPr>
              <p:cNvSpPr/>
              <p:nvPr/>
            </p:nvSpPr>
            <p:spPr>
              <a:xfrm>
                <a:off x="8789598" y="3309296"/>
                <a:ext cx="149900" cy="47082"/>
              </a:xfrm>
              <a:custGeom>
                <a:avLst/>
                <a:gdLst>
                  <a:gd name="connsiteX0" fmla="*/ 0 w 149900"/>
                  <a:gd name="connsiteY0" fmla="*/ 0 h 47082"/>
                  <a:gd name="connsiteX1" fmla="*/ 0 w 149900"/>
                  <a:gd name="connsiteY1" fmla="*/ 18324 h 47082"/>
                  <a:gd name="connsiteX2" fmla="*/ 17815 w 149900"/>
                  <a:gd name="connsiteY2" fmla="*/ 18324 h 47082"/>
                  <a:gd name="connsiteX3" fmla="*/ 17815 w 149900"/>
                  <a:gd name="connsiteY3" fmla="*/ 27231 h 47082"/>
                  <a:gd name="connsiteX4" fmla="*/ 59680 w 149900"/>
                  <a:gd name="connsiteY4" fmla="*/ 27231 h 47082"/>
                  <a:gd name="connsiteX5" fmla="*/ 71514 w 149900"/>
                  <a:gd name="connsiteY5" fmla="*/ 27231 h 47082"/>
                  <a:gd name="connsiteX6" fmla="*/ 71514 w 149900"/>
                  <a:gd name="connsiteY6" fmla="*/ 34103 h 47082"/>
                  <a:gd name="connsiteX7" fmla="*/ 82840 w 149900"/>
                  <a:gd name="connsiteY7" fmla="*/ 34103 h 47082"/>
                  <a:gd name="connsiteX8" fmla="*/ 82840 w 149900"/>
                  <a:gd name="connsiteY8" fmla="*/ 40211 h 47082"/>
                  <a:gd name="connsiteX9" fmla="*/ 98619 w 149900"/>
                  <a:gd name="connsiteY9" fmla="*/ 40211 h 47082"/>
                  <a:gd name="connsiteX10" fmla="*/ 98619 w 149900"/>
                  <a:gd name="connsiteY10" fmla="*/ 43010 h 47082"/>
                  <a:gd name="connsiteX11" fmla="*/ 128777 w 149900"/>
                  <a:gd name="connsiteY11" fmla="*/ 43010 h 47082"/>
                  <a:gd name="connsiteX12" fmla="*/ 128777 w 149900"/>
                  <a:gd name="connsiteY12" fmla="*/ 47082 h 47082"/>
                  <a:gd name="connsiteX13" fmla="*/ 149900 w 149900"/>
                  <a:gd name="connsiteY13" fmla="*/ 47082 h 47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49900" h="47082">
                    <a:moveTo>
                      <a:pt x="0" y="0"/>
                    </a:moveTo>
                    <a:lnTo>
                      <a:pt x="0" y="18324"/>
                    </a:lnTo>
                    <a:lnTo>
                      <a:pt x="17815" y="18324"/>
                    </a:lnTo>
                    <a:lnTo>
                      <a:pt x="17815" y="27231"/>
                    </a:lnTo>
                    <a:lnTo>
                      <a:pt x="59680" y="27231"/>
                    </a:lnTo>
                    <a:lnTo>
                      <a:pt x="71514" y="27231"/>
                    </a:lnTo>
                    <a:lnTo>
                      <a:pt x="71514" y="34103"/>
                    </a:lnTo>
                    <a:lnTo>
                      <a:pt x="82840" y="34103"/>
                    </a:lnTo>
                    <a:lnTo>
                      <a:pt x="82840" y="40211"/>
                    </a:lnTo>
                    <a:lnTo>
                      <a:pt x="98619" y="40211"/>
                    </a:lnTo>
                    <a:lnTo>
                      <a:pt x="98619" y="43010"/>
                    </a:lnTo>
                    <a:lnTo>
                      <a:pt x="128777" y="43010"/>
                    </a:lnTo>
                    <a:lnTo>
                      <a:pt x="128777" y="47082"/>
                    </a:lnTo>
                    <a:lnTo>
                      <a:pt x="149900" y="4708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0" name="Freeform: Shape 1079">
                <a:extLst>
                  <a:ext uri="{FF2B5EF4-FFF2-40B4-BE49-F238E27FC236}">
                    <a16:creationId xmlns:a16="http://schemas.microsoft.com/office/drawing/2014/main" id="{0DF1A2A3-552B-84FA-5758-6762EEDF4EC0}"/>
                  </a:ext>
                </a:extLst>
              </p:cNvPr>
              <p:cNvSpPr/>
              <p:nvPr/>
            </p:nvSpPr>
            <p:spPr>
              <a:xfrm>
                <a:off x="8952478" y="3356378"/>
                <a:ext cx="39701" cy="4071"/>
              </a:xfrm>
              <a:custGeom>
                <a:avLst/>
                <a:gdLst>
                  <a:gd name="connsiteX0" fmla="*/ 0 w 39701"/>
                  <a:gd name="connsiteY0" fmla="*/ 0 h 4071"/>
                  <a:gd name="connsiteX1" fmla="*/ 25195 w 39701"/>
                  <a:gd name="connsiteY1" fmla="*/ 0 h 4071"/>
                  <a:gd name="connsiteX2" fmla="*/ 25195 w 39701"/>
                  <a:gd name="connsiteY2" fmla="*/ 4072 h 4071"/>
                  <a:gd name="connsiteX3" fmla="*/ 39702 w 39701"/>
                  <a:gd name="connsiteY3" fmla="*/ 4072 h 4071"/>
                </a:gdLst>
                <a:ahLst/>
                <a:cxnLst>
                  <a:cxn ang="0">
                    <a:pos x="connsiteX0" y="connsiteY0"/>
                  </a:cxn>
                  <a:cxn ang="0">
                    <a:pos x="connsiteX1" y="connsiteY1"/>
                  </a:cxn>
                  <a:cxn ang="0">
                    <a:pos x="connsiteX2" y="connsiteY2"/>
                  </a:cxn>
                  <a:cxn ang="0">
                    <a:pos x="connsiteX3" y="connsiteY3"/>
                  </a:cxn>
                </a:cxnLst>
                <a:rect l="l" t="t" r="r" b="b"/>
                <a:pathLst>
                  <a:path w="39701" h="4071">
                    <a:moveTo>
                      <a:pt x="0" y="0"/>
                    </a:moveTo>
                    <a:lnTo>
                      <a:pt x="25195" y="0"/>
                    </a:lnTo>
                    <a:lnTo>
                      <a:pt x="25195" y="4072"/>
                    </a:lnTo>
                    <a:lnTo>
                      <a:pt x="39702" y="407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1" name="Freeform: Shape 1080">
                <a:extLst>
                  <a:ext uri="{FF2B5EF4-FFF2-40B4-BE49-F238E27FC236}">
                    <a16:creationId xmlns:a16="http://schemas.microsoft.com/office/drawing/2014/main" id="{6B115CA2-FDAF-4029-ABC7-2596216611A2}"/>
                  </a:ext>
                </a:extLst>
              </p:cNvPr>
              <p:cNvSpPr/>
              <p:nvPr/>
            </p:nvSpPr>
            <p:spPr>
              <a:xfrm>
                <a:off x="9005287" y="3360450"/>
                <a:ext cx="46191" cy="12724"/>
              </a:xfrm>
              <a:custGeom>
                <a:avLst/>
                <a:gdLst>
                  <a:gd name="connsiteX0" fmla="*/ 0 w 46191"/>
                  <a:gd name="connsiteY0" fmla="*/ 0 h 12724"/>
                  <a:gd name="connsiteX1" fmla="*/ 46192 w 46191"/>
                  <a:gd name="connsiteY1" fmla="*/ 0 h 12724"/>
                </a:gdLst>
                <a:ahLst/>
                <a:cxnLst>
                  <a:cxn ang="0">
                    <a:pos x="connsiteX0" y="connsiteY0"/>
                  </a:cxn>
                  <a:cxn ang="0">
                    <a:pos x="connsiteX1" y="connsiteY1"/>
                  </a:cxn>
                </a:cxnLst>
                <a:rect l="l" t="t" r="r" b="b"/>
                <a:pathLst>
                  <a:path w="46191" h="12724">
                    <a:moveTo>
                      <a:pt x="0" y="0"/>
                    </a:moveTo>
                    <a:lnTo>
                      <a:pt x="46192"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2" name="Freeform: Shape 1081">
                <a:extLst>
                  <a:ext uri="{FF2B5EF4-FFF2-40B4-BE49-F238E27FC236}">
                    <a16:creationId xmlns:a16="http://schemas.microsoft.com/office/drawing/2014/main" id="{A9BBAAC8-8AAF-AEA5-2869-A48731AA0E95}"/>
                  </a:ext>
                </a:extLst>
              </p:cNvPr>
              <p:cNvSpPr/>
              <p:nvPr/>
            </p:nvSpPr>
            <p:spPr>
              <a:xfrm>
                <a:off x="9059623" y="3368594"/>
                <a:ext cx="39829" cy="7762"/>
              </a:xfrm>
              <a:custGeom>
                <a:avLst/>
                <a:gdLst>
                  <a:gd name="connsiteX0" fmla="*/ 0 w 39829"/>
                  <a:gd name="connsiteY0" fmla="*/ 0 h 7762"/>
                  <a:gd name="connsiteX1" fmla="*/ 6872 w 39829"/>
                  <a:gd name="connsiteY1" fmla="*/ 0 h 7762"/>
                  <a:gd name="connsiteX2" fmla="*/ 6872 w 39829"/>
                  <a:gd name="connsiteY2" fmla="*/ 4072 h 7762"/>
                  <a:gd name="connsiteX3" fmla="*/ 10562 w 39829"/>
                  <a:gd name="connsiteY3" fmla="*/ 4072 h 7762"/>
                  <a:gd name="connsiteX4" fmla="*/ 10562 w 39829"/>
                  <a:gd name="connsiteY4" fmla="*/ 7762 h 7762"/>
                  <a:gd name="connsiteX5" fmla="*/ 39829 w 39829"/>
                  <a:gd name="connsiteY5" fmla="*/ 7762 h 7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29" h="7762">
                    <a:moveTo>
                      <a:pt x="0" y="0"/>
                    </a:moveTo>
                    <a:lnTo>
                      <a:pt x="6872" y="0"/>
                    </a:lnTo>
                    <a:lnTo>
                      <a:pt x="6872" y="4072"/>
                    </a:lnTo>
                    <a:lnTo>
                      <a:pt x="10562" y="4072"/>
                    </a:lnTo>
                    <a:lnTo>
                      <a:pt x="10562" y="7762"/>
                    </a:lnTo>
                    <a:lnTo>
                      <a:pt x="39829" y="776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3" name="Freeform: Shape 1082">
                <a:extLst>
                  <a:ext uri="{FF2B5EF4-FFF2-40B4-BE49-F238E27FC236}">
                    <a16:creationId xmlns:a16="http://schemas.microsoft.com/office/drawing/2014/main" id="{5AB6AA1C-1791-AF10-F655-FA6872153937}"/>
                  </a:ext>
                </a:extLst>
              </p:cNvPr>
              <p:cNvSpPr/>
              <p:nvPr/>
            </p:nvSpPr>
            <p:spPr>
              <a:xfrm>
                <a:off x="9109632" y="3376356"/>
                <a:ext cx="248518" cy="34866"/>
              </a:xfrm>
              <a:custGeom>
                <a:avLst/>
                <a:gdLst>
                  <a:gd name="connsiteX0" fmla="*/ 0 w 248518"/>
                  <a:gd name="connsiteY0" fmla="*/ 0 h 34866"/>
                  <a:gd name="connsiteX1" fmla="*/ 110835 w 248518"/>
                  <a:gd name="connsiteY1" fmla="*/ 0 h 34866"/>
                  <a:gd name="connsiteX2" fmla="*/ 110835 w 248518"/>
                  <a:gd name="connsiteY2" fmla="*/ 18197 h 34866"/>
                  <a:gd name="connsiteX3" fmla="*/ 151046 w 248518"/>
                  <a:gd name="connsiteY3" fmla="*/ 18197 h 34866"/>
                  <a:gd name="connsiteX4" fmla="*/ 151046 w 248518"/>
                  <a:gd name="connsiteY4" fmla="*/ 21887 h 34866"/>
                  <a:gd name="connsiteX5" fmla="*/ 210726 w 248518"/>
                  <a:gd name="connsiteY5" fmla="*/ 21887 h 34866"/>
                  <a:gd name="connsiteX6" fmla="*/ 210726 w 248518"/>
                  <a:gd name="connsiteY6" fmla="*/ 28377 h 34866"/>
                  <a:gd name="connsiteX7" fmla="*/ 217215 w 248518"/>
                  <a:gd name="connsiteY7" fmla="*/ 28377 h 34866"/>
                  <a:gd name="connsiteX8" fmla="*/ 217215 w 248518"/>
                  <a:gd name="connsiteY8" fmla="*/ 34866 h 34866"/>
                  <a:gd name="connsiteX9" fmla="*/ 248519 w 248518"/>
                  <a:gd name="connsiteY9" fmla="*/ 34866 h 34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8518" h="34866">
                    <a:moveTo>
                      <a:pt x="0" y="0"/>
                    </a:moveTo>
                    <a:lnTo>
                      <a:pt x="110835" y="0"/>
                    </a:lnTo>
                    <a:lnTo>
                      <a:pt x="110835" y="18197"/>
                    </a:lnTo>
                    <a:lnTo>
                      <a:pt x="151046" y="18197"/>
                    </a:lnTo>
                    <a:lnTo>
                      <a:pt x="151046" y="21887"/>
                    </a:lnTo>
                    <a:lnTo>
                      <a:pt x="210726" y="21887"/>
                    </a:lnTo>
                    <a:lnTo>
                      <a:pt x="210726" y="28377"/>
                    </a:lnTo>
                    <a:lnTo>
                      <a:pt x="217215" y="28377"/>
                    </a:lnTo>
                    <a:lnTo>
                      <a:pt x="217215" y="34866"/>
                    </a:lnTo>
                    <a:lnTo>
                      <a:pt x="248519" y="34866"/>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4" name="Freeform: Shape 1083">
                <a:extLst>
                  <a:ext uri="{FF2B5EF4-FFF2-40B4-BE49-F238E27FC236}">
                    <a16:creationId xmlns:a16="http://schemas.microsoft.com/office/drawing/2014/main" id="{4089698B-3F7C-989B-E540-4415DAC1DEA9}"/>
                  </a:ext>
                </a:extLst>
              </p:cNvPr>
              <p:cNvSpPr/>
              <p:nvPr/>
            </p:nvSpPr>
            <p:spPr>
              <a:xfrm>
                <a:off x="9367440" y="3411223"/>
                <a:ext cx="47209" cy="12724"/>
              </a:xfrm>
              <a:custGeom>
                <a:avLst/>
                <a:gdLst>
                  <a:gd name="connsiteX0" fmla="*/ 0 w 47209"/>
                  <a:gd name="connsiteY0" fmla="*/ 0 h 12724"/>
                  <a:gd name="connsiteX1" fmla="*/ 47210 w 47209"/>
                  <a:gd name="connsiteY1" fmla="*/ 0 h 12724"/>
                </a:gdLst>
                <a:ahLst/>
                <a:cxnLst>
                  <a:cxn ang="0">
                    <a:pos x="connsiteX0" y="connsiteY0"/>
                  </a:cxn>
                  <a:cxn ang="0">
                    <a:pos x="connsiteX1" y="connsiteY1"/>
                  </a:cxn>
                </a:cxnLst>
                <a:rect l="l" t="t" r="r" b="b"/>
                <a:pathLst>
                  <a:path w="47209" h="12724">
                    <a:moveTo>
                      <a:pt x="0" y="0"/>
                    </a:moveTo>
                    <a:lnTo>
                      <a:pt x="4721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5" name="Freeform: Shape 1084">
                <a:extLst>
                  <a:ext uri="{FF2B5EF4-FFF2-40B4-BE49-F238E27FC236}">
                    <a16:creationId xmlns:a16="http://schemas.microsoft.com/office/drawing/2014/main" id="{F6AC88A4-4F4B-A155-1999-B057C7F9F006}"/>
                  </a:ext>
                </a:extLst>
              </p:cNvPr>
              <p:cNvSpPr/>
              <p:nvPr/>
            </p:nvSpPr>
            <p:spPr>
              <a:xfrm>
                <a:off x="9418213" y="3417713"/>
                <a:ext cx="43137" cy="8652"/>
              </a:xfrm>
              <a:custGeom>
                <a:avLst/>
                <a:gdLst>
                  <a:gd name="connsiteX0" fmla="*/ 0 w 43137"/>
                  <a:gd name="connsiteY0" fmla="*/ 0 h 8652"/>
                  <a:gd name="connsiteX1" fmla="*/ 18706 w 43137"/>
                  <a:gd name="connsiteY1" fmla="*/ 0 h 8652"/>
                  <a:gd name="connsiteX2" fmla="*/ 18706 w 43137"/>
                  <a:gd name="connsiteY2" fmla="*/ 8653 h 8652"/>
                  <a:gd name="connsiteX3" fmla="*/ 43138 w 43137"/>
                  <a:gd name="connsiteY3" fmla="*/ 8653 h 8652"/>
                </a:gdLst>
                <a:ahLst/>
                <a:cxnLst>
                  <a:cxn ang="0">
                    <a:pos x="connsiteX0" y="connsiteY0"/>
                  </a:cxn>
                  <a:cxn ang="0">
                    <a:pos x="connsiteX1" y="connsiteY1"/>
                  </a:cxn>
                  <a:cxn ang="0">
                    <a:pos x="connsiteX2" y="connsiteY2"/>
                  </a:cxn>
                  <a:cxn ang="0">
                    <a:pos x="connsiteX3" y="connsiteY3"/>
                  </a:cxn>
                </a:cxnLst>
                <a:rect l="l" t="t" r="r" b="b"/>
                <a:pathLst>
                  <a:path w="43137" h="8652">
                    <a:moveTo>
                      <a:pt x="0" y="0"/>
                    </a:moveTo>
                    <a:lnTo>
                      <a:pt x="18706" y="0"/>
                    </a:lnTo>
                    <a:lnTo>
                      <a:pt x="18706" y="8653"/>
                    </a:lnTo>
                    <a:lnTo>
                      <a:pt x="43138" y="865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6" name="Freeform: Shape 1085">
                <a:extLst>
                  <a:ext uri="{FF2B5EF4-FFF2-40B4-BE49-F238E27FC236}">
                    <a16:creationId xmlns:a16="http://schemas.microsoft.com/office/drawing/2014/main" id="{7A04C6C6-D8A4-2B02-0864-15439460C2ED}"/>
                  </a:ext>
                </a:extLst>
              </p:cNvPr>
              <p:cNvSpPr/>
              <p:nvPr/>
            </p:nvSpPr>
            <p:spPr>
              <a:xfrm>
                <a:off x="9473439" y="3424584"/>
                <a:ext cx="32957" cy="14251"/>
              </a:xfrm>
              <a:custGeom>
                <a:avLst/>
                <a:gdLst>
                  <a:gd name="connsiteX0" fmla="*/ 0 w 32957"/>
                  <a:gd name="connsiteY0" fmla="*/ 0 h 14251"/>
                  <a:gd name="connsiteX1" fmla="*/ 0 w 32957"/>
                  <a:gd name="connsiteY1" fmla="*/ 14252 h 14251"/>
                  <a:gd name="connsiteX2" fmla="*/ 32958 w 32957"/>
                  <a:gd name="connsiteY2" fmla="*/ 14252 h 14251"/>
                </a:gdLst>
                <a:ahLst/>
                <a:cxnLst>
                  <a:cxn ang="0">
                    <a:pos x="connsiteX0" y="connsiteY0"/>
                  </a:cxn>
                  <a:cxn ang="0">
                    <a:pos x="connsiteX1" y="connsiteY1"/>
                  </a:cxn>
                  <a:cxn ang="0">
                    <a:pos x="connsiteX2" y="connsiteY2"/>
                  </a:cxn>
                </a:cxnLst>
                <a:rect l="l" t="t" r="r" b="b"/>
                <a:pathLst>
                  <a:path w="32957" h="14251">
                    <a:moveTo>
                      <a:pt x="0" y="0"/>
                    </a:moveTo>
                    <a:lnTo>
                      <a:pt x="0" y="14252"/>
                    </a:lnTo>
                    <a:lnTo>
                      <a:pt x="32958" y="1425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7" name="Freeform: Shape 1086">
                <a:extLst>
                  <a:ext uri="{FF2B5EF4-FFF2-40B4-BE49-F238E27FC236}">
                    <a16:creationId xmlns:a16="http://schemas.microsoft.com/office/drawing/2014/main" id="{B31F621E-EA6A-1DD5-D346-3A40533C9518}"/>
                  </a:ext>
                </a:extLst>
              </p:cNvPr>
              <p:cNvSpPr/>
              <p:nvPr/>
            </p:nvSpPr>
            <p:spPr>
              <a:xfrm>
                <a:off x="9518104" y="3438836"/>
                <a:ext cx="41865" cy="5853"/>
              </a:xfrm>
              <a:custGeom>
                <a:avLst/>
                <a:gdLst>
                  <a:gd name="connsiteX0" fmla="*/ 0 w 41865"/>
                  <a:gd name="connsiteY0" fmla="*/ 0 h 5853"/>
                  <a:gd name="connsiteX1" fmla="*/ 11071 w 41865"/>
                  <a:gd name="connsiteY1" fmla="*/ 0 h 5853"/>
                  <a:gd name="connsiteX2" fmla="*/ 11071 w 41865"/>
                  <a:gd name="connsiteY2" fmla="*/ 5854 h 5853"/>
                  <a:gd name="connsiteX3" fmla="*/ 41865 w 41865"/>
                  <a:gd name="connsiteY3" fmla="*/ 5854 h 5853"/>
                </a:gdLst>
                <a:ahLst/>
                <a:cxnLst>
                  <a:cxn ang="0">
                    <a:pos x="connsiteX0" y="connsiteY0"/>
                  </a:cxn>
                  <a:cxn ang="0">
                    <a:pos x="connsiteX1" y="connsiteY1"/>
                  </a:cxn>
                  <a:cxn ang="0">
                    <a:pos x="connsiteX2" y="connsiteY2"/>
                  </a:cxn>
                  <a:cxn ang="0">
                    <a:pos x="connsiteX3" y="connsiteY3"/>
                  </a:cxn>
                </a:cxnLst>
                <a:rect l="l" t="t" r="r" b="b"/>
                <a:pathLst>
                  <a:path w="41865" h="5853">
                    <a:moveTo>
                      <a:pt x="0" y="0"/>
                    </a:moveTo>
                    <a:lnTo>
                      <a:pt x="11071" y="0"/>
                    </a:lnTo>
                    <a:lnTo>
                      <a:pt x="11071" y="5854"/>
                    </a:lnTo>
                    <a:lnTo>
                      <a:pt x="41865" y="5854"/>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8" name="Freeform: Shape 1087">
                <a:extLst>
                  <a:ext uri="{FF2B5EF4-FFF2-40B4-BE49-F238E27FC236}">
                    <a16:creationId xmlns:a16="http://schemas.microsoft.com/office/drawing/2014/main" id="{8F0D9723-0927-987C-80A7-E805333F2AD5}"/>
                  </a:ext>
                </a:extLst>
              </p:cNvPr>
              <p:cNvSpPr/>
              <p:nvPr/>
            </p:nvSpPr>
            <p:spPr>
              <a:xfrm>
                <a:off x="9572567" y="3444690"/>
                <a:ext cx="335048" cy="66042"/>
              </a:xfrm>
              <a:custGeom>
                <a:avLst/>
                <a:gdLst>
                  <a:gd name="connsiteX0" fmla="*/ 0 w 335048"/>
                  <a:gd name="connsiteY0" fmla="*/ 0 h 66042"/>
                  <a:gd name="connsiteX1" fmla="*/ 82458 w 335048"/>
                  <a:gd name="connsiteY1" fmla="*/ 0 h 66042"/>
                  <a:gd name="connsiteX2" fmla="*/ 82458 w 335048"/>
                  <a:gd name="connsiteY2" fmla="*/ 10053 h 66042"/>
                  <a:gd name="connsiteX3" fmla="*/ 90220 w 335048"/>
                  <a:gd name="connsiteY3" fmla="*/ 10053 h 66042"/>
                  <a:gd name="connsiteX4" fmla="*/ 90220 w 335048"/>
                  <a:gd name="connsiteY4" fmla="*/ 25450 h 66042"/>
                  <a:gd name="connsiteX5" fmla="*/ 107272 w 335048"/>
                  <a:gd name="connsiteY5" fmla="*/ 25450 h 66042"/>
                  <a:gd name="connsiteX6" fmla="*/ 107272 w 335048"/>
                  <a:gd name="connsiteY6" fmla="*/ 38048 h 66042"/>
                  <a:gd name="connsiteX7" fmla="*/ 149519 w 335048"/>
                  <a:gd name="connsiteY7" fmla="*/ 38048 h 66042"/>
                  <a:gd name="connsiteX8" fmla="*/ 149519 w 335048"/>
                  <a:gd name="connsiteY8" fmla="*/ 48991 h 66042"/>
                  <a:gd name="connsiteX9" fmla="*/ 165298 w 335048"/>
                  <a:gd name="connsiteY9" fmla="*/ 48991 h 66042"/>
                  <a:gd name="connsiteX10" fmla="*/ 165298 w 335048"/>
                  <a:gd name="connsiteY10" fmla="*/ 59935 h 66042"/>
                  <a:gd name="connsiteX11" fmla="*/ 335049 w 335048"/>
                  <a:gd name="connsiteY11" fmla="*/ 59935 h 66042"/>
                  <a:gd name="connsiteX12" fmla="*/ 335049 w 335048"/>
                  <a:gd name="connsiteY12" fmla="*/ 66043 h 66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5048" h="66042">
                    <a:moveTo>
                      <a:pt x="0" y="0"/>
                    </a:moveTo>
                    <a:lnTo>
                      <a:pt x="82458" y="0"/>
                    </a:lnTo>
                    <a:lnTo>
                      <a:pt x="82458" y="10053"/>
                    </a:lnTo>
                    <a:lnTo>
                      <a:pt x="90220" y="10053"/>
                    </a:lnTo>
                    <a:lnTo>
                      <a:pt x="90220" y="25450"/>
                    </a:lnTo>
                    <a:lnTo>
                      <a:pt x="107272" y="25450"/>
                    </a:lnTo>
                    <a:lnTo>
                      <a:pt x="107272" y="38048"/>
                    </a:lnTo>
                    <a:lnTo>
                      <a:pt x="149519" y="38048"/>
                    </a:lnTo>
                    <a:lnTo>
                      <a:pt x="149519" y="48991"/>
                    </a:lnTo>
                    <a:lnTo>
                      <a:pt x="165298" y="48991"/>
                    </a:lnTo>
                    <a:lnTo>
                      <a:pt x="165298" y="59935"/>
                    </a:lnTo>
                    <a:lnTo>
                      <a:pt x="335049" y="59935"/>
                    </a:lnTo>
                    <a:lnTo>
                      <a:pt x="335049" y="6604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9" name="Freeform: Shape 1088">
                <a:extLst>
                  <a:ext uri="{FF2B5EF4-FFF2-40B4-BE49-F238E27FC236}">
                    <a16:creationId xmlns:a16="http://schemas.microsoft.com/office/drawing/2014/main" id="{7BF49387-D116-80B9-609A-E9FED3C51AAE}"/>
                  </a:ext>
                </a:extLst>
              </p:cNvPr>
              <p:cNvSpPr/>
              <p:nvPr/>
            </p:nvSpPr>
            <p:spPr>
              <a:xfrm>
                <a:off x="9913342" y="3515568"/>
                <a:ext cx="21886" cy="24050"/>
              </a:xfrm>
              <a:custGeom>
                <a:avLst/>
                <a:gdLst>
                  <a:gd name="connsiteX0" fmla="*/ 0 w 21886"/>
                  <a:gd name="connsiteY0" fmla="*/ 0 h 24050"/>
                  <a:gd name="connsiteX1" fmla="*/ 12980 w 21886"/>
                  <a:gd name="connsiteY1" fmla="*/ 0 h 24050"/>
                  <a:gd name="connsiteX2" fmla="*/ 12980 w 21886"/>
                  <a:gd name="connsiteY2" fmla="*/ 12598 h 24050"/>
                  <a:gd name="connsiteX3" fmla="*/ 21887 w 21886"/>
                  <a:gd name="connsiteY3" fmla="*/ 12598 h 24050"/>
                  <a:gd name="connsiteX4" fmla="*/ 21887 w 21886"/>
                  <a:gd name="connsiteY4" fmla="*/ 24050 h 24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86" h="24050">
                    <a:moveTo>
                      <a:pt x="0" y="0"/>
                    </a:moveTo>
                    <a:lnTo>
                      <a:pt x="12980" y="0"/>
                    </a:lnTo>
                    <a:lnTo>
                      <a:pt x="12980" y="12598"/>
                    </a:lnTo>
                    <a:lnTo>
                      <a:pt x="21887" y="12598"/>
                    </a:lnTo>
                    <a:lnTo>
                      <a:pt x="21887" y="24050"/>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0" name="Freeform: Shape 1089">
                <a:extLst>
                  <a:ext uri="{FF2B5EF4-FFF2-40B4-BE49-F238E27FC236}">
                    <a16:creationId xmlns:a16="http://schemas.microsoft.com/office/drawing/2014/main" id="{E491B46F-2EB1-2092-7D36-B7708F4796CB}"/>
                  </a:ext>
                </a:extLst>
              </p:cNvPr>
              <p:cNvSpPr/>
              <p:nvPr/>
            </p:nvSpPr>
            <p:spPr>
              <a:xfrm>
                <a:off x="9936883" y="3550943"/>
                <a:ext cx="102690" cy="12724"/>
              </a:xfrm>
              <a:custGeom>
                <a:avLst/>
                <a:gdLst>
                  <a:gd name="connsiteX0" fmla="*/ 0 w 102690"/>
                  <a:gd name="connsiteY0" fmla="*/ 0 h 12724"/>
                  <a:gd name="connsiteX1" fmla="*/ 102691 w 102690"/>
                  <a:gd name="connsiteY1" fmla="*/ 0 h 12724"/>
                </a:gdLst>
                <a:ahLst/>
                <a:cxnLst>
                  <a:cxn ang="0">
                    <a:pos x="connsiteX0" y="connsiteY0"/>
                  </a:cxn>
                  <a:cxn ang="0">
                    <a:pos x="connsiteX1" y="connsiteY1"/>
                  </a:cxn>
                </a:cxnLst>
                <a:rect l="l" t="t" r="r" b="b"/>
                <a:pathLst>
                  <a:path w="102690" h="12724">
                    <a:moveTo>
                      <a:pt x="0" y="0"/>
                    </a:moveTo>
                    <a:lnTo>
                      <a:pt x="10269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1" name="Freeform: Shape 1090">
                <a:extLst>
                  <a:ext uri="{FF2B5EF4-FFF2-40B4-BE49-F238E27FC236}">
                    <a16:creationId xmlns:a16="http://schemas.microsoft.com/office/drawing/2014/main" id="{E75041BD-4744-DC04-725B-11328C66E6BD}"/>
                  </a:ext>
                </a:extLst>
              </p:cNvPr>
              <p:cNvSpPr/>
              <p:nvPr/>
            </p:nvSpPr>
            <p:spPr>
              <a:xfrm>
                <a:off x="10044918" y="3550943"/>
                <a:ext cx="314943" cy="35375"/>
              </a:xfrm>
              <a:custGeom>
                <a:avLst/>
                <a:gdLst>
                  <a:gd name="connsiteX0" fmla="*/ 0 w 314943"/>
                  <a:gd name="connsiteY0" fmla="*/ 0 h 35375"/>
                  <a:gd name="connsiteX1" fmla="*/ 45428 w 314943"/>
                  <a:gd name="connsiteY1" fmla="*/ 0 h 35375"/>
                  <a:gd name="connsiteX2" fmla="*/ 45428 w 314943"/>
                  <a:gd name="connsiteY2" fmla="*/ 15015 h 35375"/>
                  <a:gd name="connsiteX3" fmla="*/ 55226 w 314943"/>
                  <a:gd name="connsiteY3" fmla="*/ 15015 h 35375"/>
                  <a:gd name="connsiteX4" fmla="*/ 55226 w 314943"/>
                  <a:gd name="connsiteY4" fmla="*/ 35375 h 35375"/>
                  <a:gd name="connsiteX5" fmla="*/ 314943 w 314943"/>
                  <a:gd name="connsiteY5" fmla="*/ 35375 h 35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4943" h="35375">
                    <a:moveTo>
                      <a:pt x="0" y="0"/>
                    </a:moveTo>
                    <a:lnTo>
                      <a:pt x="45428" y="0"/>
                    </a:lnTo>
                    <a:lnTo>
                      <a:pt x="45428" y="15015"/>
                    </a:lnTo>
                    <a:lnTo>
                      <a:pt x="55226" y="15015"/>
                    </a:lnTo>
                    <a:lnTo>
                      <a:pt x="55226" y="35375"/>
                    </a:lnTo>
                    <a:lnTo>
                      <a:pt x="314943" y="3537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2" name="Freeform: Shape 1091">
                <a:extLst>
                  <a:ext uri="{FF2B5EF4-FFF2-40B4-BE49-F238E27FC236}">
                    <a16:creationId xmlns:a16="http://schemas.microsoft.com/office/drawing/2014/main" id="{A06CEE39-8616-D79B-BD79-9A01E277B805}"/>
                  </a:ext>
                </a:extLst>
              </p:cNvPr>
              <p:cNvSpPr/>
              <p:nvPr/>
            </p:nvSpPr>
            <p:spPr>
              <a:xfrm>
                <a:off x="10373477" y="3586319"/>
                <a:ext cx="69223" cy="35248"/>
              </a:xfrm>
              <a:custGeom>
                <a:avLst/>
                <a:gdLst>
                  <a:gd name="connsiteX0" fmla="*/ 0 w 69223"/>
                  <a:gd name="connsiteY0" fmla="*/ 0 h 35248"/>
                  <a:gd name="connsiteX1" fmla="*/ 45937 w 69223"/>
                  <a:gd name="connsiteY1" fmla="*/ 0 h 35248"/>
                  <a:gd name="connsiteX2" fmla="*/ 45937 w 69223"/>
                  <a:gd name="connsiteY2" fmla="*/ 35248 h 35248"/>
                  <a:gd name="connsiteX3" fmla="*/ 69224 w 69223"/>
                  <a:gd name="connsiteY3" fmla="*/ 35248 h 35248"/>
                </a:gdLst>
                <a:ahLst/>
                <a:cxnLst>
                  <a:cxn ang="0">
                    <a:pos x="connsiteX0" y="connsiteY0"/>
                  </a:cxn>
                  <a:cxn ang="0">
                    <a:pos x="connsiteX1" y="connsiteY1"/>
                  </a:cxn>
                  <a:cxn ang="0">
                    <a:pos x="connsiteX2" y="connsiteY2"/>
                  </a:cxn>
                  <a:cxn ang="0">
                    <a:pos x="connsiteX3" y="connsiteY3"/>
                  </a:cxn>
                </a:cxnLst>
                <a:rect l="l" t="t" r="r" b="b"/>
                <a:pathLst>
                  <a:path w="69223" h="35248">
                    <a:moveTo>
                      <a:pt x="0" y="0"/>
                    </a:moveTo>
                    <a:lnTo>
                      <a:pt x="45937" y="0"/>
                    </a:lnTo>
                    <a:lnTo>
                      <a:pt x="45937" y="35248"/>
                    </a:lnTo>
                    <a:lnTo>
                      <a:pt x="69224" y="35248"/>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3" name="Freeform: Shape 1092">
                <a:extLst>
                  <a:ext uri="{FF2B5EF4-FFF2-40B4-BE49-F238E27FC236}">
                    <a16:creationId xmlns:a16="http://schemas.microsoft.com/office/drawing/2014/main" id="{02B54434-7476-42A0-8E4E-F618851BEE1C}"/>
                  </a:ext>
                </a:extLst>
              </p:cNvPr>
              <p:cNvSpPr/>
              <p:nvPr/>
            </p:nvSpPr>
            <p:spPr>
              <a:xfrm>
                <a:off x="10454154" y="3621567"/>
                <a:ext cx="44919" cy="12724"/>
              </a:xfrm>
              <a:custGeom>
                <a:avLst/>
                <a:gdLst>
                  <a:gd name="connsiteX0" fmla="*/ 0 w 44919"/>
                  <a:gd name="connsiteY0" fmla="*/ 0 h 12724"/>
                  <a:gd name="connsiteX1" fmla="*/ 44919 w 44919"/>
                  <a:gd name="connsiteY1" fmla="*/ 0 h 12724"/>
                </a:gdLst>
                <a:ahLst/>
                <a:cxnLst>
                  <a:cxn ang="0">
                    <a:pos x="connsiteX0" y="connsiteY0"/>
                  </a:cxn>
                  <a:cxn ang="0">
                    <a:pos x="connsiteX1" y="connsiteY1"/>
                  </a:cxn>
                </a:cxnLst>
                <a:rect l="l" t="t" r="r" b="b"/>
                <a:pathLst>
                  <a:path w="44919" h="12724">
                    <a:moveTo>
                      <a:pt x="0" y="0"/>
                    </a:moveTo>
                    <a:lnTo>
                      <a:pt x="4491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4" name="Freeform: Shape 1093">
                <a:extLst>
                  <a:ext uri="{FF2B5EF4-FFF2-40B4-BE49-F238E27FC236}">
                    <a16:creationId xmlns:a16="http://schemas.microsoft.com/office/drawing/2014/main" id="{E30CDC77-8A59-4F64-F510-99B45584038E}"/>
                  </a:ext>
                </a:extLst>
              </p:cNvPr>
              <p:cNvSpPr/>
              <p:nvPr/>
            </p:nvSpPr>
            <p:spPr>
              <a:xfrm>
                <a:off x="10508235" y="3621567"/>
                <a:ext cx="58025" cy="12724"/>
              </a:xfrm>
              <a:custGeom>
                <a:avLst/>
                <a:gdLst>
                  <a:gd name="connsiteX0" fmla="*/ 0 w 58025"/>
                  <a:gd name="connsiteY0" fmla="*/ 0 h 12724"/>
                  <a:gd name="connsiteX1" fmla="*/ 58026 w 58025"/>
                  <a:gd name="connsiteY1" fmla="*/ 0 h 12724"/>
                </a:gdLst>
                <a:ahLst/>
                <a:cxnLst>
                  <a:cxn ang="0">
                    <a:pos x="connsiteX0" y="connsiteY0"/>
                  </a:cxn>
                  <a:cxn ang="0">
                    <a:pos x="connsiteX1" y="connsiteY1"/>
                  </a:cxn>
                </a:cxnLst>
                <a:rect l="l" t="t" r="r" b="b"/>
                <a:pathLst>
                  <a:path w="58025" h="12724">
                    <a:moveTo>
                      <a:pt x="0" y="0"/>
                    </a:moveTo>
                    <a:lnTo>
                      <a:pt x="58026"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5" name="Freeform: Shape 1094">
                <a:extLst>
                  <a:ext uri="{FF2B5EF4-FFF2-40B4-BE49-F238E27FC236}">
                    <a16:creationId xmlns:a16="http://schemas.microsoft.com/office/drawing/2014/main" id="{CF2893F8-3A92-032F-788C-37C7711FB461}"/>
                  </a:ext>
                </a:extLst>
              </p:cNvPr>
              <p:cNvSpPr/>
              <p:nvPr/>
            </p:nvSpPr>
            <p:spPr>
              <a:xfrm>
                <a:off x="10573260" y="3621567"/>
                <a:ext cx="45428" cy="12724"/>
              </a:xfrm>
              <a:custGeom>
                <a:avLst/>
                <a:gdLst>
                  <a:gd name="connsiteX0" fmla="*/ 0 w 45428"/>
                  <a:gd name="connsiteY0" fmla="*/ 0 h 12724"/>
                  <a:gd name="connsiteX1" fmla="*/ 45428 w 45428"/>
                  <a:gd name="connsiteY1" fmla="*/ 0 h 12724"/>
                </a:gdLst>
                <a:ahLst/>
                <a:cxnLst>
                  <a:cxn ang="0">
                    <a:pos x="connsiteX0" y="connsiteY0"/>
                  </a:cxn>
                  <a:cxn ang="0">
                    <a:pos x="connsiteX1" y="connsiteY1"/>
                  </a:cxn>
                </a:cxnLst>
                <a:rect l="l" t="t" r="r" b="b"/>
                <a:pathLst>
                  <a:path w="45428" h="12724">
                    <a:moveTo>
                      <a:pt x="0" y="0"/>
                    </a:moveTo>
                    <a:lnTo>
                      <a:pt x="4542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6" name="Freeform: Shape 1095">
                <a:extLst>
                  <a:ext uri="{FF2B5EF4-FFF2-40B4-BE49-F238E27FC236}">
                    <a16:creationId xmlns:a16="http://schemas.microsoft.com/office/drawing/2014/main" id="{B6C12A5A-B0A6-18F2-EA7D-3E735F5F4E6E}"/>
                  </a:ext>
                </a:extLst>
              </p:cNvPr>
              <p:cNvSpPr/>
              <p:nvPr/>
            </p:nvSpPr>
            <p:spPr>
              <a:xfrm>
                <a:off x="10631159" y="3621567"/>
                <a:ext cx="47082" cy="12724"/>
              </a:xfrm>
              <a:custGeom>
                <a:avLst/>
                <a:gdLst>
                  <a:gd name="connsiteX0" fmla="*/ 0 w 47082"/>
                  <a:gd name="connsiteY0" fmla="*/ 0 h 12724"/>
                  <a:gd name="connsiteX1" fmla="*/ 47082 w 47082"/>
                  <a:gd name="connsiteY1" fmla="*/ 0 h 12724"/>
                </a:gdLst>
                <a:ahLst/>
                <a:cxnLst>
                  <a:cxn ang="0">
                    <a:pos x="connsiteX0" y="connsiteY0"/>
                  </a:cxn>
                  <a:cxn ang="0">
                    <a:pos x="connsiteX1" y="connsiteY1"/>
                  </a:cxn>
                </a:cxnLst>
                <a:rect l="l" t="t" r="r" b="b"/>
                <a:pathLst>
                  <a:path w="47082" h="12724">
                    <a:moveTo>
                      <a:pt x="0" y="0"/>
                    </a:moveTo>
                    <a:lnTo>
                      <a:pt x="47082"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7" name="Freeform: Shape 1096">
                <a:extLst>
                  <a:ext uri="{FF2B5EF4-FFF2-40B4-BE49-F238E27FC236}">
                    <a16:creationId xmlns:a16="http://schemas.microsoft.com/office/drawing/2014/main" id="{DA077D71-90A9-BE27-BC99-F1103AC758CF}"/>
                  </a:ext>
                </a:extLst>
              </p:cNvPr>
              <p:cNvSpPr/>
              <p:nvPr/>
            </p:nvSpPr>
            <p:spPr>
              <a:xfrm>
                <a:off x="10692875" y="3621567"/>
                <a:ext cx="44410" cy="12724"/>
              </a:xfrm>
              <a:custGeom>
                <a:avLst/>
                <a:gdLst>
                  <a:gd name="connsiteX0" fmla="*/ 0 w 44410"/>
                  <a:gd name="connsiteY0" fmla="*/ 0 h 12724"/>
                  <a:gd name="connsiteX1" fmla="*/ 44410 w 44410"/>
                  <a:gd name="connsiteY1" fmla="*/ 0 h 12724"/>
                </a:gdLst>
                <a:ahLst/>
                <a:cxnLst>
                  <a:cxn ang="0">
                    <a:pos x="connsiteX0" y="connsiteY0"/>
                  </a:cxn>
                  <a:cxn ang="0">
                    <a:pos x="connsiteX1" y="connsiteY1"/>
                  </a:cxn>
                </a:cxnLst>
                <a:rect l="l" t="t" r="r" b="b"/>
                <a:pathLst>
                  <a:path w="44410" h="12724">
                    <a:moveTo>
                      <a:pt x="0" y="0"/>
                    </a:moveTo>
                    <a:lnTo>
                      <a:pt x="4441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8" name="Freeform: Shape 1097">
                <a:extLst>
                  <a:ext uri="{FF2B5EF4-FFF2-40B4-BE49-F238E27FC236}">
                    <a16:creationId xmlns:a16="http://schemas.microsoft.com/office/drawing/2014/main" id="{91702DD6-3B71-1DE5-91E8-1817D9C4AF8B}"/>
                  </a:ext>
                </a:extLst>
              </p:cNvPr>
              <p:cNvSpPr/>
              <p:nvPr/>
            </p:nvSpPr>
            <p:spPr>
              <a:xfrm>
                <a:off x="10749755" y="3621567"/>
                <a:ext cx="106635" cy="12724"/>
              </a:xfrm>
              <a:custGeom>
                <a:avLst/>
                <a:gdLst>
                  <a:gd name="connsiteX0" fmla="*/ 0 w 106635"/>
                  <a:gd name="connsiteY0" fmla="*/ 0 h 12724"/>
                  <a:gd name="connsiteX1" fmla="*/ 106635 w 106635"/>
                  <a:gd name="connsiteY1" fmla="*/ 0 h 12724"/>
                </a:gdLst>
                <a:ahLst/>
                <a:cxnLst>
                  <a:cxn ang="0">
                    <a:pos x="connsiteX0" y="connsiteY0"/>
                  </a:cxn>
                  <a:cxn ang="0">
                    <a:pos x="connsiteX1" y="connsiteY1"/>
                  </a:cxn>
                </a:cxnLst>
                <a:rect l="l" t="t" r="r" b="b"/>
                <a:pathLst>
                  <a:path w="106635" h="12724">
                    <a:moveTo>
                      <a:pt x="0" y="0"/>
                    </a:moveTo>
                    <a:lnTo>
                      <a:pt x="106635"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9" name="Freeform: Shape 1098">
                <a:extLst>
                  <a:ext uri="{FF2B5EF4-FFF2-40B4-BE49-F238E27FC236}">
                    <a16:creationId xmlns:a16="http://schemas.microsoft.com/office/drawing/2014/main" id="{06A308ED-E364-1FB6-E394-6FD8F50BDE44}"/>
                  </a:ext>
                </a:extLst>
              </p:cNvPr>
              <p:cNvSpPr/>
              <p:nvPr/>
            </p:nvSpPr>
            <p:spPr>
              <a:xfrm>
                <a:off x="10868861" y="3621567"/>
                <a:ext cx="46064" cy="12724"/>
              </a:xfrm>
              <a:custGeom>
                <a:avLst/>
                <a:gdLst>
                  <a:gd name="connsiteX0" fmla="*/ 0 w 46064"/>
                  <a:gd name="connsiteY0" fmla="*/ 0 h 12724"/>
                  <a:gd name="connsiteX1" fmla="*/ 46064 w 46064"/>
                  <a:gd name="connsiteY1" fmla="*/ 0 h 12724"/>
                </a:gdLst>
                <a:ahLst/>
                <a:cxnLst>
                  <a:cxn ang="0">
                    <a:pos x="connsiteX0" y="connsiteY0"/>
                  </a:cxn>
                  <a:cxn ang="0">
                    <a:pos x="connsiteX1" y="connsiteY1"/>
                  </a:cxn>
                </a:cxnLst>
                <a:rect l="l" t="t" r="r" b="b"/>
                <a:pathLst>
                  <a:path w="46064" h="12724">
                    <a:moveTo>
                      <a:pt x="0" y="0"/>
                    </a:moveTo>
                    <a:lnTo>
                      <a:pt x="46064"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0" name="Freeform: Shape 1099">
                <a:extLst>
                  <a:ext uri="{FF2B5EF4-FFF2-40B4-BE49-F238E27FC236}">
                    <a16:creationId xmlns:a16="http://schemas.microsoft.com/office/drawing/2014/main" id="{5941F3EA-8D7A-CDD7-21C8-3C9D08D306CB}"/>
                  </a:ext>
                </a:extLst>
              </p:cNvPr>
              <p:cNvSpPr/>
              <p:nvPr/>
            </p:nvSpPr>
            <p:spPr>
              <a:xfrm>
                <a:off x="10926251" y="3621567"/>
                <a:ext cx="63879" cy="12724"/>
              </a:xfrm>
              <a:custGeom>
                <a:avLst/>
                <a:gdLst>
                  <a:gd name="connsiteX0" fmla="*/ 0 w 63879"/>
                  <a:gd name="connsiteY0" fmla="*/ 0 h 12724"/>
                  <a:gd name="connsiteX1" fmla="*/ 63879 w 63879"/>
                  <a:gd name="connsiteY1" fmla="*/ 0 h 12724"/>
                </a:gdLst>
                <a:ahLst/>
                <a:cxnLst>
                  <a:cxn ang="0">
                    <a:pos x="connsiteX0" y="connsiteY0"/>
                  </a:cxn>
                  <a:cxn ang="0">
                    <a:pos x="connsiteX1" y="connsiteY1"/>
                  </a:cxn>
                </a:cxnLst>
                <a:rect l="l" t="t" r="r" b="b"/>
                <a:pathLst>
                  <a:path w="63879" h="12724">
                    <a:moveTo>
                      <a:pt x="0" y="0"/>
                    </a:moveTo>
                    <a:lnTo>
                      <a:pt x="6387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1" name="Freeform: Shape 1100">
                <a:extLst>
                  <a:ext uri="{FF2B5EF4-FFF2-40B4-BE49-F238E27FC236}">
                    <a16:creationId xmlns:a16="http://schemas.microsoft.com/office/drawing/2014/main" id="{44F72A9F-D90E-AAF9-BE31-B2B902E69E9C}"/>
                  </a:ext>
                </a:extLst>
              </p:cNvPr>
              <p:cNvSpPr/>
              <p:nvPr/>
            </p:nvSpPr>
            <p:spPr>
              <a:xfrm>
                <a:off x="7574998" y="2730309"/>
                <a:ext cx="12724" cy="10816"/>
              </a:xfrm>
              <a:custGeom>
                <a:avLst/>
                <a:gdLst>
                  <a:gd name="connsiteX0" fmla="*/ 0 w 12724"/>
                  <a:gd name="connsiteY0" fmla="*/ 0 h 10816"/>
                  <a:gd name="connsiteX1" fmla="*/ 0 w 12724"/>
                  <a:gd name="connsiteY1" fmla="*/ 10816 h 10816"/>
                </a:gdLst>
                <a:ahLst/>
                <a:cxnLst>
                  <a:cxn ang="0">
                    <a:pos x="connsiteX0" y="connsiteY0"/>
                  </a:cxn>
                  <a:cxn ang="0">
                    <a:pos x="connsiteX1" y="connsiteY1"/>
                  </a:cxn>
                </a:cxnLst>
                <a:rect l="l" t="t" r="r" b="b"/>
                <a:pathLst>
                  <a:path w="12724" h="10816">
                    <a:moveTo>
                      <a:pt x="0" y="0"/>
                    </a:moveTo>
                    <a:lnTo>
                      <a:pt x="0" y="10816"/>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102" name="Graphic 24">
              <a:extLst>
                <a:ext uri="{FF2B5EF4-FFF2-40B4-BE49-F238E27FC236}">
                  <a16:creationId xmlns:a16="http://schemas.microsoft.com/office/drawing/2014/main" id="{DE28329D-E8FA-86AF-80A4-FE0C85641BC8}"/>
                </a:ext>
              </a:extLst>
            </p:cNvPr>
            <p:cNvGrpSpPr/>
            <p:nvPr/>
          </p:nvGrpSpPr>
          <p:grpSpPr>
            <a:xfrm>
              <a:off x="7660001" y="2861376"/>
              <a:ext cx="3314477" cy="775842"/>
              <a:chOff x="7660001" y="2861376"/>
              <a:chExt cx="3314477" cy="775842"/>
            </a:xfrm>
          </p:grpSpPr>
          <p:sp>
            <p:nvSpPr>
              <p:cNvPr id="1103" name="Freeform: Shape 1102">
                <a:extLst>
                  <a:ext uri="{FF2B5EF4-FFF2-40B4-BE49-F238E27FC236}">
                    <a16:creationId xmlns:a16="http://schemas.microsoft.com/office/drawing/2014/main" id="{4F974DB1-2CC5-E403-6A0B-BA8B0B1CFB6D}"/>
                  </a:ext>
                </a:extLst>
              </p:cNvPr>
              <p:cNvSpPr/>
              <p:nvPr/>
            </p:nvSpPr>
            <p:spPr>
              <a:xfrm>
                <a:off x="7660001" y="2861376"/>
                <a:ext cx="34102" cy="12724"/>
              </a:xfrm>
              <a:custGeom>
                <a:avLst/>
                <a:gdLst>
                  <a:gd name="connsiteX0" fmla="*/ 0 w 34102"/>
                  <a:gd name="connsiteY0" fmla="*/ 0 h 12724"/>
                  <a:gd name="connsiteX1" fmla="*/ 34103 w 34102"/>
                  <a:gd name="connsiteY1" fmla="*/ 0 h 12724"/>
                </a:gdLst>
                <a:ahLst/>
                <a:cxnLst>
                  <a:cxn ang="0">
                    <a:pos x="connsiteX0" y="connsiteY0"/>
                  </a:cxn>
                  <a:cxn ang="0">
                    <a:pos x="connsiteX1" y="connsiteY1"/>
                  </a:cxn>
                </a:cxnLst>
                <a:rect l="l" t="t" r="r" b="b"/>
                <a:pathLst>
                  <a:path w="34102" h="12724">
                    <a:moveTo>
                      <a:pt x="0" y="0"/>
                    </a:moveTo>
                    <a:lnTo>
                      <a:pt x="34103"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4" name="Freeform: Shape 1103">
                <a:extLst>
                  <a:ext uri="{FF2B5EF4-FFF2-40B4-BE49-F238E27FC236}">
                    <a16:creationId xmlns:a16="http://schemas.microsoft.com/office/drawing/2014/main" id="{9903AB46-2849-F037-E7B7-6039F35C1956}"/>
                  </a:ext>
                </a:extLst>
              </p:cNvPr>
              <p:cNvSpPr/>
              <p:nvPr/>
            </p:nvSpPr>
            <p:spPr>
              <a:xfrm>
                <a:off x="7716882" y="2880082"/>
                <a:ext cx="18451" cy="12724"/>
              </a:xfrm>
              <a:custGeom>
                <a:avLst/>
                <a:gdLst>
                  <a:gd name="connsiteX0" fmla="*/ 0 w 18451"/>
                  <a:gd name="connsiteY0" fmla="*/ 0 h 12724"/>
                  <a:gd name="connsiteX1" fmla="*/ 18451 w 18451"/>
                  <a:gd name="connsiteY1" fmla="*/ 0 h 12724"/>
                </a:gdLst>
                <a:ahLst/>
                <a:cxnLst>
                  <a:cxn ang="0">
                    <a:pos x="connsiteX0" y="connsiteY0"/>
                  </a:cxn>
                  <a:cxn ang="0">
                    <a:pos x="connsiteX1" y="connsiteY1"/>
                  </a:cxn>
                </a:cxnLst>
                <a:rect l="l" t="t" r="r" b="b"/>
                <a:pathLst>
                  <a:path w="18451" h="12724">
                    <a:moveTo>
                      <a:pt x="0" y="0"/>
                    </a:moveTo>
                    <a:lnTo>
                      <a:pt x="1845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5" name="Freeform: Shape 1104">
                <a:extLst>
                  <a:ext uri="{FF2B5EF4-FFF2-40B4-BE49-F238E27FC236}">
                    <a16:creationId xmlns:a16="http://schemas.microsoft.com/office/drawing/2014/main" id="{D24F5B9F-5B33-170E-CCB4-073C4C01AE78}"/>
                  </a:ext>
                </a:extLst>
              </p:cNvPr>
              <p:cNvSpPr/>
              <p:nvPr/>
            </p:nvSpPr>
            <p:spPr>
              <a:xfrm>
                <a:off x="7750985" y="2906804"/>
                <a:ext cx="11579" cy="12724"/>
              </a:xfrm>
              <a:custGeom>
                <a:avLst/>
                <a:gdLst>
                  <a:gd name="connsiteX0" fmla="*/ 0 w 11579"/>
                  <a:gd name="connsiteY0" fmla="*/ 0 h 12724"/>
                  <a:gd name="connsiteX1" fmla="*/ 11580 w 11579"/>
                  <a:gd name="connsiteY1" fmla="*/ 0 h 12724"/>
                </a:gdLst>
                <a:ahLst/>
                <a:cxnLst>
                  <a:cxn ang="0">
                    <a:pos x="connsiteX0" y="connsiteY0"/>
                  </a:cxn>
                  <a:cxn ang="0">
                    <a:pos x="connsiteX1" y="connsiteY1"/>
                  </a:cxn>
                </a:cxnLst>
                <a:rect l="l" t="t" r="r" b="b"/>
                <a:pathLst>
                  <a:path w="11579" h="12724">
                    <a:moveTo>
                      <a:pt x="0" y="0"/>
                    </a:moveTo>
                    <a:lnTo>
                      <a:pt x="1158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6" name="Freeform: Shape 1105">
                <a:extLst>
                  <a:ext uri="{FF2B5EF4-FFF2-40B4-BE49-F238E27FC236}">
                    <a16:creationId xmlns:a16="http://schemas.microsoft.com/office/drawing/2014/main" id="{302DAFCD-8FFD-DF44-7D0E-E114DC2EFA36}"/>
                  </a:ext>
                </a:extLst>
              </p:cNvPr>
              <p:cNvSpPr/>
              <p:nvPr/>
            </p:nvSpPr>
            <p:spPr>
              <a:xfrm>
                <a:off x="7831661" y="2998170"/>
                <a:ext cx="25449" cy="12724"/>
              </a:xfrm>
              <a:custGeom>
                <a:avLst/>
                <a:gdLst>
                  <a:gd name="connsiteX0" fmla="*/ 0 w 25449"/>
                  <a:gd name="connsiteY0" fmla="*/ 0 h 12724"/>
                  <a:gd name="connsiteX1" fmla="*/ 25450 w 25449"/>
                  <a:gd name="connsiteY1" fmla="*/ 0 h 12724"/>
                </a:gdLst>
                <a:ahLst/>
                <a:cxnLst>
                  <a:cxn ang="0">
                    <a:pos x="connsiteX0" y="connsiteY0"/>
                  </a:cxn>
                  <a:cxn ang="0">
                    <a:pos x="connsiteX1" y="connsiteY1"/>
                  </a:cxn>
                </a:cxnLst>
                <a:rect l="l" t="t" r="r" b="b"/>
                <a:pathLst>
                  <a:path w="25449" h="12724">
                    <a:moveTo>
                      <a:pt x="0" y="0"/>
                    </a:moveTo>
                    <a:lnTo>
                      <a:pt x="2545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7" name="Freeform: Shape 1106">
                <a:extLst>
                  <a:ext uri="{FF2B5EF4-FFF2-40B4-BE49-F238E27FC236}">
                    <a16:creationId xmlns:a16="http://schemas.microsoft.com/office/drawing/2014/main" id="{20616BC7-3D1B-200D-2E81-AF9B45888CFB}"/>
                  </a:ext>
                </a:extLst>
              </p:cNvPr>
              <p:cNvSpPr/>
              <p:nvPr/>
            </p:nvSpPr>
            <p:spPr>
              <a:xfrm>
                <a:off x="7897704" y="3051869"/>
                <a:ext cx="9289" cy="12724"/>
              </a:xfrm>
              <a:custGeom>
                <a:avLst/>
                <a:gdLst>
                  <a:gd name="connsiteX0" fmla="*/ 0 w 9289"/>
                  <a:gd name="connsiteY0" fmla="*/ 0 h 12724"/>
                  <a:gd name="connsiteX1" fmla="*/ 9289 w 9289"/>
                  <a:gd name="connsiteY1" fmla="*/ 0 h 12724"/>
                </a:gdLst>
                <a:ahLst/>
                <a:cxnLst>
                  <a:cxn ang="0">
                    <a:pos x="connsiteX0" y="connsiteY0"/>
                  </a:cxn>
                  <a:cxn ang="0">
                    <a:pos x="connsiteX1" y="connsiteY1"/>
                  </a:cxn>
                </a:cxnLst>
                <a:rect l="l" t="t" r="r" b="b"/>
                <a:pathLst>
                  <a:path w="9289" h="12724">
                    <a:moveTo>
                      <a:pt x="0" y="0"/>
                    </a:moveTo>
                    <a:lnTo>
                      <a:pt x="928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8" name="Freeform: Shape 1107">
                <a:extLst>
                  <a:ext uri="{FF2B5EF4-FFF2-40B4-BE49-F238E27FC236}">
                    <a16:creationId xmlns:a16="http://schemas.microsoft.com/office/drawing/2014/main" id="{52F10D15-522D-2D9F-51E5-64955BEE1845}"/>
                  </a:ext>
                </a:extLst>
              </p:cNvPr>
              <p:cNvSpPr/>
              <p:nvPr/>
            </p:nvSpPr>
            <p:spPr>
              <a:xfrm>
                <a:off x="8019100" y="3099079"/>
                <a:ext cx="12724" cy="30667"/>
              </a:xfrm>
              <a:custGeom>
                <a:avLst/>
                <a:gdLst>
                  <a:gd name="connsiteX0" fmla="*/ 0 w 12724"/>
                  <a:gd name="connsiteY0" fmla="*/ 0 h 30667"/>
                  <a:gd name="connsiteX1" fmla="*/ 0 w 12724"/>
                  <a:gd name="connsiteY1" fmla="*/ 30667 h 30667"/>
                </a:gdLst>
                <a:ahLst/>
                <a:cxnLst>
                  <a:cxn ang="0">
                    <a:pos x="connsiteX0" y="connsiteY0"/>
                  </a:cxn>
                  <a:cxn ang="0">
                    <a:pos x="connsiteX1" y="connsiteY1"/>
                  </a:cxn>
                </a:cxnLst>
                <a:rect l="l" t="t" r="r" b="b"/>
                <a:pathLst>
                  <a:path w="12724" h="30667">
                    <a:moveTo>
                      <a:pt x="0" y="0"/>
                    </a:moveTo>
                    <a:lnTo>
                      <a:pt x="0" y="3066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9" name="Freeform: Shape 1108">
                <a:extLst>
                  <a:ext uri="{FF2B5EF4-FFF2-40B4-BE49-F238E27FC236}">
                    <a16:creationId xmlns:a16="http://schemas.microsoft.com/office/drawing/2014/main" id="{57FE5669-9333-DB91-7182-59E7A5D57090}"/>
                  </a:ext>
                </a:extLst>
              </p:cNvPr>
              <p:cNvSpPr/>
              <p:nvPr/>
            </p:nvSpPr>
            <p:spPr>
              <a:xfrm>
                <a:off x="8056894" y="3149088"/>
                <a:ext cx="35757" cy="12724"/>
              </a:xfrm>
              <a:custGeom>
                <a:avLst/>
                <a:gdLst>
                  <a:gd name="connsiteX0" fmla="*/ 0 w 35757"/>
                  <a:gd name="connsiteY0" fmla="*/ 0 h 12724"/>
                  <a:gd name="connsiteX1" fmla="*/ 35757 w 35757"/>
                  <a:gd name="connsiteY1" fmla="*/ 0 h 12724"/>
                </a:gdLst>
                <a:ahLst/>
                <a:cxnLst>
                  <a:cxn ang="0">
                    <a:pos x="connsiteX0" y="connsiteY0"/>
                  </a:cxn>
                  <a:cxn ang="0">
                    <a:pos x="connsiteX1" y="connsiteY1"/>
                  </a:cxn>
                </a:cxnLst>
                <a:rect l="l" t="t" r="r" b="b"/>
                <a:pathLst>
                  <a:path w="35757" h="12724">
                    <a:moveTo>
                      <a:pt x="0" y="0"/>
                    </a:moveTo>
                    <a:lnTo>
                      <a:pt x="35757"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0" name="Freeform: Shape 1109">
                <a:extLst>
                  <a:ext uri="{FF2B5EF4-FFF2-40B4-BE49-F238E27FC236}">
                    <a16:creationId xmlns:a16="http://schemas.microsoft.com/office/drawing/2014/main" id="{E15D0A8F-E482-067B-0C2F-95F3A65E4F60}"/>
                  </a:ext>
                </a:extLst>
              </p:cNvPr>
              <p:cNvSpPr/>
              <p:nvPr/>
            </p:nvSpPr>
            <p:spPr>
              <a:xfrm>
                <a:off x="8074836" y="3145652"/>
                <a:ext cx="12724" cy="20232"/>
              </a:xfrm>
              <a:custGeom>
                <a:avLst/>
                <a:gdLst>
                  <a:gd name="connsiteX0" fmla="*/ 0 w 12724"/>
                  <a:gd name="connsiteY0" fmla="*/ 20233 h 20232"/>
                  <a:gd name="connsiteX1" fmla="*/ 0 w 12724"/>
                  <a:gd name="connsiteY1" fmla="*/ 0 h 20232"/>
                </a:gdLst>
                <a:ahLst/>
                <a:cxnLst>
                  <a:cxn ang="0">
                    <a:pos x="connsiteX0" y="connsiteY0"/>
                  </a:cxn>
                  <a:cxn ang="0">
                    <a:pos x="connsiteX1" y="connsiteY1"/>
                  </a:cxn>
                </a:cxnLst>
                <a:rect l="l" t="t" r="r" b="b"/>
                <a:pathLst>
                  <a:path w="12724" h="20232">
                    <a:moveTo>
                      <a:pt x="0" y="20233"/>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1" name="Freeform: Shape 1110">
                <a:extLst>
                  <a:ext uri="{FF2B5EF4-FFF2-40B4-BE49-F238E27FC236}">
                    <a16:creationId xmlns:a16="http://schemas.microsoft.com/office/drawing/2014/main" id="{2D725DEC-3D58-7C00-9C9C-4B3265245DCE}"/>
                  </a:ext>
                </a:extLst>
              </p:cNvPr>
              <p:cNvSpPr/>
              <p:nvPr/>
            </p:nvSpPr>
            <p:spPr>
              <a:xfrm>
                <a:off x="8234534" y="3187899"/>
                <a:ext cx="21632" cy="12724"/>
              </a:xfrm>
              <a:custGeom>
                <a:avLst/>
                <a:gdLst>
                  <a:gd name="connsiteX0" fmla="*/ 0 w 21632"/>
                  <a:gd name="connsiteY0" fmla="*/ 0 h 12724"/>
                  <a:gd name="connsiteX1" fmla="*/ 21632 w 21632"/>
                  <a:gd name="connsiteY1" fmla="*/ 0 h 12724"/>
                </a:gdLst>
                <a:ahLst/>
                <a:cxnLst>
                  <a:cxn ang="0">
                    <a:pos x="connsiteX0" y="connsiteY0"/>
                  </a:cxn>
                  <a:cxn ang="0">
                    <a:pos x="connsiteX1" y="connsiteY1"/>
                  </a:cxn>
                </a:cxnLst>
                <a:rect l="l" t="t" r="r" b="b"/>
                <a:pathLst>
                  <a:path w="21632" h="12724">
                    <a:moveTo>
                      <a:pt x="0" y="0"/>
                    </a:moveTo>
                    <a:lnTo>
                      <a:pt x="21632"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2" name="Freeform: Shape 1111">
                <a:extLst>
                  <a:ext uri="{FF2B5EF4-FFF2-40B4-BE49-F238E27FC236}">
                    <a16:creationId xmlns:a16="http://schemas.microsoft.com/office/drawing/2014/main" id="{5D817042-49F9-C806-564B-2DA04416D4FC}"/>
                  </a:ext>
                </a:extLst>
              </p:cNvPr>
              <p:cNvSpPr/>
              <p:nvPr/>
            </p:nvSpPr>
            <p:spPr>
              <a:xfrm>
                <a:off x="8519956" y="3227347"/>
                <a:ext cx="12724" cy="29776"/>
              </a:xfrm>
              <a:custGeom>
                <a:avLst/>
                <a:gdLst>
                  <a:gd name="connsiteX0" fmla="*/ 0 w 12724"/>
                  <a:gd name="connsiteY0" fmla="*/ 0 h 29776"/>
                  <a:gd name="connsiteX1" fmla="*/ 0 w 12724"/>
                  <a:gd name="connsiteY1" fmla="*/ 29776 h 29776"/>
                </a:gdLst>
                <a:ahLst/>
                <a:cxnLst>
                  <a:cxn ang="0">
                    <a:pos x="connsiteX0" y="connsiteY0"/>
                  </a:cxn>
                  <a:cxn ang="0">
                    <a:pos x="connsiteX1" y="connsiteY1"/>
                  </a:cxn>
                </a:cxnLst>
                <a:rect l="l" t="t" r="r" b="b"/>
                <a:pathLst>
                  <a:path w="12724" h="29776">
                    <a:moveTo>
                      <a:pt x="0" y="0"/>
                    </a:moveTo>
                    <a:lnTo>
                      <a:pt x="0" y="29776"/>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3" name="Freeform: Shape 1112">
                <a:extLst>
                  <a:ext uri="{FF2B5EF4-FFF2-40B4-BE49-F238E27FC236}">
                    <a16:creationId xmlns:a16="http://schemas.microsoft.com/office/drawing/2014/main" id="{9C9704D0-C38A-C550-5AEC-38FC97F42A9B}"/>
                  </a:ext>
                </a:extLst>
              </p:cNvPr>
              <p:cNvSpPr/>
              <p:nvPr/>
            </p:nvSpPr>
            <p:spPr>
              <a:xfrm>
                <a:off x="8551896" y="3252033"/>
                <a:ext cx="34102" cy="12724"/>
              </a:xfrm>
              <a:custGeom>
                <a:avLst/>
                <a:gdLst>
                  <a:gd name="connsiteX0" fmla="*/ 34103 w 34102"/>
                  <a:gd name="connsiteY0" fmla="*/ 0 h 12724"/>
                  <a:gd name="connsiteX1" fmla="*/ 0 w 34102"/>
                  <a:gd name="connsiteY1" fmla="*/ 0 h 12724"/>
                </a:gdLst>
                <a:ahLst/>
                <a:cxnLst>
                  <a:cxn ang="0">
                    <a:pos x="connsiteX0" y="connsiteY0"/>
                  </a:cxn>
                  <a:cxn ang="0">
                    <a:pos x="connsiteX1" y="connsiteY1"/>
                  </a:cxn>
                </a:cxnLst>
                <a:rect l="l" t="t" r="r" b="b"/>
                <a:pathLst>
                  <a:path w="34102" h="12724">
                    <a:moveTo>
                      <a:pt x="34103" y="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4" name="Freeform: Shape 1113">
                <a:extLst>
                  <a:ext uri="{FF2B5EF4-FFF2-40B4-BE49-F238E27FC236}">
                    <a16:creationId xmlns:a16="http://schemas.microsoft.com/office/drawing/2014/main" id="{C53A47C0-1383-7650-D2B3-CCCBE033E845}"/>
                  </a:ext>
                </a:extLst>
              </p:cNvPr>
              <p:cNvSpPr/>
              <p:nvPr/>
            </p:nvSpPr>
            <p:spPr>
              <a:xfrm>
                <a:off x="8585999" y="3274302"/>
                <a:ext cx="28631" cy="12724"/>
              </a:xfrm>
              <a:custGeom>
                <a:avLst/>
                <a:gdLst>
                  <a:gd name="connsiteX0" fmla="*/ 28631 w 28631"/>
                  <a:gd name="connsiteY0" fmla="*/ 0 h 12724"/>
                  <a:gd name="connsiteX1" fmla="*/ 0 w 28631"/>
                  <a:gd name="connsiteY1" fmla="*/ 0 h 12724"/>
                </a:gdLst>
                <a:ahLst/>
                <a:cxnLst>
                  <a:cxn ang="0">
                    <a:pos x="connsiteX0" y="connsiteY0"/>
                  </a:cxn>
                  <a:cxn ang="0">
                    <a:pos x="connsiteX1" y="connsiteY1"/>
                  </a:cxn>
                </a:cxnLst>
                <a:rect l="l" t="t" r="r" b="b"/>
                <a:pathLst>
                  <a:path w="28631" h="12724">
                    <a:moveTo>
                      <a:pt x="28631" y="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5" name="Freeform: Shape 1114">
                <a:extLst>
                  <a:ext uri="{FF2B5EF4-FFF2-40B4-BE49-F238E27FC236}">
                    <a16:creationId xmlns:a16="http://schemas.microsoft.com/office/drawing/2014/main" id="{ADCDAD71-CC1B-AA51-E04E-121A9146A98D}"/>
                  </a:ext>
                </a:extLst>
              </p:cNvPr>
              <p:cNvSpPr/>
              <p:nvPr/>
            </p:nvSpPr>
            <p:spPr>
              <a:xfrm>
                <a:off x="8698615" y="3288045"/>
                <a:ext cx="12724" cy="17814"/>
              </a:xfrm>
              <a:custGeom>
                <a:avLst/>
                <a:gdLst>
                  <a:gd name="connsiteX0" fmla="*/ 0 w 12724"/>
                  <a:gd name="connsiteY0" fmla="*/ 17815 h 17814"/>
                  <a:gd name="connsiteX1" fmla="*/ 0 w 12724"/>
                  <a:gd name="connsiteY1" fmla="*/ 0 h 17814"/>
                </a:gdLst>
                <a:ahLst/>
                <a:cxnLst>
                  <a:cxn ang="0">
                    <a:pos x="connsiteX0" y="connsiteY0"/>
                  </a:cxn>
                  <a:cxn ang="0">
                    <a:pos x="connsiteX1" y="connsiteY1"/>
                  </a:cxn>
                </a:cxnLst>
                <a:rect l="l" t="t" r="r" b="b"/>
                <a:pathLst>
                  <a:path w="12724" h="17814">
                    <a:moveTo>
                      <a:pt x="0" y="17815"/>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6" name="Freeform: Shape 1115">
                <a:extLst>
                  <a:ext uri="{FF2B5EF4-FFF2-40B4-BE49-F238E27FC236}">
                    <a16:creationId xmlns:a16="http://schemas.microsoft.com/office/drawing/2014/main" id="{C3270C15-52DC-FC6C-3BFB-C2F7517E886B}"/>
                  </a:ext>
                </a:extLst>
              </p:cNvPr>
              <p:cNvSpPr/>
              <p:nvPr/>
            </p:nvSpPr>
            <p:spPr>
              <a:xfrm>
                <a:off x="8764148" y="3309296"/>
                <a:ext cx="25449" cy="12724"/>
              </a:xfrm>
              <a:custGeom>
                <a:avLst/>
                <a:gdLst>
                  <a:gd name="connsiteX0" fmla="*/ 0 w 25449"/>
                  <a:gd name="connsiteY0" fmla="*/ 0 h 12724"/>
                  <a:gd name="connsiteX1" fmla="*/ 25450 w 25449"/>
                  <a:gd name="connsiteY1" fmla="*/ 0 h 12724"/>
                </a:gdLst>
                <a:ahLst/>
                <a:cxnLst>
                  <a:cxn ang="0">
                    <a:pos x="connsiteX0" y="connsiteY0"/>
                  </a:cxn>
                  <a:cxn ang="0">
                    <a:pos x="connsiteX1" y="connsiteY1"/>
                  </a:cxn>
                </a:cxnLst>
                <a:rect l="l" t="t" r="r" b="b"/>
                <a:pathLst>
                  <a:path w="25449" h="12724">
                    <a:moveTo>
                      <a:pt x="0" y="0"/>
                    </a:moveTo>
                    <a:lnTo>
                      <a:pt x="2545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7" name="Freeform: Shape 1116">
                <a:extLst>
                  <a:ext uri="{FF2B5EF4-FFF2-40B4-BE49-F238E27FC236}">
                    <a16:creationId xmlns:a16="http://schemas.microsoft.com/office/drawing/2014/main" id="{0C30EDD9-7D58-B005-EF04-25A48E28D94F}"/>
                  </a:ext>
                </a:extLst>
              </p:cNvPr>
              <p:cNvSpPr/>
              <p:nvPr/>
            </p:nvSpPr>
            <p:spPr>
              <a:xfrm>
                <a:off x="8764148" y="3324820"/>
                <a:ext cx="28122" cy="12724"/>
              </a:xfrm>
              <a:custGeom>
                <a:avLst/>
                <a:gdLst>
                  <a:gd name="connsiteX0" fmla="*/ 0 w 28122"/>
                  <a:gd name="connsiteY0" fmla="*/ 0 h 12724"/>
                  <a:gd name="connsiteX1" fmla="*/ 28122 w 28122"/>
                  <a:gd name="connsiteY1" fmla="*/ 0 h 12724"/>
                </a:gdLst>
                <a:ahLst/>
                <a:cxnLst>
                  <a:cxn ang="0">
                    <a:pos x="connsiteX0" y="connsiteY0"/>
                  </a:cxn>
                  <a:cxn ang="0">
                    <a:pos x="connsiteX1" y="connsiteY1"/>
                  </a:cxn>
                </a:cxnLst>
                <a:rect l="l" t="t" r="r" b="b"/>
                <a:pathLst>
                  <a:path w="28122" h="12724">
                    <a:moveTo>
                      <a:pt x="0" y="0"/>
                    </a:moveTo>
                    <a:lnTo>
                      <a:pt x="28122"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8" name="Freeform: Shape 1117">
                <a:extLst>
                  <a:ext uri="{FF2B5EF4-FFF2-40B4-BE49-F238E27FC236}">
                    <a16:creationId xmlns:a16="http://schemas.microsoft.com/office/drawing/2014/main" id="{FE4CCD2C-3E5D-DDE8-142F-ADE33E46ABB9}"/>
                  </a:ext>
                </a:extLst>
              </p:cNvPr>
              <p:cNvSpPr/>
              <p:nvPr/>
            </p:nvSpPr>
            <p:spPr>
              <a:xfrm>
                <a:off x="8792271" y="3327620"/>
                <a:ext cx="12724" cy="17814"/>
              </a:xfrm>
              <a:custGeom>
                <a:avLst/>
                <a:gdLst>
                  <a:gd name="connsiteX0" fmla="*/ 0 w 12724"/>
                  <a:gd name="connsiteY0" fmla="*/ 17815 h 17814"/>
                  <a:gd name="connsiteX1" fmla="*/ 0 w 12724"/>
                  <a:gd name="connsiteY1" fmla="*/ 0 h 17814"/>
                </a:gdLst>
                <a:ahLst/>
                <a:cxnLst>
                  <a:cxn ang="0">
                    <a:pos x="connsiteX0" y="connsiteY0"/>
                  </a:cxn>
                  <a:cxn ang="0">
                    <a:pos x="connsiteX1" y="connsiteY1"/>
                  </a:cxn>
                </a:cxnLst>
                <a:rect l="l" t="t" r="r" b="b"/>
                <a:pathLst>
                  <a:path w="12724" h="17814">
                    <a:moveTo>
                      <a:pt x="0" y="17815"/>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9" name="Freeform: Shape 1118">
                <a:extLst>
                  <a:ext uri="{FF2B5EF4-FFF2-40B4-BE49-F238E27FC236}">
                    <a16:creationId xmlns:a16="http://schemas.microsoft.com/office/drawing/2014/main" id="{F650D502-4392-AFA7-8344-83729F0A99A0}"/>
                  </a:ext>
                </a:extLst>
              </p:cNvPr>
              <p:cNvSpPr/>
              <p:nvPr/>
            </p:nvSpPr>
            <p:spPr>
              <a:xfrm>
                <a:off x="8835663" y="3320748"/>
                <a:ext cx="12724" cy="35629"/>
              </a:xfrm>
              <a:custGeom>
                <a:avLst/>
                <a:gdLst>
                  <a:gd name="connsiteX0" fmla="*/ 0 w 12724"/>
                  <a:gd name="connsiteY0" fmla="*/ 35630 h 35629"/>
                  <a:gd name="connsiteX1" fmla="*/ 0 w 12724"/>
                  <a:gd name="connsiteY1" fmla="*/ 0 h 35629"/>
                </a:gdLst>
                <a:ahLst/>
                <a:cxnLst>
                  <a:cxn ang="0">
                    <a:pos x="connsiteX0" y="connsiteY0"/>
                  </a:cxn>
                  <a:cxn ang="0">
                    <a:pos x="connsiteX1" y="connsiteY1"/>
                  </a:cxn>
                </a:cxnLst>
                <a:rect l="l" t="t" r="r" b="b"/>
                <a:pathLst>
                  <a:path w="12724" h="35629">
                    <a:moveTo>
                      <a:pt x="0" y="3563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0" name="Freeform: Shape 1119">
                <a:extLst>
                  <a:ext uri="{FF2B5EF4-FFF2-40B4-BE49-F238E27FC236}">
                    <a16:creationId xmlns:a16="http://schemas.microsoft.com/office/drawing/2014/main" id="{CCEF95CD-8905-38BB-B31D-070C9A99E199}"/>
                  </a:ext>
                </a:extLst>
              </p:cNvPr>
              <p:cNvSpPr/>
              <p:nvPr/>
            </p:nvSpPr>
            <p:spPr>
              <a:xfrm>
                <a:off x="8889235" y="3336527"/>
                <a:ext cx="12724" cy="28885"/>
              </a:xfrm>
              <a:custGeom>
                <a:avLst/>
                <a:gdLst>
                  <a:gd name="connsiteX0" fmla="*/ 0 w 12724"/>
                  <a:gd name="connsiteY0" fmla="*/ 28886 h 28885"/>
                  <a:gd name="connsiteX1" fmla="*/ 0 w 12724"/>
                  <a:gd name="connsiteY1" fmla="*/ 0 h 28885"/>
                </a:gdLst>
                <a:ahLst/>
                <a:cxnLst>
                  <a:cxn ang="0">
                    <a:pos x="connsiteX0" y="connsiteY0"/>
                  </a:cxn>
                  <a:cxn ang="0">
                    <a:pos x="connsiteX1" y="connsiteY1"/>
                  </a:cxn>
                </a:cxnLst>
                <a:rect l="l" t="t" r="r" b="b"/>
                <a:pathLst>
                  <a:path w="12724" h="28885">
                    <a:moveTo>
                      <a:pt x="0" y="28886"/>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1" name="Freeform: Shape 1120">
                <a:extLst>
                  <a:ext uri="{FF2B5EF4-FFF2-40B4-BE49-F238E27FC236}">
                    <a16:creationId xmlns:a16="http://schemas.microsoft.com/office/drawing/2014/main" id="{B0BBC258-9085-71F3-6E3B-F9FB3C2E9227}"/>
                  </a:ext>
                </a:extLst>
              </p:cNvPr>
              <p:cNvSpPr/>
              <p:nvPr/>
            </p:nvSpPr>
            <p:spPr>
              <a:xfrm>
                <a:off x="9026156" y="3345435"/>
                <a:ext cx="12724" cy="33593"/>
              </a:xfrm>
              <a:custGeom>
                <a:avLst/>
                <a:gdLst>
                  <a:gd name="connsiteX0" fmla="*/ 0 w 12724"/>
                  <a:gd name="connsiteY0" fmla="*/ 33594 h 33593"/>
                  <a:gd name="connsiteX1" fmla="*/ 0 w 12724"/>
                  <a:gd name="connsiteY1" fmla="*/ 0 h 33593"/>
                </a:gdLst>
                <a:ahLst/>
                <a:cxnLst>
                  <a:cxn ang="0">
                    <a:pos x="connsiteX0" y="connsiteY0"/>
                  </a:cxn>
                  <a:cxn ang="0">
                    <a:pos x="connsiteX1" y="connsiteY1"/>
                  </a:cxn>
                </a:cxnLst>
                <a:rect l="l" t="t" r="r" b="b"/>
                <a:pathLst>
                  <a:path w="12724" h="33593">
                    <a:moveTo>
                      <a:pt x="0" y="33594"/>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2" name="Freeform: Shape 1121">
                <a:extLst>
                  <a:ext uri="{FF2B5EF4-FFF2-40B4-BE49-F238E27FC236}">
                    <a16:creationId xmlns:a16="http://schemas.microsoft.com/office/drawing/2014/main" id="{BC66B147-BA21-0A1C-CEC5-917E01A47AED}"/>
                  </a:ext>
                </a:extLst>
              </p:cNvPr>
              <p:cNvSpPr/>
              <p:nvPr/>
            </p:nvSpPr>
            <p:spPr>
              <a:xfrm>
                <a:off x="9034300" y="3345435"/>
                <a:ext cx="12724" cy="33593"/>
              </a:xfrm>
              <a:custGeom>
                <a:avLst/>
                <a:gdLst>
                  <a:gd name="connsiteX0" fmla="*/ 0 w 12724"/>
                  <a:gd name="connsiteY0" fmla="*/ 33594 h 33593"/>
                  <a:gd name="connsiteX1" fmla="*/ 0 w 12724"/>
                  <a:gd name="connsiteY1" fmla="*/ 0 h 33593"/>
                </a:gdLst>
                <a:ahLst/>
                <a:cxnLst>
                  <a:cxn ang="0">
                    <a:pos x="connsiteX0" y="connsiteY0"/>
                  </a:cxn>
                  <a:cxn ang="0">
                    <a:pos x="connsiteX1" y="connsiteY1"/>
                  </a:cxn>
                </a:cxnLst>
                <a:rect l="l" t="t" r="r" b="b"/>
                <a:pathLst>
                  <a:path w="12724" h="33593">
                    <a:moveTo>
                      <a:pt x="0" y="33594"/>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3" name="Freeform: Shape 1122">
                <a:extLst>
                  <a:ext uri="{FF2B5EF4-FFF2-40B4-BE49-F238E27FC236}">
                    <a16:creationId xmlns:a16="http://schemas.microsoft.com/office/drawing/2014/main" id="{9A1D4426-902D-63AD-4E9F-477696DCEBAB}"/>
                  </a:ext>
                </a:extLst>
              </p:cNvPr>
              <p:cNvSpPr/>
              <p:nvPr/>
            </p:nvSpPr>
            <p:spPr>
              <a:xfrm>
                <a:off x="9084691" y="3362232"/>
                <a:ext cx="12724" cy="31557"/>
              </a:xfrm>
              <a:custGeom>
                <a:avLst/>
                <a:gdLst>
                  <a:gd name="connsiteX0" fmla="*/ 0 w 12724"/>
                  <a:gd name="connsiteY0" fmla="*/ 0 h 31557"/>
                  <a:gd name="connsiteX1" fmla="*/ 0 w 12724"/>
                  <a:gd name="connsiteY1" fmla="*/ 31558 h 31557"/>
                </a:gdLst>
                <a:ahLst/>
                <a:cxnLst>
                  <a:cxn ang="0">
                    <a:pos x="connsiteX0" y="connsiteY0"/>
                  </a:cxn>
                  <a:cxn ang="0">
                    <a:pos x="connsiteX1" y="connsiteY1"/>
                  </a:cxn>
                </a:cxnLst>
                <a:rect l="l" t="t" r="r" b="b"/>
                <a:pathLst>
                  <a:path w="12724" h="31557">
                    <a:moveTo>
                      <a:pt x="0" y="0"/>
                    </a:moveTo>
                    <a:lnTo>
                      <a:pt x="0" y="31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4" name="Freeform: Shape 1123">
                <a:extLst>
                  <a:ext uri="{FF2B5EF4-FFF2-40B4-BE49-F238E27FC236}">
                    <a16:creationId xmlns:a16="http://schemas.microsoft.com/office/drawing/2014/main" id="{DF106FFA-2351-3854-62F9-34B6F23920CF}"/>
                  </a:ext>
                </a:extLst>
              </p:cNvPr>
              <p:cNvSpPr/>
              <p:nvPr/>
            </p:nvSpPr>
            <p:spPr>
              <a:xfrm>
                <a:off x="9152388" y="3362232"/>
                <a:ext cx="12724" cy="31557"/>
              </a:xfrm>
              <a:custGeom>
                <a:avLst/>
                <a:gdLst>
                  <a:gd name="connsiteX0" fmla="*/ 0 w 12724"/>
                  <a:gd name="connsiteY0" fmla="*/ 0 h 31557"/>
                  <a:gd name="connsiteX1" fmla="*/ 0 w 12724"/>
                  <a:gd name="connsiteY1" fmla="*/ 31558 h 31557"/>
                </a:gdLst>
                <a:ahLst/>
                <a:cxnLst>
                  <a:cxn ang="0">
                    <a:pos x="connsiteX0" y="connsiteY0"/>
                  </a:cxn>
                  <a:cxn ang="0">
                    <a:pos x="connsiteX1" y="connsiteY1"/>
                  </a:cxn>
                </a:cxnLst>
                <a:rect l="l" t="t" r="r" b="b"/>
                <a:pathLst>
                  <a:path w="12724" h="31557">
                    <a:moveTo>
                      <a:pt x="0" y="0"/>
                    </a:moveTo>
                    <a:lnTo>
                      <a:pt x="0" y="31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5" name="Freeform: Shape 1124">
                <a:extLst>
                  <a:ext uri="{FF2B5EF4-FFF2-40B4-BE49-F238E27FC236}">
                    <a16:creationId xmlns:a16="http://schemas.microsoft.com/office/drawing/2014/main" id="{137DA27A-CEED-1BC5-B2E1-C2030DA14394}"/>
                  </a:ext>
                </a:extLst>
              </p:cNvPr>
              <p:cNvSpPr/>
              <p:nvPr/>
            </p:nvSpPr>
            <p:spPr>
              <a:xfrm>
                <a:off x="9190308" y="3356378"/>
                <a:ext cx="12724" cy="37411"/>
              </a:xfrm>
              <a:custGeom>
                <a:avLst/>
                <a:gdLst>
                  <a:gd name="connsiteX0" fmla="*/ 0 w 12724"/>
                  <a:gd name="connsiteY0" fmla="*/ 0 h 37411"/>
                  <a:gd name="connsiteX1" fmla="*/ 0 w 12724"/>
                  <a:gd name="connsiteY1" fmla="*/ 37411 h 37411"/>
                </a:gdLst>
                <a:ahLst/>
                <a:cxnLst>
                  <a:cxn ang="0">
                    <a:pos x="connsiteX0" y="connsiteY0"/>
                  </a:cxn>
                  <a:cxn ang="0">
                    <a:pos x="connsiteX1" y="connsiteY1"/>
                  </a:cxn>
                </a:cxnLst>
                <a:rect l="l" t="t" r="r" b="b"/>
                <a:pathLst>
                  <a:path w="12724" h="37411">
                    <a:moveTo>
                      <a:pt x="0" y="0"/>
                    </a:moveTo>
                    <a:lnTo>
                      <a:pt x="0" y="3741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6" name="Freeform: Shape 1125">
                <a:extLst>
                  <a:ext uri="{FF2B5EF4-FFF2-40B4-BE49-F238E27FC236}">
                    <a16:creationId xmlns:a16="http://schemas.microsoft.com/office/drawing/2014/main" id="{1C140AE6-39ED-3B84-5FBC-2F74190C56DA}"/>
                  </a:ext>
                </a:extLst>
              </p:cNvPr>
              <p:cNvSpPr/>
              <p:nvPr/>
            </p:nvSpPr>
            <p:spPr>
              <a:xfrm>
                <a:off x="9207105" y="3356378"/>
                <a:ext cx="12724" cy="37411"/>
              </a:xfrm>
              <a:custGeom>
                <a:avLst/>
                <a:gdLst>
                  <a:gd name="connsiteX0" fmla="*/ 0 w 12724"/>
                  <a:gd name="connsiteY0" fmla="*/ 0 h 37411"/>
                  <a:gd name="connsiteX1" fmla="*/ 0 w 12724"/>
                  <a:gd name="connsiteY1" fmla="*/ 37411 h 37411"/>
                </a:gdLst>
                <a:ahLst/>
                <a:cxnLst>
                  <a:cxn ang="0">
                    <a:pos x="connsiteX0" y="connsiteY0"/>
                  </a:cxn>
                  <a:cxn ang="0">
                    <a:pos x="connsiteX1" y="connsiteY1"/>
                  </a:cxn>
                </a:cxnLst>
                <a:rect l="l" t="t" r="r" b="b"/>
                <a:pathLst>
                  <a:path w="12724" h="37411">
                    <a:moveTo>
                      <a:pt x="0" y="0"/>
                    </a:moveTo>
                    <a:lnTo>
                      <a:pt x="0" y="3741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7" name="Freeform: Shape 1126">
                <a:extLst>
                  <a:ext uri="{FF2B5EF4-FFF2-40B4-BE49-F238E27FC236}">
                    <a16:creationId xmlns:a16="http://schemas.microsoft.com/office/drawing/2014/main" id="{25F6E941-E8E5-BA57-DA05-A546145E4699}"/>
                  </a:ext>
                </a:extLst>
              </p:cNvPr>
              <p:cNvSpPr/>
              <p:nvPr/>
            </p:nvSpPr>
            <p:spPr>
              <a:xfrm>
                <a:off x="9233828" y="3375084"/>
                <a:ext cx="12724" cy="32321"/>
              </a:xfrm>
              <a:custGeom>
                <a:avLst/>
                <a:gdLst>
                  <a:gd name="connsiteX0" fmla="*/ 0 w 12724"/>
                  <a:gd name="connsiteY0" fmla="*/ 0 h 32321"/>
                  <a:gd name="connsiteX1" fmla="*/ 0 w 12724"/>
                  <a:gd name="connsiteY1" fmla="*/ 32322 h 32321"/>
                </a:gdLst>
                <a:ahLst/>
                <a:cxnLst>
                  <a:cxn ang="0">
                    <a:pos x="connsiteX0" y="connsiteY0"/>
                  </a:cxn>
                  <a:cxn ang="0">
                    <a:pos x="connsiteX1" y="connsiteY1"/>
                  </a:cxn>
                </a:cxnLst>
                <a:rect l="l" t="t" r="r" b="b"/>
                <a:pathLst>
                  <a:path w="12724" h="32321">
                    <a:moveTo>
                      <a:pt x="0" y="0"/>
                    </a:moveTo>
                    <a:lnTo>
                      <a:pt x="0" y="32322"/>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8" name="Freeform: Shape 1127">
                <a:extLst>
                  <a:ext uri="{FF2B5EF4-FFF2-40B4-BE49-F238E27FC236}">
                    <a16:creationId xmlns:a16="http://schemas.microsoft.com/office/drawing/2014/main" id="{EC197A47-F1F7-41B3-4267-A120E0B45746}"/>
                  </a:ext>
                </a:extLst>
              </p:cNvPr>
              <p:cNvSpPr/>
              <p:nvPr/>
            </p:nvSpPr>
            <p:spPr>
              <a:xfrm>
                <a:off x="9220466" y="3376356"/>
                <a:ext cx="12724" cy="31048"/>
              </a:xfrm>
              <a:custGeom>
                <a:avLst/>
                <a:gdLst>
                  <a:gd name="connsiteX0" fmla="*/ 0 w 12724"/>
                  <a:gd name="connsiteY0" fmla="*/ 31049 h 31048"/>
                  <a:gd name="connsiteX1" fmla="*/ 0 w 12724"/>
                  <a:gd name="connsiteY1" fmla="*/ 0 h 31048"/>
                </a:gdLst>
                <a:ahLst/>
                <a:cxnLst>
                  <a:cxn ang="0">
                    <a:pos x="connsiteX0" y="connsiteY0"/>
                  </a:cxn>
                  <a:cxn ang="0">
                    <a:pos x="connsiteX1" y="connsiteY1"/>
                  </a:cxn>
                </a:cxnLst>
                <a:rect l="l" t="t" r="r" b="b"/>
                <a:pathLst>
                  <a:path w="12724" h="31048">
                    <a:moveTo>
                      <a:pt x="0" y="31049"/>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9" name="Freeform: Shape 1128">
                <a:extLst>
                  <a:ext uri="{FF2B5EF4-FFF2-40B4-BE49-F238E27FC236}">
                    <a16:creationId xmlns:a16="http://schemas.microsoft.com/office/drawing/2014/main" id="{5A05AEC0-7EC0-9F95-A2A8-E0A2D3B90664}"/>
                  </a:ext>
                </a:extLst>
              </p:cNvPr>
              <p:cNvSpPr/>
              <p:nvPr/>
            </p:nvSpPr>
            <p:spPr>
              <a:xfrm>
                <a:off x="9252024" y="3378011"/>
                <a:ext cx="12724" cy="29394"/>
              </a:xfrm>
              <a:custGeom>
                <a:avLst/>
                <a:gdLst>
                  <a:gd name="connsiteX0" fmla="*/ 0 w 12724"/>
                  <a:gd name="connsiteY0" fmla="*/ 0 h 29394"/>
                  <a:gd name="connsiteX1" fmla="*/ 0 w 12724"/>
                  <a:gd name="connsiteY1" fmla="*/ 29395 h 29394"/>
                </a:gdLst>
                <a:ahLst/>
                <a:cxnLst>
                  <a:cxn ang="0">
                    <a:pos x="connsiteX0" y="connsiteY0"/>
                  </a:cxn>
                  <a:cxn ang="0">
                    <a:pos x="connsiteX1" y="connsiteY1"/>
                  </a:cxn>
                </a:cxnLst>
                <a:rect l="l" t="t" r="r" b="b"/>
                <a:pathLst>
                  <a:path w="12724" h="29394">
                    <a:moveTo>
                      <a:pt x="0" y="0"/>
                    </a:moveTo>
                    <a:lnTo>
                      <a:pt x="0" y="29395"/>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0" name="Freeform: Shape 1129">
                <a:extLst>
                  <a:ext uri="{FF2B5EF4-FFF2-40B4-BE49-F238E27FC236}">
                    <a16:creationId xmlns:a16="http://schemas.microsoft.com/office/drawing/2014/main" id="{F2C31F90-0885-B530-EE8C-5575355D696A}"/>
                  </a:ext>
                </a:extLst>
              </p:cNvPr>
              <p:cNvSpPr/>
              <p:nvPr/>
            </p:nvSpPr>
            <p:spPr>
              <a:xfrm>
                <a:off x="9264495" y="3382846"/>
                <a:ext cx="12724" cy="31939"/>
              </a:xfrm>
              <a:custGeom>
                <a:avLst/>
                <a:gdLst>
                  <a:gd name="connsiteX0" fmla="*/ 0 w 12724"/>
                  <a:gd name="connsiteY0" fmla="*/ 31940 h 31939"/>
                  <a:gd name="connsiteX1" fmla="*/ 0 w 12724"/>
                  <a:gd name="connsiteY1" fmla="*/ 0 h 31939"/>
                </a:gdLst>
                <a:ahLst/>
                <a:cxnLst>
                  <a:cxn ang="0">
                    <a:pos x="connsiteX0" y="connsiteY0"/>
                  </a:cxn>
                  <a:cxn ang="0">
                    <a:pos x="connsiteX1" y="connsiteY1"/>
                  </a:cxn>
                </a:cxnLst>
                <a:rect l="l" t="t" r="r" b="b"/>
                <a:pathLst>
                  <a:path w="12724" h="31939">
                    <a:moveTo>
                      <a:pt x="0" y="3194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1" name="Freeform: Shape 1130">
                <a:extLst>
                  <a:ext uri="{FF2B5EF4-FFF2-40B4-BE49-F238E27FC236}">
                    <a16:creationId xmlns:a16="http://schemas.microsoft.com/office/drawing/2014/main" id="{DB1B84AF-9B77-47CC-200A-2F75D804D24F}"/>
                  </a:ext>
                </a:extLst>
              </p:cNvPr>
              <p:cNvSpPr/>
              <p:nvPr/>
            </p:nvSpPr>
            <p:spPr>
              <a:xfrm>
                <a:off x="9293762" y="3382846"/>
                <a:ext cx="12724" cy="31939"/>
              </a:xfrm>
              <a:custGeom>
                <a:avLst/>
                <a:gdLst>
                  <a:gd name="connsiteX0" fmla="*/ 0 w 12724"/>
                  <a:gd name="connsiteY0" fmla="*/ 31940 h 31939"/>
                  <a:gd name="connsiteX1" fmla="*/ 0 w 12724"/>
                  <a:gd name="connsiteY1" fmla="*/ 0 h 31939"/>
                </a:gdLst>
                <a:ahLst/>
                <a:cxnLst>
                  <a:cxn ang="0">
                    <a:pos x="connsiteX0" y="connsiteY0"/>
                  </a:cxn>
                  <a:cxn ang="0">
                    <a:pos x="connsiteX1" y="connsiteY1"/>
                  </a:cxn>
                </a:cxnLst>
                <a:rect l="l" t="t" r="r" b="b"/>
                <a:pathLst>
                  <a:path w="12724" h="31939">
                    <a:moveTo>
                      <a:pt x="0" y="3194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2" name="Freeform: Shape 1131">
                <a:extLst>
                  <a:ext uri="{FF2B5EF4-FFF2-40B4-BE49-F238E27FC236}">
                    <a16:creationId xmlns:a16="http://schemas.microsoft.com/office/drawing/2014/main" id="{7CBD1ABA-6A96-09F0-A3A7-40943D176659}"/>
                  </a:ext>
                </a:extLst>
              </p:cNvPr>
              <p:cNvSpPr/>
              <p:nvPr/>
            </p:nvSpPr>
            <p:spPr>
              <a:xfrm>
                <a:off x="9346189" y="3393790"/>
                <a:ext cx="12724" cy="30794"/>
              </a:xfrm>
              <a:custGeom>
                <a:avLst/>
                <a:gdLst>
                  <a:gd name="connsiteX0" fmla="*/ 0 w 12724"/>
                  <a:gd name="connsiteY0" fmla="*/ 30794 h 30794"/>
                  <a:gd name="connsiteX1" fmla="*/ 0 w 12724"/>
                  <a:gd name="connsiteY1" fmla="*/ 0 h 30794"/>
                </a:gdLst>
                <a:ahLst/>
                <a:cxnLst>
                  <a:cxn ang="0">
                    <a:pos x="connsiteX0" y="connsiteY0"/>
                  </a:cxn>
                  <a:cxn ang="0">
                    <a:pos x="connsiteX1" y="connsiteY1"/>
                  </a:cxn>
                </a:cxnLst>
                <a:rect l="l" t="t" r="r" b="b"/>
                <a:pathLst>
                  <a:path w="12724" h="30794">
                    <a:moveTo>
                      <a:pt x="0" y="30794"/>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3" name="Freeform: Shape 1132">
                <a:extLst>
                  <a:ext uri="{FF2B5EF4-FFF2-40B4-BE49-F238E27FC236}">
                    <a16:creationId xmlns:a16="http://schemas.microsoft.com/office/drawing/2014/main" id="{8D1911DA-3B19-F454-C718-B90CF44CFDE9}"/>
                  </a:ext>
                </a:extLst>
              </p:cNvPr>
              <p:cNvSpPr/>
              <p:nvPr/>
            </p:nvSpPr>
            <p:spPr>
              <a:xfrm>
                <a:off x="9381947" y="3393790"/>
                <a:ext cx="12724" cy="32575"/>
              </a:xfrm>
              <a:custGeom>
                <a:avLst/>
                <a:gdLst>
                  <a:gd name="connsiteX0" fmla="*/ 0 w 12724"/>
                  <a:gd name="connsiteY0" fmla="*/ 32576 h 32575"/>
                  <a:gd name="connsiteX1" fmla="*/ 0 w 12724"/>
                  <a:gd name="connsiteY1" fmla="*/ 0 h 32575"/>
                </a:gdLst>
                <a:ahLst/>
                <a:cxnLst>
                  <a:cxn ang="0">
                    <a:pos x="connsiteX0" y="connsiteY0"/>
                  </a:cxn>
                  <a:cxn ang="0">
                    <a:pos x="connsiteX1" y="connsiteY1"/>
                  </a:cxn>
                </a:cxnLst>
                <a:rect l="l" t="t" r="r" b="b"/>
                <a:pathLst>
                  <a:path w="12724" h="32575">
                    <a:moveTo>
                      <a:pt x="0" y="32576"/>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4" name="Freeform: Shape 1133">
                <a:extLst>
                  <a:ext uri="{FF2B5EF4-FFF2-40B4-BE49-F238E27FC236}">
                    <a16:creationId xmlns:a16="http://schemas.microsoft.com/office/drawing/2014/main" id="{9031A6B4-F6E2-3E5D-B68B-B7509516904F}"/>
                  </a:ext>
                </a:extLst>
              </p:cNvPr>
              <p:cNvSpPr/>
              <p:nvPr/>
            </p:nvSpPr>
            <p:spPr>
              <a:xfrm>
                <a:off x="9308905" y="3382846"/>
                <a:ext cx="12724" cy="31939"/>
              </a:xfrm>
              <a:custGeom>
                <a:avLst/>
                <a:gdLst>
                  <a:gd name="connsiteX0" fmla="*/ 0 w 12724"/>
                  <a:gd name="connsiteY0" fmla="*/ 31940 h 31939"/>
                  <a:gd name="connsiteX1" fmla="*/ 0 w 12724"/>
                  <a:gd name="connsiteY1" fmla="*/ 0 h 31939"/>
                </a:gdLst>
                <a:ahLst/>
                <a:cxnLst>
                  <a:cxn ang="0">
                    <a:pos x="connsiteX0" y="connsiteY0"/>
                  </a:cxn>
                  <a:cxn ang="0">
                    <a:pos x="connsiteX1" y="connsiteY1"/>
                  </a:cxn>
                </a:cxnLst>
                <a:rect l="l" t="t" r="r" b="b"/>
                <a:pathLst>
                  <a:path w="12724" h="31939">
                    <a:moveTo>
                      <a:pt x="0" y="3194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5" name="Freeform: Shape 1134">
                <a:extLst>
                  <a:ext uri="{FF2B5EF4-FFF2-40B4-BE49-F238E27FC236}">
                    <a16:creationId xmlns:a16="http://schemas.microsoft.com/office/drawing/2014/main" id="{46C9E858-2641-E8BA-5651-E81188CE3A8F}"/>
                  </a:ext>
                </a:extLst>
              </p:cNvPr>
              <p:cNvSpPr/>
              <p:nvPr/>
            </p:nvSpPr>
            <p:spPr>
              <a:xfrm>
                <a:off x="9280656" y="3382846"/>
                <a:ext cx="12724" cy="31939"/>
              </a:xfrm>
              <a:custGeom>
                <a:avLst/>
                <a:gdLst>
                  <a:gd name="connsiteX0" fmla="*/ 0 w 12724"/>
                  <a:gd name="connsiteY0" fmla="*/ 31940 h 31939"/>
                  <a:gd name="connsiteX1" fmla="*/ 0 w 12724"/>
                  <a:gd name="connsiteY1" fmla="*/ 0 h 31939"/>
                </a:gdLst>
                <a:ahLst/>
                <a:cxnLst>
                  <a:cxn ang="0">
                    <a:pos x="connsiteX0" y="connsiteY0"/>
                  </a:cxn>
                  <a:cxn ang="0">
                    <a:pos x="connsiteX1" y="connsiteY1"/>
                  </a:cxn>
                </a:cxnLst>
                <a:rect l="l" t="t" r="r" b="b"/>
                <a:pathLst>
                  <a:path w="12724" h="31939">
                    <a:moveTo>
                      <a:pt x="0" y="3194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6" name="Freeform: Shape 1135">
                <a:extLst>
                  <a:ext uri="{FF2B5EF4-FFF2-40B4-BE49-F238E27FC236}">
                    <a16:creationId xmlns:a16="http://schemas.microsoft.com/office/drawing/2014/main" id="{1CE11930-4E28-7D75-CD8C-46ABDCCB3580}"/>
                  </a:ext>
                </a:extLst>
              </p:cNvPr>
              <p:cNvSpPr/>
              <p:nvPr/>
            </p:nvSpPr>
            <p:spPr>
              <a:xfrm>
                <a:off x="9542790" y="3426366"/>
                <a:ext cx="12724" cy="37156"/>
              </a:xfrm>
              <a:custGeom>
                <a:avLst/>
                <a:gdLst>
                  <a:gd name="connsiteX0" fmla="*/ 0 w 12724"/>
                  <a:gd name="connsiteY0" fmla="*/ 0 h 37156"/>
                  <a:gd name="connsiteX1" fmla="*/ 0 w 12724"/>
                  <a:gd name="connsiteY1" fmla="*/ 37157 h 37156"/>
                </a:gdLst>
                <a:ahLst/>
                <a:cxnLst>
                  <a:cxn ang="0">
                    <a:pos x="connsiteX0" y="connsiteY0"/>
                  </a:cxn>
                  <a:cxn ang="0">
                    <a:pos x="connsiteX1" y="connsiteY1"/>
                  </a:cxn>
                </a:cxnLst>
                <a:rect l="l" t="t" r="r" b="b"/>
                <a:pathLst>
                  <a:path w="12724" h="37156">
                    <a:moveTo>
                      <a:pt x="0" y="0"/>
                    </a:moveTo>
                    <a:lnTo>
                      <a:pt x="0" y="3715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1137" name="Freeform: Shape 1136">
                <a:extLst>
                  <a:ext uri="{FF2B5EF4-FFF2-40B4-BE49-F238E27FC236}">
                    <a16:creationId xmlns:a16="http://schemas.microsoft.com/office/drawing/2014/main" id="{7EEB4CC6-C4A5-B9EC-B1A6-A7C480CD6905}"/>
                  </a:ext>
                </a:extLst>
              </p:cNvPr>
              <p:cNvSpPr/>
              <p:nvPr/>
            </p:nvSpPr>
            <p:spPr>
              <a:xfrm>
                <a:off x="9431828" y="3402824"/>
                <a:ext cx="12724" cy="11961"/>
              </a:xfrm>
              <a:custGeom>
                <a:avLst/>
                <a:gdLst>
                  <a:gd name="connsiteX0" fmla="*/ 0 w 12724"/>
                  <a:gd name="connsiteY0" fmla="*/ 0 h 11961"/>
                  <a:gd name="connsiteX1" fmla="*/ 0 w 12724"/>
                  <a:gd name="connsiteY1" fmla="*/ 11961 h 11961"/>
                </a:gdLst>
                <a:ahLst/>
                <a:cxnLst>
                  <a:cxn ang="0">
                    <a:pos x="connsiteX0" y="connsiteY0"/>
                  </a:cxn>
                  <a:cxn ang="0">
                    <a:pos x="connsiteX1" y="connsiteY1"/>
                  </a:cxn>
                </a:cxnLst>
                <a:rect l="l" t="t" r="r" b="b"/>
                <a:pathLst>
                  <a:path w="12724" h="11961">
                    <a:moveTo>
                      <a:pt x="0" y="0"/>
                    </a:moveTo>
                    <a:lnTo>
                      <a:pt x="0" y="1196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8" name="Freeform: Shape 1137">
                <a:extLst>
                  <a:ext uri="{FF2B5EF4-FFF2-40B4-BE49-F238E27FC236}">
                    <a16:creationId xmlns:a16="http://schemas.microsoft.com/office/drawing/2014/main" id="{BC3154C9-8AA4-0C1A-FA20-227FB828E1EE}"/>
                  </a:ext>
                </a:extLst>
              </p:cNvPr>
              <p:cNvSpPr/>
              <p:nvPr/>
            </p:nvSpPr>
            <p:spPr>
              <a:xfrm>
                <a:off x="9612142" y="3426366"/>
                <a:ext cx="12724" cy="37156"/>
              </a:xfrm>
              <a:custGeom>
                <a:avLst/>
                <a:gdLst>
                  <a:gd name="connsiteX0" fmla="*/ 0 w 12724"/>
                  <a:gd name="connsiteY0" fmla="*/ 0 h 37156"/>
                  <a:gd name="connsiteX1" fmla="*/ 0 w 12724"/>
                  <a:gd name="connsiteY1" fmla="*/ 37157 h 37156"/>
                </a:gdLst>
                <a:ahLst/>
                <a:cxnLst>
                  <a:cxn ang="0">
                    <a:pos x="connsiteX0" y="connsiteY0"/>
                  </a:cxn>
                  <a:cxn ang="0">
                    <a:pos x="connsiteX1" y="connsiteY1"/>
                  </a:cxn>
                </a:cxnLst>
                <a:rect l="l" t="t" r="r" b="b"/>
                <a:pathLst>
                  <a:path w="12724" h="37156">
                    <a:moveTo>
                      <a:pt x="0" y="0"/>
                    </a:moveTo>
                    <a:lnTo>
                      <a:pt x="0" y="3715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9" name="Freeform: Shape 1138">
                <a:extLst>
                  <a:ext uri="{FF2B5EF4-FFF2-40B4-BE49-F238E27FC236}">
                    <a16:creationId xmlns:a16="http://schemas.microsoft.com/office/drawing/2014/main" id="{950C2822-914B-90DE-EB63-62FFFC0329D4}"/>
                  </a:ext>
                </a:extLst>
              </p:cNvPr>
              <p:cNvSpPr/>
              <p:nvPr/>
            </p:nvSpPr>
            <p:spPr>
              <a:xfrm>
                <a:off x="9647899" y="3424584"/>
                <a:ext cx="12724" cy="33975"/>
              </a:xfrm>
              <a:custGeom>
                <a:avLst/>
                <a:gdLst>
                  <a:gd name="connsiteX0" fmla="*/ 0 w 12724"/>
                  <a:gd name="connsiteY0" fmla="*/ 0 h 33975"/>
                  <a:gd name="connsiteX1" fmla="*/ 0 w 12724"/>
                  <a:gd name="connsiteY1" fmla="*/ 33976 h 33975"/>
                </a:gdLst>
                <a:ahLst/>
                <a:cxnLst>
                  <a:cxn ang="0">
                    <a:pos x="connsiteX0" y="connsiteY0"/>
                  </a:cxn>
                  <a:cxn ang="0">
                    <a:pos x="connsiteX1" y="connsiteY1"/>
                  </a:cxn>
                </a:cxnLst>
                <a:rect l="l" t="t" r="r" b="b"/>
                <a:pathLst>
                  <a:path w="12724" h="33975">
                    <a:moveTo>
                      <a:pt x="0" y="0"/>
                    </a:moveTo>
                    <a:lnTo>
                      <a:pt x="0" y="33976"/>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0" name="Freeform: Shape 1139">
                <a:extLst>
                  <a:ext uri="{FF2B5EF4-FFF2-40B4-BE49-F238E27FC236}">
                    <a16:creationId xmlns:a16="http://schemas.microsoft.com/office/drawing/2014/main" id="{B0CC6461-74C3-3D83-CBD8-C5C5E7EF5D33}"/>
                  </a:ext>
                </a:extLst>
              </p:cNvPr>
              <p:cNvSpPr/>
              <p:nvPr/>
            </p:nvSpPr>
            <p:spPr>
              <a:xfrm>
                <a:off x="9657570" y="3431710"/>
                <a:ext cx="12724" cy="31812"/>
              </a:xfrm>
              <a:custGeom>
                <a:avLst/>
                <a:gdLst>
                  <a:gd name="connsiteX0" fmla="*/ 0 w 12724"/>
                  <a:gd name="connsiteY0" fmla="*/ 0 h 31812"/>
                  <a:gd name="connsiteX1" fmla="*/ 0 w 12724"/>
                  <a:gd name="connsiteY1" fmla="*/ 31812 h 31812"/>
                </a:gdLst>
                <a:ahLst/>
                <a:cxnLst>
                  <a:cxn ang="0">
                    <a:pos x="connsiteX0" y="connsiteY0"/>
                  </a:cxn>
                  <a:cxn ang="0">
                    <a:pos x="connsiteX1" y="connsiteY1"/>
                  </a:cxn>
                </a:cxnLst>
                <a:rect l="l" t="t" r="r" b="b"/>
                <a:pathLst>
                  <a:path w="12724" h="31812">
                    <a:moveTo>
                      <a:pt x="0" y="0"/>
                    </a:moveTo>
                    <a:lnTo>
                      <a:pt x="0" y="31812"/>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1" name="Freeform: Shape 1140">
                <a:extLst>
                  <a:ext uri="{FF2B5EF4-FFF2-40B4-BE49-F238E27FC236}">
                    <a16:creationId xmlns:a16="http://schemas.microsoft.com/office/drawing/2014/main" id="{B1D8AA25-E541-7E08-B57E-D04D9F41B545}"/>
                  </a:ext>
                </a:extLst>
              </p:cNvPr>
              <p:cNvSpPr/>
              <p:nvPr/>
            </p:nvSpPr>
            <p:spPr>
              <a:xfrm>
                <a:off x="9666223" y="3441763"/>
                <a:ext cx="12724" cy="28376"/>
              </a:xfrm>
              <a:custGeom>
                <a:avLst/>
                <a:gdLst>
                  <a:gd name="connsiteX0" fmla="*/ 0 w 12724"/>
                  <a:gd name="connsiteY0" fmla="*/ 0 h 28376"/>
                  <a:gd name="connsiteX1" fmla="*/ 0 w 12724"/>
                  <a:gd name="connsiteY1" fmla="*/ 28377 h 28376"/>
                </a:gdLst>
                <a:ahLst/>
                <a:cxnLst>
                  <a:cxn ang="0">
                    <a:pos x="connsiteX0" y="connsiteY0"/>
                  </a:cxn>
                  <a:cxn ang="0">
                    <a:pos x="connsiteX1" y="connsiteY1"/>
                  </a:cxn>
                </a:cxnLst>
                <a:rect l="l" t="t" r="r" b="b"/>
                <a:pathLst>
                  <a:path w="12724" h="28376">
                    <a:moveTo>
                      <a:pt x="0" y="0"/>
                    </a:moveTo>
                    <a:lnTo>
                      <a:pt x="0" y="2837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2" name="Freeform: Shape 1141">
                <a:extLst>
                  <a:ext uri="{FF2B5EF4-FFF2-40B4-BE49-F238E27FC236}">
                    <a16:creationId xmlns:a16="http://schemas.microsoft.com/office/drawing/2014/main" id="{D4D21020-28A4-8C95-2013-E3AF27E37282}"/>
                  </a:ext>
                </a:extLst>
              </p:cNvPr>
              <p:cNvSpPr/>
              <p:nvPr/>
            </p:nvSpPr>
            <p:spPr>
              <a:xfrm>
                <a:off x="9676530" y="3453724"/>
                <a:ext cx="12724" cy="16415"/>
              </a:xfrm>
              <a:custGeom>
                <a:avLst/>
                <a:gdLst>
                  <a:gd name="connsiteX0" fmla="*/ 0 w 12724"/>
                  <a:gd name="connsiteY0" fmla="*/ 0 h 16415"/>
                  <a:gd name="connsiteX1" fmla="*/ 0 w 12724"/>
                  <a:gd name="connsiteY1" fmla="*/ 16415 h 16415"/>
                </a:gdLst>
                <a:ahLst/>
                <a:cxnLst>
                  <a:cxn ang="0">
                    <a:pos x="connsiteX0" y="connsiteY0"/>
                  </a:cxn>
                  <a:cxn ang="0">
                    <a:pos x="connsiteX1" y="connsiteY1"/>
                  </a:cxn>
                </a:cxnLst>
                <a:rect l="l" t="t" r="r" b="b"/>
                <a:pathLst>
                  <a:path w="12724" h="16415">
                    <a:moveTo>
                      <a:pt x="0" y="0"/>
                    </a:moveTo>
                    <a:lnTo>
                      <a:pt x="0" y="16415"/>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3" name="Freeform: Shape 1142">
                <a:extLst>
                  <a:ext uri="{FF2B5EF4-FFF2-40B4-BE49-F238E27FC236}">
                    <a16:creationId xmlns:a16="http://schemas.microsoft.com/office/drawing/2014/main" id="{A4B7D448-3A38-F9E7-9045-03250181D3A1}"/>
                  </a:ext>
                </a:extLst>
              </p:cNvPr>
              <p:cNvSpPr/>
              <p:nvPr/>
            </p:nvSpPr>
            <p:spPr>
              <a:xfrm>
                <a:off x="9704652" y="3463523"/>
                <a:ext cx="12724" cy="35120"/>
              </a:xfrm>
              <a:custGeom>
                <a:avLst/>
                <a:gdLst>
                  <a:gd name="connsiteX0" fmla="*/ 0 w 12724"/>
                  <a:gd name="connsiteY0" fmla="*/ 0 h 35120"/>
                  <a:gd name="connsiteX1" fmla="*/ 0 w 12724"/>
                  <a:gd name="connsiteY1" fmla="*/ 35121 h 35120"/>
                </a:gdLst>
                <a:ahLst/>
                <a:cxnLst>
                  <a:cxn ang="0">
                    <a:pos x="connsiteX0" y="connsiteY0"/>
                  </a:cxn>
                  <a:cxn ang="0">
                    <a:pos x="connsiteX1" y="connsiteY1"/>
                  </a:cxn>
                </a:cxnLst>
                <a:rect l="l" t="t" r="r" b="b"/>
                <a:pathLst>
                  <a:path w="12724" h="35120">
                    <a:moveTo>
                      <a:pt x="0" y="0"/>
                    </a:moveTo>
                    <a:lnTo>
                      <a:pt x="0" y="3512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4" name="Freeform: Shape 1143">
                <a:extLst>
                  <a:ext uri="{FF2B5EF4-FFF2-40B4-BE49-F238E27FC236}">
                    <a16:creationId xmlns:a16="http://schemas.microsoft.com/office/drawing/2014/main" id="{C6F28E4D-488D-B14E-4225-0372B75556CF}"/>
                  </a:ext>
                </a:extLst>
              </p:cNvPr>
              <p:cNvSpPr/>
              <p:nvPr/>
            </p:nvSpPr>
            <p:spPr>
              <a:xfrm>
                <a:off x="9682511" y="3474339"/>
                <a:ext cx="13488" cy="12724"/>
              </a:xfrm>
              <a:custGeom>
                <a:avLst/>
                <a:gdLst>
                  <a:gd name="connsiteX0" fmla="*/ 13489 w 13488"/>
                  <a:gd name="connsiteY0" fmla="*/ 0 h 12724"/>
                  <a:gd name="connsiteX1" fmla="*/ 0 w 13488"/>
                  <a:gd name="connsiteY1" fmla="*/ 0 h 12724"/>
                </a:gdLst>
                <a:ahLst/>
                <a:cxnLst>
                  <a:cxn ang="0">
                    <a:pos x="connsiteX0" y="connsiteY0"/>
                  </a:cxn>
                  <a:cxn ang="0">
                    <a:pos x="connsiteX1" y="connsiteY1"/>
                  </a:cxn>
                </a:cxnLst>
                <a:rect l="l" t="t" r="r" b="b"/>
                <a:pathLst>
                  <a:path w="13488" h="12724">
                    <a:moveTo>
                      <a:pt x="13489" y="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5" name="Freeform: Shape 1144">
                <a:extLst>
                  <a:ext uri="{FF2B5EF4-FFF2-40B4-BE49-F238E27FC236}">
                    <a16:creationId xmlns:a16="http://schemas.microsoft.com/office/drawing/2014/main" id="{A1602C95-2B62-6C37-4C83-2D2BF844CEA7}"/>
                  </a:ext>
                </a:extLst>
              </p:cNvPr>
              <p:cNvSpPr/>
              <p:nvPr/>
            </p:nvSpPr>
            <p:spPr>
              <a:xfrm>
                <a:off x="9740155" y="3490500"/>
                <a:ext cx="12724" cy="25068"/>
              </a:xfrm>
              <a:custGeom>
                <a:avLst/>
                <a:gdLst>
                  <a:gd name="connsiteX0" fmla="*/ 0 w 12724"/>
                  <a:gd name="connsiteY0" fmla="*/ 25068 h 25068"/>
                  <a:gd name="connsiteX1" fmla="*/ 0 w 12724"/>
                  <a:gd name="connsiteY1" fmla="*/ 0 h 25068"/>
                </a:gdLst>
                <a:ahLst/>
                <a:cxnLst>
                  <a:cxn ang="0">
                    <a:pos x="connsiteX0" y="connsiteY0"/>
                  </a:cxn>
                  <a:cxn ang="0">
                    <a:pos x="connsiteX1" y="connsiteY1"/>
                  </a:cxn>
                </a:cxnLst>
                <a:rect l="l" t="t" r="r" b="b"/>
                <a:pathLst>
                  <a:path w="12724" h="25068">
                    <a:moveTo>
                      <a:pt x="0" y="25068"/>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6" name="Freeform: Shape 1145">
                <a:extLst>
                  <a:ext uri="{FF2B5EF4-FFF2-40B4-BE49-F238E27FC236}">
                    <a16:creationId xmlns:a16="http://schemas.microsoft.com/office/drawing/2014/main" id="{52B2132D-4E1E-6DE0-A3C6-0C0B3B13F05A}"/>
                  </a:ext>
                </a:extLst>
              </p:cNvPr>
              <p:cNvSpPr/>
              <p:nvPr/>
            </p:nvSpPr>
            <p:spPr>
              <a:xfrm>
                <a:off x="9767005" y="3490500"/>
                <a:ext cx="12724" cy="28249"/>
              </a:xfrm>
              <a:custGeom>
                <a:avLst/>
                <a:gdLst>
                  <a:gd name="connsiteX0" fmla="*/ 0 w 12724"/>
                  <a:gd name="connsiteY0" fmla="*/ 0 h 28249"/>
                  <a:gd name="connsiteX1" fmla="*/ 0 w 12724"/>
                  <a:gd name="connsiteY1" fmla="*/ 28250 h 28249"/>
                </a:gdLst>
                <a:ahLst/>
                <a:cxnLst>
                  <a:cxn ang="0">
                    <a:pos x="connsiteX0" y="connsiteY0"/>
                  </a:cxn>
                  <a:cxn ang="0">
                    <a:pos x="connsiteX1" y="connsiteY1"/>
                  </a:cxn>
                </a:cxnLst>
                <a:rect l="l" t="t" r="r" b="b"/>
                <a:pathLst>
                  <a:path w="12724" h="28249">
                    <a:moveTo>
                      <a:pt x="0" y="0"/>
                    </a:moveTo>
                    <a:lnTo>
                      <a:pt x="0" y="2825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7" name="Freeform: Shape 1146">
                <a:extLst>
                  <a:ext uri="{FF2B5EF4-FFF2-40B4-BE49-F238E27FC236}">
                    <a16:creationId xmlns:a16="http://schemas.microsoft.com/office/drawing/2014/main" id="{7F3F7803-BDF4-914B-D8E3-BAF8297585EC}"/>
                  </a:ext>
                </a:extLst>
              </p:cNvPr>
              <p:cNvSpPr/>
              <p:nvPr/>
            </p:nvSpPr>
            <p:spPr>
              <a:xfrm>
                <a:off x="9795127" y="3490500"/>
                <a:ext cx="12724" cy="28249"/>
              </a:xfrm>
              <a:custGeom>
                <a:avLst/>
                <a:gdLst>
                  <a:gd name="connsiteX0" fmla="*/ 0 w 12724"/>
                  <a:gd name="connsiteY0" fmla="*/ 0 h 28249"/>
                  <a:gd name="connsiteX1" fmla="*/ 0 w 12724"/>
                  <a:gd name="connsiteY1" fmla="*/ 28250 h 28249"/>
                </a:gdLst>
                <a:ahLst/>
                <a:cxnLst>
                  <a:cxn ang="0">
                    <a:pos x="connsiteX0" y="connsiteY0"/>
                  </a:cxn>
                  <a:cxn ang="0">
                    <a:pos x="connsiteX1" y="connsiteY1"/>
                  </a:cxn>
                </a:cxnLst>
                <a:rect l="l" t="t" r="r" b="b"/>
                <a:pathLst>
                  <a:path w="12724" h="28249">
                    <a:moveTo>
                      <a:pt x="0" y="0"/>
                    </a:moveTo>
                    <a:lnTo>
                      <a:pt x="0" y="2825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8" name="Freeform: Shape 1147">
                <a:extLst>
                  <a:ext uri="{FF2B5EF4-FFF2-40B4-BE49-F238E27FC236}">
                    <a16:creationId xmlns:a16="http://schemas.microsoft.com/office/drawing/2014/main" id="{03E18950-39B6-76B9-35DA-D79A491557FE}"/>
                  </a:ext>
                </a:extLst>
              </p:cNvPr>
              <p:cNvSpPr/>
              <p:nvPr/>
            </p:nvSpPr>
            <p:spPr>
              <a:xfrm>
                <a:off x="9847681" y="3490500"/>
                <a:ext cx="12724" cy="28249"/>
              </a:xfrm>
              <a:custGeom>
                <a:avLst/>
                <a:gdLst>
                  <a:gd name="connsiteX0" fmla="*/ 0 w 12724"/>
                  <a:gd name="connsiteY0" fmla="*/ 0 h 28249"/>
                  <a:gd name="connsiteX1" fmla="*/ 0 w 12724"/>
                  <a:gd name="connsiteY1" fmla="*/ 28250 h 28249"/>
                </a:gdLst>
                <a:ahLst/>
                <a:cxnLst>
                  <a:cxn ang="0">
                    <a:pos x="connsiteX0" y="connsiteY0"/>
                  </a:cxn>
                  <a:cxn ang="0">
                    <a:pos x="connsiteX1" y="connsiteY1"/>
                  </a:cxn>
                </a:cxnLst>
                <a:rect l="l" t="t" r="r" b="b"/>
                <a:pathLst>
                  <a:path w="12724" h="28249">
                    <a:moveTo>
                      <a:pt x="0" y="0"/>
                    </a:moveTo>
                    <a:lnTo>
                      <a:pt x="0" y="2825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9" name="Freeform: Shape 1148">
                <a:extLst>
                  <a:ext uri="{FF2B5EF4-FFF2-40B4-BE49-F238E27FC236}">
                    <a16:creationId xmlns:a16="http://schemas.microsoft.com/office/drawing/2014/main" id="{ABDFA288-D0B7-B267-60D0-AD4046CD11FD}"/>
                  </a:ext>
                </a:extLst>
              </p:cNvPr>
              <p:cNvSpPr/>
              <p:nvPr/>
            </p:nvSpPr>
            <p:spPr>
              <a:xfrm>
                <a:off x="9881784" y="3490500"/>
                <a:ext cx="12724" cy="28249"/>
              </a:xfrm>
              <a:custGeom>
                <a:avLst/>
                <a:gdLst>
                  <a:gd name="connsiteX0" fmla="*/ 0 w 12724"/>
                  <a:gd name="connsiteY0" fmla="*/ 0 h 28249"/>
                  <a:gd name="connsiteX1" fmla="*/ 0 w 12724"/>
                  <a:gd name="connsiteY1" fmla="*/ 28250 h 28249"/>
                </a:gdLst>
                <a:ahLst/>
                <a:cxnLst>
                  <a:cxn ang="0">
                    <a:pos x="connsiteX0" y="connsiteY0"/>
                  </a:cxn>
                  <a:cxn ang="0">
                    <a:pos x="connsiteX1" y="connsiteY1"/>
                  </a:cxn>
                </a:cxnLst>
                <a:rect l="l" t="t" r="r" b="b"/>
                <a:pathLst>
                  <a:path w="12724" h="28249">
                    <a:moveTo>
                      <a:pt x="0" y="0"/>
                    </a:moveTo>
                    <a:lnTo>
                      <a:pt x="0" y="2825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0" name="Freeform: Shape 1149">
                <a:extLst>
                  <a:ext uri="{FF2B5EF4-FFF2-40B4-BE49-F238E27FC236}">
                    <a16:creationId xmlns:a16="http://schemas.microsoft.com/office/drawing/2014/main" id="{CDC647C1-8E48-68A9-11CF-CB286E75CAE8}"/>
                  </a:ext>
                </a:extLst>
              </p:cNvPr>
              <p:cNvSpPr/>
              <p:nvPr/>
            </p:nvSpPr>
            <p:spPr>
              <a:xfrm>
                <a:off x="9962460" y="3539618"/>
                <a:ext cx="12724" cy="29012"/>
              </a:xfrm>
              <a:custGeom>
                <a:avLst/>
                <a:gdLst>
                  <a:gd name="connsiteX0" fmla="*/ 0 w 12724"/>
                  <a:gd name="connsiteY0" fmla="*/ 0 h 29012"/>
                  <a:gd name="connsiteX1" fmla="*/ 0 w 12724"/>
                  <a:gd name="connsiteY1" fmla="*/ 29013 h 29012"/>
                </a:gdLst>
                <a:ahLst/>
                <a:cxnLst>
                  <a:cxn ang="0">
                    <a:pos x="connsiteX0" y="connsiteY0"/>
                  </a:cxn>
                  <a:cxn ang="0">
                    <a:pos x="connsiteX1" y="connsiteY1"/>
                  </a:cxn>
                </a:cxnLst>
                <a:rect l="l" t="t" r="r" b="b"/>
                <a:pathLst>
                  <a:path w="12724" h="29012">
                    <a:moveTo>
                      <a:pt x="0" y="0"/>
                    </a:moveTo>
                    <a:lnTo>
                      <a:pt x="0" y="2901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1" name="Freeform: Shape 1150">
                <a:extLst>
                  <a:ext uri="{FF2B5EF4-FFF2-40B4-BE49-F238E27FC236}">
                    <a16:creationId xmlns:a16="http://schemas.microsoft.com/office/drawing/2014/main" id="{8A292AF3-9240-F959-F8D2-E41EA884C93E}"/>
                  </a:ext>
                </a:extLst>
              </p:cNvPr>
              <p:cNvSpPr/>
              <p:nvPr/>
            </p:nvSpPr>
            <p:spPr>
              <a:xfrm>
                <a:off x="9993891" y="3536564"/>
                <a:ext cx="12724" cy="32066"/>
              </a:xfrm>
              <a:custGeom>
                <a:avLst/>
                <a:gdLst>
                  <a:gd name="connsiteX0" fmla="*/ 0 w 12724"/>
                  <a:gd name="connsiteY0" fmla="*/ 0 h 32066"/>
                  <a:gd name="connsiteX1" fmla="*/ 0 w 12724"/>
                  <a:gd name="connsiteY1" fmla="*/ 32067 h 32066"/>
                </a:gdLst>
                <a:ahLst/>
                <a:cxnLst>
                  <a:cxn ang="0">
                    <a:pos x="connsiteX0" y="connsiteY0"/>
                  </a:cxn>
                  <a:cxn ang="0">
                    <a:pos x="connsiteX1" y="connsiteY1"/>
                  </a:cxn>
                </a:cxnLst>
                <a:rect l="l" t="t" r="r" b="b"/>
                <a:pathLst>
                  <a:path w="12724" h="32066">
                    <a:moveTo>
                      <a:pt x="0" y="0"/>
                    </a:moveTo>
                    <a:lnTo>
                      <a:pt x="0" y="3206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2" name="Freeform: Shape 1151">
                <a:extLst>
                  <a:ext uri="{FF2B5EF4-FFF2-40B4-BE49-F238E27FC236}">
                    <a16:creationId xmlns:a16="http://schemas.microsoft.com/office/drawing/2014/main" id="{87E11D2C-858C-00C0-C114-7A81AD0666A0}"/>
                  </a:ext>
                </a:extLst>
              </p:cNvPr>
              <p:cNvSpPr/>
              <p:nvPr/>
            </p:nvSpPr>
            <p:spPr>
              <a:xfrm>
                <a:off x="10011197" y="3536564"/>
                <a:ext cx="12724" cy="32066"/>
              </a:xfrm>
              <a:custGeom>
                <a:avLst/>
                <a:gdLst>
                  <a:gd name="connsiteX0" fmla="*/ 0 w 12724"/>
                  <a:gd name="connsiteY0" fmla="*/ 0 h 32066"/>
                  <a:gd name="connsiteX1" fmla="*/ 0 w 12724"/>
                  <a:gd name="connsiteY1" fmla="*/ 32067 h 32066"/>
                </a:gdLst>
                <a:ahLst/>
                <a:cxnLst>
                  <a:cxn ang="0">
                    <a:pos x="connsiteX0" y="connsiteY0"/>
                  </a:cxn>
                  <a:cxn ang="0">
                    <a:pos x="connsiteX1" y="connsiteY1"/>
                  </a:cxn>
                </a:cxnLst>
                <a:rect l="l" t="t" r="r" b="b"/>
                <a:pathLst>
                  <a:path w="12724" h="32066">
                    <a:moveTo>
                      <a:pt x="0" y="0"/>
                    </a:moveTo>
                    <a:lnTo>
                      <a:pt x="0" y="3206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3" name="Freeform: Shape 1152">
                <a:extLst>
                  <a:ext uri="{FF2B5EF4-FFF2-40B4-BE49-F238E27FC236}">
                    <a16:creationId xmlns:a16="http://schemas.microsoft.com/office/drawing/2014/main" id="{61B8817F-AC7D-B27C-9594-34C8AED206DD}"/>
                  </a:ext>
                </a:extLst>
              </p:cNvPr>
              <p:cNvSpPr/>
              <p:nvPr/>
            </p:nvSpPr>
            <p:spPr>
              <a:xfrm>
                <a:off x="10058789" y="3536564"/>
                <a:ext cx="12724" cy="32066"/>
              </a:xfrm>
              <a:custGeom>
                <a:avLst/>
                <a:gdLst>
                  <a:gd name="connsiteX0" fmla="*/ 0 w 12724"/>
                  <a:gd name="connsiteY0" fmla="*/ 0 h 32066"/>
                  <a:gd name="connsiteX1" fmla="*/ 0 w 12724"/>
                  <a:gd name="connsiteY1" fmla="*/ 32067 h 32066"/>
                </a:gdLst>
                <a:ahLst/>
                <a:cxnLst>
                  <a:cxn ang="0">
                    <a:pos x="connsiteX0" y="connsiteY0"/>
                  </a:cxn>
                  <a:cxn ang="0">
                    <a:pos x="connsiteX1" y="connsiteY1"/>
                  </a:cxn>
                </a:cxnLst>
                <a:rect l="l" t="t" r="r" b="b"/>
                <a:pathLst>
                  <a:path w="12724" h="32066">
                    <a:moveTo>
                      <a:pt x="0" y="0"/>
                    </a:moveTo>
                    <a:lnTo>
                      <a:pt x="0" y="3206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4" name="Freeform: Shape 1153">
                <a:extLst>
                  <a:ext uri="{FF2B5EF4-FFF2-40B4-BE49-F238E27FC236}">
                    <a16:creationId xmlns:a16="http://schemas.microsoft.com/office/drawing/2014/main" id="{4CA98D8E-0D99-FEDF-9A7C-45FE56664D9C}"/>
                  </a:ext>
                </a:extLst>
              </p:cNvPr>
              <p:cNvSpPr/>
              <p:nvPr/>
            </p:nvSpPr>
            <p:spPr>
              <a:xfrm>
                <a:off x="10069096" y="3565832"/>
                <a:ext cx="45555" cy="12724"/>
              </a:xfrm>
              <a:custGeom>
                <a:avLst/>
                <a:gdLst>
                  <a:gd name="connsiteX0" fmla="*/ 0 w 45555"/>
                  <a:gd name="connsiteY0" fmla="*/ 0 h 12724"/>
                  <a:gd name="connsiteX1" fmla="*/ 45555 w 45555"/>
                  <a:gd name="connsiteY1" fmla="*/ 0 h 12724"/>
                </a:gdLst>
                <a:ahLst/>
                <a:cxnLst>
                  <a:cxn ang="0">
                    <a:pos x="connsiteX0" y="connsiteY0"/>
                  </a:cxn>
                  <a:cxn ang="0">
                    <a:pos x="connsiteX1" y="connsiteY1"/>
                  </a:cxn>
                </a:cxnLst>
                <a:rect l="l" t="t" r="r" b="b"/>
                <a:pathLst>
                  <a:path w="45555" h="12724">
                    <a:moveTo>
                      <a:pt x="0" y="0"/>
                    </a:moveTo>
                    <a:lnTo>
                      <a:pt x="45555"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5" name="Freeform: Shape 1154">
                <a:extLst>
                  <a:ext uri="{FF2B5EF4-FFF2-40B4-BE49-F238E27FC236}">
                    <a16:creationId xmlns:a16="http://schemas.microsoft.com/office/drawing/2014/main" id="{5168E5A8-0E74-A7CE-233D-02164BF99934}"/>
                  </a:ext>
                </a:extLst>
              </p:cNvPr>
              <p:cNvSpPr/>
              <p:nvPr/>
            </p:nvSpPr>
            <p:spPr>
              <a:xfrm>
                <a:off x="10079912" y="3580974"/>
                <a:ext cx="20232" cy="12724"/>
              </a:xfrm>
              <a:custGeom>
                <a:avLst/>
                <a:gdLst>
                  <a:gd name="connsiteX0" fmla="*/ 0 w 20232"/>
                  <a:gd name="connsiteY0" fmla="*/ 0 h 12724"/>
                  <a:gd name="connsiteX1" fmla="*/ 20233 w 20232"/>
                  <a:gd name="connsiteY1" fmla="*/ 0 h 12724"/>
                </a:gdLst>
                <a:ahLst/>
                <a:cxnLst>
                  <a:cxn ang="0">
                    <a:pos x="connsiteX0" y="connsiteY0"/>
                  </a:cxn>
                  <a:cxn ang="0">
                    <a:pos x="connsiteX1" y="connsiteY1"/>
                  </a:cxn>
                </a:cxnLst>
                <a:rect l="l" t="t" r="r" b="b"/>
                <a:pathLst>
                  <a:path w="20232" h="12724">
                    <a:moveTo>
                      <a:pt x="0" y="0"/>
                    </a:moveTo>
                    <a:lnTo>
                      <a:pt x="20233"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6" name="Freeform: Shape 1155">
                <a:extLst>
                  <a:ext uri="{FF2B5EF4-FFF2-40B4-BE49-F238E27FC236}">
                    <a16:creationId xmlns:a16="http://schemas.microsoft.com/office/drawing/2014/main" id="{496267BF-5BF6-503C-F2A0-0B1AD03E490A}"/>
                  </a:ext>
                </a:extLst>
              </p:cNvPr>
              <p:cNvSpPr/>
              <p:nvPr/>
            </p:nvSpPr>
            <p:spPr>
              <a:xfrm>
                <a:off x="10102690" y="3576139"/>
                <a:ext cx="12724" cy="28631"/>
              </a:xfrm>
              <a:custGeom>
                <a:avLst/>
                <a:gdLst>
                  <a:gd name="connsiteX0" fmla="*/ 0 w 12724"/>
                  <a:gd name="connsiteY0" fmla="*/ 28631 h 28631"/>
                  <a:gd name="connsiteX1" fmla="*/ 0 w 12724"/>
                  <a:gd name="connsiteY1" fmla="*/ 0 h 28631"/>
                </a:gdLst>
                <a:ahLst/>
                <a:cxnLst>
                  <a:cxn ang="0">
                    <a:pos x="connsiteX0" y="connsiteY0"/>
                  </a:cxn>
                  <a:cxn ang="0">
                    <a:pos x="connsiteX1" y="connsiteY1"/>
                  </a:cxn>
                </a:cxnLst>
                <a:rect l="l" t="t" r="r" b="b"/>
                <a:pathLst>
                  <a:path w="12724" h="28631">
                    <a:moveTo>
                      <a:pt x="0" y="28631"/>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7" name="Freeform: Shape 1156">
                <a:extLst>
                  <a:ext uri="{FF2B5EF4-FFF2-40B4-BE49-F238E27FC236}">
                    <a16:creationId xmlns:a16="http://schemas.microsoft.com/office/drawing/2014/main" id="{8157B72A-ADD0-1EE9-748E-631F3951B1C2}"/>
                  </a:ext>
                </a:extLst>
              </p:cNvPr>
              <p:cNvSpPr/>
              <p:nvPr/>
            </p:nvSpPr>
            <p:spPr>
              <a:xfrm>
                <a:off x="10069096" y="3536564"/>
                <a:ext cx="12724" cy="17560"/>
              </a:xfrm>
              <a:custGeom>
                <a:avLst/>
                <a:gdLst>
                  <a:gd name="connsiteX0" fmla="*/ 0 w 12724"/>
                  <a:gd name="connsiteY0" fmla="*/ 0 h 17560"/>
                  <a:gd name="connsiteX1" fmla="*/ 0 w 12724"/>
                  <a:gd name="connsiteY1" fmla="*/ 17561 h 17560"/>
                </a:gdLst>
                <a:ahLst/>
                <a:cxnLst>
                  <a:cxn ang="0">
                    <a:pos x="connsiteX0" y="connsiteY0"/>
                  </a:cxn>
                  <a:cxn ang="0">
                    <a:pos x="connsiteX1" y="connsiteY1"/>
                  </a:cxn>
                </a:cxnLst>
                <a:rect l="l" t="t" r="r" b="b"/>
                <a:pathLst>
                  <a:path w="12724" h="17560">
                    <a:moveTo>
                      <a:pt x="0" y="0"/>
                    </a:moveTo>
                    <a:lnTo>
                      <a:pt x="0" y="1756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8" name="Freeform: Shape 1157">
                <a:extLst>
                  <a:ext uri="{FF2B5EF4-FFF2-40B4-BE49-F238E27FC236}">
                    <a16:creationId xmlns:a16="http://schemas.microsoft.com/office/drawing/2014/main" id="{B5703FCF-2CC5-5043-64DB-C3CE9E391661}"/>
                  </a:ext>
                </a:extLst>
              </p:cNvPr>
              <p:cNvSpPr/>
              <p:nvPr/>
            </p:nvSpPr>
            <p:spPr>
              <a:xfrm>
                <a:off x="9722085" y="3498644"/>
                <a:ext cx="25958" cy="12724"/>
              </a:xfrm>
              <a:custGeom>
                <a:avLst/>
                <a:gdLst>
                  <a:gd name="connsiteX0" fmla="*/ 0 w 25958"/>
                  <a:gd name="connsiteY0" fmla="*/ 0 h 12724"/>
                  <a:gd name="connsiteX1" fmla="*/ 25959 w 25958"/>
                  <a:gd name="connsiteY1" fmla="*/ 0 h 12724"/>
                </a:gdLst>
                <a:ahLst/>
                <a:cxnLst>
                  <a:cxn ang="0">
                    <a:pos x="connsiteX0" y="connsiteY0"/>
                  </a:cxn>
                  <a:cxn ang="0">
                    <a:pos x="connsiteX1" y="connsiteY1"/>
                  </a:cxn>
                </a:cxnLst>
                <a:rect l="l" t="t" r="r" b="b"/>
                <a:pathLst>
                  <a:path w="25958" h="12724">
                    <a:moveTo>
                      <a:pt x="0" y="0"/>
                    </a:moveTo>
                    <a:lnTo>
                      <a:pt x="2595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9" name="Freeform: Shape 1158">
                <a:extLst>
                  <a:ext uri="{FF2B5EF4-FFF2-40B4-BE49-F238E27FC236}">
                    <a16:creationId xmlns:a16="http://schemas.microsoft.com/office/drawing/2014/main" id="{10894229-FDE6-23CC-2960-99E67B2E3547}"/>
                  </a:ext>
                </a:extLst>
              </p:cNvPr>
              <p:cNvSpPr/>
              <p:nvPr/>
            </p:nvSpPr>
            <p:spPr>
              <a:xfrm>
                <a:off x="10137302"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0" name="Freeform: Shape 1159">
                <a:extLst>
                  <a:ext uri="{FF2B5EF4-FFF2-40B4-BE49-F238E27FC236}">
                    <a16:creationId xmlns:a16="http://schemas.microsoft.com/office/drawing/2014/main" id="{4F9DEE94-B3C7-2A34-7B99-C39679EA66C6}"/>
                  </a:ext>
                </a:extLst>
              </p:cNvPr>
              <p:cNvSpPr/>
              <p:nvPr/>
            </p:nvSpPr>
            <p:spPr>
              <a:xfrm>
                <a:off x="10193164"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1" name="Freeform: Shape 1160">
                <a:extLst>
                  <a:ext uri="{FF2B5EF4-FFF2-40B4-BE49-F238E27FC236}">
                    <a16:creationId xmlns:a16="http://schemas.microsoft.com/office/drawing/2014/main" id="{266E569F-DD89-C460-F550-0E1DA28C120D}"/>
                  </a:ext>
                </a:extLst>
              </p:cNvPr>
              <p:cNvSpPr/>
              <p:nvPr/>
            </p:nvSpPr>
            <p:spPr>
              <a:xfrm>
                <a:off x="10160079"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2" name="Freeform: Shape 1161">
                <a:extLst>
                  <a:ext uri="{FF2B5EF4-FFF2-40B4-BE49-F238E27FC236}">
                    <a16:creationId xmlns:a16="http://schemas.microsoft.com/office/drawing/2014/main" id="{91685715-0D10-9DFC-11EA-A78D22869D5A}"/>
                  </a:ext>
                </a:extLst>
              </p:cNvPr>
              <p:cNvSpPr/>
              <p:nvPr/>
            </p:nvSpPr>
            <p:spPr>
              <a:xfrm>
                <a:off x="10252717"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3" name="Freeform: Shape 1162">
                <a:extLst>
                  <a:ext uri="{FF2B5EF4-FFF2-40B4-BE49-F238E27FC236}">
                    <a16:creationId xmlns:a16="http://schemas.microsoft.com/office/drawing/2014/main" id="{74FED1B3-7BFF-E328-29A1-A9AA05B6A8AB}"/>
                  </a:ext>
                </a:extLst>
              </p:cNvPr>
              <p:cNvSpPr/>
              <p:nvPr/>
            </p:nvSpPr>
            <p:spPr>
              <a:xfrm>
                <a:off x="10311125"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4" name="Freeform: Shape 1163">
                <a:extLst>
                  <a:ext uri="{FF2B5EF4-FFF2-40B4-BE49-F238E27FC236}">
                    <a16:creationId xmlns:a16="http://schemas.microsoft.com/office/drawing/2014/main" id="{45E1E57C-7927-C050-4E73-F0732DF17C60}"/>
                  </a:ext>
                </a:extLst>
              </p:cNvPr>
              <p:cNvSpPr/>
              <p:nvPr/>
            </p:nvSpPr>
            <p:spPr>
              <a:xfrm>
                <a:off x="10417888"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5" name="Freeform: Shape 1164">
                <a:extLst>
                  <a:ext uri="{FF2B5EF4-FFF2-40B4-BE49-F238E27FC236}">
                    <a16:creationId xmlns:a16="http://schemas.microsoft.com/office/drawing/2014/main" id="{95648A63-55F4-F73D-A044-DCB42C494E46}"/>
                  </a:ext>
                </a:extLst>
              </p:cNvPr>
              <p:cNvSpPr/>
              <p:nvPr/>
            </p:nvSpPr>
            <p:spPr>
              <a:xfrm>
                <a:off x="10522360"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6" name="Freeform: Shape 1165">
                <a:extLst>
                  <a:ext uri="{FF2B5EF4-FFF2-40B4-BE49-F238E27FC236}">
                    <a16:creationId xmlns:a16="http://schemas.microsoft.com/office/drawing/2014/main" id="{AAD5B89D-0D54-790C-20B8-35E57623750C}"/>
                  </a:ext>
                </a:extLst>
              </p:cNvPr>
              <p:cNvSpPr/>
              <p:nvPr/>
            </p:nvSpPr>
            <p:spPr>
              <a:xfrm>
                <a:off x="10534830"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7" name="Freeform: Shape 1166">
                <a:extLst>
                  <a:ext uri="{FF2B5EF4-FFF2-40B4-BE49-F238E27FC236}">
                    <a16:creationId xmlns:a16="http://schemas.microsoft.com/office/drawing/2014/main" id="{6D80254F-7118-171A-6C62-C0D1C5D6415C}"/>
                  </a:ext>
                </a:extLst>
              </p:cNvPr>
              <p:cNvSpPr/>
              <p:nvPr/>
            </p:nvSpPr>
            <p:spPr>
              <a:xfrm>
                <a:off x="10556972"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8" name="Freeform: Shape 1167">
                <a:extLst>
                  <a:ext uri="{FF2B5EF4-FFF2-40B4-BE49-F238E27FC236}">
                    <a16:creationId xmlns:a16="http://schemas.microsoft.com/office/drawing/2014/main" id="{B750FE87-1571-3D12-85A2-445FD17C4C8B}"/>
                  </a:ext>
                </a:extLst>
              </p:cNvPr>
              <p:cNvSpPr/>
              <p:nvPr/>
            </p:nvSpPr>
            <p:spPr>
              <a:xfrm>
                <a:off x="10803073"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9" name="Freeform: Shape 1168">
                <a:extLst>
                  <a:ext uri="{FF2B5EF4-FFF2-40B4-BE49-F238E27FC236}">
                    <a16:creationId xmlns:a16="http://schemas.microsoft.com/office/drawing/2014/main" id="{5366D463-93B9-AA74-2F3C-74D709D20D47}"/>
                  </a:ext>
                </a:extLst>
              </p:cNvPr>
              <p:cNvSpPr/>
              <p:nvPr/>
            </p:nvSpPr>
            <p:spPr>
              <a:xfrm>
                <a:off x="10946865"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0" name="Freeform: Shape 1169">
                <a:extLst>
                  <a:ext uri="{FF2B5EF4-FFF2-40B4-BE49-F238E27FC236}">
                    <a16:creationId xmlns:a16="http://schemas.microsoft.com/office/drawing/2014/main" id="{3AE4B29A-4E91-0742-0A6C-F5B97ECA5145}"/>
                  </a:ext>
                </a:extLst>
              </p:cNvPr>
              <p:cNvSpPr/>
              <p:nvPr/>
            </p:nvSpPr>
            <p:spPr>
              <a:xfrm>
                <a:off x="10962517"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1" name="Freeform: Shape 1170">
                <a:extLst>
                  <a:ext uri="{FF2B5EF4-FFF2-40B4-BE49-F238E27FC236}">
                    <a16:creationId xmlns:a16="http://schemas.microsoft.com/office/drawing/2014/main" id="{15049212-8A9B-E7AA-2C1F-706B6AE32CC3}"/>
                  </a:ext>
                </a:extLst>
              </p:cNvPr>
              <p:cNvSpPr/>
              <p:nvPr/>
            </p:nvSpPr>
            <p:spPr>
              <a:xfrm>
                <a:off x="10974479"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2" name="Freeform: Shape 1171">
                <a:extLst>
                  <a:ext uri="{FF2B5EF4-FFF2-40B4-BE49-F238E27FC236}">
                    <a16:creationId xmlns:a16="http://schemas.microsoft.com/office/drawing/2014/main" id="{F7C51347-8658-30F1-B02F-942215834945}"/>
                  </a:ext>
                </a:extLst>
              </p:cNvPr>
              <p:cNvSpPr/>
              <p:nvPr/>
            </p:nvSpPr>
            <p:spPr>
              <a:xfrm>
                <a:off x="10412416" y="3586319"/>
                <a:ext cx="20614" cy="12724"/>
              </a:xfrm>
              <a:custGeom>
                <a:avLst/>
                <a:gdLst>
                  <a:gd name="connsiteX0" fmla="*/ 20615 w 20614"/>
                  <a:gd name="connsiteY0" fmla="*/ 0 h 12724"/>
                  <a:gd name="connsiteX1" fmla="*/ 0 w 20614"/>
                  <a:gd name="connsiteY1" fmla="*/ 0 h 12724"/>
                </a:gdLst>
                <a:ahLst/>
                <a:cxnLst>
                  <a:cxn ang="0">
                    <a:pos x="connsiteX0" y="connsiteY0"/>
                  </a:cxn>
                  <a:cxn ang="0">
                    <a:pos x="connsiteX1" y="connsiteY1"/>
                  </a:cxn>
                </a:cxnLst>
                <a:rect l="l" t="t" r="r" b="b"/>
                <a:pathLst>
                  <a:path w="20614" h="12724">
                    <a:moveTo>
                      <a:pt x="20615" y="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173" name="Graphic 24">
            <a:extLst>
              <a:ext uri="{FF2B5EF4-FFF2-40B4-BE49-F238E27FC236}">
                <a16:creationId xmlns:a16="http://schemas.microsoft.com/office/drawing/2014/main" id="{F3D2B44B-47E2-57B9-457D-77AB39F224EA}"/>
              </a:ext>
            </a:extLst>
          </p:cNvPr>
          <p:cNvGrpSpPr/>
          <p:nvPr/>
        </p:nvGrpSpPr>
        <p:grpSpPr>
          <a:xfrm>
            <a:off x="8024663" y="2723398"/>
            <a:ext cx="808392" cy="1485248"/>
            <a:chOff x="8135280" y="3070193"/>
            <a:chExt cx="644011" cy="1213327"/>
          </a:xfrm>
        </p:grpSpPr>
        <p:grpSp>
          <p:nvGrpSpPr>
            <p:cNvPr id="1174" name="Graphic 24">
              <a:extLst>
                <a:ext uri="{FF2B5EF4-FFF2-40B4-BE49-F238E27FC236}">
                  <a16:creationId xmlns:a16="http://schemas.microsoft.com/office/drawing/2014/main" id="{2434916D-9552-EAE7-6AE2-E1C4AEEBB4E6}"/>
                </a:ext>
              </a:extLst>
            </p:cNvPr>
            <p:cNvGrpSpPr/>
            <p:nvPr/>
          </p:nvGrpSpPr>
          <p:grpSpPr>
            <a:xfrm>
              <a:off x="8352622" y="3153415"/>
              <a:ext cx="12724" cy="1125652"/>
              <a:chOff x="8352622" y="3153415"/>
              <a:chExt cx="12724" cy="1125652"/>
            </a:xfrm>
          </p:grpSpPr>
          <p:sp>
            <p:nvSpPr>
              <p:cNvPr id="1175" name="Freeform: Shape 1174">
                <a:extLst>
                  <a:ext uri="{FF2B5EF4-FFF2-40B4-BE49-F238E27FC236}">
                    <a16:creationId xmlns:a16="http://schemas.microsoft.com/office/drawing/2014/main" id="{A0798603-652E-BFA8-5293-2C863D29A691}"/>
                  </a:ext>
                </a:extLst>
              </p:cNvPr>
              <p:cNvSpPr/>
              <p:nvPr/>
            </p:nvSpPr>
            <p:spPr>
              <a:xfrm>
                <a:off x="8352622" y="320278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6" name="Freeform: Shape 1175">
                <a:extLst>
                  <a:ext uri="{FF2B5EF4-FFF2-40B4-BE49-F238E27FC236}">
                    <a16:creationId xmlns:a16="http://schemas.microsoft.com/office/drawing/2014/main" id="{906CB6FB-593D-9473-A243-E3740B1E8614}"/>
                  </a:ext>
                </a:extLst>
              </p:cNvPr>
              <p:cNvSpPr/>
              <p:nvPr/>
            </p:nvSpPr>
            <p:spPr>
              <a:xfrm>
                <a:off x="8352622" y="3153415"/>
                <a:ext cx="12724" cy="12470"/>
              </a:xfrm>
              <a:custGeom>
                <a:avLst/>
                <a:gdLst>
                  <a:gd name="connsiteX0" fmla="*/ 0 w 12724"/>
                  <a:gd name="connsiteY0" fmla="*/ 0 h 12470"/>
                  <a:gd name="connsiteX1" fmla="*/ 0 w 12724"/>
                  <a:gd name="connsiteY1" fmla="*/ 12470 h 12470"/>
                </a:gdLst>
                <a:ahLst/>
                <a:cxnLst>
                  <a:cxn ang="0">
                    <a:pos x="connsiteX0" y="connsiteY0"/>
                  </a:cxn>
                  <a:cxn ang="0">
                    <a:pos x="connsiteX1" y="connsiteY1"/>
                  </a:cxn>
                </a:cxnLst>
                <a:rect l="l" t="t" r="r" b="b"/>
                <a:pathLst>
                  <a:path w="12724" h="12470">
                    <a:moveTo>
                      <a:pt x="0" y="0"/>
                    </a:moveTo>
                    <a:lnTo>
                      <a:pt x="0" y="12470"/>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7" name="Freeform: Shape 1176">
                <a:extLst>
                  <a:ext uri="{FF2B5EF4-FFF2-40B4-BE49-F238E27FC236}">
                    <a16:creationId xmlns:a16="http://schemas.microsoft.com/office/drawing/2014/main" id="{11EC97CD-D0BF-A17C-BBE1-93C925EFAA7A}"/>
                  </a:ext>
                </a:extLst>
              </p:cNvPr>
              <p:cNvSpPr/>
              <p:nvPr/>
            </p:nvSpPr>
            <p:spPr>
              <a:xfrm>
                <a:off x="8352622" y="328804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8" name="Freeform: Shape 1177">
                <a:extLst>
                  <a:ext uri="{FF2B5EF4-FFF2-40B4-BE49-F238E27FC236}">
                    <a16:creationId xmlns:a16="http://schemas.microsoft.com/office/drawing/2014/main" id="{8CF037D3-4010-4B59-D4BE-89BDCF4C16DB}"/>
                  </a:ext>
                </a:extLst>
              </p:cNvPr>
              <p:cNvSpPr/>
              <p:nvPr/>
            </p:nvSpPr>
            <p:spPr>
              <a:xfrm>
                <a:off x="8352622" y="3374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9" name="Freeform: Shape 1178">
                <a:extLst>
                  <a:ext uri="{FF2B5EF4-FFF2-40B4-BE49-F238E27FC236}">
                    <a16:creationId xmlns:a16="http://schemas.microsoft.com/office/drawing/2014/main" id="{BE93BEFA-DF08-80BB-BA7A-C1EF1DE1293C}"/>
                  </a:ext>
                </a:extLst>
              </p:cNvPr>
              <p:cNvSpPr/>
              <p:nvPr/>
            </p:nvSpPr>
            <p:spPr>
              <a:xfrm>
                <a:off x="8352622" y="346021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0" name="Freeform: Shape 1179">
                <a:extLst>
                  <a:ext uri="{FF2B5EF4-FFF2-40B4-BE49-F238E27FC236}">
                    <a16:creationId xmlns:a16="http://schemas.microsoft.com/office/drawing/2014/main" id="{9F8784D3-6E20-690D-1269-6115D6C760C9}"/>
                  </a:ext>
                </a:extLst>
              </p:cNvPr>
              <p:cNvSpPr/>
              <p:nvPr/>
            </p:nvSpPr>
            <p:spPr>
              <a:xfrm>
                <a:off x="8352622" y="354674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1" name="Freeform: Shape 1180">
                <a:extLst>
                  <a:ext uri="{FF2B5EF4-FFF2-40B4-BE49-F238E27FC236}">
                    <a16:creationId xmlns:a16="http://schemas.microsoft.com/office/drawing/2014/main" id="{862D6AA1-BB1A-D0C6-0C83-5B23A4307F6E}"/>
                  </a:ext>
                </a:extLst>
              </p:cNvPr>
              <p:cNvSpPr/>
              <p:nvPr/>
            </p:nvSpPr>
            <p:spPr>
              <a:xfrm>
                <a:off x="8352622" y="363327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2" name="Freeform: Shape 1181">
                <a:extLst>
                  <a:ext uri="{FF2B5EF4-FFF2-40B4-BE49-F238E27FC236}">
                    <a16:creationId xmlns:a16="http://schemas.microsoft.com/office/drawing/2014/main" id="{421CC04C-1BD7-3084-809C-150754CED1FE}"/>
                  </a:ext>
                </a:extLst>
              </p:cNvPr>
              <p:cNvSpPr/>
              <p:nvPr/>
            </p:nvSpPr>
            <p:spPr>
              <a:xfrm>
                <a:off x="8352622" y="3715732"/>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3" name="Freeform: Shape 1182">
                <a:extLst>
                  <a:ext uri="{FF2B5EF4-FFF2-40B4-BE49-F238E27FC236}">
                    <a16:creationId xmlns:a16="http://schemas.microsoft.com/office/drawing/2014/main" id="{63BA1F6E-21F4-B5EF-E371-2A5ADF54547B}"/>
                  </a:ext>
                </a:extLst>
              </p:cNvPr>
              <p:cNvSpPr/>
              <p:nvPr/>
            </p:nvSpPr>
            <p:spPr>
              <a:xfrm>
                <a:off x="8352622" y="3802135"/>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4" name="Freeform: Shape 1183">
                <a:extLst>
                  <a:ext uri="{FF2B5EF4-FFF2-40B4-BE49-F238E27FC236}">
                    <a16:creationId xmlns:a16="http://schemas.microsoft.com/office/drawing/2014/main" id="{1271984D-CCA3-AA63-7200-3197839E5265}"/>
                  </a:ext>
                </a:extLst>
              </p:cNvPr>
              <p:cNvSpPr/>
              <p:nvPr/>
            </p:nvSpPr>
            <p:spPr>
              <a:xfrm>
                <a:off x="8352622" y="388790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5" name="Freeform: Shape 1184">
                <a:extLst>
                  <a:ext uri="{FF2B5EF4-FFF2-40B4-BE49-F238E27FC236}">
                    <a16:creationId xmlns:a16="http://schemas.microsoft.com/office/drawing/2014/main" id="{0F89F965-5E61-749B-CCA3-94A99E5BB00A}"/>
                  </a:ext>
                </a:extLst>
              </p:cNvPr>
              <p:cNvSpPr/>
              <p:nvPr/>
            </p:nvSpPr>
            <p:spPr>
              <a:xfrm>
                <a:off x="8352622" y="3973540"/>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6" name="Freeform: Shape 1185">
                <a:extLst>
                  <a:ext uri="{FF2B5EF4-FFF2-40B4-BE49-F238E27FC236}">
                    <a16:creationId xmlns:a16="http://schemas.microsoft.com/office/drawing/2014/main" id="{93EA8DAE-1183-A578-BCD3-B599EC6D8D10}"/>
                  </a:ext>
                </a:extLst>
              </p:cNvPr>
              <p:cNvSpPr/>
              <p:nvPr/>
            </p:nvSpPr>
            <p:spPr>
              <a:xfrm>
                <a:off x="8352622" y="406134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7" name="Freeform: Shape 1186">
                <a:extLst>
                  <a:ext uri="{FF2B5EF4-FFF2-40B4-BE49-F238E27FC236}">
                    <a16:creationId xmlns:a16="http://schemas.microsoft.com/office/drawing/2014/main" id="{6504EE25-3B55-AC71-8835-993A4B14F833}"/>
                  </a:ext>
                </a:extLst>
              </p:cNvPr>
              <p:cNvSpPr/>
              <p:nvPr/>
            </p:nvSpPr>
            <p:spPr>
              <a:xfrm>
                <a:off x="8352622" y="414456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8" name="Freeform: Shape 1187">
                <a:extLst>
                  <a:ext uri="{FF2B5EF4-FFF2-40B4-BE49-F238E27FC236}">
                    <a16:creationId xmlns:a16="http://schemas.microsoft.com/office/drawing/2014/main" id="{98E70937-F120-C27C-7C8B-C654EB0C8410}"/>
                  </a:ext>
                </a:extLst>
              </p:cNvPr>
              <p:cNvSpPr/>
              <p:nvPr/>
            </p:nvSpPr>
            <p:spPr>
              <a:xfrm>
                <a:off x="8352622" y="422982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189" name="Graphic 24">
              <a:extLst>
                <a:ext uri="{FF2B5EF4-FFF2-40B4-BE49-F238E27FC236}">
                  <a16:creationId xmlns:a16="http://schemas.microsoft.com/office/drawing/2014/main" id="{A60E06F8-B642-30C5-DB1D-519A031E47FF}"/>
                </a:ext>
              </a:extLst>
            </p:cNvPr>
            <p:cNvGrpSpPr/>
            <p:nvPr/>
          </p:nvGrpSpPr>
          <p:grpSpPr>
            <a:xfrm>
              <a:off x="8135280" y="3070193"/>
              <a:ext cx="12724" cy="1208873"/>
              <a:chOff x="8135280" y="3070193"/>
              <a:chExt cx="12724" cy="1208873"/>
            </a:xfrm>
          </p:grpSpPr>
          <p:sp>
            <p:nvSpPr>
              <p:cNvPr id="1190" name="Freeform: Shape 1189">
                <a:extLst>
                  <a:ext uri="{FF2B5EF4-FFF2-40B4-BE49-F238E27FC236}">
                    <a16:creationId xmlns:a16="http://schemas.microsoft.com/office/drawing/2014/main" id="{27E2B2A6-0581-5907-0DBA-33EC3E2CD5C0}"/>
                  </a:ext>
                </a:extLst>
              </p:cNvPr>
              <p:cNvSpPr/>
              <p:nvPr/>
            </p:nvSpPr>
            <p:spPr>
              <a:xfrm>
                <a:off x="8135280" y="3116639"/>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1" name="Freeform: Shape 1190">
                <a:extLst>
                  <a:ext uri="{FF2B5EF4-FFF2-40B4-BE49-F238E27FC236}">
                    <a16:creationId xmlns:a16="http://schemas.microsoft.com/office/drawing/2014/main" id="{2184864F-93B9-27A8-3FC2-0AF54FDA0957}"/>
                  </a:ext>
                </a:extLst>
              </p:cNvPr>
              <p:cNvSpPr/>
              <p:nvPr/>
            </p:nvSpPr>
            <p:spPr>
              <a:xfrm>
                <a:off x="8135280" y="320278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2" name="Freeform: Shape 1191">
                <a:extLst>
                  <a:ext uri="{FF2B5EF4-FFF2-40B4-BE49-F238E27FC236}">
                    <a16:creationId xmlns:a16="http://schemas.microsoft.com/office/drawing/2014/main" id="{F7C5CA69-C447-F590-E7FB-AF52A4128505}"/>
                  </a:ext>
                </a:extLst>
              </p:cNvPr>
              <p:cNvSpPr/>
              <p:nvPr/>
            </p:nvSpPr>
            <p:spPr>
              <a:xfrm>
                <a:off x="8135280" y="328804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3" name="Freeform: Shape 1192">
                <a:extLst>
                  <a:ext uri="{FF2B5EF4-FFF2-40B4-BE49-F238E27FC236}">
                    <a16:creationId xmlns:a16="http://schemas.microsoft.com/office/drawing/2014/main" id="{47BAE7A8-9938-5364-0AB3-F9A075281569}"/>
                  </a:ext>
                </a:extLst>
              </p:cNvPr>
              <p:cNvSpPr/>
              <p:nvPr/>
            </p:nvSpPr>
            <p:spPr>
              <a:xfrm>
                <a:off x="8135280" y="3374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4" name="Freeform: Shape 1193">
                <a:extLst>
                  <a:ext uri="{FF2B5EF4-FFF2-40B4-BE49-F238E27FC236}">
                    <a16:creationId xmlns:a16="http://schemas.microsoft.com/office/drawing/2014/main" id="{6A35FD27-0685-E1A0-CF6D-7150FBB418DA}"/>
                  </a:ext>
                </a:extLst>
              </p:cNvPr>
              <p:cNvSpPr/>
              <p:nvPr/>
            </p:nvSpPr>
            <p:spPr>
              <a:xfrm>
                <a:off x="8135280" y="346021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5" name="Freeform: Shape 1194">
                <a:extLst>
                  <a:ext uri="{FF2B5EF4-FFF2-40B4-BE49-F238E27FC236}">
                    <a16:creationId xmlns:a16="http://schemas.microsoft.com/office/drawing/2014/main" id="{2252F46B-7720-7964-0052-631490B17F96}"/>
                  </a:ext>
                </a:extLst>
              </p:cNvPr>
              <p:cNvSpPr/>
              <p:nvPr/>
            </p:nvSpPr>
            <p:spPr>
              <a:xfrm>
                <a:off x="8135280" y="354674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6" name="Freeform: Shape 1195">
                <a:extLst>
                  <a:ext uri="{FF2B5EF4-FFF2-40B4-BE49-F238E27FC236}">
                    <a16:creationId xmlns:a16="http://schemas.microsoft.com/office/drawing/2014/main" id="{5E52C699-58A0-D2A2-8533-AF9DFCC8A383}"/>
                  </a:ext>
                </a:extLst>
              </p:cNvPr>
              <p:cNvSpPr/>
              <p:nvPr/>
            </p:nvSpPr>
            <p:spPr>
              <a:xfrm>
                <a:off x="8135280" y="363327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7" name="Freeform: Shape 1196">
                <a:extLst>
                  <a:ext uri="{FF2B5EF4-FFF2-40B4-BE49-F238E27FC236}">
                    <a16:creationId xmlns:a16="http://schemas.microsoft.com/office/drawing/2014/main" id="{EBA97C60-7625-EA71-AE36-34B47B419F35}"/>
                  </a:ext>
                </a:extLst>
              </p:cNvPr>
              <p:cNvSpPr/>
              <p:nvPr/>
            </p:nvSpPr>
            <p:spPr>
              <a:xfrm>
                <a:off x="8135280" y="3715732"/>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8" name="Freeform: Shape 1197">
                <a:extLst>
                  <a:ext uri="{FF2B5EF4-FFF2-40B4-BE49-F238E27FC236}">
                    <a16:creationId xmlns:a16="http://schemas.microsoft.com/office/drawing/2014/main" id="{17D0A82D-DF74-015C-9112-A78EE46ECA5B}"/>
                  </a:ext>
                </a:extLst>
              </p:cNvPr>
              <p:cNvSpPr/>
              <p:nvPr/>
            </p:nvSpPr>
            <p:spPr>
              <a:xfrm>
                <a:off x="8135280" y="3070193"/>
                <a:ext cx="12724" cy="12470"/>
              </a:xfrm>
              <a:custGeom>
                <a:avLst/>
                <a:gdLst>
                  <a:gd name="connsiteX0" fmla="*/ 0 w 12724"/>
                  <a:gd name="connsiteY0" fmla="*/ 0 h 12470"/>
                  <a:gd name="connsiteX1" fmla="*/ 0 w 12724"/>
                  <a:gd name="connsiteY1" fmla="*/ 12470 h 12470"/>
                </a:gdLst>
                <a:ahLst/>
                <a:cxnLst>
                  <a:cxn ang="0">
                    <a:pos x="connsiteX0" y="connsiteY0"/>
                  </a:cxn>
                  <a:cxn ang="0">
                    <a:pos x="connsiteX1" y="connsiteY1"/>
                  </a:cxn>
                </a:cxnLst>
                <a:rect l="l" t="t" r="r" b="b"/>
                <a:pathLst>
                  <a:path w="12724" h="12470">
                    <a:moveTo>
                      <a:pt x="0" y="0"/>
                    </a:moveTo>
                    <a:lnTo>
                      <a:pt x="0" y="12470"/>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9" name="Freeform: Shape 1198">
                <a:extLst>
                  <a:ext uri="{FF2B5EF4-FFF2-40B4-BE49-F238E27FC236}">
                    <a16:creationId xmlns:a16="http://schemas.microsoft.com/office/drawing/2014/main" id="{519F785B-BA0E-B446-8E8C-36A750E9C512}"/>
                  </a:ext>
                </a:extLst>
              </p:cNvPr>
              <p:cNvSpPr/>
              <p:nvPr/>
            </p:nvSpPr>
            <p:spPr>
              <a:xfrm>
                <a:off x="8135280" y="3802135"/>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0" name="Freeform: Shape 1199">
                <a:extLst>
                  <a:ext uri="{FF2B5EF4-FFF2-40B4-BE49-F238E27FC236}">
                    <a16:creationId xmlns:a16="http://schemas.microsoft.com/office/drawing/2014/main" id="{FC907EA2-8A95-CB80-1661-55AB519F3F5D}"/>
                  </a:ext>
                </a:extLst>
              </p:cNvPr>
              <p:cNvSpPr/>
              <p:nvPr/>
            </p:nvSpPr>
            <p:spPr>
              <a:xfrm>
                <a:off x="8135280" y="388790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1" name="Freeform: Shape 1200">
                <a:extLst>
                  <a:ext uri="{FF2B5EF4-FFF2-40B4-BE49-F238E27FC236}">
                    <a16:creationId xmlns:a16="http://schemas.microsoft.com/office/drawing/2014/main" id="{D986001C-3E05-20DA-4B97-4B5AADE8B56A}"/>
                  </a:ext>
                </a:extLst>
              </p:cNvPr>
              <p:cNvSpPr/>
              <p:nvPr/>
            </p:nvSpPr>
            <p:spPr>
              <a:xfrm>
                <a:off x="8135280" y="3973540"/>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2" name="Freeform: Shape 1201">
                <a:extLst>
                  <a:ext uri="{FF2B5EF4-FFF2-40B4-BE49-F238E27FC236}">
                    <a16:creationId xmlns:a16="http://schemas.microsoft.com/office/drawing/2014/main" id="{EF237B2D-1B37-A50E-5B6C-9DB965915C74}"/>
                  </a:ext>
                </a:extLst>
              </p:cNvPr>
              <p:cNvSpPr/>
              <p:nvPr/>
            </p:nvSpPr>
            <p:spPr>
              <a:xfrm>
                <a:off x="8135280" y="406134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3" name="Freeform: Shape 1202">
                <a:extLst>
                  <a:ext uri="{FF2B5EF4-FFF2-40B4-BE49-F238E27FC236}">
                    <a16:creationId xmlns:a16="http://schemas.microsoft.com/office/drawing/2014/main" id="{DC4BF7D4-0341-B6BC-4FCD-D3D9429A0578}"/>
                  </a:ext>
                </a:extLst>
              </p:cNvPr>
              <p:cNvSpPr/>
              <p:nvPr/>
            </p:nvSpPr>
            <p:spPr>
              <a:xfrm>
                <a:off x="8135280" y="414456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4" name="Freeform: Shape 1203">
                <a:extLst>
                  <a:ext uri="{FF2B5EF4-FFF2-40B4-BE49-F238E27FC236}">
                    <a16:creationId xmlns:a16="http://schemas.microsoft.com/office/drawing/2014/main" id="{C4A1B2DD-2152-7478-2265-CF2ADC59F873}"/>
                  </a:ext>
                </a:extLst>
              </p:cNvPr>
              <p:cNvSpPr/>
              <p:nvPr/>
            </p:nvSpPr>
            <p:spPr>
              <a:xfrm>
                <a:off x="8135280" y="422982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205" name="Graphic 24">
              <a:extLst>
                <a:ext uri="{FF2B5EF4-FFF2-40B4-BE49-F238E27FC236}">
                  <a16:creationId xmlns:a16="http://schemas.microsoft.com/office/drawing/2014/main" id="{FF43751B-3A0F-6EED-0089-2B3A68AF8A13}"/>
                </a:ext>
              </a:extLst>
            </p:cNvPr>
            <p:cNvGrpSpPr/>
            <p:nvPr/>
          </p:nvGrpSpPr>
          <p:grpSpPr>
            <a:xfrm>
              <a:off x="8779291" y="3296189"/>
              <a:ext cx="12724" cy="987331"/>
              <a:chOff x="8779291" y="3296189"/>
              <a:chExt cx="12724" cy="987331"/>
            </a:xfrm>
          </p:grpSpPr>
          <p:sp>
            <p:nvSpPr>
              <p:cNvPr id="1206" name="Freeform: Shape 1205">
                <a:extLst>
                  <a:ext uri="{FF2B5EF4-FFF2-40B4-BE49-F238E27FC236}">
                    <a16:creationId xmlns:a16="http://schemas.microsoft.com/office/drawing/2014/main" id="{08DA3F91-9ECF-846C-21E7-6EB58C83CD41}"/>
                  </a:ext>
                </a:extLst>
              </p:cNvPr>
              <p:cNvSpPr/>
              <p:nvPr/>
            </p:nvSpPr>
            <p:spPr>
              <a:xfrm>
                <a:off x="8779291" y="3296189"/>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7" name="Freeform: Shape 1206">
                <a:extLst>
                  <a:ext uri="{FF2B5EF4-FFF2-40B4-BE49-F238E27FC236}">
                    <a16:creationId xmlns:a16="http://schemas.microsoft.com/office/drawing/2014/main" id="{4B181917-2DD9-BA8D-18D0-F11DC020642F}"/>
                  </a:ext>
                </a:extLst>
              </p:cNvPr>
              <p:cNvSpPr/>
              <p:nvPr/>
            </p:nvSpPr>
            <p:spPr>
              <a:xfrm>
                <a:off x="8779291" y="3382846"/>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8" name="Freeform: Shape 1207">
                <a:extLst>
                  <a:ext uri="{FF2B5EF4-FFF2-40B4-BE49-F238E27FC236}">
                    <a16:creationId xmlns:a16="http://schemas.microsoft.com/office/drawing/2014/main" id="{9C6CB110-CFE1-E809-9B79-1A2C61C4DFE8}"/>
                  </a:ext>
                </a:extLst>
              </p:cNvPr>
              <p:cNvSpPr/>
              <p:nvPr/>
            </p:nvSpPr>
            <p:spPr>
              <a:xfrm>
                <a:off x="8779291" y="346835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9" name="Freeform: Shape 1208">
                <a:extLst>
                  <a:ext uri="{FF2B5EF4-FFF2-40B4-BE49-F238E27FC236}">
                    <a16:creationId xmlns:a16="http://schemas.microsoft.com/office/drawing/2014/main" id="{E505998D-3FAC-210C-C1A8-08429B7C7E4B}"/>
                  </a:ext>
                </a:extLst>
              </p:cNvPr>
              <p:cNvSpPr/>
              <p:nvPr/>
            </p:nvSpPr>
            <p:spPr>
              <a:xfrm>
                <a:off x="8779291" y="355119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0" name="Freeform: Shape 1209">
                <a:extLst>
                  <a:ext uri="{FF2B5EF4-FFF2-40B4-BE49-F238E27FC236}">
                    <a16:creationId xmlns:a16="http://schemas.microsoft.com/office/drawing/2014/main" id="{2B50C644-6A4A-A494-014F-E2DBDE1DA331}"/>
                  </a:ext>
                </a:extLst>
              </p:cNvPr>
              <p:cNvSpPr/>
              <p:nvPr/>
            </p:nvSpPr>
            <p:spPr>
              <a:xfrm>
                <a:off x="8779291" y="3636710"/>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1" name="Freeform: Shape 1210">
                <a:extLst>
                  <a:ext uri="{FF2B5EF4-FFF2-40B4-BE49-F238E27FC236}">
                    <a16:creationId xmlns:a16="http://schemas.microsoft.com/office/drawing/2014/main" id="{AA6B3268-0770-596C-782D-F58EB123170A}"/>
                  </a:ext>
                </a:extLst>
              </p:cNvPr>
              <p:cNvSpPr/>
              <p:nvPr/>
            </p:nvSpPr>
            <p:spPr>
              <a:xfrm>
                <a:off x="8779291" y="3723367"/>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2" name="Freeform: Shape 1211">
                <a:extLst>
                  <a:ext uri="{FF2B5EF4-FFF2-40B4-BE49-F238E27FC236}">
                    <a16:creationId xmlns:a16="http://schemas.microsoft.com/office/drawing/2014/main" id="{FB7062AA-318A-C1F5-D8AB-03A20B8A7E17}"/>
                  </a:ext>
                </a:extLst>
              </p:cNvPr>
              <p:cNvSpPr/>
              <p:nvPr/>
            </p:nvSpPr>
            <p:spPr>
              <a:xfrm>
                <a:off x="8779291" y="3810533"/>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3" name="Freeform: Shape 1212">
                <a:extLst>
                  <a:ext uri="{FF2B5EF4-FFF2-40B4-BE49-F238E27FC236}">
                    <a16:creationId xmlns:a16="http://schemas.microsoft.com/office/drawing/2014/main" id="{66EA5BE5-7F02-0FB5-A98C-970F733F228B}"/>
                  </a:ext>
                </a:extLst>
              </p:cNvPr>
              <p:cNvSpPr/>
              <p:nvPr/>
            </p:nvSpPr>
            <p:spPr>
              <a:xfrm>
                <a:off x="8779291" y="3895536"/>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4" name="Freeform: Shape 1213">
                <a:extLst>
                  <a:ext uri="{FF2B5EF4-FFF2-40B4-BE49-F238E27FC236}">
                    <a16:creationId xmlns:a16="http://schemas.microsoft.com/office/drawing/2014/main" id="{65BC4848-DA95-4343-8365-A027D455833A}"/>
                  </a:ext>
                </a:extLst>
              </p:cNvPr>
              <p:cNvSpPr/>
              <p:nvPr/>
            </p:nvSpPr>
            <p:spPr>
              <a:xfrm>
                <a:off x="8779291" y="3982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5" name="Freeform: Shape 1214">
                <a:extLst>
                  <a:ext uri="{FF2B5EF4-FFF2-40B4-BE49-F238E27FC236}">
                    <a16:creationId xmlns:a16="http://schemas.microsoft.com/office/drawing/2014/main" id="{F61EA574-0C8A-EEB5-5BCE-DD965114A906}"/>
                  </a:ext>
                </a:extLst>
              </p:cNvPr>
              <p:cNvSpPr/>
              <p:nvPr/>
            </p:nvSpPr>
            <p:spPr>
              <a:xfrm>
                <a:off x="8779291" y="406834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6" name="Freeform: Shape 1215">
                <a:extLst>
                  <a:ext uri="{FF2B5EF4-FFF2-40B4-BE49-F238E27FC236}">
                    <a16:creationId xmlns:a16="http://schemas.microsoft.com/office/drawing/2014/main" id="{9570433A-D0B1-1014-D3E4-01FF7EDB77FF}"/>
                  </a:ext>
                </a:extLst>
              </p:cNvPr>
              <p:cNvSpPr/>
              <p:nvPr/>
            </p:nvSpPr>
            <p:spPr>
              <a:xfrm>
                <a:off x="8779291" y="4149527"/>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7" name="Freeform: Shape 1216">
                <a:extLst>
                  <a:ext uri="{FF2B5EF4-FFF2-40B4-BE49-F238E27FC236}">
                    <a16:creationId xmlns:a16="http://schemas.microsoft.com/office/drawing/2014/main" id="{F782FD20-CF84-609C-FB9C-36C4DBECA0E6}"/>
                  </a:ext>
                </a:extLst>
              </p:cNvPr>
              <p:cNvSpPr/>
              <p:nvPr/>
            </p:nvSpPr>
            <p:spPr>
              <a:xfrm>
                <a:off x="8779291" y="423427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55" name="Group 54">
            <a:extLst>
              <a:ext uri="{FF2B5EF4-FFF2-40B4-BE49-F238E27FC236}">
                <a16:creationId xmlns:a16="http://schemas.microsoft.com/office/drawing/2014/main" id="{0C42BD04-6E36-3CF5-00BB-BA75A7E909A2}"/>
              </a:ext>
            </a:extLst>
          </p:cNvPr>
          <p:cNvGrpSpPr/>
          <p:nvPr/>
        </p:nvGrpSpPr>
        <p:grpSpPr>
          <a:xfrm>
            <a:off x="7255241" y="4354997"/>
            <a:ext cx="4756067" cy="171778"/>
            <a:chOff x="7160310" y="4410420"/>
            <a:chExt cx="4202778" cy="155656"/>
          </a:xfrm>
        </p:grpSpPr>
        <p:sp>
          <p:nvSpPr>
            <p:cNvPr id="1338" name="TextBox 1337">
              <a:extLst>
                <a:ext uri="{FF2B5EF4-FFF2-40B4-BE49-F238E27FC236}">
                  <a16:creationId xmlns:a16="http://schemas.microsoft.com/office/drawing/2014/main" id="{1EC4F621-A0B2-78EE-42F0-74DCF9E99EBE}"/>
                </a:ext>
              </a:extLst>
            </p:cNvPr>
            <p:cNvSpPr txBox="1"/>
            <p:nvPr/>
          </p:nvSpPr>
          <p:spPr>
            <a:xfrm>
              <a:off x="7160310" y="4410420"/>
              <a:ext cx="89354"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39" name="TextBox 1338">
              <a:extLst>
                <a:ext uri="{FF2B5EF4-FFF2-40B4-BE49-F238E27FC236}">
                  <a16:creationId xmlns:a16="http://schemas.microsoft.com/office/drawing/2014/main" id="{C0D55672-3CFA-4C56-F90D-F38D977950F6}"/>
                </a:ext>
              </a:extLst>
            </p:cNvPr>
            <p:cNvSpPr txBox="1"/>
            <p:nvPr/>
          </p:nvSpPr>
          <p:spPr>
            <a:xfrm>
              <a:off x="7760719"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18</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0" name="TextBox 1339">
              <a:extLst>
                <a:ext uri="{FF2B5EF4-FFF2-40B4-BE49-F238E27FC236}">
                  <a16:creationId xmlns:a16="http://schemas.microsoft.com/office/drawing/2014/main" id="{3055DFF0-D16D-1FE2-95AD-63D7967A8A3F}"/>
                </a:ext>
              </a:extLst>
            </p:cNvPr>
            <p:cNvSpPr txBox="1"/>
            <p:nvPr/>
          </p:nvSpPr>
          <p:spPr>
            <a:xfrm>
              <a:off x="8004548"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24</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1" name="TextBox 1340">
              <a:extLst>
                <a:ext uri="{FF2B5EF4-FFF2-40B4-BE49-F238E27FC236}">
                  <a16:creationId xmlns:a16="http://schemas.microsoft.com/office/drawing/2014/main" id="{E6A29AC2-F953-E0F3-D908-5843590AF01D}"/>
                </a:ext>
              </a:extLst>
            </p:cNvPr>
            <p:cNvSpPr txBox="1"/>
            <p:nvPr/>
          </p:nvSpPr>
          <p:spPr>
            <a:xfrm>
              <a:off x="8468818"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36</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2" name="TextBox 1341">
              <a:extLst>
                <a:ext uri="{FF2B5EF4-FFF2-40B4-BE49-F238E27FC236}">
                  <a16:creationId xmlns:a16="http://schemas.microsoft.com/office/drawing/2014/main" id="{947FAF29-12A4-479A-7BB8-2D1B5DDC7EFB}"/>
                </a:ext>
              </a:extLst>
            </p:cNvPr>
            <p:cNvSpPr txBox="1"/>
            <p:nvPr/>
          </p:nvSpPr>
          <p:spPr>
            <a:xfrm>
              <a:off x="8747154"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40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3" name="TextBox 1342">
              <a:extLst>
                <a:ext uri="{FF2B5EF4-FFF2-40B4-BE49-F238E27FC236}">
                  <a16:creationId xmlns:a16="http://schemas.microsoft.com/office/drawing/2014/main" id="{0FE687F5-3030-3714-C726-AB3CE9F06175}"/>
                </a:ext>
              </a:extLst>
            </p:cNvPr>
            <p:cNvSpPr txBox="1"/>
            <p:nvPr/>
          </p:nvSpPr>
          <p:spPr>
            <a:xfrm>
              <a:off x="9556542"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60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4" name="TextBox 1343">
              <a:extLst>
                <a:ext uri="{FF2B5EF4-FFF2-40B4-BE49-F238E27FC236}">
                  <a16:creationId xmlns:a16="http://schemas.microsoft.com/office/drawing/2014/main" id="{554415B7-3425-98BE-C3CE-5902136409BC}"/>
                </a:ext>
              </a:extLst>
            </p:cNvPr>
            <p:cNvSpPr txBox="1"/>
            <p:nvPr/>
          </p:nvSpPr>
          <p:spPr>
            <a:xfrm>
              <a:off x="10361639"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80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5" name="TextBox 1344">
              <a:extLst>
                <a:ext uri="{FF2B5EF4-FFF2-40B4-BE49-F238E27FC236}">
                  <a16:creationId xmlns:a16="http://schemas.microsoft.com/office/drawing/2014/main" id="{2F7C23F4-E1CD-0624-B228-C3BC992DE905}"/>
                </a:ext>
              </a:extLst>
            </p:cNvPr>
            <p:cNvSpPr txBox="1"/>
            <p:nvPr/>
          </p:nvSpPr>
          <p:spPr>
            <a:xfrm>
              <a:off x="11141952" y="4410420"/>
              <a:ext cx="221136"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100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grpSp>
        <p:nvGrpSpPr>
          <p:cNvPr id="1868" name="Group 1867">
            <a:extLst>
              <a:ext uri="{FF2B5EF4-FFF2-40B4-BE49-F238E27FC236}">
                <a16:creationId xmlns:a16="http://schemas.microsoft.com/office/drawing/2014/main" id="{A003D862-9976-2B22-AA52-2D4945D97F0D}"/>
              </a:ext>
            </a:extLst>
          </p:cNvPr>
          <p:cNvGrpSpPr/>
          <p:nvPr/>
        </p:nvGrpSpPr>
        <p:grpSpPr>
          <a:xfrm>
            <a:off x="6453424" y="4835615"/>
            <a:ext cx="186962" cy="99534"/>
            <a:chOff x="324758" y="5094181"/>
            <a:chExt cx="165212" cy="62791"/>
          </a:xfrm>
        </p:grpSpPr>
        <p:sp>
          <p:nvSpPr>
            <p:cNvPr id="1869" name="Freeform: Shape 1868">
              <a:extLst>
                <a:ext uri="{FF2B5EF4-FFF2-40B4-BE49-F238E27FC236}">
                  <a16:creationId xmlns:a16="http://schemas.microsoft.com/office/drawing/2014/main" id="{E3CF21F3-FEDD-4038-65F3-C2FBFB50070D}"/>
                </a:ext>
              </a:extLst>
            </p:cNvPr>
            <p:cNvSpPr/>
            <p:nvPr/>
          </p:nvSpPr>
          <p:spPr>
            <a:xfrm>
              <a:off x="324758" y="5094181"/>
              <a:ext cx="155308" cy="12750"/>
            </a:xfrm>
            <a:custGeom>
              <a:avLst/>
              <a:gdLst>
                <a:gd name="connsiteX0" fmla="*/ 0 w 220845"/>
                <a:gd name="connsiteY0" fmla="*/ 0 h 12750"/>
                <a:gd name="connsiteX1" fmla="*/ 220845 w 220845"/>
                <a:gd name="connsiteY1" fmla="*/ 0 h 12750"/>
              </a:gdLst>
              <a:ahLst/>
              <a:cxnLst>
                <a:cxn ang="0">
                  <a:pos x="connsiteX0" y="connsiteY0"/>
                </a:cxn>
                <a:cxn ang="0">
                  <a:pos x="connsiteX1" y="connsiteY1"/>
                </a:cxn>
              </a:cxnLst>
              <a:rect l="l" t="t" r="r" b="b"/>
              <a:pathLst>
                <a:path w="220845" h="12750">
                  <a:moveTo>
                    <a:pt x="0" y="0"/>
                  </a:moveTo>
                  <a:lnTo>
                    <a:pt x="220845" y="0"/>
                  </a:lnTo>
                </a:path>
              </a:pathLst>
            </a:custGeom>
            <a:ln w="19096"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mn-lt"/>
                <a:ea typeface="+mn-ea"/>
                <a:cs typeface="+mn-cs"/>
              </a:endParaRPr>
            </a:p>
          </p:txBody>
        </p:sp>
        <p:sp>
          <p:nvSpPr>
            <p:cNvPr id="1870" name="Freeform: Shape 1869">
              <a:extLst>
                <a:ext uri="{FF2B5EF4-FFF2-40B4-BE49-F238E27FC236}">
                  <a16:creationId xmlns:a16="http://schemas.microsoft.com/office/drawing/2014/main" id="{5F3BF701-2893-7E7D-C2D5-7DB0937D1CB5}"/>
                </a:ext>
              </a:extLst>
            </p:cNvPr>
            <p:cNvSpPr/>
            <p:nvPr/>
          </p:nvSpPr>
          <p:spPr>
            <a:xfrm flipV="1">
              <a:off x="331972" y="5111253"/>
              <a:ext cx="157998" cy="45719"/>
            </a:xfrm>
            <a:custGeom>
              <a:avLst/>
              <a:gdLst>
                <a:gd name="connsiteX0" fmla="*/ 0 w 224670"/>
                <a:gd name="connsiteY0" fmla="*/ 0 h 12750"/>
                <a:gd name="connsiteX1" fmla="*/ 224671 w 224670"/>
                <a:gd name="connsiteY1" fmla="*/ 0 h 12750"/>
              </a:gdLst>
              <a:ahLst/>
              <a:cxnLst>
                <a:cxn ang="0">
                  <a:pos x="connsiteX0" y="connsiteY0"/>
                </a:cxn>
                <a:cxn ang="0">
                  <a:pos x="connsiteX1" y="connsiteY1"/>
                </a:cxn>
              </a:cxnLst>
              <a:rect l="l" t="t" r="r" b="b"/>
              <a:pathLst>
                <a:path w="224670" h="12750">
                  <a:moveTo>
                    <a:pt x="0" y="0"/>
                  </a:moveTo>
                  <a:lnTo>
                    <a:pt x="224671" y="0"/>
                  </a:lnTo>
                </a:path>
              </a:pathLst>
            </a:custGeom>
            <a:ln w="19096" cap="flat">
              <a:solidFill>
                <a:srgbClr val="E73E16"/>
              </a:solidFill>
              <a:custDash>
                <a:ds d="0" sp="0"/>
                <a:ds d="262500" sp="9375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mn-lt"/>
                <a:ea typeface="+mn-ea"/>
                <a:cs typeface="+mn-cs"/>
              </a:endParaRPr>
            </a:p>
          </p:txBody>
        </p:sp>
      </p:grpSp>
      <p:sp>
        <p:nvSpPr>
          <p:cNvPr id="18" name="TextBox 17">
            <a:extLst>
              <a:ext uri="{FF2B5EF4-FFF2-40B4-BE49-F238E27FC236}">
                <a16:creationId xmlns:a16="http://schemas.microsoft.com/office/drawing/2014/main" id="{D4C7005E-2712-A4BD-E944-EC61F9C35E5B}"/>
              </a:ext>
            </a:extLst>
          </p:cNvPr>
          <p:cNvSpPr txBox="1"/>
          <p:nvPr/>
        </p:nvSpPr>
        <p:spPr>
          <a:xfrm>
            <a:off x="8154962" y="3011022"/>
            <a:ext cx="762646"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a:ln>
                  <a:noFill/>
                </a:ln>
                <a:solidFill>
                  <a:srgbClr val="E73E16"/>
                </a:solidFill>
                <a:effectLst/>
                <a:uLnTx/>
                <a:uFillTx/>
                <a:latin typeface="+mn-lt"/>
                <a:ea typeface="+mn-ea"/>
                <a:cs typeface="+mn-cs"/>
              </a:rPr>
              <a:t>63.3％</a:t>
            </a:r>
            <a:endParaRPr kumimoji="0" lang="en-US" sz="900" b="0" i="0" u="none" strike="noStrike" kern="1200" cap="none" spc="0" normalizeH="0" baseline="0" noProof="0" dirty="0">
              <a:ln>
                <a:noFill/>
              </a:ln>
              <a:solidFill>
                <a:srgbClr val="E73E16"/>
              </a:solidFill>
              <a:effectLst/>
              <a:uLnTx/>
              <a:uFillTx/>
              <a:latin typeface="+mn-lt"/>
              <a:ea typeface="+mn-ea"/>
              <a:cs typeface="+mn-cs"/>
            </a:endParaRPr>
          </a:p>
        </p:txBody>
      </p:sp>
      <p:sp>
        <p:nvSpPr>
          <p:cNvPr id="3" name="TextBox 2">
            <a:extLst>
              <a:ext uri="{FF2B5EF4-FFF2-40B4-BE49-F238E27FC236}">
                <a16:creationId xmlns:a16="http://schemas.microsoft.com/office/drawing/2014/main" id="{68B8EC27-4EB5-0999-684C-4EA7BF7AB74D}"/>
              </a:ext>
            </a:extLst>
          </p:cNvPr>
          <p:cNvSpPr txBox="1"/>
          <p:nvPr/>
        </p:nvSpPr>
        <p:spPr>
          <a:xfrm>
            <a:off x="78154" y="4570498"/>
            <a:ext cx="1451863"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dirty="0">
                <a:ln>
                  <a:noFill/>
                </a:ln>
                <a:solidFill>
                  <a:srgbClr val="000000"/>
                </a:solidFill>
                <a:effectLst/>
                <a:uLnTx/>
                <a:uFillTx/>
                <a:latin typeface="+mn-lt"/>
                <a:ea typeface="+mn-ea"/>
                <a:cs typeface="+mn-cs"/>
              </a:rPr>
              <a:t>リスクに晒されていた患者数</a:t>
            </a:r>
          </a:p>
        </p:txBody>
      </p:sp>
      <p:sp>
        <p:nvSpPr>
          <p:cNvPr id="22" name="Freeform: Shape 21">
            <a:extLst>
              <a:ext uri="{FF2B5EF4-FFF2-40B4-BE49-F238E27FC236}">
                <a16:creationId xmlns:a16="http://schemas.microsoft.com/office/drawing/2014/main" id="{4F615F17-5180-D133-715B-51AC43D4D66A}"/>
              </a:ext>
            </a:extLst>
          </p:cNvPr>
          <p:cNvSpPr/>
          <p:nvPr/>
        </p:nvSpPr>
        <p:spPr>
          <a:xfrm>
            <a:off x="8826565" y="4250964"/>
            <a:ext cx="14715" cy="7637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23" name="Freeform: Shape 22">
            <a:extLst>
              <a:ext uri="{FF2B5EF4-FFF2-40B4-BE49-F238E27FC236}">
                <a16:creationId xmlns:a16="http://schemas.microsoft.com/office/drawing/2014/main" id="{3699D6E6-642A-F6D9-55E5-AFABDB67EA11}"/>
              </a:ext>
            </a:extLst>
          </p:cNvPr>
          <p:cNvSpPr/>
          <p:nvPr/>
        </p:nvSpPr>
        <p:spPr>
          <a:xfrm>
            <a:off x="8290123" y="4250964"/>
            <a:ext cx="14715" cy="7637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24" name="Freeform: Shape 23">
            <a:extLst>
              <a:ext uri="{FF2B5EF4-FFF2-40B4-BE49-F238E27FC236}">
                <a16:creationId xmlns:a16="http://schemas.microsoft.com/office/drawing/2014/main" id="{22A8061C-713C-52C8-44AA-AC7635DD6ABF}"/>
              </a:ext>
            </a:extLst>
          </p:cNvPr>
          <p:cNvSpPr/>
          <p:nvPr/>
        </p:nvSpPr>
        <p:spPr>
          <a:xfrm>
            <a:off x="8015906" y="4250964"/>
            <a:ext cx="14715" cy="7637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Tree>
    <p:extLst>
      <p:ext uri="{BB962C8B-B14F-4D97-AF65-F5344CB8AC3E}">
        <p14:creationId xmlns:p14="http://schemas.microsoft.com/office/powerpoint/2010/main" val="3486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LBA48：CCTG BR.31：完全切除非小細胞肺がん（NSCLC）を対象としたデュルバルマブ術後補助療法の国際的二重盲検プラセボ対照無作為化第Ⅲ相試験 - Goss G、他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8200"/>
              </a:spcBef>
            </a:pPr>
            <a:r>
              <a:rPr lang="ja-jp" b="1"/>
              <a:t>結論</a:t>
            </a:r>
          </a:p>
          <a:p>
            <a:pPr lvl="1" rtl="0"/>
            <a:r>
              <a:rPr lang="ja-jp"/>
              <a:t>完全切除されたNSCLC患者において、デュルバルマブ術後補助療法はPD-L1腫瘍スコアに関係なくDFS転帰の改善を示さず、安全性プロファイルはこれまでの知見と一致していました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Goss G、他Ann Oncol 2024；35(補遺)：抄録LBA48</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69535940"/>
              </p:ext>
            </p:extLst>
          </p:nvPr>
        </p:nvGraphicFramePr>
        <p:xfrm>
          <a:off x="3393949" y="1605013"/>
          <a:ext cx="5404103" cy="3496320"/>
        </p:xfrm>
        <a:graphic>
          <a:graphicData uri="http://schemas.openxmlformats.org/drawingml/2006/table">
            <a:tbl>
              <a:tblPr firstRow="1" bandRow="1">
                <a:tableStyleId>{69012ECD-51FC-41F1-AA8D-1B2483CD663E}</a:tableStyleId>
              </a:tblPr>
              <a:tblGrid>
                <a:gridCol w="2530977">
                  <a:extLst>
                    <a:ext uri="{9D8B030D-6E8A-4147-A177-3AD203B41FA5}">
                      <a16:colId xmlns:a16="http://schemas.microsoft.com/office/drawing/2014/main" val="1987913234"/>
                    </a:ext>
                  </a:extLst>
                </a:gridCol>
                <a:gridCol w="1436563">
                  <a:extLst>
                    <a:ext uri="{9D8B030D-6E8A-4147-A177-3AD203B41FA5}">
                      <a16:colId xmlns:a16="http://schemas.microsoft.com/office/drawing/2014/main" val="2996158103"/>
                    </a:ext>
                  </a:extLst>
                </a:gridCol>
                <a:gridCol w="1436563">
                  <a:extLst>
                    <a:ext uri="{9D8B030D-6E8A-4147-A177-3AD203B41FA5}">
                      <a16:colId xmlns:a16="http://schemas.microsoft.com/office/drawing/2014/main" val="1659093788"/>
                    </a:ext>
                  </a:extLst>
                </a:gridCol>
              </a:tblGrid>
              <a:tr h="135005">
                <a:tc>
                  <a:txBody>
                    <a:bodyPr/>
                    <a:lstStyle/>
                    <a:p>
                      <a:pPr rtl="0"/>
                      <a:r>
                        <a:rPr lang="ja-jp" sz="1200" b="1" noProof="0">
                          <a:solidFill>
                            <a:schemeClr val="tx2"/>
                          </a:solidFill>
                        </a:rPr>
                        <a:t>AE、n (％)</a:t>
                      </a:r>
                    </a:p>
                  </a:txBody>
                  <a:tcPr marL="72000" marT="36000" marB="36000" anchor="b"/>
                </a:tc>
                <a:tc>
                  <a:txBody>
                    <a:bodyPr/>
                    <a:lstStyle/>
                    <a:p>
                      <a:pPr algn="ctr" rtl="0"/>
                      <a:r>
                        <a:rPr lang="ja-jp" sz="1200" b="1" noProof="0">
                          <a:solidFill>
                            <a:schemeClr val="tx2"/>
                          </a:solidFill>
                        </a:rPr>
                        <a:t>デュルバルマブ</a:t>
                      </a:r>
                    </a:p>
                    <a:p>
                      <a:pPr algn="ctr" rtl="0"/>
                      <a:r>
                        <a:rPr lang="ja-jp" sz="1200" b="1" noProof="0">
                          <a:solidFill>
                            <a:schemeClr val="tx2"/>
                          </a:solidFill>
                        </a:rPr>
                        <a:t>(n=941)</a:t>
                      </a:r>
                    </a:p>
                  </a:txBody>
                  <a:tcPr marL="72000" marT="36000" marB="36000" anchor="b"/>
                </a:tc>
                <a:tc>
                  <a:txBody>
                    <a:bodyPr/>
                    <a:lstStyle/>
                    <a:p>
                      <a:pPr algn="ctr" rtl="0"/>
                      <a:r>
                        <a:rPr lang="ja-jp" sz="1200" b="1" noProof="0">
                          <a:solidFill>
                            <a:schemeClr val="tx2"/>
                          </a:solidFill>
                        </a:rPr>
                        <a:t>プラセボ</a:t>
                      </a:r>
                    </a:p>
                    <a:p>
                      <a:pPr algn="ctr" rtl="0"/>
                      <a:r>
                        <a:rPr lang="ja-jp" sz="1200" b="1" noProof="0">
                          <a:solidFill>
                            <a:schemeClr val="tx2"/>
                          </a:solidFill>
                        </a:rPr>
                        <a:t>(n=469)</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ja-jp" sz="1200" b="0" noProof="0">
                          <a:latin typeface="+mn-lt"/>
                        </a:rPr>
                        <a:t>全てのAE</a:t>
                      </a:r>
                    </a:p>
                  </a:txBody>
                  <a:tcPr marL="72000" marT="36000" marB="36000"/>
                </a:tc>
                <a:tc>
                  <a:txBody>
                    <a:bodyPr/>
                    <a:lstStyle/>
                    <a:p>
                      <a:pPr algn="ctr" rtl="0"/>
                      <a:r>
                        <a:rPr lang="ja-jp" sz="1200" noProof="0"/>
                        <a:t>883 (93.8)</a:t>
                      </a:r>
                    </a:p>
                  </a:txBody>
                  <a:tcPr marL="72000" marT="36000" marB="36000"/>
                </a:tc>
                <a:tc>
                  <a:txBody>
                    <a:bodyPr/>
                    <a:lstStyle/>
                    <a:p>
                      <a:pPr algn="ctr" rtl="0"/>
                      <a:r>
                        <a:rPr lang="ja-jp" sz="1200" noProof="0"/>
                        <a:t>433 (92.3)</a:t>
                      </a:r>
                    </a:p>
                  </a:txBody>
                  <a:tcPr marL="72000" marT="36000" marB="36000"/>
                </a:tc>
                <a:extLst>
                  <a:ext uri="{0D108BD9-81ED-4DB2-BD59-A6C34878D82A}">
                    <a16:rowId xmlns:a16="http://schemas.microsoft.com/office/drawing/2014/main" val="3093402527"/>
                  </a:ext>
                </a:extLst>
              </a:tr>
              <a:tr h="0">
                <a:tc>
                  <a:txBody>
                    <a:bodyPr/>
                    <a:lstStyle/>
                    <a:p>
                      <a:pPr rtl="0"/>
                      <a:r>
                        <a:rPr lang="ja-jp" sz="1200" b="0">
                          <a:latin typeface="+mn-lt"/>
                        </a:rPr>
                        <a:t>治療に関連している可能性あり</a:t>
                      </a:r>
                    </a:p>
                  </a:txBody>
                  <a:tcPr marL="72000" marT="36000" marB="36000"/>
                </a:tc>
                <a:tc>
                  <a:txBody>
                    <a:bodyPr/>
                    <a:lstStyle/>
                    <a:p>
                      <a:pPr algn="ctr" rtl="0"/>
                      <a:r>
                        <a:rPr lang="ja-jp" sz="1200" noProof="0"/>
                        <a:t>684 (72.7)</a:t>
                      </a:r>
                    </a:p>
                  </a:txBody>
                  <a:tcPr marL="72000" marT="36000" marB="36000"/>
                </a:tc>
                <a:tc>
                  <a:txBody>
                    <a:bodyPr/>
                    <a:lstStyle/>
                    <a:p>
                      <a:pPr algn="ctr" rtl="0"/>
                      <a:r>
                        <a:rPr lang="ja-jp" sz="1200" noProof="0"/>
                        <a:t>251 (53.5)</a:t>
                      </a:r>
                    </a:p>
                  </a:txBody>
                  <a:tcPr marL="72000" marT="36000" marB="36000"/>
                </a:tc>
                <a:extLst>
                  <a:ext uri="{0D108BD9-81ED-4DB2-BD59-A6C34878D82A}">
                    <a16:rowId xmlns:a16="http://schemas.microsoft.com/office/drawing/2014/main" val="938311612"/>
                  </a:ext>
                </a:extLst>
              </a:tr>
              <a:tr h="0">
                <a:tc>
                  <a:txBody>
                    <a:bodyPr/>
                    <a:lstStyle/>
                    <a:p>
                      <a:pPr rtl="0"/>
                      <a:r>
                        <a:rPr lang="ja-jp" sz="1200" b="0" noProof="0">
                          <a:latin typeface="+mn-lt"/>
                        </a:rPr>
                        <a:t>グレード3/4</a:t>
                      </a:r>
                    </a:p>
                  </a:txBody>
                  <a:tcPr marL="72000" marT="36000" marB="36000"/>
                </a:tc>
                <a:tc>
                  <a:txBody>
                    <a:bodyPr/>
                    <a:lstStyle/>
                    <a:p>
                      <a:pPr algn="ctr" rtl="0"/>
                      <a:r>
                        <a:rPr lang="ja-jp" sz="1200" noProof="0"/>
                        <a:t>221 (23.5)</a:t>
                      </a:r>
                    </a:p>
                  </a:txBody>
                  <a:tcPr marL="72000" marT="36000" marB="36000"/>
                </a:tc>
                <a:tc>
                  <a:txBody>
                    <a:bodyPr/>
                    <a:lstStyle/>
                    <a:p>
                      <a:pPr algn="ctr" rtl="0"/>
                      <a:r>
                        <a:rPr lang="ja-jp" sz="1200" noProof="0"/>
                        <a:t>92 (19.6)</a:t>
                      </a:r>
                    </a:p>
                  </a:txBody>
                  <a:tcPr marL="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治療に関連している可能性あり</a:t>
                      </a:r>
                    </a:p>
                  </a:txBody>
                  <a:tcPr marL="72000" marT="36000" marB="36000"/>
                </a:tc>
                <a:tc>
                  <a:txBody>
                    <a:bodyPr/>
                    <a:lstStyle/>
                    <a:p>
                      <a:pPr algn="ctr" rtl="0"/>
                      <a:r>
                        <a:rPr lang="ja-jp" sz="1200" noProof="0"/>
                        <a:t>122 (13.9)</a:t>
                      </a:r>
                    </a:p>
                  </a:txBody>
                  <a:tcPr marL="72000" marT="36000" marB="36000"/>
                </a:tc>
                <a:tc>
                  <a:txBody>
                    <a:bodyPr/>
                    <a:lstStyle/>
                    <a:p>
                      <a:pPr algn="ctr" rtl="0"/>
                      <a:r>
                        <a:rPr lang="ja-jp" sz="1200" noProof="0"/>
                        <a:t>21 (4.5)</a:t>
                      </a:r>
                    </a:p>
                  </a:txBody>
                  <a:tcPr marL="72000" marT="36000" marB="36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SAE</a:t>
                      </a:r>
                    </a:p>
                  </a:txBody>
                  <a:tcPr marL="72000" marT="36000" marB="36000"/>
                </a:tc>
                <a:tc>
                  <a:txBody>
                    <a:bodyPr/>
                    <a:lstStyle/>
                    <a:p>
                      <a:pPr algn="ctr" rtl="0"/>
                      <a:r>
                        <a:rPr lang="ja-jp" sz="1200" noProof="0"/>
                        <a:t>177 (18.8)</a:t>
                      </a:r>
                    </a:p>
                  </a:txBody>
                  <a:tcPr marL="72000" marT="36000" marB="36000"/>
                </a:tc>
                <a:tc>
                  <a:txBody>
                    <a:bodyPr/>
                    <a:lstStyle/>
                    <a:p>
                      <a:pPr algn="ctr" rtl="0"/>
                      <a:r>
                        <a:rPr lang="ja-jp" sz="1200" noProof="0"/>
                        <a:t>72 (15.4)</a:t>
                      </a:r>
                    </a:p>
                  </a:txBody>
                  <a:tcPr marL="72000" marT="36000" marB="36000"/>
                </a:tc>
                <a:extLst>
                  <a:ext uri="{0D108BD9-81ED-4DB2-BD59-A6C34878D82A}">
                    <a16:rowId xmlns:a16="http://schemas.microsoft.com/office/drawing/2014/main" val="245733836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治療に関連している可能性あり</a:t>
                      </a:r>
                      <a:endParaRPr lang="en-US" sz="1200" b="0" noProof="0" dirty="0">
                        <a:latin typeface="+mn-lt"/>
                      </a:endParaRPr>
                    </a:p>
                  </a:txBody>
                  <a:tcPr marL="72000" marT="36000" marB="36000"/>
                </a:tc>
                <a:tc>
                  <a:txBody>
                    <a:bodyPr/>
                    <a:lstStyle/>
                    <a:p>
                      <a:pPr algn="ctr" rtl="0"/>
                      <a:r>
                        <a:rPr lang="ja-jp" sz="1200" noProof="0"/>
                        <a:t>95 (10.1)</a:t>
                      </a:r>
                    </a:p>
                  </a:txBody>
                  <a:tcPr marL="72000" marT="36000" marB="36000"/>
                </a:tc>
                <a:tc>
                  <a:txBody>
                    <a:bodyPr/>
                    <a:lstStyle/>
                    <a:p>
                      <a:pPr algn="ctr" rtl="0"/>
                      <a:r>
                        <a:rPr lang="ja-jp" sz="1200" noProof="0"/>
                        <a:t>17 (3.6)</a:t>
                      </a:r>
                    </a:p>
                  </a:txBody>
                  <a:tcPr marL="72000" marT="36000" marB="36000"/>
                </a:tc>
                <a:extLst>
                  <a:ext uri="{0D108BD9-81ED-4DB2-BD59-A6C34878D82A}">
                    <a16:rowId xmlns:a16="http://schemas.microsoft.com/office/drawing/2014/main" val="314884620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中止に至った</a:t>
                      </a:r>
                    </a:p>
                  </a:txBody>
                  <a:tcPr marL="72000" marT="36000" marB="36000"/>
                </a:tc>
                <a:tc>
                  <a:txBody>
                    <a:bodyPr/>
                    <a:lstStyle/>
                    <a:p>
                      <a:pPr algn="ctr" rtl="0"/>
                      <a:r>
                        <a:rPr lang="ja-jp" sz="1200" noProof="0"/>
                        <a:t>132 (14.0)</a:t>
                      </a:r>
                    </a:p>
                  </a:txBody>
                  <a:tcPr marL="72000" marT="36000" marB="36000"/>
                </a:tc>
                <a:tc>
                  <a:txBody>
                    <a:bodyPr/>
                    <a:lstStyle/>
                    <a:p>
                      <a:pPr algn="ctr" rtl="0"/>
                      <a:r>
                        <a:rPr lang="ja-jp" sz="1200" noProof="0"/>
                        <a:t>24 (5.1)</a:t>
                      </a:r>
                    </a:p>
                  </a:txBody>
                  <a:tcPr marL="72000" marT="36000" marB="36000"/>
                </a:tc>
                <a:extLst>
                  <a:ext uri="{0D108BD9-81ED-4DB2-BD59-A6C34878D82A}">
                    <a16:rowId xmlns:a16="http://schemas.microsoft.com/office/drawing/2014/main" val="119499183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治療に関連している可能性あり</a:t>
                      </a:r>
                      <a:endParaRPr lang="en-US" sz="1200" b="0" noProof="0" dirty="0">
                        <a:latin typeface="+mn-lt"/>
                      </a:endParaRPr>
                    </a:p>
                  </a:txBody>
                  <a:tcPr marL="72000" marT="36000" marB="36000"/>
                </a:tc>
                <a:tc>
                  <a:txBody>
                    <a:bodyPr/>
                    <a:lstStyle/>
                    <a:p>
                      <a:pPr algn="ctr" rtl="0"/>
                      <a:r>
                        <a:rPr lang="ja-jp" sz="1200" noProof="0"/>
                        <a:t>118 (12.5)</a:t>
                      </a:r>
                    </a:p>
                  </a:txBody>
                  <a:tcPr marL="72000" marT="36000" marB="36000"/>
                </a:tc>
                <a:tc>
                  <a:txBody>
                    <a:bodyPr/>
                    <a:lstStyle/>
                    <a:p>
                      <a:pPr algn="ctr" rtl="0"/>
                      <a:r>
                        <a:rPr lang="ja-jp" sz="1200" noProof="0"/>
                        <a:t>13 (2.8)</a:t>
                      </a:r>
                    </a:p>
                  </a:txBody>
                  <a:tcPr marL="72000" marT="36000" marB="36000"/>
                </a:tc>
                <a:extLst>
                  <a:ext uri="{0D108BD9-81ED-4DB2-BD59-A6C34878D82A}">
                    <a16:rowId xmlns:a16="http://schemas.microsoft.com/office/drawing/2014/main" val="110407382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死亡に致った</a:t>
                      </a:r>
                    </a:p>
                  </a:txBody>
                  <a:tcPr marL="72000" marT="36000" marB="36000"/>
                </a:tc>
                <a:tc>
                  <a:txBody>
                    <a:bodyPr/>
                    <a:lstStyle/>
                    <a:p>
                      <a:pPr algn="ctr" rtl="0"/>
                      <a:r>
                        <a:rPr lang="ja-jp" sz="1200" noProof="0"/>
                        <a:t>7 (0.7)</a:t>
                      </a:r>
                    </a:p>
                  </a:txBody>
                  <a:tcPr marL="72000" marT="36000" marB="36000"/>
                </a:tc>
                <a:tc>
                  <a:txBody>
                    <a:bodyPr/>
                    <a:lstStyle/>
                    <a:p>
                      <a:pPr algn="ctr" rtl="0"/>
                      <a:r>
                        <a:rPr lang="ja-jp" sz="1200" noProof="0"/>
                        <a:t>1 (0.2)</a:t>
                      </a:r>
                    </a:p>
                  </a:txBody>
                  <a:tcPr marL="72000" marT="36000" marB="36000"/>
                </a:tc>
                <a:extLst>
                  <a:ext uri="{0D108BD9-81ED-4DB2-BD59-A6C34878D82A}">
                    <a16:rowId xmlns:a16="http://schemas.microsoft.com/office/drawing/2014/main" val="33182120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治療に関連している可能性あり</a:t>
                      </a:r>
                      <a:endParaRPr lang="en-US" sz="1200" b="0" noProof="0" dirty="0">
                        <a:latin typeface="+mn-lt"/>
                      </a:endParaRPr>
                    </a:p>
                  </a:txBody>
                  <a:tcPr marL="72000" marT="36000" marB="36000"/>
                </a:tc>
                <a:tc>
                  <a:txBody>
                    <a:bodyPr/>
                    <a:lstStyle/>
                    <a:p>
                      <a:pPr algn="ctr" rtl="0"/>
                      <a:r>
                        <a:rPr lang="ja-jp" sz="1200" noProof="0"/>
                        <a:t>3 (0.3)</a:t>
                      </a:r>
                    </a:p>
                  </a:txBody>
                  <a:tcPr marL="72000" marT="36000" marB="36000"/>
                </a:tc>
                <a:tc>
                  <a:txBody>
                    <a:bodyPr/>
                    <a:lstStyle/>
                    <a:p>
                      <a:pPr algn="ctr" rtl="0"/>
                      <a:r>
                        <a:rPr lang="ja-jp" sz="1200" noProof="0"/>
                        <a:t>0</a:t>
                      </a:r>
                    </a:p>
                  </a:txBody>
                  <a:tcPr marL="72000" marT="36000" marB="36000"/>
                </a:tc>
                <a:extLst>
                  <a:ext uri="{0D108BD9-81ED-4DB2-BD59-A6C34878D82A}">
                    <a16:rowId xmlns:a16="http://schemas.microsoft.com/office/drawing/2014/main" val="361816866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imAE</a:t>
                      </a:r>
                      <a:endParaRPr lang="en-US" sz="1200" b="0" noProof="0" dirty="0">
                        <a:latin typeface="+mn-lt"/>
                      </a:endParaRPr>
                    </a:p>
                  </a:txBody>
                  <a:tcPr marL="72000" marT="36000" marB="36000"/>
                </a:tc>
                <a:tc>
                  <a:txBody>
                    <a:bodyPr/>
                    <a:lstStyle/>
                    <a:p>
                      <a:pPr algn="ctr" rtl="0"/>
                      <a:r>
                        <a:rPr lang="ja-jp" sz="1200" noProof="0"/>
                        <a:t>215 (22.8)</a:t>
                      </a:r>
                    </a:p>
                  </a:txBody>
                  <a:tcPr marL="72000" marT="36000" marB="36000"/>
                </a:tc>
                <a:tc>
                  <a:txBody>
                    <a:bodyPr/>
                    <a:lstStyle/>
                    <a:p>
                      <a:pPr algn="ctr" rtl="0"/>
                      <a:r>
                        <a:rPr lang="ja-jp" sz="1200" noProof="0"/>
                        <a:t>33 (7.0)</a:t>
                      </a:r>
                    </a:p>
                  </a:txBody>
                  <a:tcPr marL="72000" marT="36000" marB="36000"/>
                </a:tc>
                <a:extLst>
                  <a:ext uri="{0D108BD9-81ED-4DB2-BD59-A6C34878D82A}">
                    <a16:rowId xmlns:a16="http://schemas.microsoft.com/office/drawing/2014/main" val="89392544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治療に関連している可能性あり</a:t>
                      </a:r>
                      <a:endParaRPr lang="en-US" sz="1200" b="0" noProof="0" dirty="0">
                        <a:latin typeface="+mn-lt"/>
                      </a:endParaRPr>
                    </a:p>
                  </a:txBody>
                  <a:tcPr marL="72000" marT="36000" marB="36000"/>
                </a:tc>
                <a:tc>
                  <a:txBody>
                    <a:bodyPr/>
                    <a:lstStyle/>
                    <a:p>
                      <a:pPr algn="ctr" rtl="0"/>
                      <a:r>
                        <a:rPr lang="ja-jp" sz="1200" noProof="0"/>
                        <a:t>208 (22.1)</a:t>
                      </a:r>
                    </a:p>
                  </a:txBody>
                  <a:tcPr marL="72000" marT="36000" marB="36000"/>
                </a:tc>
                <a:tc>
                  <a:txBody>
                    <a:bodyPr/>
                    <a:lstStyle/>
                    <a:p>
                      <a:pPr algn="ctr" rtl="0"/>
                      <a:r>
                        <a:rPr lang="ja-jp" sz="1200" noProof="0"/>
                        <a:t>23 (4.9)</a:t>
                      </a:r>
                    </a:p>
                  </a:txBody>
                  <a:tcPr marL="72000" marT="36000" marB="36000"/>
                </a:tc>
                <a:extLst>
                  <a:ext uri="{0D108BD9-81ED-4DB2-BD59-A6C34878D82A}">
                    <a16:rowId xmlns:a16="http://schemas.microsoft.com/office/drawing/2014/main" val="2456671021"/>
                  </a:ext>
                </a:extLst>
              </a:tr>
            </a:tbl>
          </a:graphicData>
        </a:graphic>
      </p:graphicFrame>
    </p:spTree>
    <p:extLst>
      <p:ext uri="{BB962C8B-B14F-4D97-AF65-F5344CB8AC3E}">
        <p14:creationId xmlns:p14="http://schemas.microsoft.com/office/powerpoint/2010/main" val="1465956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latin typeface="+mn-lt"/>
              </a:rPr>
              <a:t>LBA49：切除可能NSCLC（R-NSCLC）患者におけるネオアジュバント療法中のctDNAクリアランス（CL）と病理学的奏効および無イベント生存率（EFS）との関連：AEGEANからの拡大解析 </a:t>
            </a:r>
            <a:br>
              <a:rPr lang="en-GB" altLang="ja-JP" dirty="0">
                <a:latin typeface="+mn-lt"/>
              </a:rPr>
            </a:br>
            <a:r>
              <a:rPr lang="ja-jp" dirty="0">
                <a:latin typeface="+mn-lt"/>
              </a:rPr>
              <a:t>- Reck M、他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1098412"/>
          </a:xfrm>
        </p:spPr>
        <p:txBody>
          <a:bodyPr rtlCol="0"/>
          <a:lstStyle/>
          <a:p>
            <a:pPr rtl="0"/>
            <a:r>
              <a:rPr lang="ja-jp" b="1"/>
              <a:t>治験の目的</a:t>
            </a:r>
          </a:p>
          <a:p>
            <a:pPr lvl="1" rtl="0"/>
            <a:r>
              <a:rPr lang="ja-jp"/>
              <a:t>第Ⅲ相AEGEAN試験において、切除可能なNSCLC患者を対象に、ネオアジュバント療法中のctDNAクリアランスと病理学的奏効の関連性を評価すること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Reck M、他Ann Oncol 2024；35(補遺)：抄録LBA49</a:t>
            </a:r>
          </a:p>
        </p:txBody>
      </p:sp>
      <p:sp>
        <p:nvSpPr>
          <p:cNvPr id="2" name="AutoShape 12">
            <a:extLst>
              <a:ext uri="{FF2B5EF4-FFF2-40B4-BE49-F238E27FC236}">
                <a16:creationId xmlns:a16="http://schemas.microsoft.com/office/drawing/2014/main" id="{186424C7-BF98-4B47-5A3F-DE4A2D4E5F11}"/>
              </a:ext>
            </a:extLst>
          </p:cNvPr>
          <p:cNvSpPr>
            <a:spLocks noChangeArrowheads="1"/>
          </p:cNvSpPr>
          <p:nvPr/>
        </p:nvSpPr>
        <p:spPr bwMode="auto">
          <a:xfrm>
            <a:off x="4525943" y="2269753"/>
            <a:ext cx="3745994" cy="11487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noProof="0" dirty="0">
                <a:solidFill>
                  <a:srgbClr val="FFFFFF"/>
                </a:solidFill>
                <a:latin typeface="+mn-lt"/>
                <a:ea typeface="SimSun" pitchFamily="2" charset="-122"/>
              </a:rPr>
              <a:t>デュルバルマブ</a:t>
            </a:r>
            <a:r>
              <a:rPr lang="ja-jp" sz="1600" noProof="0" dirty="0">
                <a:solidFill>
                  <a:srgbClr val="FFFFFF"/>
                </a:solidFill>
                <a:latin typeface="+mn-lt"/>
                <a:ea typeface="SimSun" pitchFamily="2" charset="-122"/>
              </a:rPr>
              <a:t>1500mg 静注＋</a:t>
            </a:r>
            <a:br>
              <a:rPr lang="en-GB" altLang="zh-CN" sz="1600" noProof="0" dirty="0">
                <a:solidFill>
                  <a:srgbClr val="FFFFFF"/>
                </a:solidFill>
                <a:latin typeface="+mn-lt"/>
                <a:ea typeface="SimSun" pitchFamily="2" charset="-122"/>
              </a:rPr>
            </a:br>
            <a:r>
              <a:rPr lang="ja-jp" sz="1600" b="1" noProof="0" dirty="0">
                <a:solidFill>
                  <a:srgbClr val="FFFFFF"/>
                </a:solidFill>
                <a:latin typeface="+mn-lt"/>
                <a:ea typeface="SimSun" pitchFamily="2" charset="-122"/>
              </a:rPr>
              <a:t>プラチナ製剤ベースの化学療法</a:t>
            </a:r>
            <a:r>
              <a:rPr lang="ja-jp" sz="1600" baseline="30000" noProof="0" dirty="0">
                <a:solidFill>
                  <a:srgbClr val="FFFFFF"/>
                </a:solidFill>
                <a:latin typeface="+mn-lt"/>
                <a:ea typeface="SimSun" pitchFamily="2" charset="-122"/>
              </a:rPr>
              <a:t>b</a:t>
            </a:r>
            <a:br>
              <a:rPr lang="en-GB" altLang="zh-CN" sz="1600" noProof="0" dirty="0">
                <a:solidFill>
                  <a:srgbClr val="FFFFFF"/>
                </a:solidFill>
                <a:latin typeface="+mn-lt"/>
                <a:ea typeface="SimSun" pitchFamily="2" charset="-122"/>
              </a:rPr>
            </a:br>
            <a:r>
              <a:rPr lang="ja-jp" sz="1600" noProof="0" dirty="0">
                <a:solidFill>
                  <a:srgbClr val="FFFFFF"/>
                </a:solidFill>
                <a:latin typeface="+mn-lt"/>
                <a:ea typeface="SimSun" pitchFamily="2" charset="-122"/>
              </a:rPr>
              <a:t>3週間毎 (4サイクル)</a:t>
            </a:r>
            <a:br>
              <a:rPr lang="en-GB" altLang="zh-CN" sz="1600" noProof="0" dirty="0">
                <a:solidFill>
                  <a:srgbClr val="FFFFFF"/>
                </a:solidFill>
                <a:latin typeface="+mn-lt"/>
                <a:ea typeface="SimSun" pitchFamily="2" charset="-122"/>
              </a:rPr>
            </a:br>
            <a:r>
              <a:rPr lang="ja-jp" sz="1600" noProof="0" dirty="0">
                <a:solidFill>
                  <a:srgbClr val="FFFFFF"/>
                </a:solidFill>
                <a:latin typeface="+mn-lt"/>
                <a:ea typeface="SimSun" pitchFamily="2" charset="-122"/>
              </a:rPr>
              <a:t>(n=366)</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sp>
        <p:nvSpPr>
          <p:cNvPr id="3" name="AutoShape 9">
            <a:extLst>
              <a:ext uri="{FF2B5EF4-FFF2-40B4-BE49-F238E27FC236}">
                <a16:creationId xmlns:a16="http://schemas.microsoft.com/office/drawing/2014/main" id="{F9E441CC-8760-F710-F21A-21785EF4548C}"/>
              </a:ext>
            </a:extLst>
          </p:cNvPr>
          <p:cNvSpPr>
            <a:spLocks noChangeArrowheads="1"/>
          </p:cNvSpPr>
          <p:nvPr/>
        </p:nvSpPr>
        <p:spPr bwMode="auto">
          <a:xfrm>
            <a:off x="225951" y="2718727"/>
            <a:ext cx="3515658"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latin typeface="+mn-lt"/>
                <a:ea typeface="SimSun" pitchFamily="2" charset="-122"/>
                <a:cs typeface="Arial" charset="0"/>
              </a:rPr>
              <a:t>主な患者の組み入れ基準</a:t>
            </a:r>
            <a:r>
              <a:rPr lang="ja-jp" sz="1600" b="1" i="0" u="none" strike="noStrike" kern="1200" cap="none" spc="0" normalizeH="0" baseline="30000" noProof="0">
                <a:ln>
                  <a:noFill/>
                </a:ln>
                <a:solidFill>
                  <a:srgbClr val="FFFFFF"/>
                </a:solidFill>
                <a:effectLst/>
                <a:uLnTx/>
                <a:uFillTx/>
                <a:latin typeface="+mn-lt"/>
                <a:ea typeface="SimSun" pitchFamily="2" charset="-122"/>
                <a:cs typeface="Arial" charset="0"/>
              </a:rPr>
              <a:t>a</a:t>
            </a:r>
            <a:endParaRPr kumimoji="0" lang="en-GB" altLang="zh-CN" sz="1600" b="1" i="0" u="none" strike="noStrike" kern="1200" cap="none" spc="0" normalizeH="0" baseline="0" noProof="0" dirty="0">
              <a:ln>
                <a:noFill/>
              </a:ln>
              <a:solidFill>
                <a:srgbClr val="FFFFFF"/>
              </a:solidFill>
              <a:effectLst/>
              <a:uLnTx/>
              <a:uFillTx/>
              <a:latin typeface="+mn-lt"/>
              <a:ea typeface="SimSun" pitchFamily="2" charset="-122"/>
              <a:cs typeface="Arial" charset="0"/>
            </a:endParaRPr>
          </a:p>
          <a:p>
            <a:pPr marL="228600" lvl="0" indent="-228600" defTabSz="892175" rtl="0" eaLnBrk="0" fontAlgn="base">
              <a:spcBef>
                <a:spcPct val="0"/>
              </a:spcBef>
              <a:spcAft>
                <a:spcPct val="30000"/>
              </a:spcAft>
              <a:buFont typeface="Arial" pitchFamily="34" charset="0"/>
              <a:buChar char="•"/>
              <a:defRPr/>
            </a:pPr>
            <a:r>
              <a:rPr lang="ja-jp" sz="1600" b="0" i="0" u="none" strike="noStrike" kern="1200" cap="none" spc="0" normalizeH="0" noProof="0">
                <a:ln>
                  <a:noFill/>
                </a:ln>
                <a:solidFill>
                  <a:srgbClr val="FFFFFF"/>
                </a:solidFill>
                <a:effectLst/>
                <a:uLnTx/>
                <a:uFillTx/>
                <a:latin typeface="+mn-lt"/>
                <a:ea typeface="SimSun" pitchFamily="2" charset="-122"/>
                <a:cs typeface="Arial" charset="0"/>
              </a:rPr>
              <a:t>切除可能な</a:t>
            </a:r>
            <a:r>
              <a:rPr lang="ja-jp" sz="1600" kern="1200">
                <a:latin typeface="+mn-lt"/>
                <a:ea typeface="SimSun" pitchFamily="2" charset="-122"/>
                <a:cs typeface="Arial" charset="0"/>
              </a:rPr>
              <a:t>ステージⅡA-ⅢB（N2）の</a:t>
            </a:r>
            <a:r>
              <a:rPr lang="ja-jp" sz="1600" b="0" i="0" u="none" strike="noStrike" kern="1200" cap="none" spc="0" normalizeH="0" noProof="0">
                <a:ln>
                  <a:noFill/>
                </a:ln>
                <a:solidFill>
                  <a:srgbClr val="FFFFFF"/>
                </a:solidFill>
                <a:effectLst/>
                <a:uLnTx/>
                <a:uFillTx/>
                <a:latin typeface="+mn-lt"/>
                <a:ea typeface="SimSun" pitchFamily="2" charset="-122"/>
                <a:cs typeface="Arial" charset="0"/>
              </a:rPr>
              <a:t>NSCLC（AJCC第8版）</a:t>
            </a:r>
          </a:p>
          <a:p>
            <a:pPr marL="228600" indent="-228600" defTabSz="892175" rtl="0" eaLnBrk="0" fontAlgn="base">
              <a:spcBef>
                <a:spcPct val="0"/>
              </a:spcBef>
              <a:spcAft>
                <a:spcPct val="30000"/>
              </a:spcAft>
              <a:buFont typeface="Arial" pitchFamily="34" charset="0"/>
              <a:buChar char="•"/>
              <a:defRPr/>
            </a:pPr>
            <a:r>
              <a:rPr lang="ja-jp" sz="1600" kern="1200">
                <a:solidFill>
                  <a:srgbClr val="FFFFFF"/>
                </a:solidFill>
                <a:latin typeface="+mn-lt"/>
                <a:ea typeface="SimSun" pitchFamily="2" charset="-122"/>
                <a:cs typeface="Arial" charset="0"/>
              </a:rPr>
              <a:t>EGFR/ALK逸脱なし</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a:solidFill>
                  <a:schemeClr val="tx2"/>
                </a:solidFill>
                <a:latin typeface="+mn-lt"/>
                <a:ea typeface="SimSun" pitchFamily="2" charset="-122"/>
                <a:cs typeface="Arial" charset="0"/>
              </a:rPr>
              <a:t>治療歴なし</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a:solidFill>
                  <a:srgbClr val="FFFFFF"/>
                </a:solidFill>
                <a:latin typeface="+mn-lt"/>
                <a:ea typeface="SimSun" pitchFamily="2" charset="-122"/>
              </a:rPr>
              <a:t>ECOG PS</a:t>
            </a:r>
            <a:r>
              <a:rPr lang="ja-jp" sz="1600" b="0" i="0" u="none" strike="noStrike" kern="1200" cap="none" spc="0" normalizeH="0" noProof="0">
                <a:ln>
                  <a:noFill/>
                </a:ln>
                <a:solidFill>
                  <a:srgbClr val="FFFFFF"/>
                </a:solidFill>
                <a:effectLst/>
                <a:uLnTx/>
                <a:uFillTx/>
                <a:latin typeface="+mn-lt"/>
                <a:ea typeface="SimSun" pitchFamily="2" charset="-122"/>
                <a:cs typeface="Arial" charset="0"/>
              </a:rPr>
              <a:t> 0–1</a:t>
            </a:r>
          </a:p>
          <a:p>
            <a:pPr marR="0" lvl="0" algn="l" defTabSz="892175" rtl="0" eaLnBrk="0" fontAlgn="base" latinLnBrk="0" hangingPunct="0">
              <a:lnSpc>
                <a:spcPct val="100000"/>
              </a:lnSpc>
              <a:spcBef>
                <a:spcPct val="0"/>
              </a:spcBef>
              <a:spcAft>
                <a:spcPct val="30000"/>
              </a:spcAft>
              <a:buClrTx/>
              <a:buSzTx/>
              <a:tabLst/>
              <a:defRPr/>
            </a:pPr>
            <a:r>
              <a:rPr lang="ja-jp" sz="1600" b="0" i="0" u="none" strike="noStrike" kern="1200" cap="none" spc="0" normalizeH="0" noProof="0">
                <a:ln>
                  <a:noFill/>
                </a:ln>
                <a:solidFill>
                  <a:srgbClr val="FFFFFF"/>
                </a:solidFill>
                <a:effectLst/>
                <a:uLnTx/>
                <a:uFillTx/>
                <a:latin typeface="+mn-lt"/>
                <a:ea typeface="SimSun" pitchFamily="2" charset="-122"/>
                <a:cs typeface="Arial" charset="0"/>
              </a:rPr>
              <a:t>(n=802)</a:t>
            </a:r>
          </a:p>
        </p:txBody>
      </p:sp>
      <p:sp>
        <p:nvSpPr>
          <p:cNvPr id="4" name="Rectangle 9">
            <a:extLst>
              <a:ext uri="{FF2B5EF4-FFF2-40B4-BE49-F238E27FC236}">
                <a16:creationId xmlns:a16="http://schemas.microsoft.com/office/drawing/2014/main" id="{764D2255-CB32-68B8-5004-82C8A23EB47F}"/>
              </a:ext>
            </a:extLst>
          </p:cNvPr>
          <p:cNvSpPr txBox="1">
            <a:spLocks noChangeArrowheads="1"/>
          </p:cNvSpPr>
          <p:nvPr/>
        </p:nvSpPr>
        <p:spPr bwMode="auto">
          <a:xfrm>
            <a:off x="1865618" y="5283021"/>
            <a:ext cx="770442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rPr>
              <a:t>探索的評価項目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a:ln>
                  <a:noFill/>
                </a:ln>
                <a:solidFill>
                  <a:srgbClr val="363636"/>
                </a:solidFill>
                <a:effectLst/>
                <a:uLnTx/>
                <a:uFillTx/>
                <a:cs typeface="Arial"/>
              </a:rPr>
              <a:t>ctDNAクリアランス</a:t>
            </a:r>
            <a:r>
              <a:rPr lang="ja-jp" sz="1600" kern="1200">
                <a:solidFill>
                  <a:srgbClr val="363636"/>
                </a:solidFill>
                <a:cs typeface="Arial"/>
              </a:rPr>
              <a:t>と</a:t>
            </a:r>
            <a:r>
              <a:rPr lang="ja-jp" sz="1600" b="0" i="0" u="none" strike="noStrike" kern="1200" cap="none" spc="0" normalizeH="0">
                <a:ln>
                  <a:noFill/>
                </a:ln>
                <a:solidFill>
                  <a:srgbClr val="363636"/>
                </a:solidFill>
                <a:effectLst/>
                <a:uLnTx/>
                <a:uFillTx/>
                <a:cs typeface="Arial"/>
              </a:rPr>
              <a:t>病理学的奏効</a:t>
            </a:r>
            <a:r>
              <a:rPr lang="ja-jp" sz="1600" baseline="30000">
                <a:solidFill>
                  <a:srgbClr val="363636"/>
                </a:solidFill>
                <a:cs typeface="Arial"/>
              </a:rPr>
              <a:t>c</a:t>
            </a:r>
            <a:r>
              <a:rPr lang="ja-jp" sz="1600" b="0" i="0" u="none" strike="noStrike" kern="1200" cap="none" spc="0" normalizeH="0">
                <a:ln>
                  <a:noFill/>
                </a:ln>
                <a:solidFill>
                  <a:srgbClr val="363636"/>
                </a:solidFill>
                <a:effectLst/>
                <a:uLnTx/>
                <a:uFillTx/>
                <a:cs typeface="Arial"/>
              </a:rPr>
              <a:t>およびEFSの関連性</a:t>
            </a:r>
            <a:endParaRPr kumimoji="0" lang="en-GB" sz="1600" b="0" i="0" u="none" strike="noStrike" kern="1200" cap="none" spc="0" normalizeH="0" baseline="0" noProof="0" dirty="0">
              <a:ln>
                <a:noFill/>
              </a:ln>
              <a:solidFill>
                <a:srgbClr val="363636"/>
              </a:solidFill>
              <a:effectLst/>
              <a:uLnTx/>
              <a:uFillTx/>
              <a:cs typeface="Arial"/>
            </a:endParaRPr>
          </a:p>
        </p:txBody>
      </p:sp>
      <p:sp>
        <p:nvSpPr>
          <p:cNvPr id="5" name="AutoShape 12">
            <a:extLst>
              <a:ext uri="{FF2B5EF4-FFF2-40B4-BE49-F238E27FC236}">
                <a16:creationId xmlns:a16="http://schemas.microsoft.com/office/drawing/2014/main" id="{EADF90D1-1066-AEFB-AA7E-D6A4512ECCAD}"/>
              </a:ext>
            </a:extLst>
          </p:cNvPr>
          <p:cNvSpPr>
            <a:spLocks noChangeArrowheads="1"/>
          </p:cNvSpPr>
          <p:nvPr/>
        </p:nvSpPr>
        <p:spPr bwMode="auto">
          <a:xfrm>
            <a:off x="8463180" y="2578605"/>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0" i="0" u="none" strike="noStrike" kern="1200" cap="none" spc="0" normalizeH="0" noProof="0">
                <a:ln>
                  <a:noFill/>
                </a:ln>
                <a:solidFill>
                  <a:srgbClr val="FFFFFF"/>
                </a:solidFill>
                <a:effectLst/>
                <a:uLnTx/>
                <a:uFillTx/>
                <a:latin typeface="+mn-lt"/>
                <a:ea typeface="SimSun" pitchFamily="2" charset="-122"/>
                <a:cs typeface="Arial" charset="0"/>
              </a:rPr>
              <a:t>手術</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6" name="AutoShape 19">
            <a:extLst>
              <a:ext uri="{FF2B5EF4-FFF2-40B4-BE49-F238E27FC236}">
                <a16:creationId xmlns:a16="http://schemas.microsoft.com/office/drawing/2014/main" id="{78FF3ADB-52FF-EAFA-00E4-58CF06AB606B}"/>
              </a:ext>
            </a:extLst>
          </p:cNvPr>
          <p:cNvCxnSpPr>
            <a:cxnSpLocks noChangeShapeType="1"/>
            <a:stCxn id="2" idx="3"/>
            <a:endCxn id="5" idx="1"/>
          </p:cNvCxnSpPr>
          <p:nvPr/>
        </p:nvCxnSpPr>
        <p:spPr bwMode="auto">
          <a:xfrm>
            <a:off x="8271937" y="2844103"/>
            <a:ext cx="191243" cy="0"/>
          </a:xfrm>
          <a:prstGeom prst="straightConnector1">
            <a:avLst/>
          </a:prstGeom>
          <a:noFill/>
          <a:ln w="38100">
            <a:solidFill>
              <a:schemeClr val="bg1"/>
            </a:solidFill>
            <a:round/>
            <a:headEnd/>
            <a:tailEnd type="triangle" w="med" len="med"/>
          </a:ln>
        </p:spPr>
      </p:cxnSp>
      <p:sp>
        <p:nvSpPr>
          <p:cNvPr id="7" name="AutoShape 12">
            <a:extLst>
              <a:ext uri="{FF2B5EF4-FFF2-40B4-BE49-F238E27FC236}">
                <a16:creationId xmlns:a16="http://schemas.microsoft.com/office/drawing/2014/main" id="{DFCB9AE8-7231-B3B5-66F1-B299FC538D36}"/>
              </a:ext>
            </a:extLst>
          </p:cNvPr>
          <p:cNvSpPr>
            <a:spLocks noChangeArrowheads="1"/>
          </p:cNvSpPr>
          <p:nvPr/>
        </p:nvSpPr>
        <p:spPr bwMode="auto">
          <a:xfrm>
            <a:off x="9601194" y="2353557"/>
            <a:ext cx="2432180" cy="98109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dirty="0">
                <a:solidFill>
                  <a:srgbClr val="FFFFFF"/>
                </a:solidFill>
                <a:latin typeface="+mn-lt"/>
                <a:ea typeface="SimSun" pitchFamily="2" charset="-122"/>
              </a:rPr>
              <a:t>デュルバルマブ </a:t>
            </a:r>
            <a:br>
              <a:rPr lang="en-GB" altLang="zh-CN" sz="1600" dirty="0">
                <a:solidFill>
                  <a:srgbClr val="FFFFFF"/>
                </a:solidFill>
                <a:latin typeface="+mn-lt"/>
                <a:ea typeface="SimSun" pitchFamily="2" charset="-122"/>
              </a:rPr>
            </a:br>
            <a:r>
              <a:rPr lang="ja-jp" sz="1600" dirty="0">
                <a:solidFill>
                  <a:srgbClr val="FFFFFF"/>
                </a:solidFill>
                <a:latin typeface="+mn-lt"/>
                <a:ea typeface="SimSun" pitchFamily="2" charset="-122"/>
              </a:rPr>
              <a:t>1500 mg静注を4週間毎 </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dirty="0">
                <a:solidFill>
                  <a:srgbClr val="FFFFFF"/>
                </a:solidFill>
                <a:latin typeface="+mn-lt"/>
                <a:ea typeface="SimSun" pitchFamily="2" charset="-122"/>
              </a:rPr>
              <a:t>(12サイクル)</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8" name="AutoShape 19">
            <a:extLst>
              <a:ext uri="{FF2B5EF4-FFF2-40B4-BE49-F238E27FC236}">
                <a16:creationId xmlns:a16="http://schemas.microsoft.com/office/drawing/2014/main" id="{9A368AD0-6719-F349-78B9-A07C9D0AE9CD}"/>
              </a:ext>
            </a:extLst>
          </p:cNvPr>
          <p:cNvCxnSpPr>
            <a:cxnSpLocks noChangeShapeType="1"/>
            <a:stCxn id="5" idx="3"/>
            <a:endCxn id="7" idx="1"/>
          </p:cNvCxnSpPr>
          <p:nvPr/>
        </p:nvCxnSpPr>
        <p:spPr bwMode="auto">
          <a:xfrm>
            <a:off x="9429200" y="2844103"/>
            <a:ext cx="171994" cy="0"/>
          </a:xfrm>
          <a:prstGeom prst="straightConnector1">
            <a:avLst/>
          </a:prstGeom>
          <a:noFill/>
          <a:ln w="38100">
            <a:solidFill>
              <a:schemeClr val="bg1"/>
            </a:solidFill>
            <a:round/>
            <a:headEnd/>
            <a:tailEnd type="triangle" w="med" len="med"/>
          </a:ln>
        </p:spPr>
      </p:cxnSp>
      <p:sp>
        <p:nvSpPr>
          <p:cNvPr id="9" name="AutoShape 12">
            <a:extLst>
              <a:ext uri="{FF2B5EF4-FFF2-40B4-BE49-F238E27FC236}">
                <a16:creationId xmlns:a16="http://schemas.microsoft.com/office/drawing/2014/main" id="{A3ADCE3C-8841-B438-06CE-A86D6A4D75F0}"/>
              </a:ext>
            </a:extLst>
          </p:cNvPr>
          <p:cNvSpPr>
            <a:spLocks noChangeArrowheads="1"/>
          </p:cNvSpPr>
          <p:nvPr/>
        </p:nvSpPr>
        <p:spPr bwMode="auto">
          <a:xfrm>
            <a:off x="4525943" y="4301209"/>
            <a:ext cx="3745994" cy="1148700"/>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noProof="0">
                <a:solidFill>
                  <a:srgbClr val="FFFFFF"/>
                </a:solidFill>
                <a:latin typeface="+mn-lt"/>
                <a:ea typeface="SimSun" pitchFamily="2" charset="-122"/>
              </a:rPr>
              <a:t>プラセボ</a:t>
            </a:r>
            <a:r>
              <a:rPr lang="ja-jp" sz="1600" noProof="0">
                <a:solidFill>
                  <a:srgbClr val="FFFFFF"/>
                </a:solidFill>
                <a:latin typeface="+mn-lt"/>
                <a:ea typeface="SimSun" pitchFamily="2" charset="-122"/>
              </a:rPr>
              <a:t>＋ </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noProof="0">
                <a:solidFill>
                  <a:srgbClr val="FFFFFF"/>
                </a:solidFill>
                <a:latin typeface="+mn-lt"/>
                <a:ea typeface="SimSun" pitchFamily="2" charset="-122"/>
              </a:rPr>
              <a:t>プラチナ製剤ベースの化学療法</a:t>
            </a:r>
            <a:r>
              <a:rPr lang="ja-jp" sz="1600" b="1" baseline="30000" noProof="0">
                <a:solidFill>
                  <a:srgbClr val="FFFFFF"/>
                </a:solidFill>
                <a:latin typeface="+mn-lt"/>
                <a:ea typeface="SimSun" pitchFamily="2" charset="-122"/>
              </a:rPr>
              <a:t>b</a:t>
            </a:r>
            <a:br>
              <a:rPr lang="en-GB" altLang="zh-CN" sz="1600" noProof="0" dirty="0">
                <a:solidFill>
                  <a:srgbClr val="FFFFFF"/>
                </a:solidFill>
                <a:latin typeface="+mn-lt"/>
                <a:ea typeface="SimSun" pitchFamily="2" charset="-122"/>
              </a:rPr>
            </a:br>
            <a:r>
              <a:rPr lang="ja-jp" sz="1600" noProof="0">
                <a:solidFill>
                  <a:srgbClr val="FFFFFF"/>
                </a:solidFill>
                <a:latin typeface="+mn-lt"/>
                <a:ea typeface="SimSun" pitchFamily="2" charset="-122"/>
              </a:rPr>
              <a:t>3週間毎 (4サイクル)</a:t>
            </a:r>
            <a:br>
              <a:rPr lang="en-GB" altLang="zh-CN" sz="1600" noProof="0" dirty="0">
                <a:solidFill>
                  <a:srgbClr val="FFFFFF"/>
                </a:solidFill>
                <a:latin typeface="+mn-lt"/>
                <a:ea typeface="SimSun" pitchFamily="2" charset="-122"/>
              </a:rPr>
            </a:br>
            <a:r>
              <a:rPr lang="ja-jp" sz="1600" noProof="0">
                <a:solidFill>
                  <a:srgbClr val="FFFFFF"/>
                </a:solidFill>
                <a:latin typeface="+mn-lt"/>
                <a:ea typeface="SimSun" pitchFamily="2" charset="-122"/>
              </a:rPr>
              <a:t>(n=374)</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sp>
        <p:nvSpPr>
          <p:cNvPr id="10" name="AutoShape 12">
            <a:extLst>
              <a:ext uri="{FF2B5EF4-FFF2-40B4-BE49-F238E27FC236}">
                <a16:creationId xmlns:a16="http://schemas.microsoft.com/office/drawing/2014/main" id="{3B51E039-A083-9091-8BE8-1DEB02769497}"/>
              </a:ext>
            </a:extLst>
          </p:cNvPr>
          <p:cNvSpPr>
            <a:spLocks noChangeArrowheads="1"/>
          </p:cNvSpPr>
          <p:nvPr/>
        </p:nvSpPr>
        <p:spPr bwMode="auto">
          <a:xfrm>
            <a:off x="8463180" y="4610061"/>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0" i="0" u="none" strike="noStrike" kern="1200" cap="none" spc="0" normalizeH="0" noProof="0">
                <a:ln>
                  <a:noFill/>
                </a:ln>
                <a:solidFill>
                  <a:srgbClr val="FFFFFF"/>
                </a:solidFill>
                <a:effectLst/>
                <a:uLnTx/>
                <a:uFillTx/>
                <a:latin typeface="+mn-lt"/>
                <a:ea typeface="SimSun" pitchFamily="2" charset="-122"/>
                <a:cs typeface="Arial" charset="0"/>
              </a:rPr>
              <a:t>手術</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11" name="AutoShape 19">
            <a:extLst>
              <a:ext uri="{FF2B5EF4-FFF2-40B4-BE49-F238E27FC236}">
                <a16:creationId xmlns:a16="http://schemas.microsoft.com/office/drawing/2014/main" id="{2132BAC2-1FEA-9F6F-41DE-5EEAFA063E2F}"/>
              </a:ext>
            </a:extLst>
          </p:cNvPr>
          <p:cNvCxnSpPr>
            <a:cxnSpLocks noChangeShapeType="1"/>
            <a:stCxn id="9" idx="3"/>
            <a:endCxn id="10" idx="1"/>
          </p:cNvCxnSpPr>
          <p:nvPr/>
        </p:nvCxnSpPr>
        <p:spPr bwMode="auto">
          <a:xfrm>
            <a:off x="8271937" y="4875559"/>
            <a:ext cx="191243" cy="0"/>
          </a:xfrm>
          <a:prstGeom prst="straightConnector1">
            <a:avLst/>
          </a:prstGeom>
          <a:noFill/>
          <a:ln w="38100">
            <a:solidFill>
              <a:schemeClr val="bg1"/>
            </a:solidFill>
            <a:round/>
            <a:headEnd/>
            <a:tailEnd type="triangle" w="med" len="med"/>
          </a:ln>
        </p:spPr>
      </p:cxnSp>
      <p:sp>
        <p:nvSpPr>
          <p:cNvPr id="12" name="AutoShape 12">
            <a:extLst>
              <a:ext uri="{FF2B5EF4-FFF2-40B4-BE49-F238E27FC236}">
                <a16:creationId xmlns:a16="http://schemas.microsoft.com/office/drawing/2014/main" id="{36C36E5E-7D7A-EE2B-4555-BCC03AB1B7F4}"/>
              </a:ext>
            </a:extLst>
          </p:cNvPr>
          <p:cNvSpPr>
            <a:spLocks noChangeArrowheads="1"/>
          </p:cNvSpPr>
          <p:nvPr/>
        </p:nvSpPr>
        <p:spPr bwMode="auto">
          <a:xfrm>
            <a:off x="9601194" y="4385013"/>
            <a:ext cx="2432180" cy="98109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a:solidFill>
                  <a:srgbClr val="FFFFFF"/>
                </a:solidFill>
                <a:latin typeface="+mn-lt"/>
                <a:ea typeface="SimSun" pitchFamily="2" charset="-122"/>
              </a:rPr>
              <a:t>プラセボ</a:t>
            </a:r>
            <a:r>
              <a:rPr lang="ja-jp" sz="1600">
                <a:solidFill>
                  <a:srgbClr val="FFFFFF"/>
                </a:solidFill>
                <a:latin typeface="+mn-lt"/>
                <a:ea typeface="SimSun" pitchFamily="2" charset="-122"/>
              </a:rPr>
              <a:t>4週間毎</a:t>
            </a:r>
            <a:br>
              <a:rPr lang="en-GB" altLang="zh-CN" sz="1600" dirty="0">
                <a:solidFill>
                  <a:srgbClr val="FFFFFF"/>
                </a:solidFill>
                <a:latin typeface="+mn-lt"/>
                <a:ea typeface="SimSun" pitchFamily="2" charset="-122"/>
              </a:rPr>
            </a:br>
            <a:r>
              <a:rPr lang="ja-jp" sz="1600">
                <a:solidFill>
                  <a:srgbClr val="FFFFFF"/>
                </a:solidFill>
                <a:latin typeface="+mn-lt"/>
                <a:ea typeface="SimSun" pitchFamily="2" charset="-122"/>
              </a:rPr>
              <a:t>(12サイクル)</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13" name="AutoShape 19">
            <a:extLst>
              <a:ext uri="{FF2B5EF4-FFF2-40B4-BE49-F238E27FC236}">
                <a16:creationId xmlns:a16="http://schemas.microsoft.com/office/drawing/2014/main" id="{BBC5FF6D-FBF1-A3EB-F9C0-ABA05DF4F598}"/>
              </a:ext>
            </a:extLst>
          </p:cNvPr>
          <p:cNvCxnSpPr>
            <a:cxnSpLocks noChangeShapeType="1"/>
            <a:stCxn id="10" idx="3"/>
            <a:endCxn id="12" idx="1"/>
          </p:cNvCxnSpPr>
          <p:nvPr/>
        </p:nvCxnSpPr>
        <p:spPr bwMode="auto">
          <a:xfrm>
            <a:off x="9429200" y="4875559"/>
            <a:ext cx="171994" cy="0"/>
          </a:xfrm>
          <a:prstGeom prst="straightConnector1">
            <a:avLst/>
          </a:prstGeom>
          <a:noFill/>
          <a:ln w="38100">
            <a:solidFill>
              <a:schemeClr val="bg1"/>
            </a:solidFill>
            <a:round/>
            <a:headEnd/>
            <a:tailEnd type="triangle" w="med" len="med"/>
          </a:ln>
        </p:spPr>
      </p:cxnSp>
      <p:sp>
        <p:nvSpPr>
          <p:cNvPr id="14" name="Oval 14">
            <a:extLst>
              <a:ext uri="{FF2B5EF4-FFF2-40B4-BE49-F238E27FC236}">
                <a16:creationId xmlns:a16="http://schemas.microsoft.com/office/drawing/2014/main" id="{E3AC7AEB-45CF-5BF4-5BB1-42A89DBBE37A}"/>
              </a:ext>
            </a:extLst>
          </p:cNvPr>
          <p:cNvSpPr>
            <a:spLocks noChangeArrowheads="1"/>
          </p:cNvSpPr>
          <p:nvPr/>
        </p:nvSpPr>
        <p:spPr bwMode="auto">
          <a:xfrm>
            <a:off x="3891525" y="3570724"/>
            <a:ext cx="583595" cy="584200"/>
          </a:xfrm>
          <a:prstGeom prst="ellipse">
            <a:avLst/>
          </a:prstGeom>
          <a:noFill/>
          <a:ln w="38100">
            <a:solidFill>
              <a:schemeClr val="bg1"/>
            </a:solidFill>
            <a:round/>
            <a:headEnd/>
            <a:tailEnd/>
          </a:ln>
        </p:spPr>
        <p:txBody>
          <a:bodyPr wrap="none" rtlCol="0" anchor="ctr"/>
          <a:lstStyle/>
          <a:p>
            <a:pPr algn="ctr" rtl="0"/>
            <a:r>
              <a:rPr lang="ja-jp" sz="1600" b="1">
                <a:solidFill>
                  <a:srgbClr val="002850"/>
                </a:solidFill>
                <a:latin typeface="+mn-lt"/>
                <a:ea typeface="SimSun" pitchFamily="2" charset="-122"/>
              </a:rPr>
              <a:t>R</a:t>
            </a:r>
          </a:p>
          <a:p>
            <a:pPr algn="ctr" rtl="0"/>
            <a:r>
              <a:rPr lang="ja-jp" sz="1600" b="1">
                <a:solidFill>
                  <a:srgbClr val="002850"/>
                </a:solidFill>
                <a:latin typeface="+mn-lt"/>
                <a:ea typeface="SimSun" pitchFamily="2" charset="-122"/>
              </a:rPr>
              <a:t>1:1</a:t>
            </a:r>
          </a:p>
        </p:txBody>
      </p:sp>
      <p:cxnSp>
        <p:nvCxnSpPr>
          <p:cNvPr id="15" name="AutoShape 15">
            <a:extLst>
              <a:ext uri="{FF2B5EF4-FFF2-40B4-BE49-F238E27FC236}">
                <a16:creationId xmlns:a16="http://schemas.microsoft.com/office/drawing/2014/main" id="{57738FB4-DF12-DA91-3EFE-F23CF262014C}"/>
              </a:ext>
            </a:extLst>
          </p:cNvPr>
          <p:cNvCxnSpPr>
            <a:cxnSpLocks noChangeShapeType="1"/>
            <a:stCxn id="14" idx="0"/>
            <a:endCxn id="2" idx="1"/>
          </p:cNvCxnSpPr>
          <p:nvPr/>
        </p:nvCxnSpPr>
        <p:spPr bwMode="auto">
          <a:xfrm rot="5400000" flipH="1" flipV="1">
            <a:off x="3991323" y="3036104"/>
            <a:ext cx="726621" cy="342620"/>
          </a:xfrm>
          <a:prstGeom prst="bentConnector2">
            <a:avLst/>
          </a:prstGeom>
          <a:noFill/>
          <a:ln w="38100">
            <a:solidFill>
              <a:schemeClr val="bg1"/>
            </a:solidFill>
            <a:miter lim="800000"/>
            <a:headEnd/>
            <a:tailEnd type="triangle" w="med" len="med"/>
          </a:ln>
        </p:spPr>
      </p:cxnSp>
      <p:cxnSp>
        <p:nvCxnSpPr>
          <p:cNvPr id="16" name="AutoShape 16">
            <a:extLst>
              <a:ext uri="{FF2B5EF4-FFF2-40B4-BE49-F238E27FC236}">
                <a16:creationId xmlns:a16="http://schemas.microsoft.com/office/drawing/2014/main" id="{49E1420A-EF7B-9E1C-DB7C-8D456DFE5926}"/>
              </a:ext>
            </a:extLst>
          </p:cNvPr>
          <p:cNvCxnSpPr>
            <a:cxnSpLocks noChangeShapeType="1"/>
            <a:stCxn id="14" idx="4"/>
            <a:endCxn id="9" idx="1"/>
          </p:cNvCxnSpPr>
          <p:nvPr/>
        </p:nvCxnSpPr>
        <p:spPr bwMode="auto">
          <a:xfrm rot="16200000" flipH="1">
            <a:off x="3994316" y="4343931"/>
            <a:ext cx="720635" cy="342620"/>
          </a:xfrm>
          <a:prstGeom prst="bentConnector2">
            <a:avLst/>
          </a:prstGeom>
          <a:noFill/>
          <a:ln w="38100">
            <a:solidFill>
              <a:schemeClr val="bg1"/>
            </a:solidFill>
            <a:miter lim="800000"/>
            <a:headEnd/>
            <a:tailEnd type="triangle" w="med" len="med"/>
          </a:ln>
        </p:spPr>
      </p:cxnSp>
      <p:cxnSp>
        <p:nvCxnSpPr>
          <p:cNvPr id="17" name="AutoShape 19">
            <a:extLst>
              <a:ext uri="{FF2B5EF4-FFF2-40B4-BE49-F238E27FC236}">
                <a16:creationId xmlns:a16="http://schemas.microsoft.com/office/drawing/2014/main" id="{2853029B-1A9D-37F4-75D8-8C2807F1092B}"/>
              </a:ext>
            </a:extLst>
          </p:cNvPr>
          <p:cNvCxnSpPr>
            <a:cxnSpLocks noChangeShapeType="1"/>
            <a:stCxn id="3" idx="3"/>
            <a:endCxn id="14" idx="2"/>
          </p:cNvCxnSpPr>
          <p:nvPr/>
        </p:nvCxnSpPr>
        <p:spPr bwMode="auto">
          <a:xfrm>
            <a:off x="3741609" y="3862824"/>
            <a:ext cx="149916" cy="0"/>
          </a:xfrm>
          <a:prstGeom prst="straightConnector1">
            <a:avLst/>
          </a:prstGeom>
          <a:noFill/>
          <a:ln w="38100">
            <a:solidFill>
              <a:schemeClr val="bg1"/>
            </a:solidFill>
            <a:round/>
            <a:headEnd type="none" w="med" len="med"/>
            <a:tailEnd type="none" w="med" len="med"/>
          </a:ln>
        </p:spPr>
      </p:cxnSp>
      <p:sp>
        <p:nvSpPr>
          <p:cNvPr id="18" name="Content Placeholder 26">
            <a:extLst>
              <a:ext uri="{FF2B5EF4-FFF2-40B4-BE49-F238E27FC236}">
                <a16:creationId xmlns:a16="http://schemas.microsoft.com/office/drawing/2014/main" id="{48D8AD0E-208B-EEDB-9BD5-8EB52F2757E2}"/>
              </a:ext>
            </a:extLst>
          </p:cNvPr>
          <p:cNvSpPr txBox="1">
            <a:spLocks/>
          </p:cNvSpPr>
          <p:nvPr/>
        </p:nvSpPr>
        <p:spPr bwMode="auto">
          <a:xfrm>
            <a:off x="4683664" y="3409745"/>
            <a:ext cx="3471117" cy="892175"/>
          </a:xfrm>
          <a:prstGeom prst="rect">
            <a:avLst/>
          </a:prstGeom>
          <a:noFill/>
          <a:ln w="9525">
            <a:noFill/>
            <a:miter lim="800000"/>
            <a:headEnd/>
            <a:tailEnd/>
          </a:ln>
        </p:spPr>
        <p:txBody>
          <a:bodyPr rtlCol="0"/>
          <a:lstStyle/>
          <a:p>
            <a:pPr marL="190500" indent="-190500" rtl="0">
              <a:spcBef>
                <a:spcPts val="0"/>
              </a:spcBef>
              <a:spcAft>
                <a:spcPts val="400"/>
              </a:spcAft>
              <a:defRPr/>
            </a:pPr>
            <a:r>
              <a:rPr lang="ja-jp" sz="1400" b="1">
                <a:solidFill>
                  <a:schemeClr val="tx1"/>
                </a:solidFill>
                <a:latin typeface="+mn-lt"/>
              </a:rPr>
              <a:t>層別化</a:t>
            </a:r>
          </a:p>
          <a:p>
            <a:pPr marL="203200" indent="-203200" rtl="0">
              <a:spcBef>
                <a:spcPts val="0"/>
              </a:spcBef>
              <a:spcAft>
                <a:spcPts val="400"/>
              </a:spcAft>
              <a:buFont typeface="Arial" pitchFamily="34" charset="0"/>
              <a:buChar char="•"/>
              <a:defRPr/>
            </a:pPr>
            <a:r>
              <a:rPr lang="ja-jp" sz="1400">
                <a:solidFill>
                  <a:schemeClr val="tx1"/>
                </a:solidFill>
                <a:latin typeface="+mn-lt"/>
              </a:rPr>
              <a:t>病期 (Ⅱ対Ⅲ）</a:t>
            </a:r>
          </a:p>
          <a:p>
            <a:pPr marL="203200" indent="-203200" rtl="0">
              <a:spcBef>
                <a:spcPts val="0"/>
              </a:spcBef>
              <a:spcAft>
                <a:spcPts val="400"/>
              </a:spcAft>
              <a:buFont typeface="Arial" pitchFamily="34" charset="0"/>
              <a:buChar char="•"/>
              <a:defRPr/>
            </a:pPr>
            <a:r>
              <a:rPr lang="ja-jp" sz="1400">
                <a:solidFill>
                  <a:schemeClr val="tx1"/>
                </a:solidFill>
                <a:latin typeface="+mn-lt"/>
              </a:rPr>
              <a:t>PD-L1の発現率 (1％以上対1％未満)</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1" y="5819423"/>
            <a:ext cx="7403431" cy="901915"/>
          </a:xfrm>
          <a:noFill/>
        </p:spPr>
        <p:txBody>
          <a:bodyPr rtlCol="0"/>
          <a:lstStyle/>
          <a:p>
            <a:pPr rtl="0"/>
            <a:r>
              <a:rPr lang="ja-jp" baseline="30000"/>
              <a:t>a</a:t>
            </a:r>
            <a:r>
              <a:rPr lang="ja-jp"/>
              <a:t>治験実施計画書はT4腫瘍を有する患者を除外するために修正されました（大きさには基づかない、n=1）；</a:t>
            </a:r>
            <a:r>
              <a:rPr lang="ja-jp" baseline="30000"/>
              <a:t>b</a:t>
            </a:r>
            <a:r>
              <a:rPr lang="ja-jp"/>
              <a:t>非扁平上皮：シスプラチン＋ペメトレキセドまたはカルボプラチン＋ペメトレキセド。扁平上皮：カルボプラチン＋パクリタキセルまたはシスプラチン＋ゲムシタビン（または併存疾患がある/シスプラチンに耐えられない患者にはカルボプラチン＋ゲムシタビン）；</a:t>
            </a:r>
            <a:r>
              <a:rPr lang="ja-jp" baseline="30000"/>
              <a:t>c</a:t>
            </a:r>
            <a:r>
              <a:rPr lang="ja-jp"/>
              <a:t>pCRとMPRはIASLCの勧告に従って中央機関で評価されました。 </a:t>
            </a:r>
            <a:endParaRPr lang="en-GB" dirty="0"/>
          </a:p>
        </p:txBody>
      </p:sp>
    </p:spTree>
    <p:extLst>
      <p:ext uri="{BB962C8B-B14F-4D97-AF65-F5344CB8AC3E}">
        <p14:creationId xmlns:p14="http://schemas.microsoft.com/office/powerpoint/2010/main" val="1099676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latin typeface="+mn-lt"/>
              </a:rPr>
              <a:t>LBA49：切除可能NSCLC（R-NSCLC）患者におけるネオアジュバント療法中のctDNAクリアランス（CL）と病理学的奏効および無イベント生存率（EFS）との関連：AEGEANからの拡大解析 </a:t>
            </a:r>
            <a:br>
              <a:rPr lang="en-GB" altLang="ja-JP" dirty="0">
                <a:latin typeface="+mn-lt"/>
              </a:rPr>
            </a:br>
            <a:r>
              <a:rPr lang="ja-jp" dirty="0">
                <a:latin typeface="+mn-lt"/>
              </a:rPr>
              <a:t>- Reck M、他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7" name="Text Placeholder 6">
            <a:extLst>
              <a:ext uri="{FF2B5EF4-FFF2-40B4-BE49-F238E27FC236}">
                <a16:creationId xmlns:a16="http://schemas.microsoft.com/office/drawing/2014/main" id="{D24A2709-429B-2765-45E4-03C7E84C75C4}"/>
              </a:ext>
            </a:extLst>
          </p:cNvPr>
          <p:cNvSpPr>
            <a:spLocks noGrp="1"/>
          </p:cNvSpPr>
          <p:nvPr>
            <p:ph type="body" sz="quarter" idx="10"/>
          </p:nvPr>
        </p:nvSpPr>
        <p:spPr>
          <a:xfrm>
            <a:off x="304800" y="5788152"/>
            <a:ext cx="7696905" cy="933185"/>
          </a:xfrm>
          <a:noFill/>
        </p:spPr>
        <p:txBody>
          <a:bodyPr rtlCol="0"/>
          <a:lstStyle/>
          <a:p>
            <a:pPr rtl="0"/>
            <a:r>
              <a:rPr lang="ja-jp" baseline="30000" dirty="0"/>
              <a:t>a</a:t>
            </a:r>
            <a:r>
              <a:rPr lang="ja-jp" dirty="0"/>
              <a:t>ctDNA解析はInvitae Personalized Cancer Monitoring™を用いて実施しました。 </a:t>
            </a:r>
            <a:r>
              <a:rPr lang="ja-jp" baseline="30000" dirty="0"/>
              <a:t>b</a:t>
            </a:r>
            <a:r>
              <a:rPr lang="ja-jp" dirty="0"/>
              <a:t>分析評価の検出下限は0.008％VAF（80ppm）。 </a:t>
            </a:r>
            <a:r>
              <a:rPr lang="ja-jp" baseline="30000" dirty="0"/>
              <a:t>c</a:t>
            </a:r>
            <a:r>
              <a:rPr lang="ja-jp" dirty="0"/>
              <a:t>ctDNAクリアランス：ベースライン時に検出されたctDNAが、指定された治療中の時点で検出されなくなったこと。ctDNAノンクリアランス：ベースライン時の状態にかかわらず、指定された時点でctDNA陽性であったこと。</a:t>
            </a:r>
            <a:endParaRPr lang="en-GB"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Reck M、他Ann Oncol 2024；35(補遺)：抄録LBA49</a:t>
            </a:r>
          </a:p>
        </p:txBody>
      </p:sp>
      <p:graphicFrame>
        <p:nvGraphicFramePr>
          <p:cNvPr id="845" name="object 2">
            <a:extLst>
              <a:ext uri="{FF2B5EF4-FFF2-40B4-BE49-F238E27FC236}">
                <a16:creationId xmlns:a16="http://schemas.microsoft.com/office/drawing/2014/main" id="{8BE6B97A-303A-F6C2-BF00-8C4D31101FE8}"/>
              </a:ext>
            </a:extLst>
          </p:cNvPr>
          <p:cNvGraphicFramePr>
            <a:graphicFrameLocks noGrp="1"/>
          </p:cNvGraphicFramePr>
          <p:nvPr>
            <p:extLst>
              <p:ext uri="{D42A27DB-BD31-4B8C-83A1-F6EECF244321}">
                <p14:modId xmlns:p14="http://schemas.microsoft.com/office/powerpoint/2010/main" val="3843343065"/>
              </p:ext>
            </p:extLst>
          </p:nvPr>
        </p:nvGraphicFramePr>
        <p:xfrm>
          <a:off x="514939" y="1483543"/>
          <a:ext cx="11162122" cy="3798748"/>
        </p:xfrm>
        <a:graphic>
          <a:graphicData uri="http://schemas.openxmlformats.org/drawingml/2006/table">
            <a:tbl>
              <a:tblPr firstRow="1" bandRow="1">
                <a:tableStyleId>{2D5ABB26-0587-4C30-8999-92F81FD0307C}</a:tableStyleId>
              </a:tblPr>
              <a:tblGrid>
                <a:gridCol w="2317038">
                  <a:extLst>
                    <a:ext uri="{9D8B030D-6E8A-4147-A177-3AD203B41FA5}">
                      <a16:colId xmlns:a16="http://schemas.microsoft.com/office/drawing/2014/main" val="20000"/>
                    </a:ext>
                  </a:extLst>
                </a:gridCol>
                <a:gridCol w="878889">
                  <a:extLst>
                    <a:ext uri="{9D8B030D-6E8A-4147-A177-3AD203B41FA5}">
                      <a16:colId xmlns:a16="http://schemas.microsoft.com/office/drawing/2014/main" val="20001"/>
                    </a:ext>
                  </a:extLst>
                </a:gridCol>
                <a:gridCol w="1171852">
                  <a:extLst>
                    <a:ext uri="{9D8B030D-6E8A-4147-A177-3AD203B41FA5}">
                      <a16:colId xmlns:a16="http://schemas.microsoft.com/office/drawing/2014/main" val="20002"/>
                    </a:ext>
                  </a:extLst>
                </a:gridCol>
                <a:gridCol w="1037716">
                  <a:extLst>
                    <a:ext uri="{9D8B030D-6E8A-4147-A177-3AD203B41FA5}">
                      <a16:colId xmlns:a16="http://schemas.microsoft.com/office/drawing/2014/main" val="20003"/>
                    </a:ext>
                  </a:extLst>
                </a:gridCol>
                <a:gridCol w="4560344">
                  <a:extLst>
                    <a:ext uri="{9D8B030D-6E8A-4147-A177-3AD203B41FA5}">
                      <a16:colId xmlns:a16="http://schemas.microsoft.com/office/drawing/2014/main" val="20004"/>
                    </a:ext>
                  </a:extLst>
                </a:gridCol>
                <a:gridCol w="1196283">
                  <a:extLst>
                    <a:ext uri="{9D8B030D-6E8A-4147-A177-3AD203B41FA5}">
                      <a16:colId xmlns:a16="http://schemas.microsoft.com/office/drawing/2014/main" val="20005"/>
                    </a:ext>
                  </a:extLst>
                </a:gridCol>
              </a:tblGrid>
              <a:tr h="39969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225"/>
                        </a:spcBef>
                      </a:pPr>
                      <a:r>
                        <a:rPr lang="ja-jp" sz="1400" b="1" noProof="0">
                          <a:solidFill>
                            <a:srgbClr val="000000"/>
                          </a:solidFill>
                        </a:rPr>
                        <a:t>グループ</a:t>
                      </a:r>
                      <a:r>
                        <a:rPr lang="ja-jp" sz="1400" b="1" baseline="30000" noProof="0">
                          <a:solidFill>
                            <a:srgbClr val="000000"/>
                          </a:solidFill>
                        </a:rPr>
                        <a:t>a,b,c</a:t>
                      </a:r>
                      <a:endParaRPr lang="en-US" sz="1400" b="1" noProof="0" dirty="0">
                        <a:solidFill>
                          <a:srgbClr val="000000"/>
                        </a:solidFill>
                        <a:latin typeface="+mn-lt"/>
                      </a:endParaRPr>
                    </a:p>
                  </a:txBody>
                  <a:tcPr marL="0" marR="0" marT="38794" marB="0" anchor="ctr"/>
                </a:tc>
                <a:tc gridSpan="3">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751840" algn="ctr" rtl="0">
                        <a:lnSpc>
                          <a:spcPct val="100000"/>
                        </a:lnSpc>
                        <a:spcBef>
                          <a:spcPts val="225"/>
                        </a:spcBef>
                      </a:pPr>
                      <a:r>
                        <a:rPr lang="ja-jp" sz="1400" b="1" noProof="0">
                          <a:solidFill>
                            <a:srgbClr val="000000"/>
                          </a:solidFill>
                        </a:rPr>
                        <a:t>EFS中央値、月数(95％CI)</a:t>
                      </a:r>
                      <a:endParaRPr lang="en-US" sz="1400" b="1" noProof="0" dirty="0">
                        <a:solidFill>
                          <a:srgbClr val="000000"/>
                        </a:solidFill>
                        <a:latin typeface="+mn-lt"/>
                        <a:cs typeface="Arial"/>
                      </a:endParaRPr>
                    </a:p>
                  </a:txBody>
                  <a:tcPr marL="0" marR="0" marT="0" marB="0" anchor="ctr"/>
                </a:tc>
                <a:tc hMerge="1">
                  <a:txBody>
                    <a:bodyPr/>
                    <a:lstStyle/>
                    <a:p>
                      <a:pPr rtl="0"/>
                      <a:endParaRPr/>
                    </a:p>
                  </a:txBody>
                  <a:tcPr marL="0" marR="0" marT="0" marB="0"/>
                </a:tc>
                <a:tc hMerge="1">
                  <a:txBody>
                    <a:bodyPr/>
                    <a:lstStyle/>
                    <a:p>
                      <a:pPr rtl="0"/>
                      <a:endParaRPr/>
                    </a:p>
                  </a:txBody>
                  <a:tcPr marL="0" marR="0" marT="0" marB="0"/>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rgbClr val="000000"/>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rgbClr val="000000"/>
                        </a:solidFill>
                        <a:latin typeface="+mn-lt"/>
                        <a:cs typeface="Times New Roman"/>
                      </a:endParaRPr>
                    </a:p>
                  </a:txBody>
                  <a:tcPr marL="0" marR="0" marT="0" marB="0" anchor="ctr"/>
                </a:tc>
                <a:extLst>
                  <a:ext uri="{0D108BD9-81ED-4DB2-BD59-A6C34878D82A}">
                    <a16:rowId xmlns:a16="http://schemas.microsoft.com/office/drawing/2014/main" val="10000"/>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40"/>
                        </a:spcBef>
                      </a:pPr>
                      <a:r>
                        <a:rPr lang="ja-jp" sz="1050" b="1" kern="1200" noProof="0" dirty="0">
                          <a:solidFill>
                            <a:schemeClr val="tx1"/>
                          </a:solidFill>
                        </a:rPr>
                        <a:t>デュルバルマブ</a:t>
                      </a:r>
                      <a:endParaRPr lang="en-US" sz="1050" b="1" noProof="0" dirty="0">
                        <a:solidFill>
                          <a:schemeClr val="tx1"/>
                        </a:solidFill>
                        <a:latin typeface="+mn-lt"/>
                        <a:cs typeface="Arial"/>
                      </a:endParaRPr>
                    </a:p>
                  </a:txBody>
                  <a:tcPr marL="0" marR="0" marT="689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40"/>
                        </a:spcBef>
                      </a:pPr>
                      <a:r>
                        <a:rPr lang="ja-jp" sz="1000" b="1" spc="-10" noProof="0">
                          <a:solidFill>
                            <a:schemeClr val="tx1"/>
                          </a:solidFill>
                        </a:rPr>
                        <a:t>あり、n</a:t>
                      </a:r>
                      <a:r>
                        <a:rPr lang="ja-jp" sz="1000" b="1" spc="-25" noProof="0">
                          <a:solidFill>
                            <a:schemeClr val="tx1"/>
                          </a:solidFill>
                        </a:rPr>
                        <a:t>（％）</a:t>
                      </a:r>
                      <a:endParaRPr lang="en-US" sz="1000" noProof="0" dirty="0">
                        <a:solidFill>
                          <a:schemeClr val="tx1"/>
                        </a:solidFill>
                        <a:latin typeface="+mn-lt"/>
                        <a:cs typeface="Arial"/>
                      </a:endParaRPr>
                    </a:p>
                  </a:txBody>
                  <a:tcPr marL="0" marR="0" marT="689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35"/>
                        </a:spcBef>
                      </a:pPr>
                      <a:r>
                        <a:rPr lang="ja-jp" sz="1000" b="1" spc="-25" noProof="0">
                          <a:solidFill>
                            <a:schemeClr val="tx1"/>
                          </a:solidFill>
                        </a:rPr>
                        <a:t>あり</a:t>
                      </a:r>
                      <a:endParaRPr lang="en-US" sz="1000" b="1" noProof="0" dirty="0">
                        <a:solidFill>
                          <a:schemeClr val="tx1"/>
                        </a:solidFill>
                        <a:latin typeface="+mn-lt"/>
                        <a:cs typeface="Arial"/>
                      </a:endParaRPr>
                    </a:p>
                  </a:txBody>
                  <a:tcPr marL="0" marR="0" marT="603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90805" algn="ctr" rtl="0">
                        <a:lnSpc>
                          <a:spcPct val="100000"/>
                        </a:lnSpc>
                        <a:spcBef>
                          <a:spcPts val="0"/>
                        </a:spcBef>
                      </a:pPr>
                      <a:r>
                        <a:rPr lang="ja-jp" sz="1000" b="1" spc="-25" noProof="0">
                          <a:solidFill>
                            <a:schemeClr val="tx1"/>
                          </a:solidFill>
                        </a:rPr>
                        <a:t>なし</a:t>
                      </a:r>
                      <a:endParaRPr lang="en-US" sz="1000" b="1" noProof="0" dirty="0">
                        <a:solidFill>
                          <a:schemeClr val="tx1"/>
                        </a:solidFill>
                        <a:latin typeface="+mn-lt"/>
                        <a:cs typeface="Arial"/>
                      </a:endParaRPr>
                    </a:p>
                  </a:txBody>
                  <a:tcPr marL="0" marR="0" marT="603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dirty="0"/>
                        <a:t>HR (95％</a:t>
                      </a:r>
                      <a:r>
                        <a:rPr lang="ja-jp" sz="1000" b="1" spc="-25" noProof="0" dirty="0">
                          <a:solidFill>
                            <a:schemeClr val="tx1"/>
                          </a:solidFill>
                        </a:rPr>
                        <a:t>CI</a:t>
                      </a:r>
                      <a:r>
                        <a:rPr dirty="0"/>
                        <a:t>)</a:t>
                      </a:r>
                      <a:endParaRPr lang="en-US" sz="1000" noProof="0" dirty="0">
                        <a:solidFill>
                          <a:schemeClr val="tx1"/>
                        </a:solidFill>
                        <a:latin typeface="+mn-lt"/>
                        <a:cs typeface="Arial"/>
                      </a:endParaRPr>
                    </a:p>
                  </a:txBody>
                  <a:tcPr marL="0" marR="0" marT="6897" marB="0" anchor="ctr"/>
                </a:tc>
                <a:extLst>
                  <a:ext uri="{0D108BD9-81ED-4DB2-BD59-A6C34878D82A}">
                    <a16:rowId xmlns:a16="http://schemas.microsoft.com/office/drawing/2014/main" val="10001"/>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60"/>
                        </a:spcBef>
                      </a:pPr>
                      <a:r>
                        <a:rPr lang="ja-jp" sz="1000" spc="-10" noProof="0" dirty="0">
                          <a:solidFill>
                            <a:schemeClr val="tx1"/>
                          </a:solidFill>
                        </a:rPr>
                        <a:t>ネオアジュバントC2D1</a:t>
                      </a:r>
                      <a:r>
                        <a:rPr lang="ja-jp" sz="1000" spc="5" noProof="0" dirty="0">
                          <a:solidFill>
                            <a:schemeClr val="tx1"/>
                          </a:solidFill>
                        </a:rPr>
                        <a:t> </a:t>
                      </a:r>
                      <a:r>
                        <a:rPr lang="ja-jp" sz="1000" spc="-10" noProof="0" dirty="0">
                          <a:solidFill>
                            <a:schemeClr val="tx1"/>
                          </a:solidFill>
                        </a:rPr>
                        <a:t>ctDNA</a:t>
                      </a:r>
                      <a:r>
                        <a:rPr lang="ja-jp" sz="1000" spc="-30" noProof="0" dirty="0">
                          <a:solidFill>
                            <a:schemeClr val="tx1"/>
                          </a:solidFill>
                        </a:rPr>
                        <a:t> </a:t>
                      </a:r>
                      <a:r>
                        <a:rPr lang="ja-jp" sz="1000" spc="-10" noProof="0" dirty="0">
                          <a:solidFill>
                            <a:schemeClr val="tx1"/>
                          </a:solidFill>
                        </a:rPr>
                        <a:t>CL</a:t>
                      </a:r>
                      <a:r>
                        <a:rPr lang="ja-jp" sz="1000" spc="-20" noProof="0" dirty="0">
                          <a:solidFill>
                            <a:schemeClr val="tx1"/>
                          </a:solidFill>
                        </a:rPr>
                        <a:t> </a:t>
                      </a:r>
                      <a:r>
                        <a:rPr lang="ja-jp" sz="1000" spc="-10" noProof="0" dirty="0">
                          <a:solidFill>
                            <a:schemeClr val="tx1"/>
                          </a:solidFill>
                        </a:rPr>
                        <a:t>(n=121)</a:t>
                      </a:r>
                      <a:endParaRPr lang="en-US" sz="1000" noProof="0" dirty="0">
                        <a:solidFill>
                          <a:schemeClr val="tx1"/>
                        </a:solidFill>
                        <a:latin typeface="+mn-lt"/>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60"/>
                        </a:spcBef>
                      </a:pPr>
                      <a:r>
                        <a:rPr lang="ja-jp" sz="1000" noProof="0">
                          <a:solidFill>
                            <a:schemeClr val="tx1"/>
                          </a:solidFill>
                        </a:rPr>
                        <a:t>41</a:t>
                      </a:r>
                      <a:r>
                        <a:rPr lang="ja-jp" sz="1000" spc="-20" noProof="0">
                          <a:solidFill>
                            <a:schemeClr val="tx1"/>
                          </a:solidFill>
                        </a:rPr>
                        <a:t> </a:t>
                      </a:r>
                      <a:r>
                        <a:rPr lang="ja-jp" sz="1000" spc="-10" noProof="0">
                          <a:solidFill>
                            <a:schemeClr val="tx1"/>
                          </a:solidFill>
                        </a:rPr>
                        <a:t>(33.9)</a:t>
                      </a:r>
                      <a:endParaRPr lang="en-US" sz="1000" noProof="0" dirty="0">
                        <a:solidFill>
                          <a:schemeClr val="tx1"/>
                        </a:solidFill>
                        <a:latin typeface="+mn-lt"/>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65"/>
                        </a:spcBef>
                      </a:pPr>
                      <a:r>
                        <a:rPr lang="ja-jp" sz="1000" noProof="0">
                          <a:solidFill>
                            <a:schemeClr val="tx1"/>
                          </a:solidFill>
                        </a:rPr>
                        <a:t>NR</a:t>
                      </a:r>
                      <a:r>
                        <a:rPr lang="ja-jp" sz="1000" spc="10" noProof="0">
                          <a:solidFill>
                            <a:schemeClr val="tx1"/>
                          </a:solidFill>
                        </a:rPr>
                        <a:t> </a:t>
                      </a:r>
                      <a:r>
                        <a:rPr lang="ja-jp" sz="1000" spc="-10" noProof="0">
                          <a:solidFill>
                            <a:schemeClr val="tx1"/>
                          </a:solidFill>
                        </a:rPr>
                        <a:t>(NR、</a:t>
                      </a:r>
                      <a:r>
                        <a:rPr lang="ja-jp" sz="1000" spc="-25" noProof="0">
                          <a:solidFill>
                            <a:schemeClr val="tx1"/>
                          </a:solidFill>
                        </a:rPr>
                        <a:t>NR)</a:t>
                      </a:r>
                      <a:endParaRPr lang="en-US" sz="1000" noProof="0" dirty="0">
                        <a:solidFill>
                          <a:schemeClr val="tx1"/>
                        </a:solidFill>
                        <a:latin typeface="+mn-lt"/>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41.2</a:t>
                      </a:r>
                      <a:r>
                        <a:rPr lang="ja-jp" sz="1000" spc="15" noProof="0">
                          <a:solidFill>
                            <a:schemeClr val="tx1"/>
                          </a:solidFill>
                        </a:rPr>
                        <a:t> </a:t>
                      </a:r>
                      <a:r>
                        <a:rPr lang="ja-jp" sz="1000" spc="-10" noProof="0">
                          <a:solidFill>
                            <a:schemeClr val="tx1"/>
                          </a:solidFill>
                        </a:rPr>
                        <a:t>(18.2、</a:t>
                      </a:r>
                      <a:r>
                        <a:rPr lang="ja-jp" sz="1000" spc="-25" noProof="0">
                          <a:solidFill>
                            <a:schemeClr val="tx1"/>
                          </a:solidFill>
                        </a:rPr>
                        <a:t>NR)</a:t>
                      </a:r>
                      <a:endParaRPr lang="en-US" sz="1000" noProof="0" dirty="0">
                        <a:solidFill>
                          <a:schemeClr val="tx1"/>
                        </a:solidFill>
                        <a:latin typeface="+mn-lt"/>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0.30</a:t>
                      </a:r>
                      <a:r>
                        <a:rPr lang="ja-jp" sz="1000" spc="-25" noProof="0">
                          <a:solidFill>
                            <a:schemeClr val="tx1"/>
                          </a:solidFill>
                        </a:rPr>
                        <a:t> </a:t>
                      </a:r>
                      <a:r>
                        <a:rPr lang="ja-jp" sz="1000" noProof="0">
                          <a:solidFill>
                            <a:schemeClr val="tx1"/>
                          </a:solidFill>
                        </a:rPr>
                        <a:t>(0.12</a:t>
                      </a:r>
                      <a:r>
                        <a:rPr lang="ja-jp" sz="1000" spc="-10" noProof="0">
                          <a:solidFill>
                            <a:schemeClr val="tx1"/>
                          </a:solidFill>
                        </a:rPr>
                        <a:t>、0.71)</a:t>
                      </a:r>
                      <a:endParaRPr lang="en-US" sz="1000" noProof="0" dirty="0">
                        <a:solidFill>
                          <a:schemeClr val="tx1"/>
                        </a:solidFill>
                        <a:latin typeface="+mn-lt"/>
                        <a:cs typeface="Arial"/>
                      </a:endParaRPr>
                    </a:p>
                  </a:txBody>
                  <a:tcPr marL="0" marR="0" marT="10345" marB="0" anchor="ctr"/>
                </a:tc>
                <a:extLst>
                  <a:ext uri="{0D108BD9-81ED-4DB2-BD59-A6C34878D82A}">
                    <a16:rowId xmlns:a16="http://schemas.microsoft.com/office/drawing/2014/main" val="10005"/>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65"/>
                        </a:spcBef>
                      </a:pPr>
                      <a:r>
                        <a:rPr lang="ja-jp" sz="1000" spc="-10" noProof="0">
                          <a:solidFill>
                            <a:schemeClr val="tx1"/>
                          </a:solidFill>
                        </a:rPr>
                        <a:t>ネオアジュバントC3D1</a:t>
                      </a:r>
                      <a:r>
                        <a:rPr lang="ja-jp" sz="1000" spc="5" noProof="0">
                          <a:solidFill>
                            <a:schemeClr val="tx1"/>
                          </a:solidFill>
                        </a:rPr>
                        <a:t> </a:t>
                      </a:r>
                      <a:r>
                        <a:rPr lang="ja-jp" sz="1000" spc="-10" noProof="0">
                          <a:solidFill>
                            <a:schemeClr val="tx1"/>
                          </a:solidFill>
                        </a:rPr>
                        <a:t>ctDNA</a:t>
                      </a:r>
                      <a:r>
                        <a:rPr lang="ja-jp" sz="1000" spc="-30" noProof="0">
                          <a:solidFill>
                            <a:schemeClr val="tx1"/>
                          </a:solidFill>
                        </a:rPr>
                        <a:t> </a:t>
                      </a:r>
                      <a:r>
                        <a:rPr lang="ja-jp" sz="1000" spc="-10" noProof="0">
                          <a:solidFill>
                            <a:schemeClr val="tx1"/>
                          </a:solidFill>
                        </a:rPr>
                        <a:t>CL</a:t>
                      </a:r>
                      <a:r>
                        <a:rPr lang="ja-jp" sz="1000" spc="-20" noProof="0">
                          <a:solidFill>
                            <a:schemeClr val="tx1"/>
                          </a:solidFill>
                        </a:rPr>
                        <a:t> (</a:t>
                      </a:r>
                      <a:r>
                        <a:rPr lang="ja-jp" sz="1000" kern="1200" spc="-10" noProof="0">
                          <a:solidFill>
                            <a:schemeClr val="tx1"/>
                          </a:solidFill>
                        </a:rPr>
                        <a:t>n=</a:t>
                      </a:r>
                      <a:r>
                        <a:rPr lang="ja-jp" sz="1000" spc="-20" noProof="0">
                          <a:solidFill>
                            <a:schemeClr val="tx1"/>
                          </a:solidFill>
                        </a:rPr>
                        <a:t>115)</a:t>
                      </a:r>
                      <a:endParaRPr lang="en-US" sz="1000" noProof="0" dirty="0">
                        <a:solidFill>
                          <a:schemeClr val="tx1"/>
                        </a:solidFill>
                        <a:latin typeface="+mn-lt"/>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65"/>
                        </a:spcBef>
                      </a:pPr>
                      <a:r>
                        <a:rPr lang="ja-jp" sz="1000" noProof="0">
                          <a:solidFill>
                            <a:schemeClr val="tx1"/>
                          </a:solidFill>
                        </a:rPr>
                        <a:t>62</a:t>
                      </a:r>
                      <a:r>
                        <a:rPr lang="ja-jp" sz="1000" spc="-20" noProof="0">
                          <a:solidFill>
                            <a:schemeClr val="tx1"/>
                          </a:solidFill>
                        </a:rPr>
                        <a:t> </a:t>
                      </a:r>
                      <a:r>
                        <a:rPr lang="ja-jp" sz="1000" spc="-10" noProof="0">
                          <a:solidFill>
                            <a:schemeClr val="tx1"/>
                          </a:solidFill>
                        </a:rPr>
                        <a:t>(53.9)</a:t>
                      </a:r>
                      <a:endParaRPr lang="en-US" sz="1000" noProof="0" dirty="0">
                        <a:solidFill>
                          <a:schemeClr val="tx1"/>
                        </a:solidFill>
                        <a:latin typeface="+mn-lt"/>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70"/>
                        </a:spcBef>
                      </a:pPr>
                      <a:r>
                        <a:rPr lang="ja-jp" sz="1000" noProof="0">
                          <a:solidFill>
                            <a:schemeClr val="tx1"/>
                          </a:solidFill>
                        </a:rPr>
                        <a:t>NR</a:t>
                      </a:r>
                      <a:r>
                        <a:rPr lang="ja-jp" sz="1000" spc="10" noProof="0">
                          <a:solidFill>
                            <a:schemeClr val="tx1"/>
                          </a:solidFill>
                        </a:rPr>
                        <a:t> </a:t>
                      </a:r>
                      <a:r>
                        <a:rPr lang="ja-jp" sz="1000" spc="-10" noProof="0">
                          <a:solidFill>
                            <a:schemeClr val="tx1"/>
                          </a:solidFill>
                        </a:rPr>
                        <a:t>(NR、</a:t>
                      </a:r>
                      <a:r>
                        <a:rPr lang="ja-jp" sz="1000" spc="-25" noProof="0">
                          <a:solidFill>
                            <a:schemeClr val="tx1"/>
                          </a:solidFill>
                        </a:rPr>
                        <a:t>NR)</a:t>
                      </a:r>
                      <a:endParaRPr lang="en-US" sz="1000" noProof="0" dirty="0">
                        <a:solidFill>
                          <a:schemeClr val="tx1"/>
                        </a:solidFill>
                        <a:latin typeface="+mn-lt"/>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21.8</a:t>
                      </a:r>
                      <a:r>
                        <a:rPr lang="ja-jp" sz="1000" spc="20" noProof="0">
                          <a:solidFill>
                            <a:schemeClr val="tx1"/>
                          </a:solidFill>
                        </a:rPr>
                        <a:t> </a:t>
                      </a:r>
                      <a:r>
                        <a:rPr lang="ja-jp" sz="1000" spc="-20" noProof="0">
                          <a:solidFill>
                            <a:schemeClr val="tx1"/>
                          </a:solidFill>
                        </a:rPr>
                        <a:t>(11.3</a:t>
                      </a:r>
                      <a:r>
                        <a:rPr lang="ja-jp" sz="1000" spc="-10" noProof="0">
                          <a:solidFill>
                            <a:schemeClr val="tx1"/>
                          </a:solidFill>
                        </a:rPr>
                        <a:t>、</a:t>
                      </a:r>
                      <a:r>
                        <a:rPr lang="ja-jp" sz="1000" spc="-25" noProof="0">
                          <a:solidFill>
                            <a:schemeClr val="tx1"/>
                          </a:solidFill>
                        </a:rPr>
                        <a:t>NR)</a:t>
                      </a:r>
                      <a:endParaRPr lang="en-US" sz="1000" noProof="0" dirty="0">
                        <a:solidFill>
                          <a:schemeClr val="tx1"/>
                        </a:solidFill>
                        <a:latin typeface="+mn-lt"/>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0.25</a:t>
                      </a:r>
                      <a:r>
                        <a:rPr lang="ja-jp" sz="1000" spc="-25" noProof="0">
                          <a:solidFill>
                            <a:schemeClr val="tx1"/>
                          </a:solidFill>
                        </a:rPr>
                        <a:t> </a:t>
                      </a:r>
                      <a:r>
                        <a:rPr lang="ja-jp" sz="1000" noProof="0">
                          <a:solidFill>
                            <a:schemeClr val="tx1"/>
                          </a:solidFill>
                        </a:rPr>
                        <a:t>(0.13</a:t>
                      </a:r>
                      <a:r>
                        <a:rPr lang="ja-jp" sz="1000" spc="-10" noProof="0">
                          <a:solidFill>
                            <a:schemeClr val="tx1"/>
                          </a:solidFill>
                        </a:rPr>
                        <a:t>、0.49)</a:t>
                      </a:r>
                      <a:endParaRPr lang="en-US" sz="1000" noProof="0" dirty="0">
                        <a:solidFill>
                          <a:schemeClr val="tx1"/>
                        </a:solidFill>
                        <a:latin typeface="+mn-lt"/>
                        <a:cs typeface="Arial"/>
                      </a:endParaRPr>
                    </a:p>
                  </a:txBody>
                  <a:tcPr marL="0" marR="0" marT="12069" marB="0" anchor="ctr"/>
                </a:tc>
                <a:extLst>
                  <a:ext uri="{0D108BD9-81ED-4DB2-BD59-A6C34878D82A}">
                    <a16:rowId xmlns:a16="http://schemas.microsoft.com/office/drawing/2014/main" val="10006"/>
                  </a:ext>
                </a:extLst>
              </a:tr>
              <a:tr h="18204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70"/>
                        </a:spcBef>
                      </a:pPr>
                      <a:r>
                        <a:rPr lang="ja-jp" sz="1000" spc="-10" noProof="0">
                          <a:solidFill>
                            <a:schemeClr val="tx1"/>
                          </a:solidFill>
                        </a:rPr>
                        <a:t>ネオアジュバントC4D1</a:t>
                      </a:r>
                      <a:r>
                        <a:rPr lang="ja-jp" sz="1000" spc="5" noProof="0">
                          <a:solidFill>
                            <a:schemeClr val="tx1"/>
                          </a:solidFill>
                        </a:rPr>
                        <a:t> </a:t>
                      </a:r>
                      <a:r>
                        <a:rPr lang="ja-jp" sz="1000" spc="-10" noProof="0">
                          <a:solidFill>
                            <a:schemeClr val="tx1"/>
                          </a:solidFill>
                        </a:rPr>
                        <a:t>ctDNA</a:t>
                      </a:r>
                      <a:r>
                        <a:rPr lang="ja-jp" sz="1000" spc="-30" noProof="0">
                          <a:solidFill>
                            <a:schemeClr val="tx1"/>
                          </a:solidFill>
                        </a:rPr>
                        <a:t> </a:t>
                      </a:r>
                      <a:r>
                        <a:rPr lang="ja-jp" sz="1000" spc="-10" noProof="0">
                          <a:solidFill>
                            <a:schemeClr val="tx1"/>
                          </a:solidFill>
                        </a:rPr>
                        <a:t>CL</a:t>
                      </a:r>
                      <a:r>
                        <a:rPr lang="ja-jp" sz="1000" spc="-20" noProof="0">
                          <a:solidFill>
                            <a:schemeClr val="tx1"/>
                          </a:solidFill>
                        </a:rPr>
                        <a:t> </a:t>
                      </a:r>
                      <a:r>
                        <a:rPr lang="ja-jp" sz="1000" spc="-10" noProof="0">
                          <a:solidFill>
                            <a:schemeClr val="tx1"/>
                          </a:solidFill>
                        </a:rPr>
                        <a:t>(</a:t>
                      </a:r>
                      <a:r>
                        <a:rPr lang="ja-jp" sz="1000" kern="1200" spc="-10" noProof="0">
                          <a:solidFill>
                            <a:schemeClr val="tx1"/>
                          </a:solidFill>
                        </a:rPr>
                        <a:t>n=</a:t>
                      </a:r>
                      <a:r>
                        <a:rPr lang="ja-jp" sz="1000" spc="-10" noProof="0">
                          <a:solidFill>
                            <a:schemeClr val="tx1"/>
                          </a:solidFill>
                        </a:rPr>
                        <a:t>102)</a:t>
                      </a:r>
                      <a:endParaRPr lang="en-US" sz="1000" noProof="0" dirty="0">
                        <a:solidFill>
                          <a:schemeClr val="tx1"/>
                        </a:solidFill>
                        <a:latin typeface="+mn-lt"/>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70"/>
                        </a:spcBef>
                      </a:pPr>
                      <a:r>
                        <a:rPr lang="ja-jp" sz="1000" noProof="0">
                          <a:solidFill>
                            <a:schemeClr val="tx1"/>
                          </a:solidFill>
                        </a:rPr>
                        <a:t>63</a:t>
                      </a:r>
                      <a:r>
                        <a:rPr lang="ja-jp" sz="1000" spc="-20" noProof="0">
                          <a:solidFill>
                            <a:schemeClr val="tx1"/>
                          </a:solidFill>
                        </a:rPr>
                        <a:t> </a:t>
                      </a:r>
                      <a:r>
                        <a:rPr lang="ja-jp" sz="1000" spc="-10" noProof="0">
                          <a:solidFill>
                            <a:schemeClr val="tx1"/>
                          </a:solidFill>
                        </a:rPr>
                        <a:t>(61.8)</a:t>
                      </a:r>
                      <a:endParaRPr lang="en-US" sz="1000" noProof="0" dirty="0">
                        <a:solidFill>
                          <a:schemeClr val="tx1"/>
                        </a:solidFill>
                        <a:latin typeface="+mn-lt"/>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75"/>
                        </a:spcBef>
                      </a:pPr>
                      <a:r>
                        <a:rPr lang="ja-jp" sz="1000" noProof="0">
                          <a:solidFill>
                            <a:schemeClr val="tx1"/>
                          </a:solidFill>
                        </a:rPr>
                        <a:t>NR</a:t>
                      </a:r>
                      <a:r>
                        <a:rPr lang="ja-jp" sz="1000" spc="10" noProof="0">
                          <a:solidFill>
                            <a:schemeClr val="tx1"/>
                          </a:solidFill>
                        </a:rPr>
                        <a:t> </a:t>
                      </a:r>
                      <a:r>
                        <a:rPr lang="ja-jp" sz="1000" spc="-10" noProof="0">
                          <a:solidFill>
                            <a:schemeClr val="tx1"/>
                          </a:solidFill>
                        </a:rPr>
                        <a:t>(NR、</a:t>
                      </a:r>
                      <a:r>
                        <a:rPr lang="ja-jp" sz="1000" spc="-25" noProof="0">
                          <a:solidFill>
                            <a:schemeClr val="tx1"/>
                          </a:solidFill>
                        </a:rPr>
                        <a:t>NR)</a:t>
                      </a:r>
                      <a:endParaRPr lang="en-US" sz="1000" noProof="0" dirty="0">
                        <a:solidFill>
                          <a:schemeClr val="tx1"/>
                        </a:solidFill>
                        <a:latin typeface="+mn-lt"/>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14.2</a:t>
                      </a:r>
                      <a:r>
                        <a:rPr lang="ja-jp" sz="1000" spc="-15" noProof="0">
                          <a:solidFill>
                            <a:schemeClr val="tx1"/>
                          </a:solidFill>
                        </a:rPr>
                        <a:t> </a:t>
                      </a:r>
                      <a:r>
                        <a:rPr lang="ja-jp" sz="1000" spc="-10" noProof="0">
                          <a:solidFill>
                            <a:schemeClr val="tx1"/>
                          </a:solidFill>
                        </a:rPr>
                        <a:t>(9.0、</a:t>
                      </a:r>
                      <a:r>
                        <a:rPr lang="ja-jp" sz="1000" spc="-25" noProof="0">
                          <a:solidFill>
                            <a:schemeClr val="tx1"/>
                          </a:solidFill>
                        </a:rPr>
                        <a:t>NR)</a:t>
                      </a:r>
                      <a:endParaRPr lang="en-US" sz="1000" noProof="0" dirty="0">
                        <a:solidFill>
                          <a:schemeClr val="tx1"/>
                        </a:solidFill>
                        <a:latin typeface="+mn-lt"/>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spc="-10" noProof="0">
                          <a:solidFill>
                            <a:schemeClr val="tx1"/>
                          </a:solidFill>
                        </a:rPr>
                        <a:t>0.23 (0.11、0.47)</a:t>
                      </a:r>
                      <a:endParaRPr lang="en-US" sz="1000" noProof="0" dirty="0">
                        <a:solidFill>
                          <a:schemeClr val="tx1"/>
                        </a:solidFill>
                        <a:latin typeface="+mn-lt"/>
                        <a:cs typeface="Arial"/>
                      </a:endParaRPr>
                    </a:p>
                  </a:txBody>
                  <a:tcPr marL="0" marR="0" marT="12931" marB="0" anchor="ctr"/>
                </a:tc>
                <a:extLst>
                  <a:ext uri="{0D108BD9-81ED-4DB2-BD59-A6C34878D82A}">
                    <a16:rowId xmlns:a16="http://schemas.microsoft.com/office/drawing/2014/main" val="10007"/>
                  </a:ext>
                </a:extLst>
              </a:tr>
              <a:tr h="18299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75"/>
                        </a:spcBef>
                      </a:pPr>
                      <a:r>
                        <a:rPr lang="ja-jp" sz="1000" spc="-10" noProof="0">
                          <a:solidFill>
                            <a:schemeClr val="tx1"/>
                          </a:solidFill>
                        </a:rPr>
                        <a:t>ctDNA</a:t>
                      </a:r>
                      <a:r>
                        <a:rPr lang="ja-jp" sz="1000" spc="-25" noProof="0">
                          <a:solidFill>
                            <a:schemeClr val="tx1"/>
                          </a:solidFill>
                        </a:rPr>
                        <a:t> </a:t>
                      </a:r>
                      <a:r>
                        <a:rPr lang="ja-jp" sz="1000" spc="-10" noProof="0">
                          <a:solidFill>
                            <a:schemeClr val="tx1"/>
                          </a:solidFill>
                        </a:rPr>
                        <a:t>CL</a:t>
                      </a:r>
                      <a:r>
                        <a:rPr lang="ja-jp" sz="1000" spc="-15" noProof="0">
                          <a:solidFill>
                            <a:schemeClr val="tx1"/>
                          </a:solidFill>
                        </a:rPr>
                        <a:t> </a:t>
                      </a:r>
                      <a:r>
                        <a:rPr lang="ja-jp" sz="1000" noProof="0">
                          <a:solidFill>
                            <a:schemeClr val="tx1"/>
                          </a:solidFill>
                        </a:rPr>
                        <a:t>手術前</a:t>
                      </a:r>
                      <a:r>
                        <a:rPr lang="ja-jp" sz="1000" spc="15" noProof="0">
                          <a:solidFill>
                            <a:schemeClr val="tx1"/>
                          </a:solidFill>
                        </a:rPr>
                        <a:t> </a:t>
                      </a:r>
                      <a:r>
                        <a:rPr lang="ja-jp" sz="1000" spc="-10" noProof="0">
                          <a:solidFill>
                            <a:schemeClr val="tx1"/>
                          </a:solidFill>
                        </a:rPr>
                        <a:t>時点</a:t>
                      </a:r>
                      <a:r>
                        <a:rPr lang="ja-jp" sz="1000" spc="15" noProof="0">
                          <a:solidFill>
                            <a:schemeClr val="tx1"/>
                          </a:solidFill>
                        </a:rPr>
                        <a:t> </a:t>
                      </a:r>
                      <a:r>
                        <a:rPr lang="ja-jp" sz="1000" spc="-10" noProof="0">
                          <a:solidFill>
                            <a:schemeClr val="tx1"/>
                          </a:solidFill>
                        </a:rPr>
                        <a:t>(</a:t>
                      </a:r>
                      <a:r>
                        <a:rPr lang="ja-jp" sz="1000" kern="1200" spc="-10" noProof="0">
                          <a:solidFill>
                            <a:schemeClr val="tx1"/>
                          </a:solidFill>
                        </a:rPr>
                        <a:t>n=</a:t>
                      </a:r>
                      <a:r>
                        <a:rPr lang="ja-jp" sz="1000" spc="-10" noProof="0">
                          <a:solidFill>
                            <a:schemeClr val="tx1"/>
                          </a:solidFill>
                        </a:rPr>
                        <a:t>100)</a:t>
                      </a:r>
                      <a:endParaRPr lang="en-US" sz="1000" noProof="0" dirty="0">
                        <a:solidFill>
                          <a:schemeClr val="tx1"/>
                        </a:solidFill>
                        <a:latin typeface="+mn-lt"/>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80"/>
                        </a:spcBef>
                      </a:pPr>
                      <a:r>
                        <a:rPr lang="ja-jp" sz="1000" noProof="0">
                          <a:solidFill>
                            <a:schemeClr val="tx1"/>
                          </a:solidFill>
                        </a:rPr>
                        <a:t>65</a:t>
                      </a:r>
                      <a:r>
                        <a:rPr lang="ja-jp" sz="1000" spc="-20" noProof="0">
                          <a:solidFill>
                            <a:schemeClr val="tx1"/>
                          </a:solidFill>
                        </a:rPr>
                        <a:t> </a:t>
                      </a:r>
                      <a:r>
                        <a:rPr lang="ja-jp" sz="1000" spc="-10" noProof="0">
                          <a:solidFill>
                            <a:schemeClr val="tx1"/>
                          </a:solidFill>
                        </a:rPr>
                        <a:t>(65.0)</a:t>
                      </a:r>
                      <a:endParaRPr lang="en-US" sz="1000" noProof="0" dirty="0">
                        <a:solidFill>
                          <a:schemeClr val="tx1"/>
                        </a:solidFill>
                        <a:latin typeface="+mn-lt"/>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80"/>
                        </a:spcBef>
                      </a:pPr>
                      <a:r>
                        <a:rPr lang="ja-jp" sz="1000" noProof="0">
                          <a:solidFill>
                            <a:schemeClr val="tx1"/>
                          </a:solidFill>
                        </a:rPr>
                        <a:t>NR</a:t>
                      </a:r>
                      <a:r>
                        <a:rPr lang="ja-jp" sz="1000" spc="10" noProof="0">
                          <a:solidFill>
                            <a:schemeClr val="tx1"/>
                          </a:solidFill>
                        </a:rPr>
                        <a:t> </a:t>
                      </a:r>
                      <a:r>
                        <a:rPr lang="ja-jp" sz="1000" spc="-10" noProof="0">
                          <a:solidFill>
                            <a:schemeClr val="tx1"/>
                          </a:solidFill>
                        </a:rPr>
                        <a:t>(NR、</a:t>
                      </a:r>
                      <a:r>
                        <a:rPr lang="ja-jp" sz="1000" spc="-25" noProof="0">
                          <a:solidFill>
                            <a:schemeClr val="tx1"/>
                          </a:solidFill>
                        </a:rPr>
                        <a:t>NR)</a:t>
                      </a:r>
                      <a:endParaRPr lang="en-US" sz="1000" noProof="0" dirty="0">
                        <a:solidFill>
                          <a:schemeClr val="tx1"/>
                        </a:solidFill>
                        <a:latin typeface="+mn-lt"/>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14.2</a:t>
                      </a:r>
                      <a:r>
                        <a:rPr lang="ja-jp" sz="1000" spc="-15" noProof="0">
                          <a:solidFill>
                            <a:schemeClr val="tx1"/>
                          </a:solidFill>
                        </a:rPr>
                        <a:t> </a:t>
                      </a:r>
                      <a:r>
                        <a:rPr lang="ja-jp" sz="1000" spc="-10" noProof="0">
                          <a:solidFill>
                            <a:schemeClr val="tx1"/>
                          </a:solidFill>
                        </a:rPr>
                        <a:t>(9.8、</a:t>
                      </a:r>
                      <a:r>
                        <a:rPr lang="ja-jp" sz="1000" spc="-25" noProof="0">
                          <a:solidFill>
                            <a:schemeClr val="tx1"/>
                          </a:solidFill>
                        </a:rPr>
                        <a:t>NR)</a:t>
                      </a:r>
                      <a:endParaRPr lang="en-US" sz="1000" noProof="0" dirty="0">
                        <a:solidFill>
                          <a:schemeClr val="tx1"/>
                        </a:solidFill>
                        <a:latin typeface="+mn-lt"/>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0.26</a:t>
                      </a:r>
                      <a:r>
                        <a:rPr lang="ja-jp" sz="1000" spc="-25" noProof="0">
                          <a:solidFill>
                            <a:schemeClr val="tx1"/>
                          </a:solidFill>
                        </a:rPr>
                        <a:t> </a:t>
                      </a:r>
                      <a:r>
                        <a:rPr lang="ja-jp" sz="1000" noProof="0">
                          <a:solidFill>
                            <a:schemeClr val="tx1"/>
                          </a:solidFill>
                        </a:rPr>
                        <a:t>(0.13</a:t>
                      </a:r>
                      <a:r>
                        <a:rPr lang="ja-jp" sz="1000" spc="-10" noProof="0">
                          <a:solidFill>
                            <a:schemeClr val="tx1"/>
                          </a:solidFill>
                        </a:rPr>
                        <a:t>、0.54)</a:t>
                      </a:r>
                      <a:endParaRPr lang="en-US" sz="1000" noProof="0" dirty="0">
                        <a:solidFill>
                          <a:schemeClr val="tx1"/>
                        </a:solidFill>
                        <a:latin typeface="+mn-lt"/>
                        <a:cs typeface="Arial"/>
                      </a:endParaRPr>
                    </a:p>
                  </a:txBody>
                  <a:tcPr marL="0" marR="0" marT="13793" marB="0" anchor="ctr"/>
                </a:tc>
                <a:extLst>
                  <a:ext uri="{0D108BD9-81ED-4DB2-BD59-A6C34878D82A}">
                    <a16:rowId xmlns:a16="http://schemas.microsoft.com/office/drawing/2014/main" val="10008"/>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55"/>
                        </a:spcBef>
                      </a:pPr>
                      <a:r>
                        <a:rPr lang="ja-jp" sz="1000" spc="-10" noProof="0">
                          <a:solidFill>
                            <a:schemeClr val="tx1"/>
                          </a:solidFill>
                        </a:rPr>
                        <a:t>手術前</a:t>
                      </a:r>
                      <a:r>
                        <a:rPr lang="ja-jp" sz="1000" spc="5" noProof="0">
                          <a:solidFill>
                            <a:schemeClr val="tx1"/>
                          </a:solidFill>
                        </a:rPr>
                        <a:t> </a:t>
                      </a:r>
                      <a:r>
                        <a:rPr lang="ja-jp" sz="1000" noProof="0">
                          <a:solidFill>
                            <a:schemeClr val="tx1"/>
                          </a:solidFill>
                        </a:rPr>
                        <a:t>OR</a:t>
                      </a:r>
                      <a:r>
                        <a:rPr lang="ja-jp" sz="1000" spc="10" noProof="0">
                          <a:solidFill>
                            <a:schemeClr val="tx1"/>
                          </a:solidFill>
                        </a:rPr>
                        <a:t> </a:t>
                      </a:r>
                      <a:r>
                        <a:rPr lang="ja-jp" sz="1000" spc="-10" noProof="0">
                          <a:solidFill>
                            <a:schemeClr val="tx1"/>
                          </a:solidFill>
                        </a:rPr>
                        <a:t>(</a:t>
                      </a:r>
                      <a:r>
                        <a:rPr lang="ja-jp" sz="1000" kern="1200" spc="-10" noProof="0">
                          <a:solidFill>
                            <a:schemeClr val="tx1"/>
                          </a:solidFill>
                        </a:rPr>
                        <a:t>n=</a:t>
                      </a:r>
                      <a:r>
                        <a:rPr lang="ja-jp" sz="1000" spc="-10" noProof="0">
                          <a:solidFill>
                            <a:schemeClr val="tx1"/>
                          </a:solidFill>
                        </a:rPr>
                        <a:t>142)</a:t>
                      </a:r>
                      <a:endParaRPr lang="en-US" sz="1000" noProof="0" dirty="0">
                        <a:solidFill>
                          <a:schemeClr val="tx1"/>
                        </a:solidFill>
                        <a:latin typeface="+mn-lt"/>
                        <a:cs typeface="Arial"/>
                      </a:endParaRPr>
                    </a:p>
                  </a:txBody>
                  <a:tcPr marL="0" marR="0" marT="948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55"/>
                        </a:spcBef>
                      </a:pPr>
                      <a:r>
                        <a:rPr lang="ja-jp" sz="1000" noProof="0">
                          <a:solidFill>
                            <a:schemeClr val="tx1"/>
                          </a:solidFill>
                        </a:rPr>
                        <a:t>89</a:t>
                      </a:r>
                      <a:r>
                        <a:rPr lang="ja-jp" sz="1000" spc="-20" noProof="0">
                          <a:solidFill>
                            <a:schemeClr val="tx1"/>
                          </a:solidFill>
                        </a:rPr>
                        <a:t> </a:t>
                      </a:r>
                      <a:r>
                        <a:rPr lang="ja-jp" sz="1000" spc="-10" noProof="0">
                          <a:solidFill>
                            <a:schemeClr val="tx1"/>
                          </a:solidFill>
                        </a:rPr>
                        <a:t>(62.7)</a:t>
                      </a:r>
                      <a:endParaRPr lang="en-US" sz="1000" noProof="0" dirty="0">
                        <a:solidFill>
                          <a:schemeClr val="tx1"/>
                        </a:solidFill>
                        <a:latin typeface="+mn-lt"/>
                        <a:cs typeface="Arial"/>
                      </a:endParaRPr>
                    </a:p>
                  </a:txBody>
                  <a:tcPr marL="0" marR="0" marT="948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60"/>
                        </a:spcBef>
                      </a:pPr>
                      <a:r>
                        <a:rPr lang="ja-jp" sz="1000" noProof="0">
                          <a:solidFill>
                            <a:schemeClr val="tx1"/>
                          </a:solidFill>
                        </a:rPr>
                        <a:t>NR</a:t>
                      </a:r>
                      <a:r>
                        <a:rPr lang="ja-jp" sz="1000" spc="10" noProof="0">
                          <a:solidFill>
                            <a:schemeClr val="tx1"/>
                          </a:solidFill>
                        </a:rPr>
                        <a:t> </a:t>
                      </a:r>
                      <a:r>
                        <a:rPr lang="ja-jp" sz="1000" spc="-10" noProof="0">
                          <a:solidFill>
                            <a:schemeClr val="tx1"/>
                          </a:solidFill>
                        </a:rPr>
                        <a:t>(NR、</a:t>
                      </a:r>
                      <a:r>
                        <a:rPr lang="ja-jp" sz="1000" spc="-25" noProof="0">
                          <a:solidFill>
                            <a:schemeClr val="tx1"/>
                          </a:solidFill>
                        </a:rPr>
                        <a:t>NR)</a:t>
                      </a:r>
                      <a:endParaRPr lang="en-US" sz="1000" noProof="0" dirty="0">
                        <a:solidFill>
                          <a:schemeClr val="tx1"/>
                        </a:solidFill>
                        <a:latin typeface="+mn-lt"/>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14.9</a:t>
                      </a:r>
                      <a:r>
                        <a:rPr lang="ja-jp" sz="1000" spc="-15" noProof="0">
                          <a:solidFill>
                            <a:schemeClr val="tx1"/>
                          </a:solidFill>
                        </a:rPr>
                        <a:t> </a:t>
                      </a:r>
                      <a:r>
                        <a:rPr lang="ja-jp" sz="1000" spc="-10" noProof="0">
                          <a:solidFill>
                            <a:schemeClr val="tx1"/>
                          </a:solidFill>
                        </a:rPr>
                        <a:t>(9.7、</a:t>
                      </a:r>
                      <a:r>
                        <a:rPr lang="ja-jp" sz="1000" spc="-25" noProof="0">
                          <a:solidFill>
                            <a:schemeClr val="tx1"/>
                          </a:solidFill>
                        </a:rPr>
                        <a:t>NR)</a:t>
                      </a:r>
                      <a:endParaRPr lang="en-US" sz="1000" noProof="0" dirty="0">
                        <a:solidFill>
                          <a:schemeClr val="tx1"/>
                        </a:solidFill>
                        <a:latin typeface="+mn-lt"/>
                        <a:cs typeface="Arial"/>
                      </a:endParaRPr>
                    </a:p>
                  </a:txBody>
                  <a:tcPr marL="0" marR="0" marT="948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0.38</a:t>
                      </a:r>
                      <a:r>
                        <a:rPr lang="ja-jp" sz="1000" spc="-25" noProof="0">
                          <a:solidFill>
                            <a:schemeClr val="tx1"/>
                          </a:solidFill>
                        </a:rPr>
                        <a:t> </a:t>
                      </a:r>
                      <a:r>
                        <a:rPr lang="ja-jp" sz="1000" noProof="0">
                          <a:solidFill>
                            <a:schemeClr val="tx1"/>
                          </a:solidFill>
                        </a:rPr>
                        <a:t>(0.21</a:t>
                      </a:r>
                      <a:r>
                        <a:rPr lang="ja-jp" sz="1000" spc="-10" noProof="0">
                          <a:solidFill>
                            <a:schemeClr val="tx1"/>
                          </a:solidFill>
                        </a:rPr>
                        <a:t>、0.68)</a:t>
                      </a:r>
                      <a:endParaRPr lang="en-US" sz="1000" noProof="0" dirty="0">
                        <a:solidFill>
                          <a:schemeClr val="tx1"/>
                        </a:solidFill>
                        <a:latin typeface="+mn-lt"/>
                        <a:cs typeface="Arial"/>
                      </a:endParaRPr>
                    </a:p>
                  </a:txBody>
                  <a:tcPr marL="0" marR="0" marT="9483" marB="0" anchor="ctr"/>
                </a:tc>
                <a:extLst>
                  <a:ext uri="{0D108BD9-81ED-4DB2-BD59-A6C34878D82A}">
                    <a16:rowId xmlns:a16="http://schemas.microsoft.com/office/drawing/2014/main" val="4144216200"/>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45"/>
                        </a:spcBef>
                      </a:pPr>
                      <a:r>
                        <a:rPr lang="ja-jp" sz="1000" noProof="0">
                          <a:solidFill>
                            <a:schemeClr val="tx1"/>
                          </a:solidFill>
                        </a:rPr>
                        <a:t>pCR</a:t>
                      </a:r>
                      <a:r>
                        <a:rPr lang="ja-jp" sz="1000" spc="-35" noProof="0">
                          <a:solidFill>
                            <a:schemeClr val="tx1"/>
                          </a:solidFill>
                        </a:rPr>
                        <a:t> </a:t>
                      </a:r>
                      <a:r>
                        <a:rPr lang="ja-jp" sz="1000" spc="-10" noProof="0">
                          <a:solidFill>
                            <a:schemeClr val="tx1"/>
                          </a:solidFill>
                        </a:rPr>
                        <a:t>(</a:t>
                      </a:r>
                      <a:r>
                        <a:rPr lang="ja-jp" sz="1000" kern="1200" spc="-10" noProof="0">
                          <a:solidFill>
                            <a:schemeClr val="tx1"/>
                          </a:solidFill>
                        </a:rPr>
                        <a:t>n=</a:t>
                      </a:r>
                      <a:r>
                        <a:rPr lang="ja-jp" sz="1000" spc="-10" noProof="0">
                          <a:solidFill>
                            <a:schemeClr val="tx1"/>
                          </a:solidFill>
                        </a:rPr>
                        <a:t>142)</a:t>
                      </a:r>
                      <a:endParaRPr lang="en-US" sz="1000" noProof="0" dirty="0">
                        <a:solidFill>
                          <a:schemeClr val="tx1"/>
                        </a:solidFill>
                        <a:latin typeface="+mn-lt"/>
                        <a:cs typeface="Arial"/>
                      </a:endParaRPr>
                    </a:p>
                  </a:txBody>
                  <a:tcPr marL="0" marR="0" marT="775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45"/>
                        </a:spcBef>
                      </a:pPr>
                      <a:r>
                        <a:rPr lang="ja-jp" sz="1000" noProof="0">
                          <a:solidFill>
                            <a:schemeClr val="tx1"/>
                          </a:solidFill>
                        </a:rPr>
                        <a:t>32</a:t>
                      </a:r>
                      <a:r>
                        <a:rPr lang="ja-jp" sz="1000" spc="-20" noProof="0">
                          <a:solidFill>
                            <a:schemeClr val="tx1"/>
                          </a:solidFill>
                        </a:rPr>
                        <a:t> </a:t>
                      </a:r>
                      <a:r>
                        <a:rPr lang="ja-jp" sz="1000" spc="-10" noProof="0">
                          <a:solidFill>
                            <a:schemeClr val="tx1"/>
                          </a:solidFill>
                        </a:rPr>
                        <a:t>(22.5)</a:t>
                      </a:r>
                      <a:endParaRPr lang="en-US" sz="1000" noProof="0" dirty="0">
                        <a:solidFill>
                          <a:schemeClr val="tx1"/>
                        </a:solidFill>
                        <a:latin typeface="+mn-lt"/>
                        <a:cs typeface="Arial"/>
                      </a:endParaRPr>
                    </a:p>
                  </a:txBody>
                  <a:tcPr marL="0" marR="0" marT="775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45"/>
                        </a:spcBef>
                      </a:pPr>
                      <a:r>
                        <a:rPr lang="ja-jp" sz="1000" noProof="0">
                          <a:solidFill>
                            <a:schemeClr val="tx1"/>
                          </a:solidFill>
                        </a:rPr>
                        <a:t>NR</a:t>
                      </a:r>
                      <a:r>
                        <a:rPr lang="ja-jp" sz="1000" spc="10" noProof="0">
                          <a:solidFill>
                            <a:schemeClr val="tx1"/>
                          </a:solidFill>
                        </a:rPr>
                        <a:t> </a:t>
                      </a:r>
                      <a:r>
                        <a:rPr lang="ja-jp" sz="1000" spc="-10" noProof="0">
                          <a:solidFill>
                            <a:schemeClr val="tx1"/>
                          </a:solidFill>
                        </a:rPr>
                        <a:t>(NR、</a:t>
                      </a:r>
                      <a:r>
                        <a:rPr lang="ja-jp" sz="1000" spc="-25" noProof="0">
                          <a:solidFill>
                            <a:schemeClr val="tx1"/>
                          </a:solidFill>
                        </a:rPr>
                        <a:t>NR)</a:t>
                      </a:r>
                      <a:endParaRPr lang="en-US" sz="1000" noProof="0" dirty="0">
                        <a:solidFill>
                          <a:schemeClr val="tx1"/>
                        </a:solidFill>
                        <a:latin typeface="+mn-lt"/>
                        <a:cs typeface="Arial"/>
                      </a:endParaRPr>
                    </a:p>
                  </a:txBody>
                  <a:tcPr marL="0" marR="0" marT="775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41.2</a:t>
                      </a:r>
                      <a:r>
                        <a:rPr lang="ja-jp" sz="1000" spc="15" noProof="0">
                          <a:solidFill>
                            <a:schemeClr val="tx1"/>
                          </a:solidFill>
                        </a:rPr>
                        <a:t> </a:t>
                      </a:r>
                      <a:r>
                        <a:rPr lang="ja-jp" sz="1000" spc="-10" noProof="0">
                          <a:solidFill>
                            <a:schemeClr val="tx1"/>
                          </a:solidFill>
                        </a:rPr>
                        <a:t>(21.8、</a:t>
                      </a:r>
                      <a:r>
                        <a:rPr lang="ja-jp" sz="1000" spc="-25" noProof="0">
                          <a:solidFill>
                            <a:schemeClr val="tx1"/>
                          </a:solidFill>
                        </a:rPr>
                        <a:t>NR)</a:t>
                      </a:r>
                      <a:endParaRPr lang="en-US" sz="1000" noProof="0" dirty="0">
                        <a:solidFill>
                          <a:schemeClr val="tx1"/>
                        </a:solidFill>
                        <a:latin typeface="+mn-lt"/>
                        <a:cs typeface="Arial"/>
                      </a:endParaRPr>
                    </a:p>
                  </a:txBody>
                  <a:tcPr marL="0" marR="0" marT="775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0.16</a:t>
                      </a:r>
                      <a:r>
                        <a:rPr lang="ja-jp" sz="1000" spc="-25" noProof="0">
                          <a:solidFill>
                            <a:schemeClr val="tx1"/>
                          </a:solidFill>
                        </a:rPr>
                        <a:t> </a:t>
                      </a:r>
                      <a:r>
                        <a:rPr lang="ja-jp" sz="1000" noProof="0">
                          <a:solidFill>
                            <a:schemeClr val="tx1"/>
                          </a:solidFill>
                        </a:rPr>
                        <a:t>(0.05</a:t>
                      </a:r>
                      <a:r>
                        <a:rPr lang="ja-jp" sz="1000" spc="-10" noProof="0">
                          <a:solidFill>
                            <a:schemeClr val="tx1"/>
                          </a:solidFill>
                        </a:rPr>
                        <a:t>、0.52)</a:t>
                      </a:r>
                      <a:endParaRPr lang="en-US" sz="1000" noProof="0" dirty="0">
                        <a:solidFill>
                          <a:schemeClr val="tx1"/>
                        </a:solidFill>
                        <a:latin typeface="+mn-lt"/>
                        <a:cs typeface="Arial"/>
                      </a:endParaRPr>
                    </a:p>
                  </a:txBody>
                  <a:tcPr marL="0" marR="0" marT="7759" marB="0" anchor="ctr"/>
                </a:tc>
                <a:extLst>
                  <a:ext uri="{0D108BD9-81ED-4DB2-BD59-A6C34878D82A}">
                    <a16:rowId xmlns:a16="http://schemas.microsoft.com/office/drawing/2014/main" val="1630395277"/>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50"/>
                        </a:spcBef>
                      </a:pPr>
                      <a:r>
                        <a:rPr lang="ja-jp" sz="1000" noProof="0">
                          <a:solidFill>
                            <a:schemeClr val="tx1"/>
                          </a:solidFill>
                        </a:rPr>
                        <a:t>MPR</a:t>
                      </a:r>
                      <a:r>
                        <a:rPr lang="ja-jp" sz="1000" spc="-25" noProof="0">
                          <a:solidFill>
                            <a:schemeClr val="tx1"/>
                          </a:solidFill>
                        </a:rPr>
                        <a:t> </a:t>
                      </a:r>
                      <a:r>
                        <a:rPr lang="ja-jp" sz="1000" spc="-10" noProof="0">
                          <a:solidFill>
                            <a:schemeClr val="tx1"/>
                          </a:solidFill>
                        </a:rPr>
                        <a:t>(</a:t>
                      </a:r>
                      <a:r>
                        <a:rPr lang="ja-jp" sz="1000" kern="1200" spc="-10" noProof="0">
                          <a:solidFill>
                            <a:schemeClr val="tx1"/>
                          </a:solidFill>
                        </a:rPr>
                        <a:t>n=</a:t>
                      </a:r>
                      <a:r>
                        <a:rPr lang="ja-jp" sz="1000" spc="-10" noProof="0">
                          <a:solidFill>
                            <a:schemeClr val="tx1"/>
                          </a:solidFill>
                        </a:rPr>
                        <a:t>142)</a:t>
                      </a:r>
                      <a:endParaRPr lang="en-US" sz="1000" noProof="0" dirty="0">
                        <a:solidFill>
                          <a:schemeClr val="tx1"/>
                        </a:solidFill>
                        <a:latin typeface="+mn-lt"/>
                        <a:cs typeface="Arial"/>
                      </a:endParaRPr>
                    </a:p>
                  </a:txBody>
                  <a:tcPr marL="0" marR="0" marT="862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50"/>
                        </a:spcBef>
                      </a:pPr>
                      <a:r>
                        <a:rPr lang="ja-jp" sz="1000" noProof="0">
                          <a:solidFill>
                            <a:schemeClr val="tx1"/>
                          </a:solidFill>
                        </a:rPr>
                        <a:t>59</a:t>
                      </a:r>
                      <a:r>
                        <a:rPr lang="ja-jp" sz="1000" spc="-20" noProof="0">
                          <a:solidFill>
                            <a:schemeClr val="tx1"/>
                          </a:solidFill>
                        </a:rPr>
                        <a:t> </a:t>
                      </a:r>
                      <a:r>
                        <a:rPr lang="ja-jp" sz="1000" spc="-10" noProof="0">
                          <a:solidFill>
                            <a:schemeClr val="tx1"/>
                          </a:solidFill>
                        </a:rPr>
                        <a:t>(41.5)</a:t>
                      </a:r>
                      <a:endParaRPr lang="en-US" sz="1000" noProof="0" dirty="0">
                        <a:solidFill>
                          <a:schemeClr val="tx1"/>
                        </a:solidFill>
                        <a:latin typeface="+mn-lt"/>
                        <a:cs typeface="Arial"/>
                      </a:endParaRPr>
                    </a:p>
                  </a:txBody>
                  <a:tcPr marL="0" marR="0" marT="862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50"/>
                        </a:spcBef>
                      </a:pPr>
                      <a:r>
                        <a:rPr lang="ja-jp" sz="1000" noProof="0">
                          <a:solidFill>
                            <a:schemeClr val="tx1"/>
                          </a:solidFill>
                        </a:rPr>
                        <a:t>NR</a:t>
                      </a:r>
                      <a:r>
                        <a:rPr lang="ja-jp" sz="1000" spc="10" noProof="0">
                          <a:solidFill>
                            <a:schemeClr val="tx1"/>
                          </a:solidFill>
                        </a:rPr>
                        <a:t> </a:t>
                      </a:r>
                      <a:r>
                        <a:rPr lang="ja-jp" sz="1000" spc="-10" noProof="0">
                          <a:solidFill>
                            <a:schemeClr val="tx1"/>
                          </a:solidFill>
                        </a:rPr>
                        <a:t>(NR、</a:t>
                      </a:r>
                      <a:r>
                        <a:rPr lang="ja-jp" sz="1000" spc="-25" noProof="0">
                          <a:solidFill>
                            <a:schemeClr val="tx1"/>
                          </a:solidFill>
                        </a:rPr>
                        <a:t>NR)</a:t>
                      </a:r>
                      <a:endParaRPr lang="en-US" sz="1000" noProof="0" dirty="0">
                        <a:solidFill>
                          <a:schemeClr val="tx1"/>
                        </a:solidFill>
                        <a:latin typeface="+mn-lt"/>
                        <a:cs typeface="Arial"/>
                      </a:endParaRPr>
                    </a:p>
                  </a:txBody>
                  <a:tcPr marL="0" marR="0" marT="862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31.9</a:t>
                      </a:r>
                      <a:r>
                        <a:rPr lang="ja-jp" sz="1000" spc="15" noProof="0">
                          <a:solidFill>
                            <a:schemeClr val="tx1"/>
                          </a:solidFill>
                        </a:rPr>
                        <a:t> </a:t>
                      </a:r>
                      <a:r>
                        <a:rPr lang="ja-jp" sz="1000" spc="-10" noProof="0">
                          <a:solidFill>
                            <a:schemeClr val="tx1"/>
                          </a:solidFill>
                        </a:rPr>
                        <a:t>(14.2、</a:t>
                      </a:r>
                      <a:r>
                        <a:rPr lang="ja-jp" sz="1000" spc="-25" noProof="0">
                          <a:solidFill>
                            <a:schemeClr val="tx1"/>
                          </a:solidFill>
                        </a:rPr>
                        <a:t>NR)</a:t>
                      </a:r>
                      <a:endParaRPr lang="en-US" sz="1000" noProof="0" dirty="0">
                        <a:solidFill>
                          <a:schemeClr val="tx1"/>
                        </a:solidFill>
                        <a:latin typeface="+mn-lt"/>
                        <a:cs typeface="Arial"/>
                      </a:endParaRPr>
                    </a:p>
                  </a:txBody>
                  <a:tcPr marL="0" marR="0" marT="862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0.26</a:t>
                      </a:r>
                      <a:r>
                        <a:rPr lang="ja-jp" sz="1000" spc="-25" noProof="0">
                          <a:solidFill>
                            <a:schemeClr val="tx1"/>
                          </a:solidFill>
                        </a:rPr>
                        <a:t> </a:t>
                      </a:r>
                      <a:r>
                        <a:rPr lang="ja-jp" sz="1000" noProof="0">
                          <a:solidFill>
                            <a:schemeClr val="tx1"/>
                          </a:solidFill>
                        </a:rPr>
                        <a:t>(0.13</a:t>
                      </a:r>
                      <a:r>
                        <a:rPr lang="ja-jp" sz="1000" spc="-10" noProof="0">
                          <a:solidFill>
                            <a:schemeClr val="tx1"/>
                          </a:solidFill>
                        </a:rPr>
                        <a:t>、0.52)</a:t>
                      </a:r>
                      <a:endParaRPr lang="en-US" sz="1000" noProof="0" dirty="0">
                        <a:solidFill>
                          <a:schemeClr val="tx1"/>
                        </a:solidFill>
                        <a:latin typeface="+mn-lt"/>
                        <a:cs typeface="Arial"/>
                      </a:endParaRPr>
                    </a:p>
                  </a:txBody>
                  <a:tcPr marL="0" marR="0" marT="8621" marB="0" anchor="ctr"/>
                </a:tc>
                <a:extLst>
                  <a:ext uri="{0D108BD9-81ED-4DB2-BD59-A6C34878D82A}">
                    <a16:rowId xmlns:a16="http://schemas.microsoft.com/office/drawing/2014/main" val="4237187360"/>
                  </a:ext>
                </a:extLst>
              </a:tr>
              <a:tr h="18394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80"/>
                        </a:spcBef>
                      </a:pPr>
                      <a:r>
                        <a:rPr lang="ja-jp" sz="1000" noProof="0" dirty="0">
                          <a:solidFill>
                            <a:schemeClr val="tx1"/>
                          </a:solidFill>
                        </a:rPr>
                        <a:t>アジュバント</a:t>
                      </a:r>
                      <a:r>
                        <a:rPr lang="ja-jp" sz="1000" spc="-10" noProof="0" dirty="0">
                          <a:solidFill>
                            <a:schemeClr val="tx1"/>
                          </a:solidFill>
                        </a:rPr>
                        <a:t>C1D1</a:t>
                      </a:r>
                      <a:r>
                        <a:rPr lang="ja-jp" sz="1000" noProof="0" dirty="0">
                          <a:solidFill>
                            <a:schemeClr val="tx1"/>
                          </a:solidFill>
                        </a:rPr>
                        <a:t> </a:t>
                      </a:r>
                      <a:r>
                        <a:rPr lang="ja-jp" sz="1000" spc="-10" noProof="0" dirty="0">
                          <a:solidFill>
                            <a:schemeClr val="tx1"/>
                          </a:solidFill>
                        </a:rPr>
                        <a:t>ctDNA</a:t>
                      </a:r>
                      <a:r>
                        <a:rPr lang="ja-jp" sz="1000" spc="-30" noProof="0" dirty="0">
                          <a:solidFill>
                            <a:schemeClr val="tx1"/>
                          </a:solidFill>
                        </a:rPr>
                        <a:t> </a:t>
                      </a:r>
                      <a:r>
                        <a:rPr lang="ja-jp" sz="1000" spc="-10" noProof="0" dirty="0">
                          <a:solidFill>
                            <a:schemeClr val="tx1"/>
                          </a:solidFill>
                        </a:rPr>
                        <a:t>CL</a:t>
                      </a:r>
                      <a:r>
                        <a:rPr lang="ja-jp" sz="1000" spc="-25" noProof="0" dirty="0">
                          <a:solidFill>
                            <a:schemeClr val="tx1"/>
                          </a:solidFill>
                        </a:rPr>
                        <a:t> </a:t>
                      </a:r>
                      <a:r>
                        <a:rPr lang="ja-jp" sz="1000" spc="-20" noProof="0" dirty="0">
                          <a:solidFill>
                            <a:schemeClr val="tx1"/>
                          </a:solidFill>
                        </a:rPr>
                        <a:t>(</a:t>
                      </a:r>
                      <a:r>
                        <a:rPr lang="ja-jp" sz="1000" kern="1200" spc="-10" noProof="0" dirty="0">
                          <a:solidFill>
                            <a:schemeClr val="tx1"/>
                          </a:solidFill>
                        </a:rPr>
                        <a:t>n=</a:t>
                      </a:r>
                      <a:r>
                        <a:rPr lang="ja-jp" sz="1000" spc="-20" noProof="0" dirty="0">
                          <a:solidFill>
                            <a:schemeClr val="tx1"/>
                          </a:solidFill>
                        </a:rPr>
                        <a:t>76)</a:t>
                      </a:r>
                      <a:endParaRPr lang="en-US" sz="1000" noProof="0" dirty="0">
                        <a:solidFill>
                          <a:schemeClr val="tx1"/>
                        </a:solidFill>
                        <a:latin typeface="+mn-lt"/>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85"/>
                        </a:spcBef>
                      </a:pPr>
                      <a:r>
                        <a:rPr lang="ja-jp" sz="1000" noProof="0">
                          <a:solidFill>
                            <a:schemeClr val="tx1"/>
                          </a:solidFill>
                        </a:rPr>
                        <a:t>66</a:t>
                      </a:r>
                      <a:r>
                        <a:rPr lang="ja-jp" sz="1000" spc="-20" noProof="0">
                          <a:solidFill>
                            <a:schemeClr val="tx1"/>
                          </a:solidFill>
                        </a:rPr>
                        <a:t> </a:t>
                      </a:r>
                      <a:r>
                        <a:rPr lang="ja-jp" sz="1000" spc="-10" noProof="0">
                          <a:solidFill>
                            <a:schemeClr val="tx1"/>
                          </a:solidFill>
                        </a:rPr>
                        <a:t>(86.8)</a:t>
                      </a:r>
                      <a:endParaRPr lang="en-US" sz="1000" noProof="0" dirty="0">
                        <a:solidFill>
                          <a:schemeClr val="tx1"/>
                        </a:solidFill>
                        <a:latin typeface="+mn-lt"/>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85"/>
                        </a:spcBef>
                      </a:pPr>
                      <a:r>
                        <a:rPr lang="ja-jp" sz="1000" noProof="0">
                          <a:solidFill>
                            <a:schemeClr val="tx1"/>
                          </a:solidFill>
                        </a:rPr>
                        <a:t>NR</a:t>
                      </a:r>
                      <a:r>
                        <a:rPr lang="ja-jp" sz="1000" spc="10" noProof="0">
                          <a:solidFill>
                            <a:schemeClr val="tx1"/>
                          </a:solidFill>
                        </a:rPr>
                        <a:t> </a:t>
                      </a:r>
                      <a:r>
                        <a:rPr lang="ja-jp" sz="1000" spc="-10" noProof="0">
                          <a:solidFill>
                            <a:schemeClr val="tx1"/>
                          </a:solidFill>
                        </a:rPr>
                        <a:t>(NR、</a:t>
                      </a:r>
                      <a:r>
                        <a:rPr lang="ja-jp" sz="1000" spc="-25" noProof="0">
                          <a:solidFill>
                            <a:schemeClr val="tx1"/>
                          </a:solidFill>
                        </a:rPr>
                        <a:t>NR)</a:t>
                      </a:r>
                      <a:endParaRPr lang="en-US" sz="1000" noProof="0" dirty="0">
                        <a:solidFill>
                          <a:schemeClr val="tx1"/>
                        </a:solidFill>
                        <a:latin typeface="+mn-lt"/>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9.7</a:t>
                      </a:r>
                      <a:r>
                        <a:rPr lang="ja-jp" sz="1000" spc="10" noProof="0">
                          <a:solidFill>
                            <a:schemeClr val="tx1"/>
                          </a:solidFill>
                        </a:rPr>
                        <a:t> </a:t>
                      </a:r>
                      <a:r>
                        <a:rPr lang="ja-jp" sz="1000" spc="-10" noProof="0">
                          <a:solidFill>
                            <a:schemeClr val="tx1"/>
                          </a:solidFill>
                        </a:rPr>
                        <a:t>(4.0、14.2)</a:t>
                      </a:r>
                      <a:endParaRPr lang="en-US" sz="1000" noProof="0" dirty="0">
                        <a:solidFill>
                          <a:schemeClr val="tx1"/>
                        </a:solidFill>
                        <a:latin typeface="+mn-lt"/>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0.04</a:t>
                      </a:r>
                      <a:r>
                        <a:rPr lang="ja-jp" sz="1000" spc="-25" noProof="0">
                          <a:solidFill>
                            <a:schemeClr val="tx1"/>
                          </a:solidFill>
                        </a:rPr>
                        <a:t> </a:t>
                      </a:r>
                      <a:r>
                        <a:rPr lang="ja-jp" sz="1000" noProof="0">
                          <a:solidFill>
                            <a:schemeClr val="tx1"/>
                          </a:solidFill>
                        </a:rPr>
                        <a:t>(0.01</a:t>
                      </a:r>
                      <a:r>
                        <a:rPr lang="ja-jp" sz="1000" spc="-10" noProof="0">
                          <a:solidFill>
                            <a:schemeClr val="tx1"/>
                          </a:solidFill>
                        </a:rPr>
                        <a:t>、0.13)</a:t>
                      </a:r>
                      <a:endParaRPr lang="en-US" sz="1000" noProof="0" dirty="0">
                        <a:solidFill>
                          <a:schemeClr val="tx1"/>
                        </a:solidFill>
                        <a:latin typeface="+mn-lt"/>
                        <a:cs typeface="Arial"/>
                      </a:endParaRPr>
                    </a:p>
                  </a:txBody>
                  <a:tcPr marL="0" marR="0" marT="14655" marB="0" anchor="ctr"/>
                </a:tc>
                <a:extLst>
                  <a:ext uri="{0D108BD9-81ED-4DB2-BD59-A6C34878D82A}">
                    <a16:rowId xmlns:a16="http://schemas.microsoft.com/office/drawing/2014/main" val="10009"/>
                  </a:ext>
                </a:extLst>
              </a:tr>
              <a:tr h="18394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65"/>
                        </a:spcBef>
                      </a:pPr>
                      <a:r>
                        <a:rPr lang="ja-jp" sz="1050" b="1" noProof="0" dirty="0">
                          <a:solidFill>
                            <a:schemeClr val="tx1"/>
                          </a:solidFill>
                        </a:rPr>
                        <a:t>プラセボ</a:t>
                      </a:r>
                      <a:endParaRPr lang="en-US" sz="1050" noProof="0" dirty="0">
                        <a:solidFill>
                          <a:schemeClr val="tx1"/>
                        </a:solidFill>
                        <a:latin typeface="Arial"/>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60"/>
                        </a:spcBef>
                      </a:pPr>
                      <a:endParaRPr lang="en-US" sz="1000" noProof="0" dirty="0">
                        <a:solidFill>
                          <a:schemeClr val="tx1"/>
                        </a:solidFill>
                        <a:latin typeface="Arial"/>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60"/>
                        </a:spcBef>
                      </a:pPr>
                      <a:endParaRPr lang="en-US" sz="1000" b="1" noProof="0" dirty="0">
                        <a:solidFill>
                          <a:schemeClr val="tx1"/>
                        </a:solidFill>
                        <a:latin typeface="Arial"/>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90805" algn="ctr" rtl="0">
                        <a:lnSpc>
                          <a:spcPct val="100000"/>
                        </a:lnSpc>
                        <a:spcBef>
                          <a:spcPts val="0"/>
                        </a:spcBef>
                      </a:pPr>
                      <a:endParaRPr lang="en-US" sz="1000" b="1" noProof="0" dirty="0">
                        <a:solidFill>
                          <a:schemeClr val="tx1"/>
                        </a:solidFill>
                        <a:latin typeface="Arial"/>
                        <a:cs typeface="Arial"/>
                      </a:endParaRPr>
                    </a:p>
                  </a:txBody>
                  <a:tcPr marL="0" marR="0" marT="10345"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p>
                      <a:pPr marL="0" algn="ctr" rtl="0">
                        <a:lnSpc>
                          <a:spcPct val="100000"/>
                        </a:lnSpc>
                        <a:spcBef>
                          <a:spcPts val="0"/>
                        </a:spcBef>
                      </a:pPr>
                      <a:endParaRPr lang="en-US" sz="1000" noProof="0" dirty="0">
                        <a:solidFill>
                          <a:schemeClr val="tx1"/>
                        </a:solidFill>
                        <a:latin typeface="+mn-lt"/>
                        <a:cs typeface="Arial"/>
                      </a:endParaRPr>
                    </a:p>
                  </a:txBody>
                  <a:tcPr marL="0" marR="0" marT="14655" marB="0" anchor="ctr"/>
                </a:tc>
                <a:extLst>
                  <a:ext uri="{0D108BD9-81ED-4DB2-BD59-A6C34878D82A}">
                    <a16:rowId xmlns:a16="http://schemas.microsoft.com/office/drawing/2014/main" val="1899329286"/>
                  </a:ext>
                </a:extLst>
              </a:tr>
              <a:tr h="18394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85"/>
                        </a:spcBef>
                      </a:pPr>
                      <a:r>
                        <a:rPr lang="ja-jp" sz="1000" spc="-10" noProof="0">
                          <a:solidFill>
                            <a:schemeClr val="tx1"/>
                          </a:solidFill>
                        </a:rPr>
                        <a:t>ネオアジュバントC2D1</a:t>
                      </a:r>
                      <a:r>
                        <a:rPr lang="ja-jp" sz="1000" spc="5" noProof="0">
                          <a:solidFill>
                            <a:schemeClr val="tx1"/>
                          </a:solidFill>
                        </a:rPr>
                        <a:t> </a:t>
                      </a:r>
                      <a:r>
                        <a:rPr lang="ja-jp" sz="1000" spc="-10" noProof="0">
                          <a:solidFill>
                            <a:schemeClr val="tx1"/>
                          </a:solidFill>
                        </a:rPr>
                        <a:t>ctDNA</a:t>
                      </a:r>
                      <a:r>
                        <a:rPr lang="ja-jp" sz="1000" spc="-30" noProof="0">
                          <a:solidFill>
                            <a:schemeClr val="tx1"/>
                          </a:solidFill>
                        </a:rPr>
                        <a:t> </a:t>
                      </a:r>
                      <a:r>
                        <a:rPr lang="ja-jp" sz="1000" spc="-10" noProof="0">
                          <a:solidFill>
                            <a:schemeClr val="tx1"/>
                          </a:solidFill>
                        </a:rPr>
                        <a:t>CL</a:t>
                      </a:r>
                      <a:r>
                        <a:rPr lang="ja-jp" sz="1000" spc="-20" noProof="0">
                          <a:solidFill>
                            <a:schemeClr val="tx1"/>
                          </a:solidFill>
                        </a:rPr>
                        <a:t> (</a:t>
                      </a:r>
                      <a:r>
                        <a:rPr lang="ja-jp" sz="1000" kern="1200" spc="-10" noProof="0">
                          <a:solidFill>
                            <a:schemeClr val="tx1"/>
                          </a:solidFill>
                        </a:rPr>
                        <a:t>n=</a:t>
                      </a:r>
                      <a:r>
                        <a:rPr lang="ja-jp" sz="1000" spc="-20" noProof="0">
                          <a:solidFill>
                            <a:schemeClr val="tx1"/>
                          </a:solidFill>
                        </a:rPr>
                        <a:t>119)</a:t>
                      </a:r>
                      <a:endParaRPr lang="en-US" sz="1000" noProof="0" dirty="0">
                        <a:solidFill>
                          <a:schemeClr val="tx1"/>
                        </a:solidFill>
                        <a:latin typeface="Arial"/>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85"/>
                        </a:spcBef>
                      </a:pPr>
                      <a:r>
                        <a:rPr lang="ja-jp" sz="1000" noProof="0">
                          <a:solidFill>
                            <a:schemeClr val="tx1"/>
                          </a:solidFill>
                        </a:rPr>
                        <a:t>27</a:t>
                      </a:r>
                      <a:r>
                        <a:rPr lang="ja-jp" sz="1000" spc="-20" noProof="0">
                          <a:solidFill>
                            <a:schemeClr val="tx1"/>
                          </a:solidFill>
                        </a:rPr>
                        <a:t> </a:t>
                      </a:r>
                      <a:r>
                        <a:rPr lang="ja-jp" sz="1000" spc="-10" noProof="0">
                          <a:solidFill>
                            <a:schemeClr val="tx1"/>
                          </a:solidFill>
                        </a:rPr>
                        <a:t>(22.7)</a:t>
                      </a:r>
                      <a:endParaRPr lang="en-US" sz="1000" noProof="0" dirty="0">
                        <a:solidFill>
                          <a:schemeClr val="tx1"/>
                        </a:solidFill>
                        <a:latin typeface="Arial"/>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1135" algn="ctr" rtl="0">
                        <a:lnSpc>
                          <a:spcPct val="100000"/>
                        </a:lnSpc>
                        <a:spcBef>
                          <a:spcPts val="85"/>
                        </a:spcBef>
                      </a:pPr>
                      <a:r>
                        <a:rPr lang="ja-jp" sz="1000" noProof="0" dirty="0">
                          <a:solidFill>
                            <a:schemeClr val="tx1"/>
                          </a:solidFill>
                        </a:rPr>
                        <a:t>40.4</a:t>
                      </a:r>
                      <a:r>
                        <a:rPr lang="ja-jp" sz="1000" spc="15" noProof="0" dirty="0">
                          <a:solidFill>
                            <a:schemeClr val="tx1"/>
                          </a:solidFill>
                        </a:rPr>
                        <a:t> </a:t>
                      </a:r>
                      <a:r>
                        <a:rPr lang="ja-jp" sz="1000" spc="-10" noProof="0" dirty="0">
                          <a:solidFill>
                            <a:schemeClr val="tx1"/>
                          </a:solidFill>
                        </a:rPr>
                        <a:t>(25.4、</a:t>
                      </a:r>
                      <a:r>
                        <a:rPr lang="ja-jp" sz="1000" spc="-25" noProof="0" dirty="0">
                          <a:solidFill>
                            <a:schemeClr val="tx1"/>
                          </a:solidFill>
                        </a:rPr>
                        <a:t>NR)</a:t>
                      </a:r>
                      <a:endParaRPr lang="en-US" sz="1000" noProof="0" dirty="0">
                        <a:solidFill>
                          <a:schemeClr val="tx1"/>
                        </a:solidFill>
                        <a:latin typeface="Arial"/>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spc="-10" noProof="0">
                          <a:solidFill>
                            <a:schemeClr val="tx1"/>
                          </a:solidFill>
                        </a:rPr>
                        <a:t>11.7</a:t>
                      </a:r>
                      <a:r>
                        <a:rPr lang="ja-jp" sz="1000" spc="5" noProof="0">
                          <a:solidFill>
                            <a:schemeClr val="tx1"/>
                          </a:solidFill>
                        </a:rPr>
                        <a:t> </a:t>
                      </a:r>
                      <a:r>
                        <a:rPr lang="ja-jp" sz="1000" spc="-10" noProof="0">
                          <a:solidFill>
                            <a:schemeClr val="tx1"/>
                          </a:solidFill>
                        </a:rPr>
                        <a:t>(7.3、</a:t>
                      </a:r>
                      <a:r>
                        <a:rPr lang="ja-jp" sz="1000" spc="-25" noProof="0">
                          <a:solidFill>
                            <a:schemeClr val="tx1"/>
                          </a:solidFill>
                        </a:rPr>
                        <a:t>NR)</a:t>
                      </a:r>
                      <a:endParaRPr lang="en-US" sz="1000" noProof="0" dirty="0">
                        <a:solidFill>
                          <a:schemeClr val="tx1"/>
                        </a:solidFill>
                        <a:latin typeface="Arial"/>
                        <a:cs typeface="Arial"/>
                      </a:endParaRPr>
                    </a:p>
                  </a:txBody>
                  <a:tcPr marL="0" marR="0" marT="14655"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0.53</a:t>
                      </a:r>
                      <a:r>
                        <a:rPr lang="ja-jp" sz="1000" spc="-25" noProof="0">
                          <a:solidFill>
                            <a:schemeClr val="tx1"/>
                          </a:solidFill>
                        </a:rPr>
                        <a:t> </a:t>
                      </a:r>
                      <a:r>
                        <a:rPr lang="ja-jp" sz="1000" noProof="0">
                          <a:solidFill>
                            <a:schemeClr val="tx1"/>
                          </a:solidFill>
                        </a:rPr>
                        <a:t>(0.27</a:t>
                      </a:r>
                      <a:r>
                        <a:rPr lang="ja-jp" sz="1000" spc="-10" noProof="0">
                          <a:solidFill>
                            <a:schemeClr val="tx1"/>
                          </a:solidFill>
                        </a:rPr>
                        <a:t>、1.02)</a:t>
                      </a:r>
                      <a:endParaRPr lang="en-US" sz="1000" noProof="0" dirty="0">
                        <a:solidFill>
                          <a:schemeClr val="tx1"/>
                        </a:solidFill>
                        <a:latin typeface="Arial"/>
                        <a:cs typeface="Arial"/>
                      </a:endParaRPr>
                    </a:p>
                  </a:txBody>
                  <a:tcPr marL="0" marR="0" marT="14655" marB="0" anchor="ctr"/>
                </a:tc>
                <a:extLst>
                  <a:ext uri="{0D108BD9-81ED-4DB2-BD59-A6C34878D82A}">
                    <a16:rowId xmlns:a16="http://schemas.microsoft.com/office/drawing/2014/main" val="2181120333"/>
                  </a:ext>
                </a:extLst>
              </a:tr>
              <a:tr h="18489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90"/>
                        </a:spcBef>
                      </a:pPr>
                      <a:r>
                        <a:rPr lang="ja-jp" sz="1000" spc="-10" noProof="0">
                          <a:solidFill>
                            <a:schemeClr val="tx1"/>
                          </a:solidFill>
                        </a:rPr>
                        <a:t>ネオアジュバントC3D1</a:t>
                      </a:r>
                      <a:r>
                        <a:rPr lang="ja-jp" sz="1000" spc="5" noProof="0">
                          <a:solidFill>
                            <a:schemeClr val="tx1"/>
                          </a:solidFill>
                        </a:rPr>
                        <a:t> </a:t>
                      </a:r>
                      <a:r>
                        <a:rPr lang="ja-jp" sz="1000" spc="-10" noProof="0">
                          <a:solidFill>
                            <a:schemeClr val="tx1"/>
                          </a:solidFill>
                        </a:rPr>
                        <a:t>ctDNA</a:t>
                      </a:r>
                      <a:r>
                        <a:rPr lang="ja-jp" sz="1000" spc="-30" noProof="0">
                          <a:solidFill>
                            <a:schemeClr val="tx1"/>
                          </a:solidFill>
                        </a:rPr>
                        <a:t> </a:t>
                      </a:r>
                      <a:r>
                        <a:rPr lang="ja-jp" sz="1000" spc="-10" noProof="0">
                          <a:solidFill>
                            <a:schemeClr val="tx1"/>
                          </a:solidFill>
                        </a:rPr>
                        <a:t>CL</a:t>
                      </a:r>
                      <a:r>
                        <a:rPr lang="ja-jp" sz="1000" spc="-20" noProof="0">
                          <a:solidFill>
                            <a:schemeClr val="tx1"/>
                          </a:solidFill>
                        </a:rPr>
                        <a:t> (</a:t>
                      </a:r>
                      <a:r>
                        <a:rPr lang="ja-jp" sz="1000" kern="1200" spc="-10" noProof="0">
                          <a:solidFill>
                            <a:schemeClr val="tx1"/>
                          </a:solidFill>
                        </a:rPr>
                        <a:t>n=</a:t>
                      </a:r>
                      <a:r>
                        <a:rPr lang="ja-jp" sz="1000" spc="-20" noProof="0">
                          <a:solidFill>
                            <a:schemeClr val="tx1"/>
                          </a:solidFill>
                        </a:rPr>
                        <a:t>115)</a:t>
                      </a:r>
                      <a:endParaRPr lang="en-US" sz="1000" noProof="0" dirty="0">
                        <a:solidFill>
                          <a:schemeClr val="tx1"/>
                        </a:solidFill>
                        <a:latin typeface="Arial"/>
                        <a:cs typeface="Arial"/>
                      </a:endParaRPr>
                    </a:p>
                  </a:txBody>
                  <a:tcPr marL="0" marR="0" marT="15518"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90"/>
                        </a:spcBef>
                      </a:pPr>
                      <a:r>
                        <a:rPr lang="ja-jp" sz="1000" noProof="0">
                          <a:solidFill>
                            <a:schemeClr val="tx1"/>
                          </a:solidFill>
                        </a:rPr>
                        <a:t>50</a:t>
                      </a:r>
                      <a:r>
                        <a:rPr lang="ja-jp" sz="1000" spc="-20" noProof="0">
                          <a:solidFill>
                            <a:schemeClr val="tx1"/>
                          </a:solidFill>
                        </a:rPr>
                        <a:t> </a:t>
                      </a:r>
                      <a:r>
                        <a:rPr lang="ja-jp" sz="1000" spc="-10" noProof="0">
                          <a:solidFill>
                            <a:schemeClr val="tx1"/>
                          </a:solidFill>
                        </a:rPr>
                        <a:t>(43.5)</a:t>
                      </a:r>
                      <a:endParaRPr lang="en-US" sz="1000" noProof="0" dirty="0">
                        <a:solidFill>
                          <a:schemeClr val="tx1"/>
                        </a:solidFill>
                        <a:latin typeface="Arial"/>
                        <a:cs typeface="Arial"/>
                      </a:endParaRPr>
                    </a:p>
                  </a:txBody>
                  <a:tcPr marL="0" marR="0" marT="15518"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1135" algn="ctr" rtl="0">
                        <a:lnSpc>
                          <a:spcPct val="100000"/>
                        </a:lnSpc>
                        <a:spcBef>
                          <a:spcPts val="90"/>
                        </a:spcBef>
                      </a:pPr>
                      <a:r>
                        <a:rPr lang="ja-jp" sz="1000" noProof="0">
                          <a:solidFill>
                            <a:schemeClr val="tx1"/>
                          </a:solidFill>
                        </a:rPr>
                        <a:t>45.0</a:t>
                      </a:r>
                      <a:r>
                        <a:rPr lang="ja-jp" sz="1000" spc="15" noProof="0">
                          <a:solidFill>
                            <a:schemeClr val="tx1"/>
                          </a:solidFill>
                        </a:rPr>
                        <a:t> </a:t>
                      </a:r>
                      <a:r>
                        <a:rPr lang="ja-jp" sz="1000" spc="-10" noProof="0">
                          <a:solidFill>
                            <a:schemeClr val="tx1"/>
                          </a:solidFill>
                        </a:rPr>
                        <a:t>(30.0、</a:t>
                      </a:r>
                      <a:r>
                        <a:rPr lang="ja-jp" sz="1000" spc="-25" noProof="0">
                          <a:solidFill>
                            <a:schemeClr val="tx1"/>
                          </a:solidFill>
                        </a:rPr>
                        <a:t>NR)</a:t>
                      </a:r>
                      <a:endParaRPr lang="en-US" sz="1000" noProof="0" dirty="0">
                        <a:solidFill>
                          <a:schemeClr val="tx1"/>
                        </a:solidFill>
                        <a:latin typeface="Arial"/>
                        <a:cs typeface="Arial"/>
                      </a:endParaRPr>
                    </a:p>
                  </a:txBody>
                  <a:tcPr marL="0" marR="0" marT="15518"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9.4</a:t>
                      </a:r>
                      <a:r>
                        <a:rPr lang="ja-jp" sz="1000" spc="15" noProof="0">
                          <a:solidFill>
                            <a:schemeClr val="tx1"/>
                          </a:solidFill>
                        </a:rPr>
                        <a:t> </a:t>
                      </a:r>
                      <a:r>
                        <a:rPr lang="ja-jp" sz="1000" spc="-10" noProof="0">
                          <a:solidFill>
                            <a:schemeClr val="tx1"/>
                          </a:solidFill>
                        </a:rPr>
                        <a:t>(6.1、</a:t>
                      </a:r>
                      <a:r>
                        <a:rPr lang="ja-jp" sz="1000" spc="-25" noProof="0">
                          <a:solidFill>
                            <a:schemeClr val="tx1"/>
                          </a:solidFill>
                        </a:rPr>
                        <a:t>NR)</a:t>
                      </a:r>
                      <a:endParaRPr lang="en-US" sz="1000" noProof="0" dirty="0">
                        <a:solidFill>
                          <a:schemeClr val="tx1"/>
                        </a:solidFill>
                        <a:latin typeface="Arial"/>
                        <a:cs typeface="Arial"/>
                      </a:endParaRPr>
                    </a:p>
                  </a:txBody>
                  <a:tcPr marL="0" marR="0" marT="15518"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0.47</a:t>
                      </a:r>
                      <a:r>
                        <a:rPr lang="ja-jp" sz="1000" spc="-25" noProof="0">
                          <a:solidFill>
                            <a:schemeClr val="tx1"/>
                          </a:solidFill>
                        </a:rPr>
                        <a:t> </a:t>
                      </a:r>
                      <a:r>
                        <a:rPr lang="ja-jp" sz="1000" noProof="0">
                          <a:solidFill>
                            <a:schemeClr val="tx1"/>
                          </a:solidFill>
                        </a:rPr>
                        <a:t>(0.27</a:t>
                      </a:r>
                      <a:r>
                        <a:rPr lang="ja-jp" sz="1000" spc="-10" noProof="0">
                          <a:solidFill>
                            <a:schemeClr val="tx1"/>
                          </a:solidFill>
                        </a:rPr>
                        <a:t>、0.82)</a:t>
                      </a:r>
                      <a:endParaRPr lang="en-US" sz="1000" noProof="0" dirty="0">
                        <a:solidFill>
                          <a:schemeClr val="tx1"/>
                        </a:solidFill>
                        <a:latin typeface="Arial"/>
                        <a:cs typeface="Arial"/>
                      </a:endParaRPr>
                    </a:p>
                  </a:txBody>
                  <a:tcPr marL="0" marR="0" marT="15518" marB="0" anchor="ctr"/>
                </a:tc>
                <a:extLst>
                  <a:ext uri="{0D108BD9-81ED-4DB2-BD59-A6C34878D82A}">
                    <a16:rowId xmlns:a16="http://schemas.microsoft.com/office/drawing/2014/main" val="1677249772"/>
                  </a:ext>
                </a:extLst>
              </a:tr>
              <a:tr h="1867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95"/>
                        </a:spcBef>
                      </a:pPr>
                      <a:r>
                        <a:rPr lang="ja-jp" sz="1000" spc="-10" noProof="0" dirty="0">
                          <a:solidFill>
                            <a:schemeClr val="tx1"/>
                          </a:solidFill>
                        </a:rPr>
                        <a:t>ネオアジュバントC4D1</a:t>
                      </a:r>
                      <a:r>
                        <a:rPr lang="ja-jp" sz="1000" spc="5" noProof="0" dirty="0">
                          <a:solidFill>
                            <a:schemeClr val="tx1"/>
                          </a:solidFill>
                        </a:rPr>
                        <a:t> </a:t>
                      </a:r>
                      <a:r>
                        <a:rPr lang="ja-jp" sz="1000" spc="-10" noProof="0" dirty="0">
                          <a:solidFill>
                            <a:schemeClr val="tx1"/>
                          </a:solidFill>
                        </a:rPr>
                        <a:t>ctDNA</a:t>
                      </a:r>
                      <a:r>
                        <a:rPr lang="ja-jp" sz="1000" spc="-30" noProof="0" dirty="0">
                          <a:solidFill>
                            <a:schemeClr val="tx1"/>
                          </a:solidFill>
                        </a:rPr>
                        <a:t> </a:t>
                      </a:r>
                      <a:r>
                        <a:rPr lang="ja-jp" sz="1000" spc="-10" noProof="0" dirty="0">
                          <a:solidFill>
                            <a:schemeClr val="tx1"/>
                          </a:solidFill>
                        </a:rPr>
                        <a:t>CL</a:t>
                      </a:r>
                      <a:r>
                        <a:rPr lang="ja-jp" sz="1000" spc="-20" noProof="0" dirty="0">
                          <a:solidFill>
                            <a:schemeClr val="tx1"/>
                          </a:solidFill>
                        </a:rPr>
                        <a:t> </a:t>
                      </a:r>
                      <a:r>
                        <a:rPr lang="ja-jp" sz="1000" spc="-10" noProof="0" dirty="0">
                          <a:solidFill>
                            <a:schemeClr val="tx1"/>
                          </a:solidFill>
                        </a:rPr>
                        <a:t>(</a:t>
                      </a:r>
                      <a:r>
                        <a:rPr lang="ja-jp" sz="1000" kern="1200" spc="-10" noProof="0" dirty="0">
                          <a:solidFill>
                            <a:schemeClr val="tx1"/>
                          </a:solidFill>
                        </a:rPr>
                        <a:t>n=</a:t>
                      </a:r>
                      <a:r>
                        <a:rPr lang="ja-jp" sz="1000" spc="-10" noProof="0" dirty="0">
                          <a:solidFill>
                            <a:schemeClr val="tx1"/>
                          </a:solidFill>
                        </a:rPr>
                        <a:t>104)</a:t>
                      </a:r>
                      <a:endParaRPr lang="en-US" sz="1000" noProof="0" dirty="0">
                        <a:solidFill>
                          <a:schemeClr val="tx1"/>
                        </a:solidFill>
                        <a:latin typeface="Arial"/>
                        <a:cs typeface="Arial"/>
                      </a:endParaRPr>
                    </a:p>
                  </a:txBody>
                  <a:tcPr marL="0" marR="0" marT="1638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95"/>
                        </a:spcBef>
                      </a:pPr>
                      <a:r>
                        <a:rPr lang="ja-jp" sz="1000" noProof="0">
                          <a:solidFill>
                            <a:schemeClr val="tx1"/>
                          </a:solidFill>
                        </a:rPr>
                        <a:t>51</a:t>
                      </a:r>
                      <a:r>
                        <a:rPr lang="ja-jp" sz="1000" spc="-20" noProof="0">
                          <a:solidFill>
                            <a:schemeClr val="tx1"/>
                          </a:solidFill>
                        </a:rPr>
                        <a:t> </a:t>
                      </a:r>
                      <a:r>
                        <a:rPr lang="ja-jp" sz="1000" spc="-10" noProof="0">
                          <a:solidFill>
                            <a:schemeClr val="tx1"/>
                          </a:solidFill>
                        </a:rPr>
                        <a:t>(49.0)</a:t>
                      </a:r>
                      <a:endParaRPr lang="en-US" sz="1000" noProof="0" dirty="0">
                        <a:solidFill>
                          <a:schemeClr val="tx1"/>
                        </a:solidFill>
                        <a:latin typeface="Arial"/>
                        <a:cs typeface="Arial"/>
                      </a:endParaRPr>
                    </a:p>
                  </a:txBody>
                  <a:tcPr marL="0" marR="0" marT="1638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1135" algn="ctr" rtl="0">
                        <a:lnSpc>
                          <a:spcPct val="100000"/>
                        </a:lnSpc>
                        <a:spcBef>
                          <a:spcPts val="95"/>
                        </a:spcBef>
                      </a:pPr>
                      <a:r>
                        <a:rPr lang="ja-jp" sz="1000" noProof="0">
                          <a:solidFill>
                            <a:schemeClr val="tx1"/>
                          </a:solidFill>
                        </a:rPr>
                        <a:t>42.6</a:t>
                      </a:r>
                      <a:r>
                        <a:rPr lang="ja-jp" sz="1000" spc="15" noProof="0">
                          <a:solidFill>
                            <a:schemeClr val="tx1"/>
                          </a:solidFill>
                        </a:rPr>
                        <a:t> </a:t>
                      </a:r>
                      <a:r>
                        <a:rPr lang="ja-jp" sz="1000" spc="-10" noProof="0">
                          <a:solidFill>
                            <a:schemeClr val="tx1"/>
                          </a:solidFill>
                        </a:rPr>
                        <a:t>(25.7、</a:t>
                      </a:r>
                      <a:r>
                        <a:rPr lang="ja-jp" sz="1000" spc="-25" noProof="0">
                          <a:solidFill>
                            <a:schemeClr val="tx1"/>
                          </a:solidFill>
                        </a:rPr>
                        <a:t>NR)</a:t>
                      </a:r>
                      <a:endParaRPr lang="en-US" sz="1000" noProof="0" dirty="0">
                        <a:solidFill>
                          <a:schemeClr val="tx1"/>
                        </a:solidFill>
                        <a:latin typeface="Arial"/>
                        <a:cs typeface="Arial"/>
                      </a:endParaRPr>
                    </a:p>
                  </a:txBody>
                  <a:tcPr marL="0" marR="0" marT="1638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8.6</a:t>
                      </a:r>
                      <a:r>
                        <a:rPr lang="ja-jp" sz="1000" spc="15" noProof="0">
                          <a:solidFill>
                            <a:schemeClr val="tx1"/>
                          </a:solidFill>
                        </a:rPr>
                        <a:t> </a:t>
                      </a:r>
                      <a:r>
                        <a:rPr lang="ja-jp" sz="1000" spc="-10" noProof="0">
                          <a:solidFill>
                            <a:schemeClr val="tx1"/>
                          </a:solidFill>
                        </a:rPr>
                        <a:t>(6.1、45.0)</a:t>
                      </a:r>
                      <a:endParaRPr lang="en-US" sz="1000" noProof="0" dirty="0">
                        <a:solidFill>
                          <a:schemeClr val="tx1"/>
                        </a:solidFill>
                        <a:latin typeface="Arial"/>
                        <a:cs typeface="Arial"/>
                      </a:endParaRPr>
                    </a:p>
                  </a:txBody>
                  <a:tcPr marL="0" marR="0" marT="16380"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0.46</a:t>
                      </a:r>
                      <a:r>
                        <a:rPr lang="ja-jp" sz="1000" spc="-25" noProof="0">
                          <a:solidFill>
                            <a:schemeClr val="tx1"/>
                          </a:solidFill>
                        </a:rPr>
                        <a:t> </a:t>
                      </a:r>
                      <a:r>
                        <a:rPr lang="ja-jp" sz="1000" noProof="0">
                          <a:solidFill>
                            <a:schemeClr val="tx1"/>
                          </a:solidFill>
                        </a:rPr>
                        <a:t>(0.26</a:t>
                      </a:r>
                      <a:r>
                        <a:rPr lang="ja-jp" sz="1000" spc="-10" noProof="0">
                          <a:solidFill>
                            <a:schemeClr val="tx1"/>
                          </a:solidFill>
                        </a:rPr>
                        <a:t>、0.81)</a:t>
                      </a:r>
                      <a:endParaRPr lang="en-US" sz="1000" noProof="0" dirty="0">
                        <a:solidFill>
                          <a:schemeClr val="tx1"/>
                        </a:solidFill>
                        <a:latin typeface="Arial"/>
                        <a:cs typeface="Arial"/>
                      </a:endParaRPr>
                    </a:p>
                  </a:txBody>
                  <a:tcPr marL="0" marR="0" marT="17242" marB="0" anchor="ctr"/>
                </a:tc>
                <a:extLst>
                  <a:ext uri="{0D108BD9-81ED-4DB2-BD59-A6C34878D82A}">
                    <a16:rowId xmlns:a16="http://schemas.microsoft.com/office/drawing/2014/main" val="2161875889"/>
                  </a:ext>
                </a:extLst>
              </a:tr>
              <a:tr h="18773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100"/>
                        </a:spcBef>
                      </a:pPr>
                      <a:r>
                        <a:rPr lang="ja-jp" sz="1000" spc="-10" noProof="0">
                          <a:solidFill>
                            <a:schemeClr val="tx1"/>
                          </a:solidFill>
                        </a:rPr>
                        <a:t>ctDNA</a:t>
                      </a:r>
                      <a:r>
                        <a:rPr lang="ja-jp" sz="1000" spc="-25" noProof="0">
                          <a:solidFill>
                            <a:schemeClr val="tx1"/>
                          </a:solidFill>
                        </a:rPr>
                        <a:t> </a:t>
                      </a:r>
                      <a:r>
                        <a:rPr lang="ja-jp" sz="1000" spc="-10" noProof="0">
                          <a:solidFill>
                            <a:schemeClr val="tx1"/>
                          </a:solidFill>
                        </a:rPr>
                        <a:t>CL</a:t>
                      </a:r>
                      <a:r>
                        <a:rPr lang="ja-jp" sz="1000" spc="-15" noProof="0">
                          <a:solidFill>
                            <a:schemeClr val="tx1"/>
                          </a:solidFill>
                        </a:rPr>
                        <a:t> </a:t>
                      </a:r>
                      <a:r>
                        <a:rPr lang="ja-jp" sz="1000" noProof="0">
                          <a:solidFill>
                            <a:schemeClr val="tx1"/>
                          </a:solidFill>
                        </a:rPr>
                        <a:t>手術前</a:t>
                      </a:r>
                      <a:r>
                        <a:rPr lang="ja-jp" sz="1000" spc="15" noProof="0">
                          <a:solidFill>
                            <a:schemeClr val="tx1"/>
                          </a:solidFill>
                        </a:rPr>
                        <a:t> </a:t>
                      </a:r>
                      <a:r>
                        <a:rPr lang="ja-jp" sz="1000" spc="-10" noProof="0">
                          <a:solidFill>
                            <a:schemeClr val="tx1"/>
                          </a:solidFill>
                        </a:rPr>
                        <a:t>時点</a:t>
                      </a:r>
                      <a:r>
                        <a:rPr lang="ja-jp" sz="1000" spc="15" noProof="0">
                          <a:solidFill>
                            <a:schemeClr val="tx1"/>
                          </a:solidFill>
                        </a:rPr>
                        <a:t> </a:t>
                      </a:r>
                      <a:r>
                        <a:rPr lang="ja-jp" sz="1000" spc="-10" noProof="0">
                          <a:solidFill>
                            <a:schemeClr val="tx1"/>
                          </a:solidFill>
                        </a:rPr>
                        <a:t>(</a:t>
                      </a:r>
                      <a:r>
                        <a:rPr lang="ja-jp" sz="1000" kern="1200" spc="-10" noProof="0">
                          <a:solidFill>
                            <a:schemeClr val="tx1"/>
                          </a:solidFill>
                        </a:rPr>
                        <a:t>n=</a:t>
                      </a:r>
                      <a:r>
                        <a:rPr lang="ja-jp" sz="1000" spc="-10" noProof="0">
                          <a:solidFill>
                            <a:schemeClr val="tx1"/>
                          </a:solidFill>
                        </a:rPr>
                        <a:t>108)</a:t>
                      </a:r>
                      <a:endParaRPr lang="en-US" sz="1000" noProof="0" dirty="0">
                        <a:solidFill>
                          <a:schemeClr val="tx1"/>
                        </a:solidFill>
                        <a:latin typeface="Arial"/>
                        <a:cs typeface="Arial"/>
                      </a:endParaRPr>
                    </a:p>
                  </a:txBody>
                  <a:tcPr marL="0" marR="0" marT="17242"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100"/>
                        </a:spcBef>
                      </a:pPr>
                      <a:r>
                        <a:rPr lang="ja-jp" sz="1000" noProof="0">
                          <a:solidFill>
                            <a:schemeClr val="tx1"/>
                          </a:solidFill>
                        </a:rPr>
                        <a:t>45</a:t>
                      </a:r>
                      <a:r>
                        <a:rPr lang="ja-jp" sz="1000" spc="-20" noProof="0">
                          <a:solidFill>
                            <a:schemeClr val="tx1"/>
                          </a:solidFill>
                        </a:rPr>
                        <a:t> </a:t>
                      </a:r>
                      <a:r>
                        <a:rPr lang="ja-jp" sz="1000" spc="-10" noProof="0">
                          <a:solidFill>
                            <a:schemeClr val="tx1"/>
                          </a:solidFill>
                        </a:rPr>
                        <a:t>(41.7)</a:t>
                      </a:r>
                      <a:endParaRPr lang="en-US" sz="1000" noProof="0" dirty="0">
                        <a:solidFill>
                          <a:schemeClr val="tx1"/>
                        </a:solidFill>
                        <a:latin typeface="Arial"/>
                        <a:cs typeface="Arial"/>
                      </a:endParaRPr>
                    </a:p>
                  </a:txBody>
                  <a:tcPr marL="0" marR="0" marT="17242"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105"/>
                        </a:spcBef>
                      </a:pPr>
                      <a:r>
                        <a:rPr lang="ja-jp" sz="1000" noProof="0">
                          <a:solidFill>
                            <a:schemeClr val="tx1"/>
                          </a:solidFill>
                        </a:rPr>
                        <a:t>NE</a:t>
                      </a:r>
                      <a:r>
                        <a:rPr lang="ja-jp" sz="1000" spc="30" noProof="0">
                          <a:solidFill>
                            <a:schemeClr val="tx1"/>
                          </a:solidFill>
                        </a:rPr>
                        <a:t> </a:t>
                      </a:r>
                      <a:r>
                        <a:rPr lang="ja-jp" sz="1000" spc="-10" noProof="0">
                          <a:solidFill>
                            <a:schemeClr val="tx1"/>
                          </a:solidFill>
                        </a:rPr>
                        <a:t>(25.7、</a:t>
                      </a:r>
                      <a:r>
                        <a:rPr lang="ja-jp" sz="1000" spc="-25" noProof="0">
                          <a:solidFill>
                            <a:schemeClr val="tx1"/>
                          </a:solidFill>
                        </a:rPr>
                        <a:t>NR)</a:t>
                      </a:r>
                      <a:endParaRPr lang="en-US" sz="1000" noProof="0" dirty="0">
                        <a:solidFill>
                          <a:schemeClr val="tx1"/>
                        </a:solidFill>
                        <a:latin typeface="Arial"/>
                        <a:cs typeface="Arial"/>
                      </a:endParaRPr>
                    </a:p>
                  </a:txBody>
                  <a:tcPr marL="0" marR="0" marT="18104"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10.1</a:t>
                      </a:r>
                      <a:r>
                        <a:rPr lang="ja-jp" sz="1000" spc="10" noProof="0">
                          <a:solidFill>
                            <a:schemeClr val="tx1"/>
                          </a:solidFill>
                        </a:rPr>
                        <a:t> </a:t>
                      </a:r>
                      <a:r>
                        <a:rPr lang="ja-jp" sz="1000" spc="-10" noProof="0">
                          <a:solidFill>
                            <a:schemeClr val="tx1"/>
                          </a:solidFill>
                        </a:rPr>
                        <a:t>(6.4、</a:t>
                      </a:r>
                      <a:r>
                        <a:rPr lang="ja-jp" sz="1000" spc="-25" noProof="0">
                          <a:solidFill>
                            <a:schemeClr val="tx1"/>
                          </a:solidFill>
                        </a:rPr>
                        <a:t>NR)</a:t>
                      </a:r>
                      <a:endParaRPr lang="en-US" sz="1000" noProof="0" dirty="0">
                        <a:solidFill>
                          <a:schemeClr val="tx1"/>
                        </a:solidFill>
                        <a:latin typeface="Arial"/>
                        <a:cs typeface="Arial"/>
                      </a:endParaRPr>
                    </a:p>
                  </a:txBody>
                  <a:tcPr marL="0" marR="0" marT="18104"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0.47</a:t>
                      </a:r>
                      <a:r>
                        <a:rPr lang="ja-jp" sz="1000" spc="-25" noProof="0">
                          <a:solidFill>
                            <a:schemeClr val="tx1"/>
                          </a:solidFill>
                        </a:rPr>
                        <a:t> </a:t>
                      </a:r>
                      <a:r>
                        <a:rPr lang="ja-jp" sz="1000" noProof="0">
                          <a:solidFill>
                            <a:schemeClr val="tx1"/>
                          </a:solidFill>
                        </a:rPr>
                        <a:t>(0.26</a:t>
                      </a:r>
                      <a:r>
                        <a:rPr lang="ja-jp" sz="1000" spc="-10" noProof="0">
                          <a:solidFill>
                            <a:schemeClr val="tx1"/>
                          </a:solidFill>
                        </a:rPr>
                        <a:t>、0.84)</a:t>
                      </a:r>
                      <a:endParaRPr lang="en-US" sz="1000" noProof="0" dirty="0">
                        <a:solidFill>
                          <a:schemeClr val="tx1"/>
                        </a:solidFill>
                        <a:latin typeface="Arial"/>
                        <a:cs typeface="Arial"/>
                      </a:endParaRPr>
                    </a:p>
                  </a:txBody>
                  <a:tcPr marL="0" marR="0" marT="18104" marB="0" anchor="ctr"/>
                </a:tc>
                <a:extLst>
                  <a:ext uri="{0D108BD9-81ED-4DB2-BD59-A6C34878D82A}">
                    <a16:rowId xmlns:a16="http://schemas.microsoft.com/office/drawing/2014/main" val="2628277307"/>
                  </a:ext>
                </a:extLst>
              </a:tr>
              <a:tr h="18299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80"/>
                        </a:spcBef>
                      </a:pPr>
                      <a:r>
                        <a:rPr lang="ja-jp" sz="1000" spc="-10" noProof="0">
                          <a:solidFill>
                            <a:schemeClr val="tx1"/>
                          </a:solidFill>
                        </a:rPr>
                        <a:t>手術前</a:t>
                      </a:r>
                      <a:r>
                        <a:rPr lang="ja-jp" sz="1000" spc="5" noProof="0">
                          <a:solidFill>
                            <a:schemeClr val="tx1"/>
                          </a:solidFill>
                        </a:rPr>
                        <a:t> </a:t>
                      </a:r>
                      <a:r>
                        <a:rPr lang="ja-jp" sz="1000" noProof="0">
                          <a:solidFill>
                            <a:schemeClr val="tx1"/>
                          </a:solidFill>
                        </a:rPr>
                        <a:t>OR</a:t>
                      </a:r>
                      <a:r>
                        <a:rPr lang="ja-jp" sz="1000" spc="10" noProof="0">
                          <a:solidFill>
                            <a:schemeClr val="tx1"/>
                          </a:solidFill>
                        </a:rPr>
                        <a:t> </a:t>
                      </a:r>
                      <a:r>
                        <a:rPr lang="ja-jp" sz="1000" spc="-10" noProof="0">
                          <a:solidFill>
                            <a:schemeClr val="tx1"/>
                          </a:solidFill>
                        </a:rPr>
                        <a:t>(</a:t>
                      </a:r>
                      <a:r>
                        <a:rPr lang="ja-jp" sz="1000" kern="1200" spc="-10" noProof="0">
                          <a:solidFill>
                            <a:schemeClr val="tx1"/>
                          </a:solidFill>
                        </a:rPr>
                        <a:t>n=</a:t>
                      </a:r>
                      <a:r>
                        <a:rPr lang="ja-jp" sz="1000" spc="-10" noProof="0">
                          <a:solidFill>
                            <a:schemeClr val="tx1"/>
                          </a:solidFill>
                        </a:rPr>
                        <a:t>141)</a:t>
                      </a:r>
                      <a:endParaRPr lang="en-US" sz="1000" noProof="0" dirty="0">
                        <a:solidFill>
                          <a:schemeClr val="tx1"/>
                        </a:solidFill>
                        <a:latin typeface="Arial"/>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80"/>
                        </a:spcBef>
                      </a:pPr>
                      <a:r>
                        <a:rPr lang="ja-jp" sz="1000" noProof="0">
                          <a:solidFill>
                            <a:schemeClr val="tx1"/>
                          </a:solidFill>
                        </a:rPr>
                        <a:t>65</a:t>
                      </a:r>
                      <a:r>
                        <a:rPr lang="ja-jp" sz="1000" spc="-20" noProof="0">
                          <a:solidFill>
                            <a:schemeClr val="tx1"/>
                          </a:solidFill>
                        </a:rPr>
                        <a:t> </a:t>
                      </a:r>
                      <a:r>
                        <a:rPr lang="ja-jp" sz="1000" spc="-10" noProof="0">
                          <a:solidFill>
                            <a:schemeClr val="tx1"/>
                          </a:solidFill>
                        </a:rPr>
                        <a:t>(46.1)</a:t>
                      </a:r>
                      <a:endParaRPr lang="en-US" sz="1000" noProof="0" dirty="0">
                        <a:solidFill>
                          <a:schemeClr val="tx1"/>
                        </a:solidFill>
                        <a:latin typeface="Arial"/>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1135" algn="ctr" rtl="0">
                        <a:lnSpc>
                          <a:spcPct val="100000"/>
                        </a:lnSpc>
                        <a:spcBef>
                          <a:spcPts val="80"/>
                        </a:spcBef>
                      </a:pPr>
                      <a:r>
                        <a:rPr lang="ja-jp" sz="1000" noProof="0" dirty="0">
                          <a:solidFill>
                            <a:schemeClr val="tx1"/>
                          </a:solidFill>
                        </a:rPr>
                        <a:t>42.6</a:t>
                      </a:r>
                      <a:r>
                        <a:rPr lang="ja-jp" sz="1000" spc="15" noProof="0" dirty="0">
                          <a:solidFill>
                            <a:schemeClr val="tx1"/>
                          </a:solidFill>
                        </a:rPr>
                        <a:t> </a:t>
                      </a:r>
                      <a:r>
                        <a:rPr lang="ja-jp" sz="1000" spc="-10" noProof="0" dirty="0">
                          <a:solidFill>
                            <a:schemeClr val="tx1"/>
                          </a:solidFill>
                        </a:rPr>
                        <a:t>(20.6、</a:t>
                      </a:r>
                      <a:r>
                        <a:rPr lang="ja-jp" sz="1000" spc="-25" noProof="0" dirty="0">
                          <a:solidFill>
                            <a:schemeClr val="tx1"/>
                          </a:solidFill>
                        </a:rPr>
                        <a:t>NR)</a:t>
                      </a:r>
                      <a:endParaRPr lang="en-US" sz="1000" noProof="0" dirty="0">
                        <a:solidFill>
                          <a:schemeClr val="tx1"/>
                        </a:solidFill>
                        <a:latin typeface="Arial"/>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spc="-10" noProof="0">
                          <a:solidFill>
                            <a:schemeClr val="tx1"/>
                          </a:solidFill>
                        </a:rPr>
                        <a:t>11.0</a:t>
                      </a:r>
                      <a:r>
                        <a:rPr lang="ja-jp" sz="1000" spc="5" noProof="0">
                          <a:solidFill>
                            <a:schemeClr val="tx1"/>
                          </a:solidFill>
                        </a:rPr>
                        <a:t> </a:t>
                      </a:r>
                      <a:r>
                        <a:rPr lang="ja-jp" sz="1000" spc="-10" noProof="0">
                          <a:solidFill>
                            <a:schemeClr val="tx1"/>
                          </a:solidFill>
                        </a:rPr>
                        <a:t>(5.6、45.0)</a:t>
                      </a:r>
                      <a:endParaRPr lang="en-US" sz="1000" noProof="0" dirty="0">
                        <a:solidFill>
                          <a:schemeClr val="tx1"/>
                        </a:solidFill>
                        <a:latin typeface="Arial"/>
                        <a:cs typeface="Arial"/>
                      </a:endParaRPr>
                    </a:p>
                  </a:txBody>
                  <a:tcPr marL="0" marR="0" marT="13793"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0.53</a:t>
                      </a:r>
                      <a:r>
                        <a:rPr lang="ja-jp" sz="1000" spc="-25" noProof="0">
                          <a:solidFill>
                            <a:schemeClr val="tx1"/>
                          </a:solidFill>
                        </a:rPr>
                        <a:t> </a:t>
                      </a:r>
                      <a:r>
                        <a:rPr lang="ja-jp" sz="1000" noProof="0">
                          <a:solidFill>
                            <a:schemeClr val="tx1"/>
                          </a:solidFill>
                        </a:rPr>
                        <a:t>(0.33</a:t>
                      </a:r>
                      <a:r>
                        <a:rPr lang="ja-jp" sz="1000" spc="-10" noProof="0">
                          <a:solidFill>
                            <a:schemeClr val="tx1"/>
                          </a:solidFill>
                        </a:rPr>
                        <a:t>、0.87)</a:t>
                      </a:r>
                      <a:endParaRPr lang="en-US" sz="1000" noProof="0" dirty="0">
                        <a:solidFill>
                          <a:schemeClr val="tx1"/>
                        </a:solidFill>
                        <a:latin typeface="Arial"/>
                        <a:cs typeface="Arial"/>
                      </a:endParaRPr>
                    </a:p>
                  </a:txBody>
                  <a:tcPr marL="0" marR="0" marT="13793" marB="0" anchor="ctr"/>
                </a:tc>
                <a:extLst>
                  <a:ext uri="{0D108BD9-81ED-4DB2-BD59-A6C34878D82A}">
                    <a16:rowId xmlns:a16="http://schemas.microsoft.com/office/drawing/2014/main" val="938469429"/>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70"/>
                        </a:spcBef>
                      </a:pPr>
                      <a:r>
                        <a:rPr lang="ja-jp" sz="1000" noProof="0">
                          <a:solidFill>
                            <a:schemeClr val="tx1"/>
                          </a:solidFill>
                        </a:rPr>
                        <a:t>pCR</a:t>
                      </a:r>
                      <a:r>
                        <a:rPr lang="ja-jp" sz="1000" spc="-35" noProof="0">
                          <a:solidFill>
                            <a:schemeClr val="tx1"/>
                          </a:solidFill>
                        </a:rPr>
                        <a:t> </a:t>
                      </a:r>
                      <a:r>
                        <a:rPr lang="ja-jp" sz="1000" spc="-10" noProof="0">
                          <a:solidFill>
                            <a:schemeClr val="tx1"/>
                          </a:solidFill>
                        </a:rPr>
                        <a:t>(</a:t>
                      </a:r>
                      <a:r>
                        <a:rPr lang="ja-jp" sz="1000" kern="1200" spc="-10" noProof="0">
                          <a:solidFill>
                            <a:schemeClr val="tx1"/>
                          </a:solidFill>
                        </a:rPr>
                        <a:t>n=</a:t>
                      </a:r>
                      <a:r>
                        <a:rPr lang="ja-jp" sz="1000" spc="-10" noProof="0">
                          <a:solidFill>
                            <a:schemeClr val="tx1"/>
                          </a:solidFill>
                        </a:rPr>
                        <a:t>141)</a:t>
                      </a:r>
                      <a:endParaRPr lang="en-US" sz="1000" noProof="0" dirty="0">
                        <a:solidFill>
                          <a:schemeClr val="tx1"/>
                        </a:solidFill>
                        <a:latin typeface="Arial"/>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70"/>
                        </a:spcBef>
                      </a:pPr>
                      <a:r>
                        <a:rPr lang="ja-jp" sz="1000" noProof="0">
                          <a:solidFill>
                            <a:schemeClr val="tx1"/>
                          </a:solidFill>
                        </a:rPr>
                        <a:t>6</a:t>
                      </a:r>
                      <a:r>
                        <a:rPr lang="ja-jp" sz="1000" spc="-10" noProof="0">
                          <a:solidFill>
                            <a:schemeClr val="tx1"/>
                          </a:solidFill>
                        </a:rPr>
                        <a:t> (4.3)</a:t>
                      </a:r>
                      <a:endParaRPr lang="en-US" sz="1000" noProof="0" dirty="0">
                        <a:solidFill>
                          <a:schemeClr val="tx1"/>
                        </a:solidFill>
                        <a:latin typeface="Arial"/>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70"/>
                        </a:spcBef>
                      </a:pPr>
                      <a:r>
                        <a:rPr lang="ja-jp" sz="1000" noProof="0">
                          <a:solidFill>
                            <a:schemeClr val="tx1"/>
                          </a:solidFill>
                        </a:rPr>
                        <a:t>NE</a:t>
                      </a:r>
                      <a:r>
                        <a:rPr lang="ja-jp" sz="1000" spc="20" noProof="0">
                          <a:solidFill>
                            <a:schemeClr val="tx1"/>
                          </a:solidFill>
                        </a:rPr>
                        <a:t> </a:t>
                      </a:r>
                      <a:r>
                        <a:rPr lang="ja-jp" sz="1000" spc="-10" noProof="0">
                          <a:solidFill>
                            <a:schemeClr val="tx1"/>
                          </a:solidFill>
                        </a:rPr>
                        <a:t>(7.0、</a:t>
                      </a:r>
                      <a:r>
                        <a:rPr lang="ja-jp" sz="1000" spc="-25" noProof="0">
                          <a:solidFill>
                            <a:schemeClr val="tx1"/>
                          </a:solidFill>
                        </a:rPr>
                        <a:t>NR)</a:t>
                      </a:r>
                      <a:endParaRPr lang="en-US" sz="1000" noProof="0" dirty="0">
                        <a:solidFill>
                          <a:schemeClr val="tx1"/>
                        </a:solidFill>
                        <a:latin typeface="Arial"/>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30.0</a:t>
                      </a:r>
                      <a:r>
                        <a:rPr lang="ja-jp" sz="1000" spc="25" noProof="0">
                          <a:solidFill>
                            <a:schemeClr val="tx1"/>
                          </a:solidFill>
                        </a:rPr>
                        <a:t> </a:t>
                      </a:r>
                      <a:r>
                        <a:rPr lang="ja-jp" sz="1000" spc="-20" noProof="0">
                          <a:solidFill>
                            <a:schemeClr val="tx1"/>
                          </a:solidFill>
                        </a:rPr>
                        <a:t>(11.7</a:t>
                      </a:r>
                      <a:r>
                        <a:rPr lang="ja-jp" sz="1000" spc="-10" noProof="0">
                          <a:solidFill>
                            <a:schemeClr val="tx1"/>
                          </a:solidFill>
                        </a:rPr>
                        <a:t>、45.0)</a:t>
                      </a:r>
                      <a:endParaRPr lang="en-US" sz="1000" noProof="0" dirty="0">
                        <a:solidFill>
                          <a:schemeClr val="tx1"/>
                        </a:solidFill>
                        <a:latin typeface="Arial"/>
                        <a:cs typeface="Arial"/>
                      </a:endParaRPr>
                    </a:p>
                  </a:txBody>
                  <a:tcPr marL="0" marR="0" marT="12069"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0.45</a:t>
                      </a:r>
                      <a:r>
                        <a:rPr lang="ja-jp" sz="1000" spc="-25" noProof="0">
                          <a:solidFill>
                            <a:schemeClr val="tx1"/>
                          </a:solidFill>
                        </a:rPr>
                        <a:t> </a:t>
                      </a:r>
                      <a:r>
                        <a:rPr lang="ja-jp" sz="1000" spc="-10" noProof="0">
                          <a:solidFill>
                            <a:schemeClr val="tx1"/>
                          </a:solidFill>
                        </a:rPr>
                        <a:t>(0.11、1.85)</a:t>
                      </a:r>
                      <a:endParaRPr lang="en-US" sz="1000" noProof="0" dirty="0">
                        <a:solidFill>
                          <a:schemeClr val="tx1"/>
                        </a:solidFill>
                        <a:latin typeface="Arial"/>
                        <a:cs typeface="Arial"/>
                      </a:endParaRPr>
                    </a:p>
                  </a:txBody>
                  <a:tcPr marL="0" marR="0" marT="12069" marB="0" anchor="ctr"/>
                </a:tc>
                <a:extLst>
                  <a:ext uri="{0D108BD9-81ED-4DB2-BD59-A6C34878D82A}">
                    <a16:rowId xmlns:a16="http://schemas.microsoft.com/office/drawing/2014/main" val="992679622"/>
                  </a:ext>
                </a:extLst>
              </a:tr>
              <a:tr h="18204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75"/>
                        </a:spcBef>
                      </a:pPr>
                      <a:r>
                        <a:rPr lang="ja-jp" sz="1000" noProof="0">
                          <a:solidFill>
                            <a:schemeClr val="tx1"/>
                          </a:solidFill>
                        </a:rPr>
                        <a:t>MPR</a:t>
                      </a:r>
                      <a:r>
                        <a:rPr lang="ja-jp" sz="1000" spc="-25" noProof="0">
                          <a:solidFill>
                            <a:schemeClr val="tx1"/>
                          </a:solidFill>
                        </a:rPr>
                        <a:t> </a:t>
                      </a:r>
                      <a:r>
                        <a:rPr lang="ja-jp" sz="1000" spc="-10" noProof="0">
                          <a:solidFill>
                            <a:schemeClr val="tx1"/>
                          </a:solidFill>
                        </a:rPr>
                        <a:t>(</a:t>
                      </a:r>
                      <a:r>
                        <a:rPr lang="ja-jp" sz="1000" kern="1200" spc="-10" noProof="0">
                          <a:solidFill>
                            <a:schemeClr val="tx1"/>
                          </a:solidFill>
                        </a:rPr>
                        <a:t>n=</a:t>
                      </a:r>
                      <a:r>
                        <a:rPr lang="ja-jp" sz="1000" spc="-10" noProof="0">
                          <a:solidFill>
                            <a:schemeClr val="tx1"/>
                          </a:solidFill>
                        </a:rPr>
                        <a:t>141)</a:t>
                      </a:r>
                      <a:endParaRPr lang="en-US" sz="1000" noProof="0" dirty="0">
                        <a:solidFill>
                          <a:schemeClr val="tx1"/>
                        </a:solidFill>
                        <a:latin typeface="Arial"/>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75"/>
                        </a:spcBef>
                      </a:pPr>
                      <a:r>
                        <a:rPr lang="ja-jp" sz="1000" noProof="0">
                          <a:solidFill>
                            <a:schemeClr val="tx1"/>
                          </a:solidFill>
                        </a:rPr>
                        <a:t>20</a:t>
                      </a:r>
                      <a:r>
                        <a:rPr lang="ja-jp" sz="1000" spc="-20" noProof="0">
                          <a:solidFill>
                            <a:schemeClr val="tx1"/>
                          </a:solidFill>
                        </a:rPr>
                        <a:t> </a:t>
                      </a:r>
                      <a:r>
                        <a:rPr lang="ja-jp" sz="1000" spc="-10" noProof="0">
                          <a:solidFill>
                            <a:schemeClr val="tx1"/>
                          </a:solidFill>
                        </a:rPr>
                        <a:t>(14.2)</a:t>
                      </a:r>
                      <a:endParaRPr lang="en-US" sz="1000" noProof="0" dirty="0">
                        <a:solidFill>
                          <a:schemeClr val="tx1"/>
                        </a:solidFill>
                        <a:latin typeface="Arial"/>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75"/>
                        </a:spcBef>
                      </a:pPr>
                      <a:r>
                        <a:rPr lang="ja-jp" sz="1000" noProof="0">
                          <a:solidFill>
                            <a:schemeClr val="tx1"/>
                          </a:solidFill>
                        </a:rPr>
                        <a:t>NE</a:t>
                      </a:r>
                      <a:r>
                        <a:rPr lang="ja-jp" sz="1000" spc="30" noProof="0">
                          <a:solidFill>
                            <a:schemeClr val="tx1"/>
                          </a:solidFill>
                        </a:rPr>
                        <a:t> </a:t>
                      </a:r>
                      <a:r>
                        <a:rPr lang="ja-jp" sz="1000" spc="-10" noProof="0">
                          <a:solidFill>
                            <a:schemeClr val="tx1"/>
                          </a:solidFill>
                        </a:rPr>
                        <a:t>(20.6、</a:t>
                      </a:r>
                      <a:r>
                        <a:rPr lang="ja-jp" sz="1000" spc="-25" noProof="0">
                          <a:solidFill>
                            <a:schemeClr val="tx1"/>
                          </a:solidFill>
                        </a:rPr>
                        <a:t>NR)</a:t>
                      </a:r>
                      <a:endParaRPr lang="en-US" sz="1000" noProof="0" dirty="0">
                        <a:solidFill>
                          <a:schemeClr val="tx1"/>
                        </a:solidFill>
                        <a:latin typeface="Arial"/>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22.8</a:t>
                      </a:r>
                      <a:r>
                        <a:rPr lang="ja-jp" sz="1000" spc="10" noProof="0">
                          <a:solidFill>
                            <a:schemeClr val="tx1"/>
                          </a:solidFill>
                        </a:rPr>
                        <a:t> </a:t>
                      </a:r>
                      <a:r>
                        <a:rPr lang="ja-jp" sz="1000" spc="-10" noProof="0">
                          <a:solidFill>
                            <a:schemeClr val="tx1"/>
                          </a:solidFill>
                        </a:rPr>
                        <a:t>(9.4、42.6)</a:t>
                      </a:r>
                      <a:endParaRPr lang="en-US" sz="1000" noProof="0" dirty="0">
                        <a:solidFill>
                          <a:schemeClr val="tx1"/>
                        </a:solidFill>
                        <a:latin typeface="Arial"/>
                        <a:cs typeface="Arial"/>
                      </a:endParaRPr>
                    </a:p>
                  </a:txBody>
                  <a:tcPr marL="0" marR="0" marT="12931"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0.40</a:t>
                      </a:r>
                      <a:r>
                        <a:rPr lang="ja-jp" sz="1000" spc="-25" noProof="0">
                          <a:solidFill>
                            <a:schemeClr val="tx1"/>
                          </a:solidFill>
                        </a:rPr>
                        <a:t> </a:t>
                      </a:r>
                      <a:r>
                        <a:rPr lang="ja-jp" sz="1000" noProof="0">
                          <a:solidFill>
                            <a:schemeClr val="tx1"/>
                          </a:solidFill>
                        </a:rPr>
                        <a:t>(0.17</a:t>
                      </a:r>
                      <a:r>
                        <a:rPr lang="ja-jp" sz="1000" spc="-10" noProof="0">
                          <a:solidFill>
                            <a:schemeClr val="tx1"/>
                          </a:solidFill>
                        </a:rPr>
                        <a:t>、0.92)</a:t>
                      </a:r>
                      <a:endParaRPr lang="en-US" sz="1000" noProof="0" dirty="0">
                        <a:solidFill>
                          <a:schemeClr val="tx1"/>
                        </a:solidFill>
                        <a:latin typeface="Arial"/>
                        <a:cs typeface="Arial"/>
                      </a:endParaRPr>
                    </a:p>
                  </a:txBody>
                  <a:tcPr marL="0" marR="0" marT="12931" marB="0" anchor="ctr"/>
                </a:tc>
                <a:extLst>
                  <a:ext uri="{0D108BD9-81ED-4DB2-BD59-A6C34878D82A}">
                    <a16:rowId xmlns:a16="http://schemas.microsoft.com/office/drawing/2014/main" val="2713711793"/>
                  </a:ext>
                </a:extLst>
              </a:tr>
              <a:tr h="1886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105"/>
                        </a:spcBef>
                      </a:pPr>
                      <a:r>
                        <a:rPr lang="ja-jp" sz="1000" noProof="0">
                          <a:solidFill>
                            <a:schemeClr val="tx1"/>
                          </a:solidFill>
                        </a:rPr>
                        <a:t>アジュバント</a:t>
                      </a:r>
                      <a:r>
                        <a:rPr lang="ja-jp" sz="1000" spc="-10" noProof="0">
                          <a:solidFill>
                            <a:schemeClr val="tx1"/>
                          </a:solidFill>
                        </a:rPr>
                        <a:t>C1D1</a:t>
                      </a:r>
                      <a:r>
                        <a:rPr lang="ja-jp" sz="1000" noProof="0">
                          <a:solidFill>
                            <a:schemeClr val="tx1"/>
                          </a:solidFill>
                        </a:rPr>
                        <a:t> </a:t>
                      </a:r>
                      <a:r>
                        <a:rPr lang="ja-jp" sz="1000" spc="-10" noProof="0">
                          <a:solidFill>
                            <a:schemeClr val="tx1"/>
                          </a:solidFill>
                        </a:rPr>
                        <a:t>ctDNA</a:t>
                      </a:r>
                      <a:r>
                        <a:rPr lang="ja-jp" sz="1000" spc="-30" noProof="0">
                          <a:solidFill>
                            <a:schemeClr val="tx1"/>
                          </a:solidFill>
                        </a:rPr>
                        <a:t> </a:t>
                      </a:r>
                      <a:r>
                        <a:rPr lang="ja-jp" sz="1000" spc="-10" noProof="0">
                          <a:solidFill>
                            <a:schemeClr val="tx1"/>
                          </a:solidFill>
                        </a:rPr>
                        <a:t>CL</a:t>
                      </a:r>
                      <a:r>
                        <a:rPr lang="ja-jp" sz="1000" spc="-25" noProof="0">
                          <a:solidFill>
                            <a:schemeClr val="tx1"/>
                          </a:solidFill>
                        </a:rPr>
                        <a:t> </a:t>
                      </a:r>
                      <a:r>
                        <a:rPr lang="ja-jp" sz="1000" spc="-20" noProof="0">
                          <a:solidFill>
                            <a:schemeClr val="tx1"/>
                          </a:solidFill>
                        </a:rPr>
                        <a:t>(</a:t>
                      </a:r>
                      <a:r>
                        <a:rPr lang="ja-jp" sz="1000" kern="1200" spc="-10" noProof="0">
                          <a:solidFill>
                            <a:schemeClr val="tx1"/>
                          </a:solidFill>
                        </a:rPr>
                        <a:t>n=</a:t>
                      </a:r>
                      <a:r>
                        <a:rPr lang="ja-jp" sz="1000" spc="-20" noProof="0">
                          <a:solidFill>
                            <a:schemeClr val="tx1"/>
                          </a:solidFill>
                        </a:rPr>
                        <a:t>71)</a:t>
                      </a:r>
                      <a:endParaRPr lang="en-US" sz="1000" noProof="0" dirty="0">
                        <a:solidFill>
                          <a:schemeClr val="tx1"/>
                        </a:solidFill>
                        <a:latin typeface="Arial"/>
                        <a:cs typeface="Arial"/>
                      </a:endParaRPr>
                    </a:p>
                  </a:txBody>
                  <a:tcPr marL="0" marR="0" marT="18104"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105"/>
                        </a:spcBef>
                      </a:pPr>
                      <a:r>
                        <a:rPr lang="ja-jp" sz="1000" noProof="0">
                          <a:solidFill>
                            <a:schemeClr val="tx1"/>
                          </a:solidFill>
                        </a:rPr>
                        <a:t>64</a:t>
                      </a:r>
                      <a:r>
                        <a:rPr lang="ja-jp" sz="1000" spc="-20" noProof="0">
                          <a:solidFill>
                            <a:schemeClr val="tx1"/>
                          </a:solidFill>
                        </a:rPr>
                        <a:t> </a:t>
                      </a:r>
                      <a:r>
                        <a:rPr lang="ja-jp" sz="1000" spc="-10" noProof="0">
                          <a:solidFill>
                            <a:schemeClr val="tx1"/>
                          </a:solidFill>
                        </a:rPr>
                        <a:t>(90.1)</a:t>
                      </a:r>
                      <a:endParaRPr lang="en-US" sz="1000" noProof="0" dirty="0">
                        <a:solidFill>
                          <a:schemeClr val="tx1"/>
                        </a:solidFill>
                        <a:latin typeface="Arial"/>
                        <a:cs typeface="Arial"/>
                      </a:endParaRPr>
                    </a:p>
                  </a:txBody>
                  <a:tcPr marL="0" marR="0" marT="18104"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110"/>
                        </a:spcBef>
                      </a:pPr>
                      <a:r>
                        <a:rPr lang="ja-jp" sz="1000" noProof="0">
                          <a:solidFill>
                            <a:schemeClr val="tx1"/>
                          </a:solidFill>
                        </a:rPr>
                        <a:t>NE</a:t>
                      </a:r>
                      <a:r>
                        <a:rPr lang="ja-jp" sz="1000" spc="30" noProof="0">
                          <a:solidFill>
                            <a:schemeClr val="tx1"/>
                          </a:solidFill>
                        </a:rPr>
                        <a:t> </a:t>
                      </a:r>
                      <a:r>
                        <a:rPr lang="ja-jp" sz="1000" spc="-10" noProof="0">
                          <a:solidFill>
                            <a:schemeClr val="tx1"/>
                          </a:solidFill>
                        </a:rPr>
                        <a:t>(42.6、</a:t>
                      </a:r>
                      <a:r>
                        <a:rPr lang="ja-jp" sz="1000" spc="-25" noProof="0">
                          <a:solidFill>
                            <a:schemeClr val="tx1"/>
                          </a:solidFill>
                        </a:rPr>
                        <a:t>NR)</a:t>
                      </a:r>
                      <a:endParaRPr lang="en-US" sz="1000" noProof="0" dirty="0">
                        <a:solidFill>
                          <a:schemeClr val="tx1"/>
                        </a:solidFill>
                        <a:latin typeface="Arial"/>
                        <a:cs typeface="Arial"/>
                      </a:endParaRPr>
                    </a:p>
                  </a:txBody>
                  <a:tcPr marL="0" marR="0" marT="18966"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a:solidFill>
                            <a:schemeClr val="tx1"/>
                          </a:solidFill>
                        </a:rPr>
                        <a:t>9.0</a:t>
                      </a:r>
                      <a:r>
                        <a:rPr lang="ja-jp" sz="1000" spc="15" noProof="0">
                          <a:solidFill>
                            <a:schemeClr val="tx1"/>
                          </a:solidFill>
                        </a:rPr>
                        <a:t> </a:t>
                      </a:r>
                      <a:r>
                        <a:rPr lang="ja-jp" sz="1000" spc="-10" noProof="0">
                          <a:solidFill>
                            <a:schemeClr val="tx1"/>
                          </a:solidFill>
                        </a:rPr>
                        <a:t>(6.1、12.2)</a:t>
                      </a:r>
                      <a:endParaRPr lang="en-US" sz="1000" noProof="0" dirty="0">
                        <a:solidFill>
                          <a:schemeClr val="tx1"/>
                        </a:solidFill>
                        <a:latin typeface="Arial"/>
                        <a:cs typeface="Arial"/>
                      </a:endParaRPr>
                    </a:p>
                  </a:txBody>
                  <a:tcPr marL="0" marR="0" marT="18966"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ja-jp" sz="1000" noProof="0" dirty="0">
                          <a:solidFill>
                            <a:schemeClr val="tx1"/>
                          </a:solidFill>
                        </a:rPr>
                        <a:t>0.12</a:t>
                      </a:r>
                      <a:r>
                        <a:rPr lang="ja-jp" sz="1000" spc="-25" noProof="0" dirty="0">
                          <a:solidFill>
                            <a:schemeClr val="tx1"/>
                          </a:solidFill>
                        </a:rPr>
                        <a:t> </a:t>
                      </a:r>
                      <a:r>
                        <a:rPr lang="ja-jp" sz="1000" noProof="0" dirty="0">
                          <a:solidFill>
                            <a:schemeClr val="tx1"/>
                          </a:solidFill>
                        </a:rPr>
                        <a:t>(0.04</a:t>
                      </a:r>
                      <a:r>
                        <a:rPr lang="ja-jp" sz="1000" spc="-10" noProof="0" dirty="0">
                          <a:solidFill>
                            <a:schemeClr val="tx1"/>
                          </a:solidFill>
                        </a:rPr>
                        <a:t>、0.32)</a:t>
                      </a:r>
                      <a:endParaRPr lang="en-US" sz="1000" noProof="0" dirty="0">
                        <a:solidFill>
                          <a:schemeClr val="tx1"/>
                        </a:solidFill>
                        <a:latin typeface="Arial"/>
                        <a:cs typeface="Arial"/>
                      </a:endParaRPr>
                    </a:p>
                  </a:txBody>
                  <a:tcPr marL="0" marR="0" marT="18966" marB="0" anchor="ctr"/>
                </a:tc>
                <a:extLst>
                  <a:ext uri="{0D108BD9-81ED-4DB2-BD59-A6C34878D82A}">
                    <a16:rowId xmlns:a16="http://schemas.microsoft.com/office/drawing/2014/main" val="1614666056"/>
                  </a:ext>
                </a:extLst>
              </a:tr>
            </a:tbl>
          </a:graphicData>
        </a:graphic>
      </p:graphicFrame>
      <p:grpSp>
        <p:nvGrpSpPr>
          <p:cNvPr id="848" name="Group 847">
            <a:extLst>
              <a:ext uri="{FF2B5EF4-FFF2-40B4-BE49-F238E27FC236}">
                <a16:creationId xmlns:a16="http://schemas.microsoft.com/office/drawing/2014/main" id="{B62B1CF0-2452-E6DF-5693-8FAF12376DB1}"/>
              </a:ext>
            </a:extLst>
          </p:cNvPr>
          <p:cNvGrpSpPr/>
          <p:nvPr/>
        </p:nvGrpSpPr>
        <p:grpSpPr>
          <a:xfrm>
            <a:off x="6202982" y="2180266"/>
            <a:ext cx="1916810" cy="1460780"/>
            <a:chOff x="4576274" y="1611519"/>
            <a:chExt cx="1645716" cy="977207"/>
          </a:xfrm>
        </p:grpSpPr>
        <p:grpSp>
          <p:nvGrpSpPr>
            <p:cNvPr id="853" name="Graphic 7">
              <a:extLst>
                <a:ext uri="{FF2B5EF4-FFF2-40B4-BE49-F238E27FC236}">
                  <a16:creationId xmlns:a16="http://schemas.microsoft.com/office/drawing/2014/main" id="{D64B1259-AB60-A9A5-E7A4-F4B665587C34}"/>
                </a:ext>
              </a:extLst>
            </p:cNvPr>
            <p:cNvGrpSpPr/>
            <p:nvPr/>
          </p:nvGrpSpPr>
          <p:grpSpPr>
            <a:xfrm>
              <a:off x="6209305" y="1611519"/>
              <a:ext cx="12685" cy="977207"/>
              <a:chOff x="7582083" y="1035064"/>
              <a:chExt cx="12685" cy="977207"/>
            </a:xfrm>
          </p:grpSpPr>
          <p:sp>
            <p:nvSpPr>
              <p:cNvPr id="912" name="Freeform 226">
                <a:extLst>
                  <a:ext uri="{FF2B5EF4-FFF2-40B4-BE49-F238E27FC236}">
                    <a16:creationId xmlns:a16="http://schemas.microsoft.com/office/drawing/2014/main" id="{A75F1F0C-C8FC-5677-2481-126EDDD5A2E6}"/>
                  </a:ext>
                </a:extLst>
              </p:cNvPr>
              <p:cNvSpPr/>
              <p:nvPr/>
            </p:nvSpPr>
            <p:spPr>
              <a:xfrm>
                <a:off x="7582083" y="1999539"/>
                <a:ext cx="12685" cy="12732"/>
              </a:xfrm>
              <a:custGeom>
                <a:avLst/>
                <a:gdLst>
                  <a:gd name="connsiteX0" fmla="*/ 0 w 12685"/>
                  <a:gd name="connsiteY0" fmla="*/ 12732 h 12732"/>
                  <a:gd name="connsiteX1" fmla="*/ 0 w 12685"/>
                  <a:gd name="connsiteY1" fmla="*/ 0 h 12732"/>
                </a:gdLst>
                <a:ahLst/>
                <a:cxnLst>
                  <a:cxn ang="0">
                    <a:pos x="connsiteX0" y="connsiteY0"/>
                  </a:cxn>
                  <a:cxn ang="0">
                    <a:pos x="connsiteX1" y="connsiteY1"/>
                  </a:cxn>
                </a:cxnLst>
                <a:rect l="l" t="t" r="r" b="b"/>
                <a:pathLst>
                  <a:path w="12685" h="12732">
                    <a:moveTo>
                      <a:pt x="0" y="12732"/>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13" name="Freeform 227">
                <a:extLst>
                  <a:ext uri="{FF2B5EF4-FFF2-40B4-BE49-F238E27FC236}">
                    <a16:creationId xmlns:a16="http://schemas.microsoft.com/office/drawing/2014/main" id="{20F8D35D-1C59-944D-8B13-0036F5FC8560}"/>
                  </a:ext>
                </a:extLst>
              </p:cNvPr>
              <p:cNvSpPr/>
              <p:nvPr/>
            </p:nvSpPr>
            <p:spPr>
              <a:xfrm>
                <a:off x="7582083" y="1060656"/>
                <a:ext cx="12685" cy="913164"/>
              </a:xfrm>
              <a:custGeom>
                <a:avLst/>
                <a:gdLst>
                  <a:gd name="connsiteX0" fmla="*/ 0 w 12685"/>
                  <a:gd name="connsiteY0" fmla="*/ 913164 h 913164"/>
                  <a:gd name="connsiteX1" fmla="*/ 0 w 12685"/>
                  <a:gd name="connsiteY1" fmla="*/ 0 h 913164"/>
                </a:gdLst>
                <a:ahLst/>
                <a:cxnLst>
                  <a:cxn ang="0">
                    <a:pos x="connsiteX0" y="connsiteY0"/>
                  </a:cxn>
                  <a:cxn ang="0">
                    <a:pos x="connsiteX1" y="connsiteY1"/>
                  </a:cxn>
                </a:cxnLst>
                <a:rect l="l" t="t" r="r" b="b"/>
                <a:pathLst>
                  <a:path w="12685" h="913164">
                    <a:moveTo>
                      <a:pt x="0" y="913164"/>
                    </a:moveTo>
                    <a:lnTo>
                      <a:pt x="0" y="0"/>
                    </a:lnTo>
                  </a:path>
                </a:pathLst>
              </a:custGeom>
              <a:ln w="12665" cap="flat">
                <a:solidFill>
                  <a:srgbClr val="000000"/>
                </a:solidFill>
                <a:custDash>
                  <a:ds d="0" sp="0"/>
                  <a:ds d="151500" sp="151500"/>
                </a:custDash>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14" name="Freeform 228">
                <a:extLst>
                  <a:ext uri="{FF2B5EF4-FFF2-40B4-BE49-F238E27FC236}">
                    <a16:creationId xmlns:a16="http://schemas.microsoft.com/office/drawing/2014/main" id="{735C853C-124B-CCB3-BFA0-A5550BCF7CC8}"/>
                  </a:ext>
                </a:extLst>
              </p:cNvPr>
              <p:cNvSpPr/>
              <p:nvPr/>
            </p:nvSpPr>
            <p:spPr>
              <a:xfrm>
                <a:off x="7582083" y="1035064"/>
                <a:ext cx="12685" cy="12732"/>
              </a:xfrm>
              <a:custGeom>
                <a:avLst/>
                <a:gdLst>
                  <a:gd name="connsiteX0" fmla="*/ 0 w 12685"/>
                  <a:gd name="connsiteY0" fmla="*/ 12732 h 12732"/>
                  <a:gd name="connsiteX1" fmla="*/ 0 w 12685"/>
                  <a:gd name="connsiteY1" fmla="*/ 0 h 12732"/>
                </a:gdLst>
                <a:ahLst/>
                <a:cxnLst>
                  <a:cxn ang="0">
                    <a:pos x="connsiteX0" y="connsiteY0"/>
                  </a:cxn>
                  <a:cxn ang="0">
                    <a:pos x="connsiteX1" y="connsiteY1"/>
                  </a:cxn>
                </a:cxnLst>
                <a:rect l="l" t="t" r="r" b="b"/>
                <a:pathLst>
                  <a:path w="12685" h="12732">
                    <a:moveTo>
                      <a:pt x="0" y="12732"/>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57" name="Group 856">
              <a:extLst>
                <a:ext uri="{FF2B5EF4-FFF2-40B4-BE49-F238E27FC236}">
                  <a16:creationId xmlns:a16="http://schemas.microsoft.com/office/drawing/2014/main" id="{F60BD756-972E-933E-27EC-96A49FAF97BC}"/>
                </a:ext>
              </a:extLst>
            </p:cNvPr>
            <p:cNvGrpSpPr/>
            <p:nvPr/>
          </p:nvGrpSpPr>
          <p:grpSpPr>
            <a:xfrm>
              <a:off x="4634374" y="2243988"/>
              <a:ext cx="784991" cy="176215"/>
              <a:chOff x="9860877" y="1632782"/>
              <a:chExt cx="784991" cy="176215"/>
            </a:xfrm>
          </p:grpSpPr>
          <p:grpSp>
            <p:nvGrpSpPr>
              <p:cNvPr id="895" name="Graphic 7">
                <a:extLst>
                  <a:ext uri="{FF2B5EF4-FFF2-40B4-BE49-F238E27FC236}">
                    <a16:creationId xmlns:a16="http://schemas.microsoft.com/office/drawing/2014/main" id="{96756A42-EB91-30F7-AB83-BCE95C888695}"/>
                  </a:ext>
                </a:extLst>
              </p:cNvPr>
              <p:cNvGrpSpPr/>
              <p:nvPr/>
            </p:nvGrpSpPr>
            <p:grpSpPr>
              <a:xfrm>
                <a:off x="9860877" y="1632782"/>
                <a:ext cx="784991" cy="53730"/>
                <a:chOff x="6007152" y="1056327"/>
                <a:chExt cx="784991" cy="53730"/>
              </a:xfrm>
              <a:solidFill>
                <a:srgbClr val="1E325F"/>
              </a:solidFill>
            </p:grpSpPr>
            <p:grpSp>
              <p:nvGrpSpPr>
                <p:cNvPr id="902" name="Graphic 7">
                  <a:extLst>
                    <a:ext uri="{FF2B5EF4-FFF2-40B4-BE49-F238E27FC236}">
                      <a16:creationId xmlns:a16="http://schemas.microsoft.com/office/drawing/2014/main" id="{3180EC24-58F5-A8F0-E6F3-7A013B7C2067}"/>
                    </a:ext>
                  </a:extLst>
                </p:cNvPr>
                <p:cNvGrpSpPr/>
                <p:nvPr/>
              </p:nvGrpSpPr>
              <p:grpSpPr>
                <a:xfrm>
                  <a:off x="6007152" y="1065621"/>
                  <a:ext cx="784991" cy="35268"/>
                  <a:chOff x="6007152" y="1065621"/>
                  <a:chExt cx="784991" cy="35268"/>
                </a:xfrm>
              </p:grpSpPr>
              <p:sp>
                <p:nvSpPr>
                  <p:cNvPr id="904" name="Freeform 218">
                    <a:extLst>
                      <a:ext uri="{FF2B5EF4-FFF2-40B4-BE49-F238E27FC236}">
                        <a16:creationId xmlns:a16="http://schemas.microsoft.com/office/drawing/2014/main" id="{0F25FAD5-48C4-B4E2-2124-7967B3697225}"/>
                      </a:ext>
                    </a:extLst>
                  </p:cNvPr>
                  <p:cNvSpPr/>
                  <p:nvPr/>
                </p:nvSpPr>
                <p:spPr>
                  <a:xfrm>
                    <a:off x="6007152" y="106562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05" name="Freeform 219">
                    <a:extLst>
                      <a:ext uri="{FF2B5EF4-FFF2-40B4-BE49-F238E27FC236}">
                        <a16:creationId xmlns:a16="http://schemas.microsoft.com/office/drawing/2014/main" id="{B01F9A89-2B92-FF5D-65FD-5A61E8A639B4}"/>
                      </a:ext>
                    </a:extLst>
                  </p:cNvPr>
                  <p:cNvSpPr/>
                  <p:nvPr/>
                </p:nvSpPr>
                <p:spPr>
                  <a:xfrm>
                    <a:off x="6792144" y="106562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06" name="Freeform 220">
                    <a:extLst>
                      <a:ext uri="{FF2B5EF4-FFF2-40B4-BE49-F238E27FC236}">
                        <a16:creationId xmlns:a16="http://schemas.microsoft.com/office/drawing/2014/main" id="{D0B994AB-630F-8E37-0E28-D72B8E4F9D7E}"/>
                      </a:ext>
                    </a:extLst>
                  </p:cNvPr>
                  <p:cNvSpPr/>
                  <p:nvPr/>
                </p:nvSpPr>
                <p:spPr>
                  <a:xfrm>
                    <a:off x="6007152" y="1083192"/>
                    <a:ext cx="784991" cy="12732"/>
                  </a:xfrm>
                  <a:custGeom>
                    <a:avLst/>
                    <a:gdLst>
                      <a:gd name="connsiteX0" fmla="*/ 0 w 784991"/>
                      <a:gd name="connsiteY0" fmla="*/ 0 h 12732"/>
                      <a:gd name="connsiteX1" fmla="*/ 784992 w 784991"/>
                      <a:gd name="connsiteY1" fmla="*/ 0 h 12732"/>
                    </a:gdLst>
                    <a:ahLst/>
                    <a:cxnLst>
                      <a:cxn ang="0">
                        <a:pos x="connsiteX0" y="connsiteY0"/>
                      </a:cxn>
                      <a:cxn ang="0">
                        <a:pos x="connsiteX1" y="connsiteY1"/>
                      </a:cxn>
                    </a:cxnLst>
                    <a:rect l="l" t="t" r="r" b="b"/>
                    <a:pathLst>
                      <a:path w="784991" h="12732">
                        <a:moveTo>
                          <a:pt x="0" y="0"/>
                        </a:moveTo>
                        <a:lnTo>
                          <a:pt x="784992"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03" name="Freeform 217">
                  <a:extLst>
                    <a:ext uri="{FF2B5EF4-FFF2-40B4-BE49-F238E27FC236}">
                      <a16:creationId xmlns:a16="http://schemas.microsoft.com/office/drawing/2014/main" id="{84CA866F-0069-D958-4FC1-C8E0AF020D1B}"/>
                    </a:ext>
                  </a:extLst>
                </p:cNvPr>
                <p:cNvSpPr/>
                <p:nvPr/>
              </p:nvSpPr>
              <p:spPr>
                <a:xfrm>
                  <a:off x="6166485" y="1056327"/>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96" name="Graphic 7">
                <a:extLst>
                  <a:ext uri="{FF2B5EF4-FFF2-40B4-BE49-F238E27FC236}">
                    <a16:creationId xmlns:a16="http://schemas.microsoft.com/office/drawing/2014/main" id="{31519D68-EEB8-1FD2-A479-AC1450D8EB47}"/>
                  </a:ext>
                </a:extLst>
              </p:cNvPr>
              <p:cNvGrpSpPr/>
              <p:nvPr/>
            </p:nvGrpSpPr>
            <p:grpSpPr>
              <a:xfrm>
                <a:off x="9988623" y="1755267"/>
                <a:ext cx="651157" cy="53730"/>
                <a:chOff x="6134898" y="1178812"/>
                <a:chExt cx="651157" cy="53730"/>
              </a:xfrm>
              <a:solidFill>
                <a:srgbClr val="1E325F"/>
              </a:solidFill>
            </p:grpSpPr>
            <p:grpSp>
              <p:nvGrpSpPr>
                <p:cNvPr id="897" name="Graphic 7">
                  <a:extLst>
                    <a:ext uri="{FF2B5EF4-FFF2-40B4-BE49-F238E27FC236}">
                      <a16:creationId xmlns:a16="http://schemas.microsoft.com/office/drawing/2014/main" id="{44D1BF7E-4D85-D463-2AFC-AF72704E46C0}"/>
                    </a:ext>
                  </a:extLst>
                </p:cNvPr>
                <p:cNvGrpSpPr/>
                <p:nvPr/>
              </p:nvGrpSpPr>
              <p:grpSpPr>
                <a:xfrm>
                  <a:off x="6134898" y="1187979"/>
                  <a:ext cx="651157" cy="35268"/>
                  <a:chOff x="6134898" y="1187979"/>
                  <a:chExt cx="651157" cy="35268"/>
                </a:xfrm>
              </p:grpSpPr>
              <p:sp>
                <p:nvSpPr>
                  <p:cNvPr id="899" name="Freeform 213">
                    <a:extLst>
                      <a:ext uri="{FF2B5EF4-FFF2-40B4-BE49-F238E27FC236}">
                        <a16:creationId xmlns:a16="http://schemas.microsoft.com/office/drawing/2014/main" id="{70944982-9B50-33CC-834A-8B6ACD7B82E6}"/>
                      </a:ext>
                    </a:extLst>
                  </p:cNvPr>
                  <p:cNvSpPr/>
                  <p:nvPr/>
                </p:nvSpPr>
                <p:spPr>
                  <a:xfrm>
                    <a:off x="6134898" y="1187979"/>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00" name="Freeform 214">
                    <a:extLst>
                      <a:ext uri="{FF2B5EF4-FFF2-40B4-BE49-F238E27FC236}">
                        <a16:creationId xmlns:a16="http://schemas.microsoft.com/office/drawing/2014/main" id="{61BCFFB8-C71E-7F0C-4282-B06A748D2738}"/>
                      </a:ext>
                    </a:extLst>
                  </p:cNvPr>
                  <p:cNvSpPr/>
                  <p:nvPr/>
                </p:nvSpPr>
                <p:spPr>
                  <a:xfrm>
                    <a:off x="6786055" y="1187979"/>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01" name="Freeform 215">
                    <a:extLst>
                      <a:ext uri="{FF2B5EF4-FFF2-40B4-BE49-F238E27FC236}">
                        <a16:creationId xmlns:a16="http://schemas.microsoft.com/office/drawing/2014/main" id="{7FFB0784-DC79-1FBA-B881-0453EDD3602D}"/>
                      </a:ext>
                    </a:extLst>
                  </p:cNvPr>
                  <p:cNvSpPr/>
                  <p:nvPr/>
                </p:nvSpPr>
                <p:spPr>
                  <a:xfrm>
                    <a:off x="6134898" y="1205677"/>
                    <a:ext cx="651157" cy="12732"/>
                  </a:xfrm>
                  <a:custGeom>
                    <a:avLst/>
                    <a:gdLst>
                      <a:gd name="connsiteX0" fmla="*/ 0 w 651157"/>
                      <a:gd name="connsiteY0" fmla="*/ 0 h 12732"/>
                      <a:gd name="connsiteX1" fmla="*/ 651158 w 651157"/>
                      <a:gd name="connsiteY1" fmla="*/ 0 h 12732"/>
                    </a:gdLst>
                    <a:ahLst/>
                    <a:cxnLst>
                      <a:cxn ang="0">
                        <a:pos x="connsiteX0" y="connsiteY0"/>
                      </a:cxn>
                      <a:cxn ang="0">
                        <a:pos x="connsiteX1" y="connsiteY1"/>
                      </a:cxn>
                    </a:cxnLst>
                    <a:rect l="l" t="t" r="r" b="b"/>
                    <a:pathLst>
                      <a:path w="651157" h="12732">
                        <a:moveTo>
                          <a:pt x="0" y="0"/>
                        </a:moveTo>
                        <a:lnTo>
                          <a:pt x="651158"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98" name="Freeform 212">
                  <a:extLst>
                    <a:ext uri="{FF2B5EF4-FFF2-40B4-BE49-F238E27FC236}">
                      <a16:creationId xmlns:a16="http://schemas.microsoft.com/office/drawing/2014/main" id="{8A947FE8-7479-2F45-AA01-DB850D666FEC}"/>
                    </a:ext>
                  </a:extLst>
                </p:cNvPr>
                <p:cNvSpPr/>
                <p:nvPr/>
              </p:nvSpPr>
              <p:spPr>
                <a:xfrm>
                  <a:off x="6323280" y="1178812"/>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858" name="Graphic 7">
              <a:extLst>
                <a:ext uri="{FF2B5EF4-FFF2-40B4-BE49-F238E27FC236}">
                  <a16:creationId xmlns:a16="http://schemas.microsoft.com/office/drawing/2014/main" id="{19F29A69-E5A4-6D31-3D3D-5C8EBC9A3128}"/>
                </a:ext>
              </a:extLst>
            </p:cNvPr>
            <p:cNvGrpSpPr/>
            <p:nvPr/>
          </p:nvGrpSpPr>
          <p:grpSpPr>
            <a:xfrm>
              <a:off x="4908132" y="2123075"/>
              <a:ext cx="773574" cy="53730"/>
              <a:chOff x="6280910" y="1301170"/>
              <a:chExt cx="773574" cy="53730"/>
            </a:xfrm>
            <a:solidFill>
              <a:srgbClr val="1E325F"/>
            </a:solidFill>
          </p:grpSpPr>
          <p:grpSp>
            <p:nvGrpSpPr>
              <p:cNvPr id="890" name="Graphic 7">
                <a:extLst>
                  <a:ext uri="{FF2B5EF4-FFF2-40B4-BE49-F238E27FC236}">
                    <a16:creationId xmlns:a16="http://schemas.microsoft.com/office/drawing/2014/main" id="{F0B79690-7657-061A-B19F-9F2668E8706E}"/>
                  </a:ext>
                </a:extLst>
              </p:cNvPr>
              <p:cNvGrpSpPr/>
              <p:nvPr/>
            </p:nvGrpSpPr>
            <p:grpSpPr>
              <a:xfrm>
                <a:off x="6280910" y="1310337"/>
                <a:ext cx="773574" cy="35268"/>
                <a:chOff x="6280910" y="1310337"/>
                <a:chExt cx="773574" cy="35268"/>
              </a:xfrm>
            </p:grpSpPr>
            <p:sp>
              <p:nvSpPr>
                <p:cNvPr id="892" name="Freeform 208">
                  <a:extLst>
                    <a:ext uri="{FF2B5EF4-FFF2-40B4-BE49-F238E27FC236}">
                      <a16:creationId xmlns:a16="http://schemas.microsoft.com/office/drawing/2014/main" id="{B618DB6B-760A-9A75-65DF-5C967B806E4C}"/>
                    </a:ext>
                  </a:extLst>
                </p:cNvPr>
                <p:cNvSpPr/>
                <p:nvPr/>
              </p:nvSpPr>
              <p:spPr>
                <a:xfrm>
                  <a:off x="6280910" y="1310337"/>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93" name="Freeform 209">
                  <a:extLst>
                    <a:ext uri="{FF2B5EF4-FFF2-40B4-BE49-F238E27FC236}">
                      <a16:creationId xmlns:a16="http://schemas.microsoft.com/office/drawing/2014/main" id="{34849B95-FA0D-95D0-99B4-3187681563FC}"/>
                    </a:ext>
                  </a:extLst>
                </p:cNvPr>
                <p:cNvSpPr/>
                <p:nvPr/>
              </p:nvSpPr>
              <p:spPr>
                <a:xfrm>
                  <a:off x="7054485" y="1310337"/>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94" name="Freeform 210">
                  <a:extLst>
                    <a:ext uri="{FF2B5EF4-FFF2-40B4-BE49-F238E27FC236}">
                      <a16:creationId xmlns:a16="http://schemas.microsoft.com/office/drawing/2014/main" id="{A35F1FA8-3325-0F8D-970B-75FB24A64CD7}"/>
                    </a:ext>
                  </a:extLst>
                </p:cNvPr>
                <p:cNvSpPr/>
                <p:nvPr/>
              </p:nvSpPr>
              <p:spPr>
                <a:xfrm>
                  <a:off x="6280910" y="1328035"/>
                  <a:ext cx="773574" cy="12732"/>
                </a:xfrm>
                <a:custGeom>
                  <a:avLst/>
                  <a:gdLst>
                    <a:gd name="connsiteX0" fmla="*/ 0 w 773574"/>
                    <a:gd name="connsiteY0" fmla="*/ 0 h 12732"/>
                    <a:gd name="connsiteX1" fmla="*/ 773575 w 773574"/>
                    <a:gd name="connsiteY1" fmla="*/ 0 h 12732"/>
                  </a:gdLst>
                  <a:ahLst/>
                  <a:cxnLst>
                    <a:cxn ang="0">
                      <a:pos x="connsiteX0" y="connsiteY0"/>
                    </a:cxn>
                    <a:cxn ang="0">
                      <a:pos x="connsiteX1" y="connsiteY1"/>
                    </a:cxn>
                  </a:cxnLst>
                  <a:rect l="l" t="t" r="r" b="b"/>
                  <a:pathLst>
                    <a:path w="773574" h="12732">
                      <a:moveTo>
                        <a:pt x="0" y="0"/>
                      </a:moveTo>
                      <a:lnTo>
                        <a:pt x="773575"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91" name="Freeform 207">
                <a:extLst>
                  <a:ext uri="{FF2B5EF4-FFF2-40B4-BE49-F238E27FC236}">
                    <a16:creationId xmlns:a16="http://schemas.microsoft.com/office/drawing/2014/main" id="{FFF939D3-6E23-81D3-4332-C3DF3BACE19E}"/>
                  </a:ext>
                </a:extLst>
              </p:cNvPr>
              <p:cNvSpPr/>
              <p:nvPr/>
            </p:nvSpPr>
            <p:spPr>
              <a:xfrm>
                <a:off x="6532087" y="1301170"/>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59" name="Group 858">
              <a:extLst>
                <a:ext uri="{FF2B5EF4-FFF2-40B4-BE49-F238E27FC236}">
                  <a16:creationId xmlns:a16="http://schemas.microsoft.com/office/drawing/2014/main" id="{54BFAD19-625B-0500-6276-03C6F18AF4E3}"/>
                </a:ext>
              </a:extLst>
            </p:cNvPr>
            <p:cNvGrpSpPr/>
            <p:nvPr/>
          </p:nvGrpSpPr>
          <p:grpSpPr>
            <a:xfrm>
              <a:off x="4737763" y="1634217"/>
              <a:ext cx="996209" cy="420931"/>
              <a:chOff x="9964266" y="1999982"/>
              <a:chExt cx="996209" cy="420931"/>
            </a:xfrm>
          </p:grpSpPr>
          <p:grpSp>
            <p:nvGrpSpPr>
              <p:cNvPr id="866" name="Graphic 7">
                <a:extLst>
                  <a:ext uri="{FF2B5EF4-FFF2-40B4-BE49-F238E27FC236}">
                    <a16:creationId xmlns:a16="http://schemas.microsoft.com/office/drawing/2014/main" id="{5BCD3EF4-C857-13FA-F108-8C6B45DB5579}"/>
                  </a:ext>
                </a:extLst>
              </p:cNvPr>
              <p:cNvGrpSpPr/>
              <p:nvPr/>
            </p:nvGrpSpPr>
            <p:grpSpPr>
              <a:xfrm>
                <a:off x="9985959" y="1999982"/>
                <a:ext cx="974516" cy="53730"/>
                <a:chOff x="6132234" y="1423527"/>
                <a:chExt cx="974516" cy="53730"/>
              </a:xfrm>
              <a:solidFill>
                <a:srgbClr val="1E325F"/>
              </a:solidFill>
            </p:grpSpPr>
            <p:grpSp>
              <p:nvGrpSpPr>
                <p:cNvPr id="885" name="Graphic 7">
                  <a:extLst>
                    <a:ext uri="{FF2B5EF4-FFF2-40B4-BE49-F238E27FC236}">
                      <a16:creationId xmlns:a16="http://schemas.microsoft.com/office/drawing/2014/main" id="{D32BEE64-DE0E-FA28-4423-02A2FCE6D65B}"/>
                    </a:ext>
                  </a:extLst>
                </p:cNvPr>
                <p:cNvGrpSpPr/>
                <p:nvPr/>
              </p:nvGrpSpPr>
              <p:grpSpPr>
                <a:xfrm>
                  <a:off x="6132234" y="1432695"/>
                  <a:ext cx="974516" cy="35395"/>
                  <a:chOff x="6132234" y="1432695"/>
                  <a:chExt cx="974516" cy="35395"/>
                </a:xfrm>
              </p:grpSpPr>
              <p:sp>
                <p:nvSpPr>
                  <p:cNvPr id="887" name="Freeform 203">
                    <a:extLst>
                      <a:ext uri="{FF2B5EF4-FFF2-40B4-BE49-F238E27FC236}">
                        <a16:creationId xmlns:a16="http://schemas.microsoft.com/office/drawing/2014/main" id="{FE086975-D723-BEFC-DC5C-C8C5B654269E}"/>
                      </a:ext>
                    </a:extLst>
                  </p:cNvPr>
                  <p:cNvSpPr/>
                  <p:nvPr/>
                </p:nvSpPr>
                <p:spPr>
                  <a:xfrm>
                    <a:off x="6132234" y="1432695"/>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88" name="Freeform 204">
                    <a:extLst>
                      <a:ext uri="{FF2B5EF4-FFF2-40B4-BE49-F238E27FC236}">
                        <a16:creationId xmlns:a16="http://schemas.microsoft.com/office/drawing/2014/main" id="{D62F3A9E-5D76-A39F-A9F0-EA55FD4AB237}"/>
                      </a:ext>
                    </a:extLst>
                  </p:cNvPr>
                  <p:cNvSpPr/>
                  <p:nvPr/>
                </p:nvSpPr>
                <p:spPr>
                  <a:xfrm>
                    <a:off x="7106750" y="1432695"/>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89" name="Freeform 205">
                    <a:extLst>
                      <a:ext uri="{FF2B5EF4-FFF2-40B4-BE49-F238E27FC236}">
                        <a16:creationId xmlns:a16="http://schemas.microsoft.com/office/drawing/2014/main" id="{7E6925D2-C770-FC70-245C-4CD3B3E02439}"/>
                      </a:ext>
                    </a:extLst>
                  </p:cNvPr>
                  <p:cNvSpPr/>
                  <p:nvPr/>
                </p:nvSpPr>
                <p:spPr>
                  <a:xfrm>
                    <a:off x="6132234" y="1450393"/>
                    <a:ext cx="974516" cy="12732"/>
                  </a:xfrm>
                  <a:custGeom>
                    <a:avLst/>
                    <a:gdLst>
                      <a:gd name="connsiteX0" fmla="*/ 0 w 974516"/>
                      <a:gd name="connsiteY0" fmla="*/ 0 h 12732"/>
                      <a:gd name="connsiteX1" fmla="*/ 974516 w 974516"/>
                      <a:gd name="connsiteY1" fmla="*/ 0 h 12732"/>
                    </a:gdLst>
                    <a:ahLst/>
                    <a:cxnLst>
                      <a:cxn ang="0">
                        <a:pos x="connsiteX0" y="connsiteY0"/>
                      </a:cxn>
                      <a:cxn ang="0">
                        <a:pos x="connsiteX1" y="connsiteY1"/>
                      </a:cxn>
                    </a:cxnLst>
                    <a:rect l="l" t="t" r="r" b="b"/>
                    <a:pathLst>
                      <a:path w="974516" h="12732">
                        <a:moveTo>
                          <a:pt x="0" y="0"/>
                        </a:moveTo>
                        <a:lnTo>
                          <a:pt x="974516"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86" name="Freeform 202">
                  <a:extLst>
                    <a:ext uri="{FF2B5EF4-FFF2-40B4-BE49-F238E27FC236}">
                      <a16:creationId xmlns:a16="http://schemas.microsoft.com/office/drawing/2014/main" id="{D175EA7C-C364-8CE4-BE44-40A473BF195D}"/>
                    </a:ext>
                  </a:extLst>
                </p:cNvPr>
                <p:cNvSpPr/>
                <p:nvPr/>
              </p:nvSpPr>
              <p:spPr>
                <a:xfrm>
                  <a:off x="6392417" y="1423527"/>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67" name="Graphic 7">
                <a:extLst>
                  <a:ext uri="{FF2B5EF4-FFF2-40B4-BE49-F238E27FC236}">
                    <a16:creationId xmlns:a16="http://schemas.microsoft.com/office/drawing/2014/main" id="{0DD999E4-66D8-8CEA-5BC0-B25B7D8E3125}"/>
                  </a:ext>
                </a:extLst>
              </p:cNvPr>
              <p:cNvGrpSpPr/>
              <p:nvPr/>
            </p:nvGrpSpPr>
            <p:grpSpPr>
              <a:xfrm>
                <a:off x="9985959" y="2122340"/>
                <a:ext cx="613227" cy="53730"/>
                <a:chOff x="6132234" y="1545885"/>
                <a:chExt cx="613227" cy="53730"/>
              </a:xfrm>
              <a:solidFill>
                <a:srgbClr val="1E325F"/>
              </a:solidFill>
            </p:grpSpPr>
            <p:grpSp>
              <p:nvGrpSpPr>
                <p:cNvPr id="880" name="Graphic 7">
                  <a:extLst>
                    <a:ext uri="{FF2B5EF4-FFF2-40B4-BE49-F238E27FC236}">
                      <a16:creationId xmlns:a16="http://schemas.microsoft.com/office/drawing/2014/main" id="{EFDB92EB-223F-6BDF-6455-E7B86B15EB1E}"/>
                    </a:ext>
                  </a:extLst>
                </p:cNvPr>
                <p:cNvGrpSpPr/>
                <p:nvPr/>
              </p:nvGrpSpPr>
              <p:grpSpPr>
                <a:xfrm>
                  <a:off x="6132234" y="1555180"/>
                  <a:ext cx="613227" cy="35268"/>
                  <a:chOff x="6132234" y="1555180"/>
                  <a:chExt cx="613227" cy="35268"/>
                </a:xfrm>
              </p:grpSpPr>
              <p:sp>
                <p:nvSpPr>
                  <p:cNvPr id="882" name="Freeform 198">
                    <a:extLst>
                      <a:ext uri="{FF2B5EF4-FFF2-40B4-BE49-F238E27FC236}">
                        <a16:creationId xmlns:a16="http://schemas.microsoft.com/office/drawing/2014/main" id="{D0B5ED71-9146-9D29-CC4B-86C78BC70563}"/>
                      </a:ext>
                    </a:extLst>
                  </p:cNvPr>
                  <p:cNvSpPr/>
                  <p:nvPr/>
                </p:nvSpPr>
                <p:spPr>
                  <a:xfrm>
                    <a:off x="6132234" y="155518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83" name="Freeform 199">
                    <a:extLst>
                      <a:ext uri="{FF2B5EF4-FFF2-40B4-BE49-F238E27FC236}">
                        <a16:creationId xmlns:a16="http://schemas.microsoft.com/office/drawing/2014/main" id="{45F66141-49DC-B1AB-3140-F7022C42A994}"/>
                      </a:ext>
                    </a:extLst>
                  </p:cNvPr>
                  <p:cNvSpPr/>
                  <p:nvPr/>
                </p:nvSpPr>
                <p:spPr>
                  <a:xfrm>
                    <a:off x="6745461" y="155518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84" name="Freeform 200">
                    <a:extLst>
                      <a:ext uri="{FF2B5EF4-FFF2-40B4-BE49-F238E27FC236}">
                        <a16:creationId xmlns:a16="http://schemas.microsoft.com/office/drawing/2014/main" id="{4E3A74DE-26B8-D40D-1883-D35055E82697}"/>
                      </a:ext>
                    </a:extLst>
                  </p:cNvPr>
                  <p:cNvSpPr/>
                  <p:nvPr/>
                </p:nvSpPr>
                <p:spPr>
                  <a:xfrm>
                    <a:off x="6132234" y="1572751"/>
                    <a:ext cx="613227" cy="12732"/>
                  </a:xfrm>
                  <a:custGeom>
                    <a:avLst/>
                    <a:gdLst>
                      <a:gd name="connsiteX0" fmla="*/ 0 w 613227"/>
                      <a:gd name="connsiteY0" fmla="*/ 0 h 12732"/>
                      <a:gd name="connsiteX1" fmla="*/ 613227 w 613227"/>
                      <a:gd name="connsiteY1" fmla="*/ 0 h 12732"/>
                    </a:gdLst>
                    <a:ahLst/>
                    <a:cxnLst>
                      <a:cxn ang="0">
                        <a:pos x="connsiteX0" y="connsiteY0"/>
                      </a:cxn>
                      <a:cxn ang="0">
                        <a:pos x="connsiteX1" y="connsiteY1"/>
                      </a:cxn>
                    </a:cxnLst>
                    <a:rect l="l" t="t" r="r" b="b"/>
                    <a:pathLst>
                      <a:path w="613227" h="12732">
                        <a:moveTo>
                          <a:pt x="0" y="0"/>
                        </a:moveTo>
                        <a:lnTo>
                          <a:pt x="613227"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81" name="Freeform 197">
                  <a:extLst>
                    <a:ext uri="{FF2B5EF4-FFF2-40B4-BE49-F238E27FC236}">
                      <a16:creationId xmlns:a16="http://schemas.microsoft.com/office/drawing/2014/main" id="{9681814C-FC84-C04A-5613-4810E99CA713}"/>
                    </a:ext>
                  </a:extLst>
                </p:cNvPr>
                <p:cNvSpPr/>
                <p:nvPr/>
              </p:nvSpPr>
              <p:spPr>
                <a:xfrm>
                  <a:off x="6313259" y="1545885"/>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68" name="Graphic 7">
                <a:extLst>
                  <a:ext uri="{FF2B5EF4-FFF2-40B4-BE49-F238E27FC236}">
                    <a16:creationId xmlns:a16="http://schemas.microsoft.com/office/drawing/2014/main" id="{92E91EE1-153E-999F-AEED-863F440DEFD2}"/>
                  </a:ext>
                </a:extLst>
              </p:cNvPr>
              <p:cNvGrpSpPr/>
              <p:nvPr/>
            </p:nvGrpSpPr>
            <p:grpSpPr>
              <a:xfrm>
                <a:off x="9964266" y="2244826"/>
                <a:ext cx="594325" cy="53730"/>
                <a:chOff x="6110541" y="1668371"/>
                <a:chExt cx="594325" cy="53730"/>
              </a:xfrm>
              <a:solidFill>
                <a:srgbClr val="1E325F"/>
              </a:solidFill>
            </p:grpSpPr>
            <p:grpSp>
              <p:nvGrpSpPr>
                <p:cNvPr id="875" name="Graphic 7">
                  <a:extLst>
                    <a:ext uri="{FF2B5EF4-FFF2-40B4-BE49-F238E27FC236}">
                      <a16:creationId xmlns:a16="http://schemas.microsoft.com/office/drawing/2014/main" id="{86572B34-5B28-8E54-F1D3-270A34E096CC}"/>
                    </a:ext>
                  </a:extLst>
                </p:cNvPr>
                <p:cNvGrpSpPr/>
                <p:nvPr/>
              </p:nvGrpSpPr>
              <p:grpSpPr>
                <a:xfrm>
                  <a:off x="6110541" y="1677538"/>
                  <a:ext cx="594325" cy="35268"/>
                  <a:chOff x="6110541" y="1677538"/>
                  <a:chExt cx="594325" cy="35268"/>
                </a:xfrm>
              </p:grpSpPr>
              <p:sp>
                <p:nvSpPr>
                  <p:cNvPr id="877" name="Freeform 193">
                    <a:extLst>
                      <a:ext uri="{FF2B5EF4-FFF2-40B4-BE49-F238E27FC236}">
                        <a16:creationId xmlns:a16="http://schemas.microsoft.com/office/drawing/2014/main" id="{67215F8D-CE01-A5C4-4D67-515A86CE2397}"/>
                      </a:ext>
                    </a:extLst>
                  </p:cNvPr>
                  <p:cNvSpPr/>
                  <p:nvPr/>
                </p:nvSpPr>
                <p:spPr>
                  <a:xfrm>
                    <a:off x="6110541" y="1677538"/>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78" name="Freeform 194">
                    <a:extLst>
                      <a:ext uri="{FF2B5EF4-FFF2-40B4-BE49-F238E27FC236}">
                        <a16:creationId xmlns:a16="http://schemas.microsoft.com/office/drawing/2014/main" id="{C45D96FD-8B2D-7D9D-F8CD-01DEC7C36527}"/>
                      </a:ext>
                    </a:extLst>
                  </p:cNvPr>
                  <p:cNvSpPr/>
                  <p:nvPr/>
                </p:nvSpPr>
                <p:spPr>
                  <a:xfrm>
                    <a:off x="6704867" y="1677538"/>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79" name="Freeform 195">
                    <a:extLst>
                      <a:ext uri="{FF2B5EF4-FFF2-40B4-BE49-F238E27FC236}">
                        <a16:creationId xmlns:a16="http://schemas.microsoft.com/office/drawing/2014/main" id="{3560B603-94A7-596F-E8FF-02241E80EB7A}"/>
                      </a:ext>
                    </a:extLst>
                  </p:cNvPr>
                  <p:cNvSpPr/>
                  <p:nvPr/>
                </p:nvSpPr>
                <p:spPr>
                  <a:xfrm>
                    <a:off x="6110541" y="1695236"/>
                    <a:ext cx="594325" cy="12732"/>
                  </a:xfrm>
                  <a:custGeom>
                    <a:avLst/>
                    <a:gdLst>
                      <a:gd name="connsiteX0" fmla="*/ 0 w 594325"/>
                      <a:gd name="connsiteY0" fmla="*/ 0 h 12732"/>
                      <a:gd name="connsiteX1" fmla="*/ 594326 w 594325"/>
                      <a:gd name="connsiteY1" fmla="*/ 0 h 12732"/>
                    </a:gdLst>
                    <a:ahLst/>
                    <a:cxnLst>
                      <a:cxn ang="0">
                        <a:pos x="connsiteX0" y="connsiteY0"/>
                      </a:cxn>
                      <a:cxn ang="0">
                        <a:pos x="connsiteX1" y="connsiteY1"/>
                      </a:cxn>
                    </a:cxnLst>
                    <a:rect l="l" t="t" r="r" b="b"/>
                    <a:pathLst>
                      <a:path w="594325" h="12732">
                        <a:moveTo>
                          <a:pt x="0" y="0"/>
                        </a:moveTo>
                        <a:lnTo>
                          <a:pt x="594326"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76" name="Freeform 192">
                  <a:extLst>
                    <a:ext uri="{FF2B5EF4-FFF2-40B4-BE49-F238E27FC236}">
                      <a16:creationId xmlns:a16="http://schemas.microsoft.com/office/drawing/2014/main" id="{73B16773-5835-10EE-8CD5-18C9F5657012}"/>
                    </a:ext>
                  </a:extLst>
                </p:cNvPr>
                <p:cNvSpPr/>
                <p:nvPr/>
              </p:nvSpPr>
              <p:spPr>
                <a:xfrm>
                  <a:off x="6279007" y="1668371"/>
                  <a:ext cx="53533" cy="53730"/>
                </a:xfrm>
                <a:custGeom>
                  <a:avLst/>
                  <a:gdLst>
                    <a:gd name="connsiteX0" fmla="*/ 53534 w 53533"/>
                    <a:gd name="connsiteY0" fmla="*/ 26865 h 53730"/>
                    <a:gd name="connsiteX1" fmla="*/ 26767 w 53533"/>
                    <a:gd name="connsiteY1" fmla="*/ 53730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0"/>
                        <a:pt x="26767" y="53730"/>
                      </a:cubicBezTo>
                      <a:cubicBezTo>
                        <a:pt x="11984" y="53730"/>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69" name="Graphic 7">
                <a:extLst>
                  <a:ext uri="{FF2B5EF4-FFF2-40B4-BE49-F238E27FC236}">
                    <a16:creationId xmlns:a16="http://schemas.microsoft.com/office/drawing/2014/main" id="{5686C6A9-0E6A-9C3B-B06E-25C43CBA62DF}"/>
                  </a:ext>
                </a:extLst>
              </p:cNvPr>
              <p:cNvGrpSpPr/>
              <p:nvPr/>
            </p:nvGrpSpPr>
            <p:grpSpPr>
              <a:xfrm>
                <a:off x="9988623" y="2367183"/>
                <a:ext cx="681222" cy="53730"/>
                <a:chOff x="6134898" y="1790728"/>
                <a:chExt cx="681222" cy="53730"/>
              </a:xfrm>
              <a:solidFill>
                <a:srgbClr val="1E325F"/>
              </a:solidFill>
            </p:grpSpPr>
            <p:grpSp>
              <p:nvGrpSpPr>
                <p:cNvPr id="870" name="Graphic 7">
                  <a:extLst>
                    <a:ext uri="{FF2B5EF4-FFF2-40B4-BE49-F238E27FC236}">
                      <a16:creationId xmlns:a16="http://schemas.microsoft.com/office/drawing/2014/main" id="{97911128-9D67-9A14-4F3E-D2DE1F11ADB5}"/>
                    </a:ext>
                  </a:extLst>
                </p:cNvPr>
                <p:cNvGrpSpPr/>
                <p:nvPr/>
              </p:nvGrpSpPr>
              <p:grpSpPr>
                <a:xfrm>
                  <a:off x="6134898" y="1799896"/>
                  <a:ext cx="681222" cy="35395"/>
                  <a:chOff x="6134898" y="1799896"/>
                  <a:chExt cx="681222" cy="35395"/>
                </a:xfrm>
              </p:grpSpPr>
              <p:sp>
                <p:nvSpPr>
                  <p:cNvPr id="872" name="Freeform 188">
                    <a:extLst>
                      <a:ext uri="{FF2B5EF4-FFF2-40B4-BE49-F238E27FC236}">
                        <a16:creationId xmlns:a16="http://schemas.microsoft.com/office/drawing/2014/main" id="{DE3CD618-48E2-465C-C8FE-1D0660C0BE4C}"/>
                      </a:ext>
                    </a:extLst>
                  </p:cNvPr>
                  <p:cNvSpPr/>
                  <p:nvPr/>
                </p:nvSpPr>
                <p:spPr>
                  <a:xfrm>
                    <a:off x="6134898" y="179989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73" name="Freeform 189">
                    <a:extLst>
                      <a:ext uri="{FF2B5EF4-FFF2-40B4-BE49-F238E27FC236}">
                        <a16:creationId xmlns:a16="http://schemas.microsoft.com/office/drawing/2014/main" id="{07DCCE02-3F4D-7FF0-95DE-291BF6218167}"/>
                      </a:ext>
                    </a:extLst>
                  </p:cNvPr>
                  <p:cNvSpPr/>
                  <p:nvPr/>
                </p:nvSpPr>
                <p:spPr>
                  <a:xfrm>
                    <a:off x="6816120" y="179989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74" name="Freeform 190">
                    <a:extLst>
                      <a:ext uri="{FF2B5EF4-FFF2-40B4-BE49-F238E27FC236}">
                        <a16:creationId xmlns:a16="http://schemas.microsoft.com/office/drawing/2014/main" id="{56357543-8356-EB9E-C339-AEFCB9E9177F}"/>
                      </a:ext>
                    </a:extLst>
                  </p:cNvPr>
                  <p:cNvSpPr/>
                  <p:nvPr/>
                </p:nvSpPr>
                <p:spPr>
                  <a:xfrm>
                    <a:off x="6134898" y="1817594"/>
                    <a:ext cx="681222" cy="12732"/>
                  </a:xfrm>
                  <a:custGeom>
                    <a:avLst/>
                    <a:gdLst>
                      <a:gd name="connsiteX0" fmla="*/ 0 w 681222"/>
                      <a:gd name="connsiteY0" fmla="*/ 0 h 12732"/>
                      <a:gd name="connsiteX1" fmla="*/ 681223 w 681222"/>
                      <a:gd name="connsiteY1" fmla="*/ 0 h 12732"/>
                    </a:gdLst>
                    <a:ahLst/>
                    <a:cxnLst>
                      <a:cxn ang="0">
                        <a:pos x="connsiteX0" y="connsiteY0"/>
                      </a:cxn>
                      <a:cxn ang="0">
                        <a:pos x="connsiteX1" y="connsiteY1"/>
                      </a:cxn>
                    </a:cxnLst>
                    <a:rect l="l" t="t" r="r" b="b"/>
                    <a:pathLst>
                      <a:path w="681222" h="12732">
                        <a:moveTo>
                          <a:pt x="0" y="0"/>
                        </a:moveTo>
                        <a:lnTo>
                          <a:pt x="681223"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71" name="Freeform 187">
                  <a:extLst>
                    <a:ext uri="{FF2B5EF4-FFF2-40B4-BE49-F238E27FC236}">
                      <a16:creationId xmlns:a16="http://schemas.microsoft.com/office/drawing/2014/main" id="{3292FF76-C0E0-0C1F-A6BF-E628F9805BEB}"/>
                    </a:ext>
                  </a:extLst>
                </p:cNvPr>
                <p:cNvSpPr/>
                <p:nvPr/>
              </p:nvSpPr>
              <p:spPr>
                <a:xfrm>
                  <a:off x="6330131" y="1790728"/>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860" name="Graphic 7">
              <a:extLst>
                <a:ext uri="{FF2B5EF4-FFF2-40B4-BE49-F238E27FC236}">
                  <a16:creationId xmlns:a16="http://schemas.microsoft.com/office/drawing/2014/main" id="{E1C93268-6A27-A6A7-D616-E1217E5A8A97}"/>
                </a:ext>
              </a:extLst>
            </p:cNvPr>
            <p:cNvGrpSpPr/>
            <p:nvPr/>
          </p:nvGrpSpPr>
          <p:grpSpPr>
            <a:xfrm>
              <a:off x="4576274" y="2489541"/>
              <a:ext cx="195359" cy="53730"/>
              <a:chOff x="5949052" y="1913086"/>
              <a:chExt cx="195359" cy="53730"/>
            </a:xfrm>
            <a:solidFill>
              <a:srgbClr val="1E325F"/>
            </a:solidFill>
          </p:grpSpPr>
          <p:grpSp>
            <p:nvGrpSpPr>
              <p:cNvPr id="861" name="Graphic 7">
                <a:extLst>
                  <a:ext uri="{FF2B5EF4-FFF2-40B4-BE49-F238E27FC236}">
                    <a16:creationId xmlns:a16="http://schemas.microsoft.com/office/drawing/2014/main" id="{861A7521-1640-927A-C60C-E338324C7299}"/>
                  </a:ext>
                </a:extLst>
              </p:cNvPr>
              <p:cNvGrpSpPr/>
              <p:nvPr/>
            </p:nvGrpSpPr>
            <p:grpSpPr>
              <a:xfrm>
                <a:off x="5949052" y="1922381"/>
                <a:ext cx="195359" cy="35268"/>
                <a:chOff x="5949052" y="1922381"/>
                <a:chExt cx="195359" cy="35268"/>
              </a:xfrm>
            </p:grpSpPr>
            <p:sp>
              <p:nvSpPr>
                <p:cNvPr id="863" name="Freeform 183">
                  <a:extLst>
                    <a:ext uri="{FF2B5EF4-FFF2-40B4-BE49-F238E27FC236}">
                      <a16:creationId xmlns:a16="http://schemas.microsoft.com/office/drawing/2014/main" id="{9F53BF38-DC90-9764-BE6C-D8CE42D25382}"/>
                    </a:ext>
                  </a:extLst>
                </p:cNvPr>
                <p:cNvSpPr/>
                <p:nvPr/>
              </p:nvSpPr>
              <p:spPr>
                <a:xfrm>
                  <a:off x="5949052" y="192238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64" name="Freeform 184">
                  <a:extLst>
                    <a:ext uri="{FF2B5EF4-FFF2-40B4-BE49-F238E27FC236}">
                      <a16:creationId xmlns:a16="http://schemas.microsoft.com/office/drawing/2014/main" id="{641C1BB3-94E3-7FB4-B1B1-FECDAB365C12}"/>
                    </a:ext>
                  </a:extLst>
                </p:cNvPr>
                <p:cNvSpPr/>
                <p:nvPr/>
              </p:nvSpPr>
              <p:spPr>
                <a:xfrm>
                  <a:off x="6144412" y="192238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65" name="Freeform 185">
                  <a:extLst>
                    <a:ext uri="{FF2B5EF4-FFF2-40B4-BE49-F238E27FC236}">
                      <a16:creationId xmlns:a16="http://schemas.microsoft.com/office/drawing/2014/main" id="{FD7E231D-8FFF-B918-4C2F-62CA6BEB3503}"/>
                    </a:ext>
                  </a:extLst>
                </p:cNvPr>
                <p:cNvSpPr/>
                <p:nvPr/>
              </p:nvSpPr>
              <p:spPr>
                <a:xfrm>
                  <a:off x="5949052" y="1939951"/>
                  <a:ext cx="195359" cy="12732"/>
                </a:xfrm>
                <a:custGeom>
                  <a:avLst/>
                  <a:gdLst>
                    <a:gd name="connsiteX0" fmla="*/ 0 w 195359"/>
                    <a:gd name="connsiteY0" fmla="*/ 0 h 12732"/>
                    <a:gd name="connsiteX1" fmla="*/ 195360 w 195359"/>
                    <a:gd name="connsiteY1" fmla="*/ 0 h 12732"/>
                  </a:gdLst>
                  <a:ahLst/>
                  <a:cxnLst>
                    <a:cxn ang="0">
                      <a:pos x="connsiteX0" y="connsiteY0"/>
                    </a:cxn>
                    <a:cxn ang="0">
                      <a:pos x="connsiteX1" y="connsiteY1"/>
                    </a:cxn>
                  </a:cxnLst>
                  <a:rect l="l" t="t" r="r" b="b"/>
                  <a:pathLst>
                    <a:path w="195359" h="12732">
                      <a:moveTo>
                        <a:pt x="0" y="0"/>
                      </a:moveTo>
                      <a:lnTo>
                        <a:pt x="19536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62" name="Freeform 182">
                <a:extLst>
                  <a:ext uri="{FF2B5EF4-FFF2-40B4-BE49-F238E27FC236}">
                    <a16:creationId xmlns:a16="http://schemas.microsoft.com/office/drawing/2014/main" id="{BAAE14A6-3543-1F2E-B5A6-5C90ABBAD42F}"/>
                  </a:ext>
                </a:extLst>
              </p:cNvPr>
              <p:cNvSpPr/>
              <p:nvPr/>
            </p:nvSpPr>
            <p:spPr>
              <a:xfrm>
                <a:off x="5970110" y="1913086"/>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924" name="Group 923">
            <a:extLst>
              <a:ext uri="{FF2B5EF4-FFF2-40B4-BE49-F238E27FC236}">
                <a16:creationId xmlns:a16="http://schemas.microsoft.com/office/drawing/2014/main" id="{AFA137BD-7F4B-075B-8EE7-8CCD541B6176}"/>
              </a:ext>
            </a:extLst>
          </p:cNvPr>
          <p:cNvGrpSpPr/>
          <p:nvPr/>
        </p:nvGrpSpPr>
        <p:grpSpPr>
          <a:xfrm>
            <a:off x="5903982" y="3859483"/>
            <a:ext cx="4324298" cy="1906889"/>
            <a:chOff x="4320370" y="3191380"/>
            <a:chExt cx="3712712" cy="1275637"/>
          </a:xfrm>
        </p:grpSpPr>
        <p:sp>
          <p:nvSpPr>
            <p:cNvPr id="925" name="Freeform 239">
              <a:extLst>
                <a:ext uri="{FF2B5EF4-FFF2-40B4-BE49-F238E27FC236}">
                  <a16:creationId xmlns:a16="http://schemas.microsoft.com/office/drawing/2014/main" id="{435AB376-FD53-F312-D461-4A0939664648}"/>
                </a:ext>
              </a:extLst>
            </p:cNvPr>
            <p:cNvSpPr/>
            <p:nvPr/>
          </p:nvSpPr>
          <p:spPr>
            <a:xfrm>
              <a:off x="4555489" y="4184376"/>
              <a:ext cx="3319089" cy="12732"/>
            </a:xfrm>
            <a:custGeom>
              <a:avLst/>
              <a:gdLst>
                <a:gd name="connsiteX0" fmla="*/ 3319089 w 3319089"/>
                <a:gd name="connsiteY0" fmla="*/ 0 h 12732"/>
                <a:gd name="connsiteX1" fmla="*/ 0 w 3319089"/>
                <a:gd name="connsiteY1" fmla="*/ 0 h 12732"/>
              </a:gdLst>
              <a:ahLst/>
              <a:cxnLst>
                <a:cxn ang="0">
                  <a:pos x="connsiteX0" y="connsiteY0"/>
                </a:cxn>
                <a:cxn ang="0">
                  <a:pos x="connsiteX1" y="connsiteY1"/>
                </a:cxn>
              </a:cxnLst>
              <a:rect l="l" t="t" r="r" b="b"/>
              <a:pathLst>
                <a:path w="3319089" h="12732">
                  <a:moveTo>
                    <a:pt x="3319089" y="0"/>
                  </a:moveTo>
                  <a:lnTo>
                    <a:pt x="0" y="0"/>
                  </a:lnTo>
                </a:path>
              </a:pathLst>
            </a:custGeom>
            <a:ln w="12665" cap="sq">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nvGrpSpPr>
            <p:cNvPr id="926" name="Graphic 7">
              <a:extLst>
                <a:ext uri="{FF2B5EF4-FFF2-40B4-BE49-F238E27FC236}">
                  <a16:creationId xmlns:a16="http://schemas.microsoft.com/office/drawing/2014/main" id="{CEEAA17B-FD8D-F267-AC3B-1E7B01ED0AD9}"/>
                </a:ext>
              </a:extLst>
            </p:cNvPr>
            <p:cNvGrpSpPr/>
            <p:nvPr/>
          </p:nvGrpSpPr>
          <p:grpSpPr>
            <a:xfrm>
              <a:off x="4555489" y="4184376"/>
              <a:ext cx="3319089" cy="36159"/>
              <a:chOff x="5922539" y="3613237"/>
              <a:chExt cx="3319089" cy="36159"/>
            </a:xfrm>
          </p:grpSpPr>
          <p:sp>
            <p:nvSpPr>
              <p:cNvPr id="995" name="Freeform 307">
                <a:extLst>
                  <a:ext uri="{FF2B5EF4-FFF2-40B4-BE49-F238E27FC236}">
                    <a16:creationId xmlns:a16="http://schemas.microsoft.com/office/drawing/2014/main" id="{2C9BFC2B-DF00-9CF2-2380-4F7B26FCB698}"/>
                  </a:ext>
                </a:extLst>
              </p:cNvPr>
              <p:cNvSpPr/>
              <p:nvPr/>
            </p:nvSpPr>
            <p:spPr>
              <a:xfrm>
                <a:off x="9241628"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6" name="Freeform 308">
                <a:extLst>
                  <a:ext uri="{FF2B5EF4-FFF2-40B4-BE49-F238E27FC236}">
                    <a16:creationId xmlns:a16="http://schemas.microsoft.com/office/drawing/2014/main" id="{99DA3635-1855-D307-BA86-6B2F5CA88295}"/>
                  </a:ext>
                </a:extLst>
              </p:cNvPr>
              <p:cNvSpPr/>
              <p:nvPr/>
            </p:nvSpPr>
            <p:spPr>
              <a:xfrm>
                <a:off x="8411856"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7" name="Freeform 309">
                <a:extLst>
                  <a:ext uri="{FF2B5EF4-FFF2-40B4-BE49-F238E27FC236}">
                    <a16:creationId xmlns:a16="http://schemas.microsoft.com/office/drawing/2014/main" id="{552E760A-5A0A-9DAE-894A-6BA6D4B2A2FA}"/>
                  </a:ext>
                </a:extLst>
              </p:cNvPr>
              <p:cNvSpPr/>
              <p:nvPr/>
            </p:nvSpPr>
            <p:spPr>
              <a:xfrm>
                <a:off x="7582083"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8" name="Freeform 310">
                <a:extLst>
                  <a:ext uri="{FF2B5EF4-FFF2-40B4-BE49-F238E27FC236}">
                    <a16:creationId xmlns:a16="http://schemas.microsoft.com/office/drawing/2014/main" id="{4930668B-A901-909C-9B81-8F0E3EF7B9D9}"/>
                  </a:ext>
                </a:extLst>
              </p:cNvPr>
              <p:cNvSpPr/>
              <p:nvPr/>
            </p:nvSpPr>
            <p:spPr>
              <a:xfrm>
                <a:off x="6752311"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9" name="Freeform 311">
                <a:extLst>
                  <a:ext uri="{FF2B5EF4-FFF2-40B4-BE49-F238E27FC236}">
                    <a16:creationId xmlns:a16="http://schemas.microsoft.com/office/drawing/2014/main" id="{A30EAB69-7594-E76B-5BB1-C256B5AC2B3A}"/>
                  </a:ext>
                </a:extLst>
              </p:cNvPr>
              <p:cNvSpPr/>
              <p:nvPr/>
            </p:nvSpPr>
            <p:spPr>
              <a:xfrm>
                <a:off x="5922539"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27" name="Graphic 7">
              <a:extLst>
                <a:ext uri="{FF2B5EF4-FFF2-40B4-BE49-F238E27FC236}">
                  <a16:creationId xmlns:a16="http://schemas.microsoft.com/office/drawing/2014/main" id="{2F9BDB5A-F60A-39DF-B672-A623CA3A6170}"/>
                </a:ext>
              </a:extLst>
            </p:cNvPr>
            <p:cNvGrpSpPr/>
            <p:nvPr/>
          </p:nvGrpSpPr>
          <p:grpSpPr>
            <a:xfrm>
              <a:off x="4662937" y="4303805"/>
              <a:ext cx="1458476" cy="50802"/>
              <a:chOff x="6029987" y="3732666"/>
              <a:chExt cx="1458476" cy="50802"/>
            </a:xfrm>
            <a:solidFill>
              <a:srgbClr val="000000"/>
            </a:solidFill>
          </p:grpSpPr>
          <p:sp>
            <p:nvSpPr>
              <p:cNvPr id="993" name="Freeform 305">
                <a:extLst>
                  <a:ext uri="{FF2B5EF4-FFF2-40B4-BE49-F238E27FC236}">
                    <a16:creationId xmlns:a16="http://schemas.microsoft.com/office/drawing/2014/main" id="{EF507FF1-E17A-CBB6-419A-EEE370AA5788}"/>
                  </a:ext>
                </a:extLst>
              </p:cNvPr>
              <p:cNvSpPr/>
              <p:nvPr/>
            </p:nvSpPr>
            <p:spPr>
              <a:xfrm>
                <a:off x="6066395" y="3758003"/>
                <a:ext cx="1422068" cy="12732"/>
              </a:xfrm>
              <a:custGeom>
                <a:avLst/>
                <a:gdLst>
                  <a:gd name="connsiteX0" fmla="*/ 1422068 w 1422068"/>
                  <a:gd name="connsiteY0" fmla="*/ 0 h 12732"/>
                  <a:gd name="connsiteX1" fmla="*/ 0 w 1422068"/>
                  <a:gd name="connsiteY1" fmla="*/ 0 h 12732"/>
                </a:gdLst>
                <a:ahLst/>
                <a:cxnLst>
                  <a:cxn ang="0">
                    <a:pos x="connsiteX0" y="connsiteY0"/>
                  </a:cxn>
                  <a:cxn ang="0">
                    <a:pos x="connsiteX1" y="connsiteY1"/>
                  </a:cxn>
                </a:cxnLst>
                <a:rect l="l" t="t" r="r" b="b"/>
                <a:pathLst>
                  <a:path w="1422068" h="12732">
                    <a:moveTo>
                      <a:pt x="1422068" y="0"/>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4" name="Freeform 306">
                <a:extLst>
                  <a:ext uri="{FF2B5EF4-FFF2-40B4-BE49-F238E27FC236}">
                    <a16:creationId xmlns:a16="http://schemas.microsoft.com/office/drawing/2014/main" id="{86731A77-FD11-AEA6-563F-D4973F083CF9}"/>
                  </a:ext>
                </a:extLst>
              </p:cNvPr>
              <p:cNvSpPr/>
              <p:nvPr/>
            </p:nvSpPr>
            <p:spPr>
              <a:xfrm>
                <a:off x="6029987" y="3732666"/>
                <a:ext cx="43765" cy="50802"/>
              </a:xfrm>
              <a:custGeom>
                <a:avLst/>
                <a:gdLst>
                  <a:gd name="connsiteX0" fmla="*/ 43766 w 43765"/>
                  <a:gd name="connsiteY0" fmla="*/ 0 h 50802"/>
                  <a:gd name="connsiteX1" fmla="*/ 0 w 43765"/>
                  <a:gd name="connsiteY1" fmla="*/ 25337 h 50802"/>
                  <a:gd name="connsiteX2" fmla="*/ 43766 w 43765"/>
                  <a:gd name="connsiteY2" fmla="*/ 50802 h 50802"/>
                  <a:gd name="connsiteX3" fmla="*/ 43766 w 43765"/>
                  <a:gd name="connsiteY3" fmla="*/ 0 h 50802"/>
                </a:gdLst>
                <a:ahLst/>
                <a:cxnLst>
                  <a:cxn ang="0">
                    <a:pos x="connsiteX0" y="connsiteY0"/>
                  </a:cxn>
                  <a:cxn ang="0">
                    <a:pos x="connsiteX1" y="connsiteY1"/>
                  </a:cxn>
                  <a:cxn ang="0">
                    <a:pos x="connsiteX2" y="connsiteY2"/>
                  </a:cxn>
                  <a:cxn ang="0">
                    <a:pos x="connsiteX3" y="connsiteY3"/>
                  </a:cxn>
                </a:cxnLst>
                <a:rect l="l" t="t" r="r" b="b"/>
                <a:pathLst>
                  <a:path w="43765" h="50802">
                    <a:moveTo>
                      <a:pt x="43766" y="0"/>
                    </a:moveTo>
                    <a:lnTo>
                      <a:pt x="0" y="25337"/>
                    </a:lnTo>
                    <a:lnTo>
                      <a:pt x="43766" y="50802"/>
                    </a:lnTo>
                    <a:lnTo>
                      <a:pt x="43766" y="0"/>
                    </a:lnTo>
                    <a:close/>
                  </a:path>
                </a:pathLst>
              </a:custGeom>
              <a:solidFill>
                <a:srgbClr val="000000"/>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28" name="Graphic 7">
              <a:extLst>
                <a:ext uri="{FF2B5EF4-FFF2-40B4-BE49-F238E27FC236}">
                  <a16:creationId xmlns:a16="http://schemas.microsoft.com/office/drawing/2014/main" id="{F6F2A14E-B664-B2DD-3AF3-62114280AB58}"/>
                </a:ext>
              </a:extLst>
            </p:cNvPr>
            <p:cNvGrpSpPr/>
            <p:nvPr/>
          </p:nvGrpSpPr>
          <p:grpSpPr>
            <a:xfrm>
              <a:off x="6308147" y="4303805"/>
              <a:ext cx="1458476" cy="50802"/>
              <a:chOff x="7675197" y="3732666"/>
              <a:chExt cx="1458476" cy="50802"/>
            </a:xfrm>
            <a:solidFill>
              <a:srgbClr val="000000"/>
            </a:solidFill>
          </p:grpSpPr>
          <p:sp>
            <p:nvSpPr>
              <p:cNvPr id="991" name="Freeform 303">
                <a:extLst>
                  <a:ext uri="{FF2B5EF4-FFF2-40B4-BE49-F238E27FC236}">
                    <a16:creationId xmlns:a16="http://schemas.microsoft.com/office/drawing/2014/main" id="{3D1455D4-3599-2FF7-7496-2870C264E7A2}"/>
                  </a:ext>
                </a:extLst>
              </p:cNvPr>
              <p:cNvSpPr/>
              <p:nvPr/>
            </p:nvSpPr>
            <p:spPr>
              <a:xfrm>
                <a:off x="7675197" y="3758003"/>
                <a:ext cx="1422068" cy="12732"/>
              </a:xfrm>
              <a:custGeom>
                <a:avLst/>
                <a:gdLst>
                  <a:gd name="connsiteX0" fmla="*/ 0 w 1422068"/>
                  <a:gd name="connsiteY0" fmla="*/ 0 h 12732"/>
                  <a:gd name="connsiteX1" fmla="*/ 1422068 w 1422068"/>
                  <a:gd name="connsiteY1" fmla="*/ 0 h 12732"/>
                </a:gdLst>
                <a:ahLst/>
                <a:cxnLst>
                  <a:cxn ang="0">
                    <a:pos x="connsiteX0" y="connsiteY0"/>
                  </a:cxn>
                  <a:cxn ang="0">
                    <a:pos x="connsiteX1" y="connsiteY1"/>
                  </a:cxn>
                </a:cxnLst>
                <a:rect l="l" t="t" r="r" b="b"/>
                <a:pathLst>
                  <a:path w="1422068" h="12732">
                    <a:moveTo>
                      <a:pt x="0" y="0"/>
                    </a:moveTo>
                    <a:lnTo>
                      <a:pt x="1422068"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2" name="Freeform 304">
                <a:extLst>
                  <a:ext uri="{FF2B5EF4-FFF2-40B4-BE49-F238E27FC236}">
                    <a16:creationId xmlns:a16="http://schemas.microsoft.com/office/drawing/2014/main" id="{CC458F2D-6A6F-BE50-F8DA-464C06622462}"/>
                  </a:ext>
                </a:extLst>
              </p:cNvPr>
              <p:cNvSpPr/>
              <p:nvPr/>
            </p:nvSpPr>
            <p:spPr>
              <a:xfrm>
                <a:off x="9089907" y="3732666"/>
                <a:ext cx="43765" cy="50802"/>
              </a:xfrm>
              <a:custGeom>
                <a:avLst/>
                <a:gdLst>
                  <a:gd name="connsiteX0" fmla="*/ 0 w 43765"/>
                  <a:gd name="connsiteY0" fmla="*/ 50802 h 50802"/>
                  <a:gd name="connsiteX1" fmla="*/ 43766 w 43765"/>
                  <a:gd name="connsiteY1" fmla="*/ 25337 h 50802"/>
                  <a:gd name="connsiteX2" fmla="*/ 0 w 43765"/>
                  <a:gd name="connsiteY2" fmla="*/ 0 h 50802"/>
                  <a:gd name="connsiteX3" fmla="*/ 0 w 43765"/>
                  <a:gd name="connsiteY3" fmla="*/ 50802 h 50802"/>
                </a:gdLst>
                <a:ahLst/>
                <a:cxnLst>
                  <a:cxn ang="0">
                    <a:pos x="connsiteX0" y="connsiteY0"/>
                  </a:cxn>
                  <a:cxn ang="0">
                    <a:pos x="connsiteX1" y="connsiteY1"/>
                  </a:cxn>
                  <a:cxn ang="0">
                    <a:pos x="connsiteX2" y="connsiteY2"/>
                  </a:cxn>
                  <a:cxn ang="0">
                    <a:pos x="connsiteX3" y="connsiteY3"/>
                  </a:cxn>
                </a:cxnLst>
                <a:rect l="l" t="t" r="r" b="b"/>
                <a:pathLst>
                  <a:path w="43765" h="50802">
                    <a:moveTo>
                      <a:pt x="0" y="50802"/>
                    </a:moveTo>
                    <a:lnTo>
                      <a:pt x="43766" y="25337"/>
                    </a:lnTo>
                    <a:lnTo>
                      <a:pt x="0" y="0"/>
                    </a:lnTo>
                    <a:lnTo>
                      <a:pt x="0" y="50802"/>
                    </a:lnTo>
                    <a:close/>
                  </a:path>
                </a:pathLst>
              </a:custGeom>
              <a:solidFill>
                <a:srgbClr val="000000"/>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29" name="Graphic 7">
              <a:extLst>
                <a:ext uri="{FF2B5EF4-FFF2-40B4-BE49-F238E27FC236}">
                  <a16:creationId xmlns:a16="http://schemas.microsoft.com/office/drawing/2014/main" id="{35F9F946-0F76-13A8-5F52-930D14D51436}"/>
                </a:ext>
              </a:extLst>
            </p:cNvPr>
            <p:cNvGrpSpPr/>
            <p:nvPr/>
          </p:nvGrpSpPr>
          <p:grpSpPr>
            <a:xfrm>
              <a:off x="6215033" y="3191380"/>
              <a:ext cx="12685" cy="992995"/>
              <a:chOff x="7582083" y="2620241"/>
              <a:chExt cx="12685" cy="992995"/>
            </a:xfrm>
          </p:grpSpPr>
          <p:sp>
            <p:nvSpPr>
              <p:cNvPr id="988" name="Freeform 300">
                <a:extLst>
                  <a:ext uri="{FF2B5EF4-FFF2-40B4-BE49-F238E27FC236}">
                    <a16:creationId xmlns:a16="http://schemas.microsoft.com/office/drawing/2014/main" id="{6E25F3A2-A922-0F4A-AE67-CA3319AE5CA1}"/>
                  </a:ext>
                </a:extLst>
              </p:cNvPr>
              <p:cNvSpPr/>
              <p:nvPr/>
            </p:nvSpPr>
            <p:spPr>
              <a:xfrm>
                <a:off x="7582083" y="3600504"/>
                <a:ext cx="12685" cy="12732"/>
              </a:xfrm>
              <a:custGeom>
                <a:avLst/>
                <a:gdLst>
                  <a:gd name="connsiteX0" fmla="*/ 0 w 12685"/>
                  <a:gd name="connsiteY0" fmla="*/ 12732 h 12732"/>
                  <a:gd name="connsiteX1" fmla="*/ 0 w 12685"/>
                  <a:gd name="connsiteY1" fmla="*/ 0 h 12732"/>
                </a:gdLst>
                <a:ahLst/>
                <a:cxnLst>
                  <a:cxn ang="0">
                    <a:pos x="connsiteX0" y="connsiteY0"/>
                  </a:cxn>
                  <a:cxn ang="0">
                    <a:pos x="connsiteX1" y="connsiteY1"/>
                  </a:cxn>
                </a:cxnLst>
                <a:rect l="l" t="t" r="r" b="b"/>
                <a:pathLst>
                  <a:path w="12685" h="12732">
                    <a:moveTo>
                      <a:pt x="0" y="12732"/>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9" name="Freeform 301">
                <a:extLst>
                  <a:ext uri="{FF2B5EF4-FFF2-40B4-BE49-F238E27FC236}">
                    <a16:creationId xmlns:a16="http://schemas.microsoft.com/office/drawing/2014/main" id="{2D32EAA2-EC86-8448-5E29-59A25DA5AD76}"/>
                  </a:ext>
                </a:extLst>
              </p:cNvPr>
              <p:cNvSpPr/>
              <p:nvPr/>
            </p:nvSpPr>
            <p:spPr>
              <a:xfrm>
                <a:off x="7582083" y="2645324"/>
                <a:ext cx="12685" cy="930480"/>
              </a:xfrm>
              <a:custGeom>
                <a:avLst/>
                <a:gdLst>
                  <a:gd name="connsiteX0" fmla="*/ 0 w 12685"/>
                  <a:gd name="connsiteY0" fmla="*/ 930480 h 930480"/>
                  <a:gd name="connsiteX1" fmla="*/ 0 w 12685"/>
                  <a:gd name="connsiteY1" fmla="*/ 0 h 930480"/>
                </a:gdLst>
                <a:ahLst/>
                <a:cxnLst>
                  <a:cxn ang="0">
                    <a:pos x="connsiteX0" y="connsiteY0"/>
                  </a:cxn>
                  <a:cxn ang="0">
                    <a:pos x="connsiteX1" y="connsiteY1"/>
                  </a:cxn>
                </a:cxnLst>
                <a:rect l="l" t="t" r="r" b="b"/>
                <a:pathLst>
                  <a:path w="12685" h="930480">
                    <a:moveTo>
                      <a:pt x="0" y="930480"/>
                    </a:moveTo>
                    <a:lnTo>
                      <a:pt x="0" y="0"/>
                    </a:lnTo>
                  </a:path>
                </a:pathLst>
              </a:custGeom>
              <a:ln w="12665" cap="flat">
                <a:solidFill>
                  <a:srgbClr val="000000"/>
                </a:solidFill>
                <a:custDash>
                  <a:ds d="0" sp="0"/>
                  <a:ds d="146250" sp="146250"/>
                </a:custDash>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0" name="Freeform 302">
                <a:extLst>
                  <a:ext uri="{FF2B5EF4-FFF2-40B4-BE49-F238E27FC236}">
                    <a16:creationId xmlns:a16="http://schemas.microsoft.com/office/drawing/2014/main" id="{BC8CD184-0F8B-8D1E-18F4-0E81CB81DAA2}"/>
                  </a:ext>
                </a:extLst>
              </p:cNvPr>
              <p:cNvSpPr/>
              <p:nvPr/>
            </p:nvSpPr>
            <p:spPr>
              <a:xfrm>
                <a:off x="7582083" y="2620241"/>
                <a:ext cx="12685" cy="12732"/>
              </a:xfrm>
              <a:custGeom>
                <a:avLst/>
                <a:gdLst>
                  <a:gd name="connsiteX0" fmla="*/ 0 w 12685"/>
                  <a:gd name="connsiteY0" fmla="*/ 12732 h 12732"/>
                  <a:gd name="connsiteX1" fmla="*/ 0 w 12685"/>
                  <a:gd name="connsiteY1" fmla="*/ 0 h 12732"/>
                </a:gdLst>
                <a:ahLst/>
                <a:cxnLst>
                  <a:cxn ang="0">
                    <a:pos x="connsiteX0" y="connsiteY0"/>
                  </a:cxn>
                  <a:cxn ang="0">
                    <a:pos x="connsiteX1" y="connsiteY1"/>
                  </a:cxn>
                </a:cxnLst>
                <a:rect l="l" t="t" r="r" b="b"/>
                <a:pathLst>
                  <a:path w="12685" h="12732">
                    <a:moveTo>
                      <a:pt x="0" y="12732"/>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30" name="TextBox 929">
              <a:extLst>
                <a:ext uri="{FF2B5EF4-FFF2-40B4-BE49-F238E27FC236}">
                  <a16:creationId xmlns:a16="http://schemas.microsoft.com/office/drawing/2014/main" id="{40DA9365-EC6F-5EFC-9C96-A069C5C85831}"/>
                </a:ext>
              </a:extLst>
            </p:cNvPr>
            <p:cNvSpPr txBox="1"/>
            <p:nvPr/>
          </p:nvSpPr>
          <p:spPr>
            <a:xfrm>
              <a:off x="4320370" y="4322893"/>
              <a:ext cx="631992" cy="144124"/>
            </a:xfrm>
            <a:prstGeom prst="rect">
              <a:avLst/>
            </a:prstGeom>
            <a:noFill/>
          </p:spPr>
          <p:txBody>
            <a:bodyPr wrap="none" rtlCol="0">
              <a:spAutoFit/>
            </a:bodyPr>
            <a:lstStyle/>
            <a:p>
              <a:pPr algn="ctr" rtl="0">
                <a:buClr>
                  <a:srgbClr val="000000"/>
                </a:buClr>
                <a:buFont typeface="Arial"/>
                <a:buNone/>
                <a:defRPr/>
              </a:pPr>
              <a:r>
                <a:rPr lang="ja-jp" sz="800" b="1" kern="0">
                  <a:ln/>
                  <a:solidFill>
                    <a:srgbClr val="000000"/>
                  </a:solidFill>
                  <a:latin typeface="+mn-lt"/>
                  <a:cs typeface="Arial"/>
                  <a:sym typeface="Arial"/>
                  <a:rtl val="0"/>
                </a:rPr>
                <a:t>ありを支持</a:t>
              </a:r>
            </a:p>
          </p:txBody>
        </p:sp>
        <p:sp>
          <p:nvSpPr>
            <p:cNvPr id="931" name="TextBox 930">
              <a:extLst>
                <a:ext uri="{FF2B5EF4-FFF2-40B4-BE49-F238E27FC236}">
                  <a16:creationId xmlns:a16="http://schemas.microsoft.com/office/drawing/2014/main" id="{AD319C19-546A-9BC0-6AD8-8024E50040F4}"/>
                </a:ext>
              </a:extLst>
            </p:cNvPr>
            <p:cNvSpPr txBox="1"/>
            <p:nvPr/>
          </p:nvSpPr>
          <p:spPr>
            <a:xfrm>
              <a:off x="4701218" y="4322893"/>
              <a:ext cx="182001" cy="144124"/>
            </a:xfrm>
            <a:prstGeom prst="rect">
              <a:avLst/>
            </a:prstGeom>
            <a:noFill/>
          </p:spPr>
          <p:txBody>
            <a:bodyPr wrap="none" rtlCol="0">
              <a:spAutoFit/>
            </a:bodyPr>
            <a:lstStyle/>
            <a:p>
              <a:pPr algn="ctr" rtl="0">
                <a:buClr>
                  <a:srgbClr val="000000"/>
                </a:buClr>
                <a:buFont typeface="Arial"/>
                <a:buNone/>
                <a:defRPr/>
              </a:pPr>
              <a:r>
                <a:rPr lang="ja-jp" sz="800" b="1" kern="0" spc="-12">
                  <a:ln/>
                  <a:solidFill>
                    <a:srgbClr val="000000"/>
                  </a:solidFill>
                  <a:latin typeface="+mn-lt"/>
                  <a:cs typeface="Arial"/>
                  <a:sym typeface="Arial"/>
                  <a:rtl val="0"/>
                </a:rPr>
                <a:t> </a:t>
              </a:r>
            </a:p>
          </p:txBody>
        </p:sp>
        <p:sp>
          <p:nvSpPr>
            <p:cNvPr id="932" name="TextBox 931">
              <a:extLst>
                <a:ext uri="{FF2B5EF4-FFF2-40B4-BE49-F238E27FC236}">
                  <a16:creationId xmlns:a16="http://schemas.microsoft.com/office/drawing/2014/main" id="{4D0F91B5-27F9-0498-394E-0014D1352F15}"/>
                </a:ext>
              </a:extLst>
            </p:cNvPr>
            <p:cNvSpPr txBox="1"/>
            <p:nvPr/>
          </p:nvSpPr>
          <p:spPr>
            <a:xfrm>
              <a:off x="4453136" y="4186402"/>
              <a:ext cx="208095" cy="144124"/>
            </a:xfrm>
            <a:prstGeom prst="rect">
              <a:avLst/>
            </a:prstGeom>
            <a:noFill/>
          </p:spPr>
          <p:txBody>
            <a:bodyPr wrap="none" rtlCol="0">
              <a:spAutoFit/>
            </a:bodyPr>
            <a:lstStyle/>
            <a:p>
              <a:pPr algn="ctr" rtl="0">
                <a:buClr>
                  <a:srgbClr val="000000"/>
                </a:buClr>
                <a:buFont typeface="Arial"/>
                <a:buNone/>
                <a:defRPr/>
              </a:pPr>
              <a:r>
                <a:rPr lang="ja-jp" sz="800" kern="0">
                  <a:ln/>
                  <a:solidFill>
                    <a:srgbClr val="000000"/>
                  </a:solidFill>
                  <a:latin typeface="+mn-lt"/>
                  <a:cs typeface="Arial"/>
                  <a:sym typeface="Arial"/>
                  <a:rtl val="0"/>
                </a:rPr>
                <a:t>0</a:t>
              </a:r>
            </a:p>
          </p:txBody>
        </p:sp>
        <p:sp>
          <p:nvSpPr>
            <p:cNvPr id="933" name="TextBox 932">
              <a:extLst>
                <a:ext uri="{FF2B5EF4-FFF2-40B4-BE49-F238E27FC236}">
                  <a16:creationId xmlns:a16="http://schemas.microsoft.com/office/drawing/2014/main" id="{BCEB710D-23FF-9529-5FD1-CC7FEC120A14}"/>
                </a:ext>
              </a:extLst>
            </p:cNvPr>
            <p:cNvSpPr txBox="1"/>
            <p:nvPr/>
          </p:nvSpPr>
          <p:spPr>
            <a:xfrm>
              <a:off x="5244861" y="4186402"/>
              <a:ext cx="282415" cy="144124"/>
            </a:xfrm>
            <a:prstGeom prst="rect">
              <a:avLst/>
            </a:prstGeom>
            <a:noFill/>
          </p:spPr>
          <p:txBody>
            <a:bodyPr wrap="none" rtlCol="0">
              <a:spAutoFit/>
            </a:bodyPr>
            <a:lstStyle/>
            <a:p>
              <a:pPr algn="ctr" rtl="0">
                <a:buClr>
                  <a:srgbClr val="000000"/>
                </a:buClr>
                <a:buFont typeface="Arial"/>
                <a:buNone/>
                <a:defRPr/>
              </a:pPr>
              <a:r>
                <a:rPr lang="ja-jp" sz="800" kern="0">
                  <a:ln/>
                  <a:solidFill>
                    <a:srgbClr val="000000"/>
                  </a:solidFill>
                  <a:latin typeface="+mn-lt"/>
                  <a:cs typeface="Arial"/>
                  <a:sym typeface="Arial"/>
                  <a:rtl val="0"/>
                </a:rPr>
                <a:t>0.5</a:t>
              </a:r>
            </a:p>
          </p:txBody>
        </p:sp>
        <p:sp>
          <p:nvSpPr>
            <p:cNvPr id="934" name="TextBox 933">
              <a:extLst>
                <a:ext uri="{FF2B5EF4-FFF2-40B4-BE49-F238E27FC236}">
                  <a16:creationId xmlns:a16="http://schemas.microsoft.com/office/drawing/2014/main" id="{AC1BA437-7800-F769-162E-963668B85253}"/>
                </a:ext>
              </a:extLst>
            </p:cNvPr>
            <p:cNvSpPr txBox="1"/>
            <p:nvPr/>
          </p:nvSpPr>
          <p:spPr>
            <a:xfrm>
              <a:off x="6080214" y="4186402"/>
              <a:ext cx="282415" cy="144124"/>
            </a:xfrm>
            <a:prstGeom prst="rect">
              <a:avLst/>
            </a:prstGeom>
            <a:noFill/>
          </p:spPr>
          <p:txBody>
            <a:bodyPr wrap="none" rtlCol="0">
              <a:spAutoFit/>
            </a:bodyPr>
            <a:lstStyle/>
            <a:p>
              <a:pPr algn="ctr" rtl="0">
                <a:buClr>
                  <a:srgbClr val="000000"/>
                </a:buClr>
                <a:buFont typeface="Arial"/>
                <a:buNone/>
                <a:defRPr/>
              </a:pPr>
              <a:r>
                <a:rPr lang="ja-jp" sz="800" kern="0">
                  <a:ln/>
                  <a:solidFill>
                    <a:srgbClr val="000000"/>
                  </a:solidFill>
                  <a:latin typeface="+mn-lt"/>
                  <a:cs typeface="Arial"/>
                  <a:sym typeface="Arial"/>
                  <a:rtl val="0"/>
                </a:rPr>
                <a:t>1.0</a:t>
              </a:r>
            </a:p>
          </p:txBody>
        </p:sp>
        <p:sp>
          <p:nvSpPr>
            <p:cNvPr id="935" name="TextBox 934">
              <a:extLst>
                <a:ext uri="{FF2B5EF4-FFF2-40B4-BE49-F238E27FC236}">
                  <a16:creationId xmlns:a16="http://schemas.microsoft.com/office/drawing/2014/main" id="{8C5E1593-0DEC-8F4B-F4B5-0512AEC7E33F}"/>
                </a:ext>
              </a:extLst>
            </p:cNvPr>
            <p:cNvSpPr txBox="1"/>
            <p:nvPr/>
          </p:nvSpPr>
          <p:spPr>
            <a:xfrm>
              <a:off x="6915440" y="4186402"/>
              <a:ext cx="282415" cy="144124"/>
            </a:xfrm>
            <a:prstGeom prst="rect">
              <a:avLst/>
            </a:prstGeom>
            <a:noFill/>
          </p:spPr>
          <p:txBody>
            <a:bodyPr wrap="none" rtlCol="0">
              <a:spAutoFit/>
            </a:bodyPr>
            <a:lstStyle/>
            <a:p>
              <a:pPr algn="ctr" rtl="0">
                <a:buClr>
                  <a:srgbClr val="000000"/>
                </a:buClr>
                <a:buFont typeface="Arial"/>
                <a:buNone/>
                <a:defRPr/>
              </a:pPr>
              <a:r>
                <a:rPr lang="ja-jp" sz="800" kern="0">
                  <a:ln/>
                  <a:solidFill>
                    <a:srgbClr val="000000"/>
                  </a:solidFill>
                  <a:latin typeface="+mn-lt"/>
                  <a:cs typeface="Arial"/>
                  <a:sym typeface="Arial"/>
                  <a:rtl val="0"/>
                </a:rPr>
                <a:t>1.5</a:t>
              </a:r>
            </a:p>
          </p:txBody>
        </p:sp>
        <p:sp>
          <p:nvSpPr>
            <p:cNvPr id="936" name="TextBox 935">
              <a:extLst>
                <a:ext uri="{FF2B5EF4-FFF2-40B4-BE49-F238E27FC236}">
                  <a16:creationId xmlns:a16="http://schemas.microsoft.com/office/drawing/2014/main" id="{C03F093B-0C98-7C36-6DE5-9E91B7079778}"/>
                </a:ext>
              </a:extLst>
            </p:cNvPr>
            <p:cNvSpPr txBox="1"/>
            <p:nvPr/>
          </p:nvSpPr>
          <p:spPr>
            <a:xfrm>
              <a:off x="7750667" y="4186402"/>
              <a:ext cx="282415" cy="144124"/>
            </a:xfrm>
            <a:prstGeom prst="rect">
              <a:avLst/>
            </a:prstGeom>
            <a:noFill/>
          </p:spPr>
          <p:txBody>
            <a:bodyPr wrap="none" rtlCol="0">
              <a:spAutoFit/>
            </a:bodyPr>
            <a:lstStyle/>
            <a:p>
              <a:pPr algn="ctr" rtl="0">
                <a:buClr>
                  <a:srgbClr val="000000"/>
                </a:buClr>
                <a:buFont typeface="Arial"/>
                <a:buNone/>
                <a:defRPr/>
              </a:pPr>
              <a:r>
                <a:rPr lang="ja-jp" sz="800" kern="0">
                  <a:ln/>
                  <a:solidFill>
                    <a:srgbClr val="000000"/>
                  </a:solidFill>
                  <a:latin typeface="+mn-lt"/>
                  <a:cs typeface="Arial"/>
                  <a:sym typeface="Arial"/>
                  <a:rtl val="0"/>
                </a:rPr>
                <a:t>2.0</a:t>
              </a:r>
            </a:p>
          </p:txBody>
        </p:sp>
        <p:sp>
          <p:nvSpPr>
            <p:cNvPr id="937" name="TextBox 936">
              <a:extLst>
                <a:ext uri="{FF2B5EF4-FFF2-40B4-BE49-F238E27FC236}">
                  <a16:creationId xmlns:a16="http://schemas.microsoft.com/office/drawing/2014/main" id="{D9F44E1A-0E04-ACA1-B90E-97D549CF1EB0}"/>
                </a:ext>
              </a:extLst>
            </p:cNvPr>
            <p:cNvSpPr txBox="1"/>
            <p:nvPr/>
          </p:nvSpPr>
          <p:spPr>
            <a:xfrm>
              <a:off x="7438420" y="4322893"/>
              <a:ext cx="590704" cy="144124"/>
            </a:xfrm>
            <a:prstGeom prst="rect">
              <a:avLst/>
            </a:prstGeom>
            <a:noFill/>
          </p:spPr>
          <p:txBody>
            <a:bodyPr wrap="none" rtlCol="0">
              <a:spAutoFit/>
            </a:bodyPr>
            <a:lstStyle/>
            <a:p>
              <a:pPr algn="ctr" rtl="0">
                <a:buClr>
                  <a:srgbClr val="000000"/>
                </a:buClr>
                <a:buFont typeface="Arial"/>
                <a:buNone/>
                <a:defRPr/>
              </a:pPr>
              <a:r>
                <a:rPr lang="ja-jp" sz="800" b="1" kern="0">
                  <a:ln/>
                  <a:solidFill>
                    <a:srgbClr val="000000"/>
                  </a:solidFill>
                  <a:latin typeface="+mn-lt"/>
                  <a:cs typeface="Arial"/>
                  <a:sym typeface="Arial"/>
                  <a:rtl val="0"/>
                </a:rPr>
                <a:t>なしを支持</a:t>
              </a:r>
            </a:p>
          </p:txBody>
        </p:sp>
        <p:grpSp>
          <p:nvGrpSpPr>
            <p:cNvPr id="938" name="Group 937">
              <a:extLst>
                <a:ext uri="{FF2B5EF4-FFF2-40B4-BE49-F238E27FC236}">
                  <a16:creationId xmlns:a16="http://schemas.microsoft.com/office/drawing/2014/main" id="{87764CDC-BAED-FC73-71AF-B64EECF8B1C7}"/>
                </a:ext>
              </a:extLst>
            </p:cNvPr>
            <p:cNvGrpSpPr/>
            <p:nvPr/>
          </p:nvGrpSpPr>
          <p:grpSpPr>
            <a:xfrm>
              <a:off x="4738290" y="3835011"/>
              <a:ext cx="2888282" cy="176087"/>
              <a:chOff x="9926994" y="3235148"/>
              <a:chExt cx="2888282" cy="176087"/>
            </a:xfrm>
          </p:grpSpPr>
          <p:grpSp>
            <p:nvGrpSpPr>
              <p:cNvPr id="976" name="Graphic 7">
                <a:extLst>
                  <a:ext uri="{FF2B5EF4-FFF2-40B4-BE49-F238E27FC236}">
                    <a16:creationId xmlns:a16="http://schemas.microsoft.com/office/drawing/2014/main" id="{251759CD-17F3-00ED-DAB4-911506AD4C68}"/>
                  </a:ext>
                </a:extLst>
              </p:cNvPr>
              <p:cNvGrpSpPr/>
              <p:nvPr/>
            </p:nvGrpSpPr>
            <p:grpSpPr>
              <a:xfrm>
                <a:off x="9926994" y="3235148"/>
                <a:ext cx="2888282" cy="53730"/>
                <a:chOff x="6105340" y="2658693"/>
                <a:chExt cx="2888282" cy="53730"/>
              </a:xfrm>
              <a:solidFill>
                <a:srgbClr val="1E325F"/>
              </a:solidFill>
            </p:grpSpPr>
            <p:grpSp>
              <p:nvGrpSpPr>
                <p:cNvPr id="983" name="Graphic 7">
                  <a:extLst>
                    <a:ext uri="{FF2B5EF4-FFF2-40B4-BE49-F238E27FC236}">
                      <a16:creationId xmlns:a16="http://schemas.microsoft.com/office/drawing/2014/main" id="{E25F3192-B9FD-EF44-F8A1-9B3D1121B52A}"/>
                    </a:ext>
                  </a:extLst>
                </p:cNvPr>
                <p:cNvGrpSpPr/>
                <p:nvPr/>
              </p:nvGrpSpPr>
              <p:grpSpPr>
                <a:xfrm>
                  <a:off x="6105340" y="2667860"/>
                  <a:ext cx="2888282" cy="35268"/>
                  <a:chOff x="6105340" y="2667860"/>
                  <a:chExt cx="2888282" cy="35268"/>
                </a:xfrm>
              </p:grpSpPr>
              <p:sp>
                <p:nvSpPr>
                  <p:cNvPr id="985" name="Freeform 297">
                    <a:extLst>
                      <a:ext uri="{FF2B5EF4-FFF2-40B4-BE49-F238E27FC236}">
                        <a16:creationId xmlns:a16="http://schemas.microsoft.com/office/drawing/2014/main" id="{C0EDC49B-03B0-BA94-697F-0A160DC90734}"/>
                      </a:ext>
                    </a:extLst>
                  </p:cNvPr>
                  <p:cNvSpPr/>
                  <p:nvPr/>
                </p:nvSpPr>
                <p:spPr>
                  <a:xfrm>
                    <a:off x="6105340" y="266786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6" name="Freeform 298">
                    <a:extLst>
                      <a:ext uri="{FF2B5EF4-FFF2-40B4-BE49-F238E27FC236}">
                        <a16:creationId xmlns:a16="http://schemas.microsoft.com/office/drawing/2014/main" id="{B13C8C65-BD63-965D-D3AF-A26A9AD179B4}"/>
                      </a:ext>
                    </a:extLst>
                  </p:cNvPr>
                  <p:cNvSpPr/>
                  <p:nvPr/>
                </p:nvSpPr>
                <p:spPr>
                  <a:xfrm>
                    <a:off x="8993622" y="266786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7" name="Freeform 299">
                    <a:extLst>
                      <a:ext uri="{FF2B5EF4-FFF2-40B4-BE49-F238E27FC236}">
                        <a16:creationId xmlns:a16="http://schemas.microsoft.com/office/drawing/2014/main" id="{E8F65AA6-348A-0F76-9209-D671A352323B}"/>
                      </a:ext>
                    </a:extLst>
                  </p:cNvPr>
                  <p:cNvSpPr/>
                  <p:nvPr/>
                </p:nvSpPr>
                <p:spPr>
                  <a:xfrm>
                    <a:off x="6105340" y="2685558"/>
                    <a:ext cx="2888282" cy="12732"/>
                  </a:xfrm>
                  <a:custGeom>
                    <a:avLst/>
                    <a:gdLst>
                      <a:gd name="connsiteX0" fmla="*/ 0 w 2888282"/>
                      <a:gd name="connsiteY0" fmla="*/ 0 h 12732"/>
                      <a:gd name="connsiteX1" fmla="*/ 2888283 w 2888282"/>
                      <a:gd name="connsiteY1" fmla="*/ 0 h 12732"/>
                    </a:gdLst>
                    <a:ahLst/>
                    <a:cxnLst>
                      <a:cxn ang="0">
                        <a:pos x="connsiteX0" y="connsiteY0"/>
                      </a:cxn>
                      <a:cxn ang="0">
                        <a:pos x="connsiteX1" y="connsiteY1"/>
                      </a:cxn>
                    </a:cxnLst>
                    <a:rect l="l" t="t" r="r" b="b"/>
                    <a:pathLst>
                      <a:path w="2888282" h="12732">
                        <a:moveTo>
                          <a:pt x="0" y="0"/>
                        </a:moveTo>
                        <a:lnTo>
                          <a:pt x="2888283"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84" name="Freeform 296">
                  <a:extLst>
                    <a:ext uri="{FF2B5EF4-FFF2-40B4-BE49-F238E27FC236}">
                      <a16:creationId xmlns:a16="http://schemas.microsoft.com/office/drawing/2014/main" id="{29FAD944-E4E8-EA2E-55AD-F10320F2924E}"/>
                    </a:ext>
                  </a:extLst>
                </p:cNvPr>
                <p:cNvSpPr/>
                <p:nvPr/>
              </p:nvSpPr>
              <p:spPr>
                <a:xfrm>
                  <a:off x="6646766" y="2658693"/>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77" name="Graphic 7">
                <a:extLst>
                  <a:ext uri="{FF2B5EF4-FFF2-40B4-BE49-F238E27FC236}">
                    <a16:creationId xmlns:a16="http://schemas.microsoft.com/office/drawing/2014/main" id="{A04AD004-8716-C448-F965-24B15BFBC32A}"/>
                  </a:ext>
                </a:extLst>
              </p:cNvPr>
              <p:cNvGrpSpPr/>
              <p:nvPr/>
            </p:nvGrpSpPr>
            <p:grpSpPr>
              <a:xfrm>
                <a:off x="10030382" y="3357505"/>
                <a:ext cx="1243707" cy="53730"/>
                <a:chOff x="6208728" y="2781050"/>
                <a:chExt cx="1243707" cy="53730"/>
              </a:xfrm>
              <a:solidFill>
                <a:srgbClr val="1E325F"/>
              </a:solidFill>
            </p:grpSpPr>
            <p:grpSp>
              <p:nvGrpSpPr>
                <p:cNvPr id="978" name="Graphic 7">
                  <a:extLst>
                    <a:ext uri="{FF2B5EF4-FFF2-40B4-BE49-F238E27FC236}">
                      <a16:creationId xmlns:a16="http://schemas.microsoft.com/office/drawing/2014/main" id="{FDDA87B8-D668-1C94-5CB1-90DF4903287B}"/>
                    </a:ext>
                  </a:extLst>
                </p:cNvPr>
                <p:cNvGrpSpPr/>
                <p:nvPr/>
              </p:nvGrpSpPr>
              <p:grpSpPr>
                <a:xfrm>
                  <a:off x="6208728" y="2790218"/>
                  <a:ext cx="1243707" cy="35268"/>
                  <a:chOff x="6208728" y="2790218"/>
                  <a:chExt cx="1243707" cy="35268"/>
                </a:xfrm>
              </p:grpSpPr>
              <p:sp>
                <p:nvSpPr>
                  <p:cNvPr id="980" name="Freeform 292">
                    <a:extLst>
                      <a:ext uri="{FF2B5EF4-FFF2-40B4-BE49-F238E27FC236}">
                        <a16:creationId xmlns:a16="http://schemas.microsoft.com/office/drawing/2014/main" id="{7DEA0C73-486F-A0B5-6846-B0218223C613}"/>
                      </a:ext>
                    </a:extLst>
                  </p:cNvPr>
                  <p:cNvSpPr/>
                  <p:nvPr/>
                </p:nvSpPr>
                <p:spPr>
                  <a:xfrm>
                    <a:off x="6208728" y="2790218"/>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1" name="Freeform 293">
                    <a:extLst>
                      <a:ext uri="{FF2B5EF4-FFF2-40B4-BE49-F238E27FC236}">
                        <a16:creationId xmlns:a16="http://schemas.microsoft.com/office/drawing/2014/main" id="{6EA7FF8D-55CE-72EF-40E5-C96EDFD77224}"/>
                      </a:ext>
                    </a:extLst>
                  </p:cNvPr>
                  <p:cNvSpPr/>
                  <p:nvPr/>
                </p:nvSpPr>
                <p:spPr>
                  <a:xfrm>
                    <a:off x="7452435" y="2790218"/>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2" name="Freeform 294">
                    <a:extLst>
                      <a:ext uri="{FF2B5EF4-FFF2-40B4-BE49-F238E27FC236}">
                        <a16:creationId xmlns:a16="http://schemas.microsoft.com/office/drawing/2014/main" id="{460D6E01-817D-3305-1B95-3761AA06B043}"/>
                      </a:ext>
                    </a:extLst>
                  </p:cNvPr>
                  <p:cNvSpPr/>
                  <p:nvPr/>
                </p:nvSpPr>
                <p:spPr>
                  <a:xfrm>
                    <a:off x="6208728" y="2807916"/>
                    <a:ext cx="1243707" cy="12732"/>
                  </a:xfrm>
                  <a:custGeom>
                    <a:avLst/>
                    <a:gdLst>
                      <a:gd name="connsiteX0" fmla="*/ 0 w 1243707"/>
                      <a:gd name="connsiteY0" fmla="*/ 0 h 12732"/>
                      <a:gd name="connsiteX1" fmla="*/ 1243707 w 1243707"/>
                      <a:gd name="connsiteY1" fmla="*/ 0 h 12732"/>
                    </a:gdLst>
                    <a:ahLst/>
                    <a:cxnLst>
                      <a:cxn ang="0">
                        <a:pos x="connsiteX0" y="connsiteY0"/>
                      </a:cxn>
                      <a:cxn ang="0">
                        <a:pos x="connsiteX1" y="connsiteY1"/>
                      </a:cxn>
                    </a:cxnLst>
                    <a:rect l="l" t="t" r="r" b="b"/>
                    <a:pathLst>
                      <a:path w="1243707" h="12732">
                        <a:moveTo>
                          <a:pt x="0" y="0"/>
                        </a:moveTo>
                        <a:lnTo>
                          <a:pt x="1243707"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79" name="Freeform 291">
                  <a:extLst>
                    <a:ext uri="{FF2B5EF4-FFF2-40B4-BE49-F238E27FC236}">
                      <a16:creationId xmlns:a16="http://schemas.microsoft.com/office/drawing/2014/main" id="{1EC04987-A964-905C-AF44-BFC6BF5BB5B7}"/>
                    </a:ext>
                  </a:extLst>
                </p:cNvPr>
                <p:cNvSpPr/>
                <p:nvPr/>
              </p:nvSpPr>
              <p:spPr>
                <a:xfrm>
                  <a:off x="6555175" y="2781050"/>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939" name="Graphic 7">
              <a:extLst>
                <a:ext uri="{FF2B5EF4-FFF2-40B4-BE49-F238E27FC236}">
                  <a16:creationId xmlns:a16="http://schemas.microsoft.com/office/drawing/2014/main" id="{8C534E77-9207-EFD0-1639-C0BACDD6B13D}"/>
                </a:ext>
              </a:extLst>
            </p:cNvPr>
            <p:cNvGrpSpPr/>
            <p:nvPr/>
          </p:nvGrpSpPr>
          <p:grpSpPr>
            <a:xfrm>
              <a:off x="5099706" y="3721921"/>
              <a:ext cx="898528" cy="53730"/>
              <a:chOff x="6466756" y="2903408"/>
              <a:chExt cx="898528" cy="53730"/>
            </a:xfrm>
            <a:solidFill>
              <a:srgbClr val="1E325F"/>
            </a:solidFill>
          </p:grpSpPr>
          <p:grpSp>
            <p:nvGrpSpPr>
              <p:cNvPr id="971" name="Graphic 7">
                <a:extLst>
                  <a:ext uri="{FF2B5EF4-FFF2-40B4-BE49-F238E27FC236}">
                    <a16:creationId xmlns:a16="http://schemas.microsoft.com/office/drawing/2014/main" id="{021A2E1E-4209-232B-74D6-5D2D7DAAD19D}"/>
                  </a:ext>
                </a:extLst>
              </p:cNvPr>
              <p:cNvGrpSpPr/>
              <p:nvPr/>
            </p:nvGrpSpPr>
            <p:grpSpPr>
              <a:xfrm>
                <a:off x="6466756" y="2912576"/>
                <a:ext cx="898528" cy="35395"/>
                <a:chOff x="6466756" y="2912576"/>
                <a:chExt cx="898528" cy="35395"/>
              </a:xfrm>
            </p:grpSpPr>
            <p:sp>
              <p:nvSpPr>
                <p:cNvPr id="973" name="Freeform 287">
                  <a:extLst>
                    <a:ext uri="{FF2B5EF4-FFF2-40B4-BE49-F238E27FC236}">
                      <a16:creationId xmlns:a16="http://schemas.microsoft.com/office/drawing/2014/main" id="{9E562F5A-A932-EBD7-62BC-AF03AA9C9618}"/>
                    </a:ext>
                  </a:extLst>
                </p:cNvPr>
                <p:cNvSpPr/>
                <p:nvPr/>
              </p:nvSpPr>
              <p:spPr>
                <a:xfrm>
                  <a:off x="6466756" y="291257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74" name="Freeform 288">
                  <a:extLst>
                    <a:ext uri="{FF2B5EF4-FFF2-40B4-BE49-F238E27FC236}">
                      <a16:creationId xmlns:a16="http://schemas.microsoft.com/office/drawing/2014/main" id="{6F46DF0D-3BC2-1493-0E6C-DB0E52EAEA3D}"/>
                    </a:ext>
                  </a:extLst>
                </p:cNvPr>
                <p:cNvSpPr/>
                <p:nvPr/>
              </p:nvSpPr>
              <p:spPr>
                <a:xfrm>
                  <a:off x="7365285" y="291257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75" name="Freeform 289">
                  <a:extLst>
                    <a:ext uri="{FF2B5EF4-FFF2-40B4-BE49-F238E27FC236}">
                      <a16:creationId xmlns:a16="http://schemas.microsoft.com/office/drawing/2014/main" id="{08F92A98-B1AB-3D6C-D5AC-94F79573A540}"/>
                    </a:ext>
                  </a:extLst>
                </p:cNvPr>
                <p:cNvSpPr/>
                <p:nvPr/>
              </p:nvSpPr>
              <p:spPr>
                <a:xfrm>
                  <a:off x="6466756" y="2930274"/>
                  <a:ext cx="898528" cy="12732"/>
                </a:xfrm>
                <a:custGeom>
                  <a:avLst/>
                  <a:gdLst>
                    <a:gd name="connsiteX0" fmla="*/ 0 w 898528"/>
                    <a:gd name="connsiteY0" fmla="*/ 0 h 12732"/>
                    <a:gd name="connsiteX1" fmla="*/ 898529 w 898528"/>
                    <a:gd name="connsiteY1" fmla="*/ 0 h 12732"/>
                  </a:gdLst>
                  <a:ahLst/>
                  <a:cxnLst>
                    <a:cxn ang="0">
                      <a:pos x="connsiteX0" y="connsiteY0"/>
                    </a:cxn>
                    <a:cxn ang="0">
                      <a:pos x="connsiteX1" y="connsiteY1"/>
                    </a:cxn>
                  </a:cxnLst>
                  <a:rect l="l" t="t" r="r" b="b"/>
                  <a:pathLst>
                    <a:path w="898528" h="12732">
                      <a:moveTo>
                        <a:pt x="0" y="0"/>
                      </a:moveTo>
                      <a:lnTo>
                        <a:pt x="898529"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72" name="Freeform 286">
                <a:extLst>
                  <a:ext uri="{FF2B5EF4-FFF2-40B4-BE49-F238E27FC236}">
                    <a16:creationId xmlns:a16="http://schemas.microsoft.com/office/drawing/2014/main" id="{51203C8F-E3D4-CEB3-1BA3-56890F12E01E}"/>
                  </a:ext>
                </a:extLst>
              </p:cNvPr>
              <p:cNvSpPr/>
              <p:nvPr/>
            </p:nvSpPr>
            <p:spPr>
              <a:xfrm>
                <a:off x="6783264" y="2903408"/>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40" name="Group 939">
              <a:extLst>
                <a:ext uri="{FF2B5EF4-FFF2-40B4-BE49-F238E27FC236}">
                  <a16:creationId xmlns:a16="http://schemas.microsoft.com/office/drawing/2014/main" id="{19F4C99F-5608-08C3-98A3-4292F1D7FD36}"/>
                </a:ext>
              </a:extLst>
            </p:cNvPr>
            <p:cNvGrpSpPr/>
            <p:nvPr/>
          </p:nvGrpSpPr>
          <p:grpSpPr>
            <a:xfrm>
              <a:off x="4981348" y="3225844"/>
              <a:ext cx="1263877" cy="420931"/>
              <a:chOff x="10170052" y="3602221"/>
              <a:chExt cx="1263877" cy="420931"/>
            </a:xfrm>
          </p:grpSpPr>
          <p:grpSp>
            <p:nvGrpSpPr>
              <p:cNvPr id="947" name="Graphic 7">
                <a:extLst>
                  <a:ext uri="{FF2B5EF4-FFF2-40B4-BE49-F238E27FC236}">
                    <a16:creationId xmlns:a16="http://schemas.microsoft.com/office/drawing/2014/main" id="{06F65C95-51B6-AD77-9CC5-90C78278522E}"/>
                  </a:ext>
                </a:extLst>
              </p:cNvPr>
              <p:cNvGrpSpPr/>
              <p:nvPr/>
            </p:nvGrpSpPr>
            <p:grpSpPr>
              <a:xfrm>
                <a:off x="10200498" y="3602221"/>
                <a:ext cx="1233431" cy="53730"/>
                <a:chOff x="6378844" y="3025766"/>
                <a:chExt cx="1233431" cy="53730"/>
              </a:xfrm>
              <a:solidFill>
                <a:srgbClr val="1E325F"/>
              </a:solidFill>
            </p:grpSpPr>
            <p:grpSp>
              <p:nvGrpSpPr>
                <p:cNvPr id="966" name="Graphic 7">
                  <a:extLst>
                    <a:ext uri="{FF2B5EF4-FFF2-40B4-BE49-F238E27FC236}">
                      <a16:creationId xmlns:a16="http://schemas.microsoft.com/office/drawing/2014/main" id="{9298F84D-9BD7-D8FF-24D9-FE1D80B48CED}"/>
                    </a:ext>
                  </a:extLst>
                </p:cNvPr>
                <p:cNvGrpSpPr/>
                <p:nvPr/>
              </p:nvGrpSpPr>
              <p:grpSpPr>
                <a:xfrm>
                  <a:off x="6378844" y="3035061"/>
                  <a:ext cx="1233431" cy="35268"/>
                  <a:chOff x="6378844" y="3035061"/>
                  <a:chExt cx="1233431" cy="35268"/>
                </a:xfrm>
              </p:grpSpPr>
              <p:sp>
                <p:nvSpPr>
                  <p:cNvPr id="968" name="Freeform 282">
                    <a:extLst>
                      <a:ext uri="{FF2B5EF4-FFF2-40B4-BE49-F238E27FC236}">
                        <a16:creationId xmlns:a16="http://schemas.microsoft.com/office/drawing/2014/main" id="{2FC25CAD-6B42-3B1A-A4BC-CC5E8AB6CB2E}"/>
                      </a:ext>
                    </a:extLst>
                  </p:cNvPr>
                  <p:cNvSpPr/>
                  <p:nvPr/>
                </p:nvSpPr>
                <p:spPr>
                  <a:xfrm>
                    <a:off x="6378844" y="303506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69" name="Freeform 283">
                    <a:extLst>
                      <a:ext uri="{FF2B5EF4-FFF2-40B4-BE49-F238E27FC236}">
                        <a16:creationId xmlns:a16="http://schemas.microsoft.com/office/drawing/2014/main" id="{14A33250-8AA8-9BAB-F5A3-7BA3FB3C0DD6}"/>
                      </a:ext>
                    </a:extLst>
                  </p:cNvPr>
                  <p:cNvSpPr/>
                  <p:nvPr/>
                </p:nvSpPr>
                <p:spPr>
                  <a:xfrm>
                    <a:off x="7612275" y="303506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70" name="Freeform 284">
                    <a:extLst>
                      <a:ext uri="{FF2B5EF4-FFF2-40B4-BE49-F238E27FC236}">
                        <a16:creationId xmlns:a16="http://schemas.microsoft.com/office/drawing/2014/main" id="{F9D159E6-FCD6-C3DE-6C6A-01D72CA532EB}"/>
                      </a:ext>
                    </a:extLst>
                  </p:cNvPr>
                  <p:cNvSpPr/>
                  <p:nvPr/>
                </p:nvSpPr>
                <p:spPr>
                  <a:xfrm>
                    <a:off x="6378844" y="3052631"/>
                    <a:ext cx="1233431" cy="12732"/>
                  </a:xfrm>
                  <a:custGeom>
                    <a:avLst/>
                    <a:gdLst>
                      <a:gd name="connsiteX0" fmla="*/ 0 w 1233431"/>
                      <a:gd name="connsiteY0" fmla="*/ 0 h 12732"/>
                      <a:gd name="connsiteX1" fmla="*/ 1233432 w 1233431"/>
                      <a:gd name="connsiteY1" fmla="*/ 0 h 12732"/>
                    </a:gdLst>
                    <a:ahLst/>
                    <a:cxnLst>
                      <a:cxn ang="0">
                        <a:pos x="connsiteX0" y="connsiteY0"/>
                      </a:cxn>
                      <a:cxn ang="0">
                        <a:pos x="connsiteX1" y="connsiteY1"/>
                      </a:cxn>
                    </a:cxnLst>
                    <a:rect l="l" t="t" r="r" b="b"/>
                    <a:pathLst>
                      <a:path w="1233431" h="12732">
                        <a:moveTo>
                          <a:pt x="0" y="0"/>
                        </a:moveTo>
                        <a:lnTo>
                          <a:pt x="1233432"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67" name="Freeform 281">
                  <a:extLst>
                    <a:ext uri="{FF2B5EF4-FFF2-40B4-BE49-F238E27FC236}">
                      <a16:creationId xmlns:a16="http://schemas.microsoft.com/office/drawing/2014/main" id="{383AC216-9644-871F-5A3D-62D99E33FABD}"/>
                    </a:ext>
                  </a:extLst>
                </p:cNvPr>
                <p:cNvSpPr/>
                <p:nvPr/>
              </p:nvSpPr>
              <p:spPr>
                <a:xfrm>
                  <a:off x="6775526" y="3025766"/>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48" name="Graphic 7">
                <a:extLst>
                  <a:ext uri="{FF2B5EF4-FFF2-40B4-BE49-F238E27FC236}">
                    <a16:creationId xmlns:a16="http://schemas.microsoft.com/office/drawing/2014/main" id="{221D6B5D-93F2-BC8D-95A8-2D37DDAD1DE8}"/>
                  </a:ext>
                </a:extLst>
              </p:cNvPr>
              <p:cNvGrpSpPr/>
              <p:nvPr/>
            </p:nvGrpSpPr>
            <p:grpSpPr>
              <a:xfrm>
                <a:off x="10188446" y="3724706"/>
                <a:ext cx="920475" cy="53730"/>
                <a:chOff x="6366792" y="3148251"/>
                <a:chExt cx="920475" cy="53730"/>
              </a:xfrm>
              <a:solidFill>
                <a:srgbClr val="1E325F"/>
              </a:solidFill>
            </p:grpSpPr>
            <p:grpSp>
              <p:nvGrpSpPr>
                <p:cNvPr id="961" name="Graphic 7">
                  <a:extLst>
                    <a:ext uri="{FF2B5EF4-FFF2-40B4-BE49-F238E27FC236}">
                      <a16:creationId xmlns:a16="http://schemas.microsoft.com/office/drawing/2014/main" id="{6A20DA28-E74E-3A2E-78AF-F83996418201}"/>
                    </a:ext>
                  </a:extLst>
                </p:cNvPr>
                <p:cNvGrpSpPr/>
                <p:nvPr/>
              </p:nvGrpSpPr>
              <p:grpSpPr>
                <a:xfrm>
                  <a:off x="6366792" y="3157419"/>
                  <a:ext cx="920475" cy="35268"/>
                  <a:chOff x="6366792" y="3157419"/>
                  <a:chExt cx="920475" cy="35268"/>
                </a:xfrm>
              </p:grpSpPr>
              <p:sp>
                <p:nvSpPr>
                  <p:cNvPr id="963" name="Freeform 277">
                    <a:extLst>
                      <a:ext uri="{FF2B5EF4-FFF2-40B4-BE49-F238E27FC236}">
                        <a16:creationId xmlns:a16="http://schemas.microsoft.com/office/drawing/2014/main" id="{667F4C29-F139-7275-73D8-78A6459F7AF2}"/>
                      </a:ext>
                    </a:extLst>
                  </p:cNvPr>
                  <p:cNvSpPr/>
                  <p:nvPr/>
                </p:nvSpPr>
                <p:spPr>
                  <a:xfrm>
                    <a:off x="6366792" y="3157419"/>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64" name="Freeform 278">
                    <a:extLst>
                      <a:ext uri="{FF2B5EF4-FFF2-40B4-BE49-F238E27FC236}">
                        <a16:creationId xmlns:a16="http://schemas.microsoft.com/office/drawing/2014/main" id="{AEA048A0-7387-9D9E-EDCE-48E77E098724}"/>
                      </a:ext>
                    </a:extLst>
                  </p:cNvPr>
                  <p:cNvSpPr/>
                  <p:nvPr/>
                </p:nvSpPr>
                <p:spPr>
                  <a:xfrm>
                    <a:off x="7287268" y="3157419"/>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65" name="Freeform 279">
                    <a:extLst>
                      <a:ext uri="{FF2B5EF4-FFF2-40B4-BE49-F238E27FC236}">
                        <a16:creationId xmlns:a16="http://schemas.microsoft.com/office/drawing/2014/main" id="{25896D3C-03EA-1EBF-551D-FC72F0B401DC}"/>
                      </a:ext>
                    </a:extLst>
                  </p:cNvPr>
                  <p:cNvSpPr/>
                  <p:nvPr/>
                </p:nvSpPr>
                <p:spPr>
                  <a:xfrm>
                    <a:off x="6366792" y="3175117"/>
                    <a:ext cx="920475" cy="12732"/>
                  </a:xfrm>
                  <a:custGeom>
                    <a:avLst/>
                    <a:gdLst>
                      <a:gd name="connsiteX0" fmla="*/ 0 w 920475"/>
                      <a:gd name="connsiteY0" fmla="*/ 0 h 12732"/>
                      <a:gd name="connsiteX1" fmla="*/ 920475 w 920475"/>
                      <a:gd name="connsiteY1" fmla="*/ 0 h 12732"/>
                    </a:gdLst>
                    <a:ahLst/>
                    <a:cxnLst>
                      <a:cxn ang="0">
                        <a:pos x="connsiteX0" y="connsiteY0"/>
                      </a:cxn>
                      <a:cxn ang="0">
                        <a:pos x="connsiteX1" y="connsiteY1"/>
                      </a:cxn>
                    </a:cxnLst>
                    <a:rect l="l" t="t" r="r" b="b"/>
                    <a:pathLst>
                      <a:path w="920475" h="12732">
                        <a:moveTo>
                          <a:pt x="0" y="0"/>
                        </a:moveTo>
                        <a:lnTo>
                          <a:pt x="920475"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62" name="Freeform 276">
                  <a:extLst>
                    <a:ext uri="{FF2B5EF4-FFF2-40B4-BE49-F238E27FC236}">
                      <a16:creationId xmlns:a16="http://schemas.microsoft.com/office/drawing/2014/main" id="{9ED61227-FD3A-AA6F-9434-AECF36E43666}"/>
                    </a:ext>
                  </a:extLst>
                </p:cNvPr>
                <p:cNvSpPr/>
                <p:nvPr/>
              </p:nvSpPr>
              <p:spPr>
                <a:xfrm>
                  <a:off x="6671630" y="3148251"/>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49" name="Graphic 7">
                <a:extLst>
                  <a:ext uri="{FF2B5EF4-FFF2-40B4-BE49-F238E27FC236}">
                    <a16:creationId xmlns:a16="http://schemas.microsoft.com/office/drawing/2014/main" id="{6EA71AB0-D8C9-8345-AB4F-8A3033F12C7C}"/>
                  </a:ext>
                </a:extLst>
              </p:cNvPr>
              <p:cNvGrpSpPr/>
              <p:nvPr/>
            </p:nvGrpSpPr>
            <p:grpSpPr>
              <a:xfrm>
                <a:off x="10180074" y="3847064"/>
                <a:ext cx="904871" cy="53730"/>
                <a:chOff x="6358420" y="3270609"/>
                <a:chExt cx="904871" cy="53730"/>
              </a:xfrm>
              <a:solidFill>
                <a:srgbClr val="1E325F"/>
              </a:solidFill>
            </p:grpSpPr>
            <p:grpSp>
              <p:nvGrpSpPr>
                <p:cNvPr id="956" name="Graphic 7">
                  <a:extLst>
                    <a:ext uri="{FF2B5EF4-FFF2-40B4-BE49-F238E27FC236}">
                      <a16:creationId xmlns:a16="http://schemas.microsoft.com/office/drawing/2014/main" id="{E7668383-3936-177F-ABF3-6E7BDADD6900}"/>
                    </a:ext>
                  </a:extLst>
                </p:cNvPr>
                <p:cNvGrpSpPr/>
                <p:nvPr/>
              </p:nvGrpSpPr>
              <p:grpSpPr>
                <a:xfrm>
                  <a:off x="6358420" y="3279776"/>
                  <a:ext cx="904871" cy="35395"/>
                  <a:chOff x="6358420" y="3279776"/>
                  <a:chExt cx="904871" cy="35395"/>
                </a:xfrm>
              </p:grpSpPr>
              <p:sp>
                <p:nvSpPr>
                  <p:cNvPr id="958" name="Freeform 272">
                    <a:extLst>
                      <a:ext uri="{FF2B5EF4-FFF2-40B4-BE49-F238E27FC236}">
                        <a16:creationId xmlns:a16="http://schemas.microsoft.com/office/drawing/2014/main" id="{FABA6905-736E-E0E1-7D71-31D5694EE21F}"/>
                      </a:ext>
                    </a:extLst>
                  </p:cNvPr>
                  <p:cNvSpPr/>
                  <p:nvPr/>
                </p:nvSpPr>
                <p:spPr>
                  <a:xfrm>
                    <a:off x="6358420" y="327977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59" name="Freeform 273">
                    <a:extLst>
                      <a:ext uri="{FF2B5EF4-FFF2-40B4-BE49-F238E27FC236}">
                        <a16:creationId xmlns:a16="http://schemas.microsoft.com/office/drawing/2014/main" id="{9EB4C7F4-3835-2E5B-03C8-CDE447967383}"/>
                      </a:ext>
                    </a:extLst>
                  </p:cNvPr>
                  <p:cNvSpPr/>
                  <p:nvPr/>
                </p:nvSpPr>
                <p:spPr>
                  <a:xfrm>
                    <a:off x="7263292" y="327977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60" name="Freeform 274">
                    <a:extLst>
                      <a:ext uri="{FF2B5EF4-FFF2-40B4-BE49-F238E27FC236}">
                        <a16:creationId xmlns:a16="http://schemas.microsoft.com/office/drawing/2014/main" id="{CE11CD11-639B-1B98-4B89-1B629C15F846}"/>
                      </a:ext>
                    </a:extLst>
                  </p:cNvPr>
                  <p:cNvSpPr/>
                  <p:nvPr/>
                </p:nvSpPr>
                <p:spPr>
                  <a:xfrm>
                    <a:off x="6358420" y="3297474"/>
                    <a:ext cx="904871" cy="12732"/>
                  </a:xfrm>
                  <a:custGeom>
                    <a:avLst/>
                    <a:gdLst>
                      <a:gd name="connsiteX0" fmla="*/ 0 w 904871"/>
                      <a:gd name="connsiteY0" fmla="*/ 0 h 12732"/>
                      <a:gd name="connsiteX1" fmla="*/ 904872 w 904871"/>
                      <a:gd name="connsiteY1" fmla="*/ 0 h 12732"/>
                    </a:gdLst>
                    <a:ahLst/>
                    <a:cxnLst>
                      <a:cxn ang="0">
                        <a:pos x="connsiteX0" y="connsiteY0"/>
                      </a:cxn>
                      <a:cxn ang="0">
                        <a:pos x="connsiteX1" y="connsiteY1"/>
                      </a:cxn>
                    </a:cxnLst>
                    <a:rect l="l" t="t" r="r" b="b"/>
                    <a:pathLst>
                      <a:path w="904871" h="12732">
                        <a:moveTo>
                          <a:pt x="0" y="0"/>
                        </a:moveTo>
                        <a:lnTo>
                          <a:pt x="904872"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57" name="Freeform 271">
                  <a:extLst>
                    <a:ext uri="{FF2B5EF4-FFF2-40B4-BE49-F238E27FC236}">
                      <a16:creationId xmlns:a16="http://schemas.microsoft.com/office/drawing/2014/main" id="{859E0F28-ACA7-AA3C-0388-F3BD6E87788E}"/>
                    </a:ext>
                  </a:extLst>
                </p:cNvPr>
                <p:cNvSpPr/>
                <p:nvPr/>
              </p:nvSpPr>
              <p:spPr>
                <a:xfrm>
                  <a:off x="6661355" y="3270609"/>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50" name="Graphic 7">
                <a:extLst>
                  <a:ext uri="{FF2B5EF4-FFF2-40B4-BE49-F238E27FC236}">
                    <a16:creationId xmlns:a16="http://schemas.microsoft.com/office/drawing/2014/main" id="{CFCEC64D-18CC-01EC-637A-B1A82BBD8BFA}"/>
                  </a:ext>
                </a:extLst>
              </p:cNvPr>
              <p:cNvGrpSpPr/>
              <p:nvPr/>
            </p:nvGrpSpPr>
            <p:grpSpPr>
              <a:xfrm>
                <a:off x="10170052" y="3969422"/>
                <a:ext cx="974389" cy="53730"/>
                <a:chOff x="6348398" y="3392967"/>
                <a:chExt cx="974389" cy="53730"/>
              </a:xfrm>
              <a:solidFill>
                <a:srgbClr val="1E325F"/>
              </a:solidFill>
            </p:grpSpPr>
            <p:grpSp>
              <p:nvGrpSpPr>
                <p:cNvPr id="951" name="Graphic 7">
                  <a:extLst>
                    <a:ext uri="{FF2B5EF4-FFF2-40B4-BE49-F238E27FC236}">
                      <a16:creationId xmlns:a16="http://schemas.microsoft.com/office/drawing/2014/main" id="{C9491920-8838-D6A0-ED1B-F6019131A97D}"/>
                    </a:ext>
                  </a:extLst>
                </p:cNvPr>
                <p:cNvGrpSpPr/>
                <p:nvPr/>
              </p:nvGrpSpPr>
              <p:grpSpPr>
                <a:xfrm>
                  <a:off x="6348398" y="3402262"/>
                  <a:ext cx="974389" cy="35268"/>
                  <a:chOff x="6348398" y="3402262"/>
                  <a:chExt cx="974389" cy="35268"/>
                </a:xfrm>
              </p:grpSpPr>
              <p:sp>
                <p:nvSpPr>
                  <p:cNvPr id="953" name="Freeform 267">
                    <a:extLst>
                      <a:ext uri="{FF2B5EF4-FFF2-40B4-BE49-F238E27FC236}">
                        <a16:creationId xmlns:a16="http://schemas.microsoft.com/office/drawing/2014/main" id="{7684BD91-DA16-5E4A-3024-42ABB2A22C82}"/>
                      </a:ext>
                    </a:extLst>
                  </p:cNvPr>
                  <p:cNvSpPr/>
                  <p:nvPr/>
                </p:nvSpPr>
                <p:spPr>
                  <a:xfrm>
                    <a:off x="6348398" y="3402262"/>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54" name="Freeform 268">
                    <a:extLst>
                      <a:ext uri="{FF2B5EF4-FFF2-40B4-BE49-F238E27FC236}">
                        <a16:creationId xmlns:a16="http://schemas.microsoft.com/office/drawing/2014/main" id="{BB8F8FE8-723C-B3F7-96C9-CDF0216EC782}"/>
                      </a:ext>
                    </a:extLst>
                  </p:cNvPr>
                  <p:cNvSpPr/>
                  <p:nvPr/>
                </p:nvSpPr>
                <p:spPr>
                  <a:xfrm>
                    <a:off x="7322788" y="3402262"/>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55" name="Freeform 269">
                    <a:extLst>
                      <a:ext uri="{FF2B5EF4-FFF2-40B4-BE49-F238E27FC236}">
                        <a16:creationId xmlns:a16="http://schemas.microsoft.com/office/drawing/2014/main" id="{946482E8-6CC0-90B6-082E-C6490C7BB23E}"/>
                      </a:ext>
                    </a:extLst>
                  </p:cNvPr>
                  <p:cNvSpPr/>
                  <p:nvPr/>
                </p:nvSpPr>
                <p:spPr>
                  <a:xfrm>
                    <a:off x="6348398" y="3419832"/>
                    <a:ext cx="974389" cy="12732"/>
                  </a:xfrm>
                  <a:custGeom>
                    <a:avLst/>
                    <a:gdLst>
                      <a:gd name="connsiteX0" fmla="*/ 0 w 974389"/>
                      <a:gd name="connsiteY0" fmla="*/ 0 h 12732"/>
                      <a:gd name="connsiteX1" fmla="*/ 974389 w 974389"/>
                      <a:gd name="connsiteY1" fmla="*/ 0 h 12732"/>
                    </a:gdLst>
                    <a:ahLst/>
                    <a:cxnLst>
                      <a:cxn ang="0">
                        <a:pos x="connsiteX0" y="connsiteY0"/>
                      </a:cxn>
                      <a:cxn ang="0">
                        <a:pos x="connsiteX1" y="connsiteY1"/>
                      </a:cxn>
                    </a:cxnLst>
                    <a:rect l="l" t="t" r="r" b="b"/>
                    <a:pathLst>
                      <a:path w="974389" h="12732">
                        <a:moveTo>
                          <a:pt x="0" y="0"/>
                        </a:moveTo>
                        <a:lnTo>
                          <a:pt x="974389"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52" name="Freeform 266">
                  <a:extLst>
                    <a:ext uri="{FF2B5EF4-FFF2-40B4-BE49-F238E27FC236}">
                      <a16:creationId xmlns:a16="http://schemas.microsoft.com/office/drawing/2014/main" id="{50739149-B184-4D2C-AF05-EB6A29CDEF90}"/>
                    </a:ext>
                  </a:extLst>
                </p:cNvPr>
                <p:cNvSpPr/>
                <p:nvPr/>
              </p:nvSpPr>
              <p:spPr>
                <a:xfrm>
                  <a:off x="6670742" y="3392967"/>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941" name="Graphic 7">
              <a:extLst>
                <a:ext uri="{FF2B5EF4-FFF2-40B4-BE49-F238E27FC236}">
                  <a16:creationId xmlns:a16="http://schemas.microsoft.com/office/drawing/2014/main" id="{6CBA4CF5-8BD8-730B-93A3-8B2741F68ADE}"/>
                </a:ext>
              </a:extLst>
            </p:cNvPr>
            <p:cNvGrpSpPr/>
            <p:nvPr/>
          </p:nvGrpSpPr>
          <p:grpSpPr>
            <a:xfrm>
              <a:off x="4625768" y="4086464"/>
              <a:ext cx="464804" cy="53730"/>
              <a:chOff x="5992818" y="3515325"/>
              <a:chExt cx="464804" cy="53730"/>
            </a:xfrm>
            <a:solidFill>
              <a:srgbClr val="1E325F"/>
            </a:solidFill>
          </p:grpSpPr>
          <p:grpSp>
            <p:nvGrpSpPr>
              <p:cNvPr id="942" name="Graphic 7">
                <a:extLst>
                  <a:ext uri="{FF2B5EF4-FFF2-40B4-BE49-F238E27FC236}">
                    <a16:creationId xmlns:a16="http://schemas.microsoft.com/office/drawing/2014/main" id="{8E095689-E42D-FECD-1343-3AC6B79F53D4}"/>
                  </a:ext>
                </a:extLst>
              </p:cNvPr>
              <p:cNvGrpSpPr/>
              <p:nvPr/>
            </p:nvGrpSpPr>
            <p:grpSpPr>
              <a:xfrm>
                <a:off x="5992818" y="3524620"/>
                <a:ext cx="464804" cy="35268"/>
                <a:chOff x="5992818" y="3524620"/>
                <a:chExt cx="464804" cy="35268"/>
              </a:xfrm>
            </p:grpSpPr>
            <p:sp>
              <p:nvSpPr>
                <p:cNvPr id="944" name="Freeform 262">
                  <a:extLst>
                    <a:ext uri="{FF2B5EF4-FFF2-40B4-BE49-F238E27FC236}">
                      <a16:creationId xmlns:a16="http://schemas.microsoft.com/office/drawing/2014/main" id="{3E76B38E-9A22-85F8-598B-ABCDF4AA1F6D}"/>
                    </a:ext>
                  </a:extLst>
                </p:cNvPr>
                <p:cNvSpPr/>
                <p:nvPr/>
              </p:nvSpPr>
              <p:spPr>
                <a:xfrm>
                  <a:off x="5992818" y="352462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45" name="Freeform 263">
                  <a:extLst>
                    <a:ext uri="{FF2B5EF4-FFF2-40B4-BE49-F238E27FC236}">
                      <a16:creationId xmlns:a16="http://schemas.microsoft.com/office/drawing/2014/main" id="{D6FFB9E1-A307-24FB-FD9D-2911CFE7015F}"/>
                    </a:ext>
                  </a:extLst>
                </p:cNvPr>
                <p:cNvSpPr/>
                <p:nvPr/>
              </p:nvSpPr>
              <p:spPr>
                <a:xfrm>
                  <a:off x="6457622" y="352462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46" name="Freeform 264">
                  <a:extLst>
                    <a:ext uri="{FF2B5EF4-FFF2-40B4-BE49-F238E27FC236}">
                      <a16:creationId xmlns:a16="http://schemas.microsoft.com/office/drawing/2014/main" id="{D66CA73E-F21B-54D8-A082-C36E15B22A91}"/>
                    </a:ext>
                  </a:extLst>
                </p:cNvPr>
                <p:cNvSpPr/>
                <p:nvPr/>
              </p:nvSpPr>
              <p:spPr>
                <a:xfrm>
                  <a:off x="5992818" y="3542190"/>
                  <a:ext cx="464804" cy="12732"/>
                </a:xfrm>
                <a:custGeom>
                  <a:avLst/>
                  <a:gdLst>
                    <a:gd name="connsiteX0" fmla="*/ 0 w 464804"/>
                    <a:gd name="connsiteY0" fmla="*/ 0 h 12732"/>
                    <a:gd name="connsiteX1" fmla="*/ 464804 w 464804"/>
                    <a:gd name="connsiteY1" fmla="*/ 0 h 12732"/>
                  </a:gdLst>
                  <a:ahLst/>
                  <a:cxnLst>
                    <a:cxn ang="0">
                      <a:pos x="connsiteX0" y="connsiteY0"/>
                    </a:cxn>
                    <a:cxn ang="0">
                      <a:pos x="connsiteX1" y="connsiteY1"/>
                    </a:cxn>
                  </a:cxnLst>
                  <a:rect l="l" t="t" r="r" b="b"/>
                  <a:pathLst>
                    <a:path w="464804" h="12732">
                      <a:moveTo>
                        <a:pt x="0" y="0"/>
                      </a:moveTo>
                      <a:lnTo>
                        <a:pt x="464804"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43" name="Freeform 261">
                <a:extLst>
                  <a:ext uri="{FF2B5EF4-FFF2-40B4-BE49-F238E27FC236}">
                    <a16:creationId xmlns:a16="http://schemas.microsoft.com/office/drawing/2014/main" id="{66994FDA-0778-75EC-E702-1EC52D221535}"/>
                  </a:ext>
                </a:extLst>
              </p:cNvPr>
              <p:cNvSpPr/>
              <p:nvPr/>
            </p:nvSpPr>
            <p:spPr>
              <a:xfrm>
                <a:off x="6088341" y="3515325"/>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spTree>
    <p:extLst>
      <p:ext uri="{BB962C8B-B14F-4D97-AF65-F5344CB8AC3E}">
        <p14:creationId xmlns:p14="http://schemas.microsoft.com/office/powerpoint/2010/main" val="3253682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latin typeface="+mn-lt"/>
              </a:rPr>
              <a:t>LBA49：切除可能NSCLC（R-NSCLC）患者におけるネオアジュバント療法中のctDNAクリアランス（CL）と病理学的奏効および無イベント生存率（EFS）との関連：AEGEANからの拡大解析 </a:t>
            </a:r>
            <a:br>
              <a:rPr lang="en-GB" altLang="ja-JP" dirty="0">
                <a:latin typeface="+mn-lt"/>
              </a:rPr>
            </a:br>
            <a:r>
              <a:rPr lang="ja-jp" dirty="0">
                <a:latin typeface="+mn-lt"/>
              </a:rPr>
              <a:t>- Reck M、他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br>
              <a:rPr lang="en-GB" b="1" dirty="0"/>
            </a:br>
            <a:endParaRPr lang="en-GB" b="1" dirty="0"/>
          </a:p>
          <a:p>
            <a:pPr rtl="0">
              <a:spcBef>
                <a:spcPts val="22200"/>
              </a:spcBef>
            </a:pPr>
            <a:r>
              <a:rPr lang="ja-jp" b="1"/>
              <a:t>結論</a:t>
            </a:r>
          </a:p>
          <a:p>
            <a:pPr lvl="1" rtl="0"/>
            <a:r>
              <a:rPr lang="ja-jp"/>
              <a:t>切除可能なNSCLC患者において、手術前のctDNAクリアランスは、いずれの治療群においてもpCR、EFS、OSの改善と関連していました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Reck M、他Ann Oncol 2024；35(補遺)：抄録LBA49</a:t>
            </a:r>
          </a:p>
        </p:txBody>
      </p:sp>
      <p:sp>
        <p:nvSpPr>
          <p:cNvPr id="4" name="TextBox 3">
            <a:extLst>
              <a:ext uri="{FF2B5EF4-FFF2-40B4-BE49-F238E27FC236}">
                <a16:creationId xmlns:a16="http://schemas.microsoft.com/office/drawing/2014/main" id="{1C1C39A7-A9D0-9F14-F91F-9025BA1B51AE}"/>
              </a:ext>
            </a:extLst>
          </p:cNvPr>
          <p:cNvSpPr txBox="1"/>
          <p:nvPr/>
        </p:nvSpPr>
        <p:spPr>
          <a:xfrm>
            <a:off x="304799" y="1808198"/>
            <a:ext cx="5665805" cy="279757"/>
          </a:xfrm>
          <a:prstGeom prst="rect">
            <a:avLst/>
          </a:prstGeom>
          <a:noFill/>
        </p:spPr>
        <p:txBody>
          <a:bodyPr wrap="square" rtlCol="0">
            <a:spAutoFit/>
          </a:bodyPr>
          <a:lstStyle/>
          <a:p>
            <a:pPr algn="ctr" rtl="0" fontAlgn="base" hangingPunct="0">
              <a:lnSpc>
                <a:spcPct val="110000"/>
              </a:lnSpc>
              <a:spcBef>
                <a:spcPct val="0"/>
              </a:spcBef>
              <a:spcAft>
                <a:spcPct val="0"/>
              </a:spcAft>
              <a:defRPr/>
            </a:pPr>
            <a:r>
              <a:rPr lang="ja-jp" sz="1200" b="1" kern="0" dirty="0">
                <a:solidFill>
                  <a:srgbClr val="363636"/>
                </a:solidFill>
                <a:latin typeface="+mn-lt"/>
                <a:ea typeface="+mj-ea"/>
                <a:cs typeface="Arial" panose="020B0604020202020204" pitchFamily="34" charset="0"/>
                <a:sym typeface="Arial"/>
              </a:rPr>
              <a:t>pCRにおける各時点でのctDNAクリアランスの予測値 </a:t>
            </a:r>
          </a:p>
        </p:txBody>
      </p:sp>
      <p:graphicFrame>
        <p:nvGraphicFramePr>
          <p:cNvPr id="6" name="Table 5">
            <a:extLst>
              <a:ext uri="{FF2B5EF4-FFF2-40B4-BE49-F238E27FC236}">
                <a16:creationId xmlns:a16="http://schemas.microsoft.com/office/drawing/2014/main" id="{24B77236-DB02-0A3E-DE29-99C39D8ABCF7}"/>
              </a:ext>
            </a:extLst>
          </p:cNvPr>
          <p:cNvGraphicFramePr>
            <a:graphicFrameLocks noGrp="1"/>
          </p:cNvGraphicFramePr>
          <p:nvPr>
            <p:extLst>
              <p:ext uri="{D42A27DB-BD31-4B8C-83A1-F6EECF244321}">
                <p14:modId xmlns:p14="http://schemas.microsoft.com/office/powerpoint/2010/main" val="2609246293"/>
              </p:ext>
            </p:extLst>
          </p:nvPr>
        </p:nvGraphicFramePr>
        <p:xfrm>
          <a:off x="304799" y="2118041"/>
          <a:ext cx="5665805" cy="1529280"/>
        </p:xfrm>
        <a:graphic>
          <a:graphicData uri="http://schemas.openxmlformats.org/drawingml/2006/table">
            <a:tbl>
              <a:tblPr firstRow="1" bandRow="1">
                <a:tableStyleId>{69012ECD-51FC-41F1-AA8D-1B2483CD663E}</a:tableStyleId>
              </a:tblPr>
              <a:tblGrid>
                <a:gridCol w="950741">
                  <a:extLst>
                    <a:ext uri="{9D8B030D-6E8A-4147-A177-3AD203B41FA5}">
                      <a16:colId xmlns:a16="http://schemas.microsoft.com/office/drawing/2014/main" val="637796649"/>
                    </a:ext>
                  </a:extLst>
                </a:gridCol>
                <a:gridCol w="1178766">
                  <a:extLst>
                    <a:ext uri="{9D8B030D-6E8A-4147-A177-3AD203B41FA5}">
                      <a16:colId xmlns:a16="http://schemas.microsoft.com/office/drawing/2014/main" val="3893295012"/>
                    </a:ext>
                  </a:extLst>
                </a:gridCol>
                <a:gridCol w="1178766">
                  <a:extLst>
                    <a:ext uri="{9D8B030D-6E8A-4147-A177-3AD203B41FA5}">
                      <a16:colId xmlns:a16="http://schemas.microsoft.com/office/drawing/2014/main" val="1294520425"/>
                    </a:ext>
                  </a:extLst>
                </a:gridCol>
                <a:gridCol w="1178766">
                  <a:extLst>
                    <a:ext uri="{9D8B030D-6E8A-4147-A177-3AD203B41FA5}">
                      <a16:colId xmlns:a16="http://schemas.microsoft.com/office/drawing/2014/main" val="4044423893"/>
                    </a:ext>
                  </a:extLst>
                </a:gridCol>
                <a:gridCol w="1178766">
                  <a:extLst>
                    <a:ext uri="{9D8B030D-6E8A-4147-A177-3AD203B41FA5}">
                      <a16:colId xmlns:a16="http://schemas.microsoft.com/office/drawing/2014/main" val="1309316875"/>
                    </a:ext>
                  </a:extLst>
                </a:gridCol>
              </a:tblGrid>
              <a:tr h="147566">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a:solidFill>
                            <a:schemeClr val="tx2"/>
                          </a:solidFill>
                          <a:latin typeface="+mn-lt"/>
                        </a:rPr>
                        <a:t>pCR、％</a:t>
                      </a:r>
                    </a:p>
                  </a:txBody>
                  <a:tcPr marL="72000" marR="36000" marT="36000" marB="36000" anchor="b">
                    <a:lnB w="12700" cap="flat" cmpd="sng" algn="ctr">
                      <a:noFill/>
                      <a:prstDash val="solid"/>
                      <a:round/>
                      <a:headEnd type="none" w="med" len="med"/>
                      <a:tailEnd type="none" w="med" len="med"/>
                    </a:lnB>
                    <a:solidFill>
                      <a:schemeClr val="accent1"/>
                    </a:solidFill>
                  </a:tcPr>
                </a:tc>
                <a:tc gridSpan="2">
                  <a:txBody>
                    <a:bodyPr/>
                    <a:lstStyle/>
                    <a:p>
                      <a:pPr algn="ctr" rtl="0"/>
                      <a:r>
                        <a:rPr lang="ja-jp" sz="1200" noProof="0">
                          <a:solidFill>
                            <a:srgbClr val="FFFFFF"/>
                          </a:solidFill>
                          <a:latin typeface="+mn-lt"/>
                          <a:ea typeface="SimSun" pitchFamily="2" charset="-122"/>
                        </a:rPr>
                        <a:t>デュルバルマブ </a:t>
                      </a:r>
                      <a:endParaRPr lang="en-US" sz="1200" b="1" dirty="0">
                        <a:solidFill>
                          <a:schemeClr val="tx2"/>
                        </a:solidFill>
                        <a:latin typeface="+mn-lt"/>
                      </a:endParaRPr>
                    </a:p>
                  </a:txBody>
                  <a:tcPr marL="72000" marR="36000" marT="36000" marB="36000" anchor="b">
                    <a:solidFill>
                      <a:schemeClr val="accent1"/>
                    </a:solidFill>
                  </a:tcPr>
                </a:tc>
                <a:tc hMerge="1">
                  <a:txBody>
                    <a:bodyPr/>
                    <a:lstStyle/>
                    <a:p>
                      <a:pPr rtl="0"/>
                      <a:endParaRPr lang="en-US"/>
                    </a:p>
                  </a:txBody>
                  <a:tcPr/>
                </a:tc>
                <a:tc gridSpan="2">
                  <a:txBody>
                    <a:bodyPr/>
                    <a:lstStyle/>
                    <a:p>
                      <a:pPr algn="ctr" rtl="0"/>
                      <a:r>
                        <a:rPr lang="ja-jp" sz="1200" b="1">
                          <a:solidFill>
                            <a:schemeClr val="tx2"/>
                          </a:solidFill>
                          <a:latin typeface="+mn-lt"/>
                        </a:rPr>
                        <a:t>プラセボ</a:t>
                      </a:r>
                    </a:p>
                  </a:txBody>
                  <a:tcPr marL="72000" marR="36000" marT="36000" marB="36000" anchor="b">
                    <a:solidFill>
                      <a:schemeClr val="accent1"/>
                    </a:solidFill>
                  </a:tcPr>
                </a:tc>
                <a:tc hMerge="1">
                  <a:txBody>
                    <a:bodyPr/>
                    <a:lstStyle/>
                    <a:p>
                      <a:pPr algn="ctr" rtl="0"/>
                      <a:endParaRPr lang="en-US" sz="1200" b="1" dirty="0">
                        <a:solidFill>
                          <a:schemeClr val="tx2"/>
                        </a:solidFill>
                        <a:latin typeface="Arial Narrow" panose="020B0606020202030204" pitchFamily="34" charset="0"/>
                      </a:endParaRPr>
                    </a:p>
                  </a:txBody>
                  <a:tcPr marL="83028" marR="83028" marT="41514" marB="41514" anchor="ctr">
                    <a:solidFill>
                      <a:schemeClr val="accent1"/>
                    </a:solidFill>
                  </a:tcPr>
                </a:tc>
                <a:extLst>
                  <a:ext uri="{0D108BD9-81ED-4DB2-BD59-A6C34878D82A}">
                    <a16:rowId xmlns:a16="http://schemas.microsoft.com/office/drawing/2014/main" val="3022306974"/>
                  </a:ext>
                </a:extLst>
              </a:tr>
              <a:tr h="233809">
                <a:tc vMerge="1">
                  <a:txBody>
                    <a:bodyPr/>
                    <a:lstStyle/>
                    <a:p>
                      <a:pPr algn="ctr" rtl="0"/>
                      <a:endParaRPr lang="en-US"/>
                    </a:p>
                  </a:txBody>
                  <a:tcPr anchor="ctr"/>
                </a:tc>
                <a:tc>
                  <a:txBody>
                    <a:bodyPr/>
                    <a:lstStyle/>
                    <a:p>
                      <a:pPr algn="ctr" rtl="0"/>
                      <a:r>
                        <a:rPr lang="ja-jp" sz="1200" b="1">
                          <a:solidFill>
                            <a:schemeClr val="tx2"/>
                          </a:solidFill>
                          <a:latin typeface="+mn-lt"/>
                        </a:rPr>
                        <a:t>陽性予測値</a:t>
                      </a:r>
                    </a:p>
                  </a:txBody>
                  <a:tcPr marL="72000" marR="36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a:solidFill>
                            <a:schemeClr val="tx2"/>
                          </a:solidFill>
                          <a:latin typeface="+mn-lt"/>
                        </a:rPr>
                        <a:t>陰性予測値</a:t>
                      </a:r>
                    </a:p>
                  </a:txBody>
                  <a:tcPr marL="72000" marR="36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a:solidFill>
                            <a:schemeClr val="tx2"/>
                          </a:solidFill>
                          <a:latin typeface="+mn-lt"/>
                        </a:rPr>
                        <a:t>陽性予測値</a:t>
                      </a:r>
                    </a:p>
                  </a:txBody>
                  <a:tcPr marL="72000" marR="36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a:solidFill>
                            <a:schemeClr val="tx2"/>
                          </a:solidFill>
                          <a:latin typeface="+mn-lt"/>
                        </a:rPr>
                        <a:t>陰性予測値</a:t>
                      </a:r>
                    </a:p>
                  </a:txBody>
                  <a:tcPr marL="72000" marR="36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710726924"/>
                  </a:ext>
                </a:extLst>
              </a:tr>
              <a:tr h="132319">
                <a:tc>
                  <a:txBody>
                    <a:bodyPr/>
                    <a:lstStyle/>
                    <a:p>
                      <a:pPr algn="l" rtl="0"/>
                      <a:r>
                        <a:rPr lang="ja-jp" sz="1200">
                          <a:solidFill>
                            <a:schemeClr val="tx1"/>
                          </a:solidFill>
                          <a:latin typeface="+mn-lt"/>
                        </a:rPr>
                        <a:t>C2D1</a:t>
                      </a:r>
                    </a:p>
                  </a:txBody>
                  <a:tcPr marL="72000" marR="36000" marT="36000" marB="36000" anchor="ctr">
                    <a:lnT w="12700" cap="flat" cmpd="sng" algn="ctr">
                      <a:noFill/>
                      <a:prstDash val="solid"/>
                      <a:round/>
                      <a:headEnd type="none" w="med" len="med"/>
                      <a:tailEnd type="none" w="med" len="med"/>
                    </a:lnT>
                  </a:tcP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latin typeface="+mn-lt"/>
                          <a:sym typeface="Arial"/>
                        </a:rPr>
                        <a:t>49</a:t>
                      </a:r>
                      <a:endParaRPr lang="en-US" sz="1200" b="0" i="0" u="none" strike="noStrike" cap="none" dirty="0">
                        <a:solidFill>
                          <a:schemeClr val="tx1"/>
                        </a:solidFill>
                        <a:latin typeface="+mn-lt"/>
                        <a:ea typeface="+mn-ea"/>
                        <a:cs typeface="+mn-cs"/>
                        <a:sym typeface="Arial"/>
                      </a:endParaRPr>
                    </a:p>
                  </a:txBody>
                  <a:tcPr marL="72000" marR="36000" marT="36000" marB="36000" anchor="ctr">
                    <a:lnT w="12700" cap="flat" cmpd="sng" algn="ctr">
                      <a:noFill/>
                      <a:prstDash val="solid"/>
                      <a:round/>
                      <a:headEnd type="none" w="med" len="med"/>
                      <a:tailEnd type="none" w="med" len="med"/>
                    </a:lnT>
                  </a:tcP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latin typeface="+mn-lt"/>
                          <a:sym typeface="Arial"/>
                        </a:rPr>
                        <a:t>89</a:t>
                      </a:r>
                      <a:endParaRPr lang="en-US" sz="1200" b="0" i="0" u="none" strike="noStrike" cap="none" dirty="0">
                        <a:solidFill>
                          <a:schemeClr val="tx1"/>
                        </a:solidFill>
                        <a:latin typeface="+mn-lt"/>
                        <a:ea typeface="+mn-ea"/>
                        <a:cs typeface="+mn-cs"/>
                        <a:sym typeface="Arial"/>
                      </a:endParaRPr>
                    </a:p>
                  </a:txBody>
                  <a:tcPr marL="72000" marR="36000" marT="36000" marB="36000" anchor="ctr">
                    <a:lnT w="12700" cap="flat" cmpd="sng" algn="ctr">
                      <a:noFill/>
                      <a:prstDash val="solid"/>
                      <a:round/>
                      <a:headEnd type="none" w="med" len="med"/>
                      <a:tailEnd type="none" w="med" len="med"/>
                    </a:lnT>
                  </a:tcP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sym typeface="Arial"/>
                        </a:rPr>
                        <a:t>11</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lnT w="12700" cap="flat" cmpd="sng" algn="ctr">
                      <a:noFill/>
                      <a:prstDash val="solid"/>
                      <a:round/>
                      <a:headEnd type="none" w="med" len="med"/>
                      <a:tailEnd type="none" w="med" len="med"/>
                    </a:lnT>
                  </a:tcP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sym typeface="Arial"/>
                        </a:rPr>
                        <a:t>98</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526981255"/>
                  </a:ext>
                </a:extLst>
              </a:tr>
              <a:tr h="132319">
                <a:tc>
                  <a:txBody>
                    <a:bodyPr/>
                    <a:lstStyle/>
                    <a:p>
                      <a:pPr algn="l" rtl="0"/>
                      <a:r>
                        <a:rPr lang="ja-jp" sz="1200">
                          <a:solidFill>
                            <a:schemeClr val="tx1"/>
                          </a:solidFill>
                          <a:latin typeface="+mn-lt"/>
                        </a:rPr>
                        <a:t>C3D1</a:t>
                      </a: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latin typeface="+mn-lt"/>
                          <a:sym typeface="Arial"/>
                        </a:rPr>
                        <a:t>39</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latin typeface="+mn-lt"/>
                          <a:sym typeface="Arial"/>
                        </a:rPr>
                        <a:t>94</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sym typeface="Arial"/>
                        </a:rPr>
                        <a:t>12</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sym typeface="Arial"/>
                        </a:rPr>
                        <a:t>100</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extLst>
                  <a:ext uri="{0D108BD9-81ED-4DB2-BD59-A6C34878D82A}">
                    <a16:rowId xmlns:a16="http://schemas.microsoft.com/office/drawing/2014/main" val="4171520872"/>
                  </a:ext>
                </a:extLst>
              </a:tr>
              <a:tr h="132319">
                <a:tc>
                  <a:txBody>
                    <a:bodyPr/>
                    <a:lstStyle/>
                    <a:p>
                      <a:pPr algn="l" rtl="0"/>
                      <a:r>
                        <a:rPr lang="ja-jp" sz="1200">
                          <a:solidFill>
                            <a:schemeClr val="tx1"/>
                          </a:solidFill>
                          <a:latin typeface="+mn-lt"/>
                        </a:rPr>
                        <a:t>C4D1</a:t>
                      </a: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latin typeface="+mn-lt"/>
                          <a:sym typeface="Arial"/>
                        </a:rPr>
                        <a:t>40</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latin typeface="+mn-lt"/>
                          <a:sym typeface="Arial"/>
                        </a:rPr>
                        <a:t>100</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sym typeface="Arial"/>
                        </a:rPr>
                        <a:t>12</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sym typeface="Arial"/>
                        </a:rPr>
                        <a:t>100</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extLst>
                  <a:ext uri="{0D108BD9-81ED-4DB2-BD59-A6C34878D82A}">
                    <a16:rowId xmlns:a16="http://schemas.microsoft.com/office/drawing/2014/main" val="2713494036"/>
                  </a:ext>
                </a:extLst>
              </a:tr>
              <a:tr h="132319">
                <a:tc>
                  <a:txBody>
                    <a:bodyPr/>
                    <a:lstStyle/>
                    <a:p>
                      <a:pPr algn="l" rtl="0"/>
                      <a:r>
                        <a:rPr lang="ja-jp" sz="1200">
                          <a:solidFill>
                            <a:schemeClr val="tx1"/>
                          </a:solidFill>
                          <a:latin typeface="+mn-lt"/>
                        </a:rPr>
                        <a:t>手術前</a:t>
                      </a: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latin typeface="+mn-lt"/>
                          <a:sym typeface="Arial"/>
                        </a:rPr>
                        <a:t>40</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latin typeface="+mn-lt"/>
                          <a:sym typeface="Arial"/>
                        </a:rPr>
                        <a:t>100</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sym typeface="Arial"/>
                        </a:rPr>
                        <a:t>13</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ja-jp" sz="1200" b="0" u="none" strike="noStrike" cap="none">
                          <a:solidFill>
                            <a:schemeClr val="tx1"/>
                          </a:solidFill>
                          <a:sym typeface="Arial"/>
                        </a:rPr>
                        <a:t>100</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extLst>
                  <a:ext uri="{0D108BD9-81ED-4DB2-BD59-A6C34878D82A}">
                    <a16:rowId xmlns:a16="http://schemas.microsoft.com/office/drawing/2014/main" val="1697060816"/>
                  </a:ext>
                </a:extLst>
              </a:tr>
            </a:tbl>
          </a:graphicData>
        </a:graphic>
      </p:graphicFrame>
      <p:graphicFrame>
        <p:nvGraphicFramePr>
          <p:cNvPr id="5" name="Table 4">
            <a:extLst>
              <a:ext uri="{FF2B5EF4-FFF2-40B4-BE49-F238E27FC236}">
                <a16:creationId xmlns:a16="http://schemas.microsoft.com/office/drawing/2014/main" id="{6E4A63F3-1CBF-8621-D559-8261A29DFAE8}"/>
              </a:ext>
            </a:extLst>
          </p:cNvPr>
          <p:cNvGraphicFramePr>
            <a:graphicFrameLocks noGrp="1"/>
          </p:cNvGraphicFramePr>
          <p:nvPr>
            <p:extLst>
              <p:ext uri="{D42A27DB-BD31-4B8C-83A1-F6EECF244321}">
                <p14:modId xmlns:p14="http://schemas.microsoft.com/office/powerpoint/2010/main" val="4067847458"/>
              </p:ext>
            </p:extLst>
          </p:nvPr>
        </p:nvGraphicFramePr>
        <p:xfrm>
          <a:off x="6221398" y="2087955"/>
          <a:ext cx="5428057" cy="2293920"/>
        </p:xfrm>
        <a:graphic>
          <a:graphicData uri="http://schemas.openxmlformats.org/drawingml/2006/table">
            <a:tbl>
              <a:tblPr firstRow="1" bandRow="1">
                <a:tableStyleId>{69012ECD-51FC-41F1-AA8D-1B2483CD663E}</a:tableStyleId>
              </a:tblPr>
              <a:tblGrid>
                <a:gridCol w="2510825">
                  <a:extLst>
                    <a:ext uri="{9D8B030D-6E8A-4147-A177-3AD203B41FA5}">
                      <a16:colId xmlns:a16="http://schemas.microsoft.com/office/drawing/2014/main" val="334491970"/>
                    </a:ext>
                  </a:extLst>
                </a:gridCol>
                <a:gridCol w="1458616">
                  <a:extLst>
                    <a:ext uri="{9D8B030D-6E8A-4147-A177-3AD203B41FA5}">
                      <a16:colId xmlns:a16="http://schemas.microsoft.com/office/drawing/2014/main" val="2238239513"/>
                    </a:ext>
                  </a:extLst>
                </a:gridCol>
                <a:gridCol w="1458616">
                  <a:extLst>
                    <a:ext uri="{9D8B030D-6E8A-4147-A177-3AD203B41FA5}">
                      <a16:colId xmlns:a16="http://schemas.microsoft.com/office/drawing/2014/main" val="1844842350"/>
                    </a:ext>
                  </a:extLst>
                </a:gridCol>
              </a:tblGrid>
              <a:tr h="0">
                <a:tc>
                  <a:txBody>
                    <a:bodyPr/>
                    <a:lstStyle/>
                    <a:p>
                      <a:pPr algn="l" rtl="0" fontAlgn="ctr"/>
                      <a:r>
                        <a:rPr lang="ja-jp" sz="1200" b="1" u="none" strike="noStrike">
                          <a:effectLst/>
                        </a:rPr>
                        <a:t> </a:t>
                      </a:r>
                      <a:endParaRPr lang="en-US" sz="1200" b="1" i="0" u="none" strike="noStrike" dirty="0">
                        <a:solidFill>
                          <a:srgbClr val="000000"/>
                        </a:solidFill>
                        <a:effectLst/>
                        <a:latin typeface="Arial Narrow" panose="020B0606020202030204" pitchFamily="34" charset="0"/>
                      </a:endParaRPr>
                    </a:p>
                  </a:txBody>
                  <a:tcPr marL="72000" marR="36000" marT="36000" marB="36000" anchor="b"/>
                </a:tc>
                <a:tc>
                  <a:txBody>
                    <a:bodyPr/>
                    <a:lstStyle/>
                    <a:p>
                      <a:pPr algn="ctr" rtl="0"/>
                      <a:r>
                        <a:rPr lang="ja-jp" sz="1200" noProof="0">
                          <a:solidFill>
                            <a:srgbClr val="FFFFFF"/>
                          </a:solidFill>
                          <a:latin typeface="+mn-lt"/>
                          <a:ea typeface="SimSun" pitchFamily="2" charset="-122"/>
                        </a:rPr>
                        <a:t>デュルバルマブ </a:t>
                      </a:r>
                      <a:endParaRPr lang="en-US" sz="1200" b="1" dirty="0">
                        <a:solidFill>
                          <a:schemeClr val="tx2"/>
                        </a:solidFill>
                        <a:latin typeface="+mn-lt"/>
                      </a:endParaRPr>
                    </a:p>
                  </a:txBody>
                  <a:tcPr marL="72000" marR="36000" marT="36000" marB="36000" anchor="b"/>
                </a:tc>
                <a:tc>
                  <a:txBody>
                    <a:bodyPr/>
                    <a:lstStyle/>
                    <a:p>
                      <a:pPr algn="ctr" rtl="0"/>
                      <a:r>
                        <a:rPr lang="ja-jp" sz="1200" b="1">
                          <a:solidFill>
                            <a:schemeClr val="tx2"/>
                          </a:solidFill>
                          <a:latin typeface="+mn-lt"/>
                        </a:rPr>
                        <a:t>プラセボ</a:t>
                      </a:r>
                    </a:p>
                  </a:txBody>
                  <a:tcPr marL="72000" marR="36000" marT="36000" marB="36000" anchor="b"/>
                </a:tc>
                <a:extLst>
                  <a:ext uri="{0D108BD9-81ED-4DB2-BD59-A6C34878D82A}">
                    <a16:rowId xmlns:a16="http://schemas.microsoft.com/office/drawing/2014/main" val="3810368602"/>
                  </a:ext>
                </a:extLst>
              </a:tr>
              <a:tr h="0">
                <a:tc>
                  <a:txBody>
                    <a:bodyPr/>
                    <a:lstStyle/>
                    <a:p>
                      <a:pPr algn="l" rtl="0" fontAlgn="ctr"/>
                      <a:r>
                        <a:rPr lang="ja-jp" sz="1200" b="0" i="0" u="none" strike="noStrike">
                          <a:solidFill>
                            <a:schemeClr val="tx1"/>
                          </a:solidFill>
                          <a:effectLst/>
                          <a:latin typeface="+mn-lt"/>
                        </a:rPr>
                        <a:t>EFS HR（95％CI）</a:t>
                      </a:r>
                    </a:p>
                  </a:txBody>
                  <a:tcPr marL="72000" marR="36000" marT="36000" marB="36000" anchor="ctr"/>
                </a:tc>
                <a:tc>
                  <a:txBody>
                    <a:bodyPr/>
                    <a:lstStyle/>
                    <a:p>
                      <a:pPr algn="ctr" rtl="0" fontAlgn="ctr"/>
                      <a:endParaRPr lang="en-US" sz="1200" b="0" i="0" u="none" strike="noStrike" dirty="0">
                        <a:solidFill>
                          <a:schemeClr val="tx1"/>
                        </a:solidFill>
                        <a:effectLst/>
                        <a:latin typeface="+mn-lt"/>
                      </a:endParaRPr>
                    </a:p>
                  </a:txBody>
                  <a:tcPr marL="72000" marR="36000" marT="36000" marB="36000" anchor="ctr"/>
                </a:tc>
                <a:tc>
                  <a:txBody>
                    <a:bodyPr/>
                    <a:lstStyle/>
                    <a:p>
                      <a:pPr marL="0" marR="0" lvl="0" indent="0" algn="ctr" defTabSz="914400" rtl="0" eaLnBrk="1" fontAlgn="ctr" latinLnBrk="0" hangingPunct="1">
                        <a:lnSpc>
                          <a:spcPct val="100000"/>
                        </a:lnSpc>
                        <a:spcBef>
                          <a:spcPts val="0"/>
                        </a:spcBef>
                        <a:spcAft>
                          <a:spcPts val="0"/>
                        </a:spcAft>
                        <a:buClr>
                          <a:srgbClr val="000000"/>
                        </a:buClr>
                        <a:buSzTx/>
                        <a:buFont typeface="Arial"/>
                        <a:buNone/>
                        <a:tabLst/>
                        <a:defRPr/>
                      </a:pPr>
                      <a:endParaRPr lang="en-US" sz="1200" dirty="0">
                        <a:solidFill>
                          <a:schemeClr val="tx1"/>
                        </a:solidFill>
                        <a:latin typeface="+mn-lt"/>
                        <a:cs typeface="Calibri" panose="020F0502020204030204" pitchFamily="34" charset="0"/>
                      </a:endParaRPr>
                    </a:p>
                  </a:txBody>
                  <a:tcPr marL="72000" marR="36000" marT="36000" marB="36000" anchor="ctr"/>
                </a:tc>
                <a:extLst>
                  <a:ext uri="{0D108BD9-81ED-4DB2-BD59-A6C34878D82A}">
                    <a16:rowId xmlns:a16="http://schemas.microsoft.com/office/drawing/2014/main" val="3280717224"/>
                  </a:ext>
                </a:extLst>
              </a:tr>
              <a:tr h="0">
                <a:tc>
                  <a:txBody>
                    <a:bodyPr/>
                    <a:lstStyle/>
                    <a:p>
                      <a:pPr marL="88900" indent="0" algn="l" rtl="0" fontAlgn="ctr"/>
                      <a:r>
                        <a:rPr lang="ja-jp" sz="1200" b="0" u="none" strike="noStrike">
                          <a:solidFill>
                            <a:schemeClr val="tx1"/>
                          </a:solidFill>
                          <a:effectLst/>
                          <a:latin typeface="+mn-lt"/>
                        </a:rPr>
                        <a:t>ctDNA CLあり対ctDNA CLなし</a:t>
                      </a:r>
                      <a:endParaRPr lang="en-US" sz="1200" b="0" i="0" u="none" strike="noStrike" dirty="0">
                        <a:solidFill>
                          <a:schemeClr val="tx1"/>
                        </a:solidFill>
                        <a:effectLst/>
                        <a:latin typeface="+mn-lt"/>
                      </a:endParaRPr>
                    </a:p>
                  </a:txBody>
                  <a:tcPr marL="72000" marR="36000" marT="36000" marB="36000" anchor="ctr"/>
                </a:tc>
                <a:tc>
                  <a:txBody>
                    <a:bodyPr/>
                    <a:lstStyle/>
                    <a:p>
                      <a:pPr algn="ctr" rtl="0" fontAlgn="ctr"/>
                      <a:r>
                        <a:rPr lang="ja-jp" sz="1200" b="0" u="none" strike="noStrike">
                          <a:solidFill>
                            <a:schemeClr val="tx1"/>
                          </a:solidFill>
                          <a:effectLst/>
                          <a:latin typeface="+mn-lt"/>
                        </a:rPr>
                        <a:t>0.30 (0.12、0.71)</a:t>
                      </a:r>
                      <a:endParaRPr lang="en-US" sz="1200" b="0" i="0" u="none" strike="noStrike" dirty="0">
                        <a:solidFill>
                          <a:schemeClr val="tx1"/>
                        </a:solidFill>
                        <a:effectLst/>
                        <a:latin typeface="+mn-lt"/>
                      </a:endParaRPr>
                    </a:p>
                  </a:txBody>
                  <a:tcPr marL="72000" marR="36000" marT="36000" marB="36000" anchor="ctr"/>
                </a:tc>
                <a:tc>
                  <a:txBody>
                    <a:bodyPr/>
                    <a:lstStyle/>
                    <a:p>
                      <a:pPr marL="0" marR="0" lvl="0" indent="0" algn="ctr" defTabSz="914400" rtl="0" eaLnBrk="1" fontAlgn="ctr" latinLnBrk="0" hangingPunct="1">
                        <a:lnSpc>
                          <a:spcPct val="100000"/>
                        </a:lnSpc>
                        <a:spcBef>
                          <a:spcPts val="0"/>
                        </a:spcBef>
                        <a:spcAft>
                          <a:spcPts val="0"/>
                        </a:spcAft>
                        <a:buClr>
                          <a:srgbClr val="000000"/>
                        </a:buClr>
                        <a:buSzTx/>
                        <a:buFont typeface="Arial"/>
                        <a:buNone/>
                        <a:tabLst/>
                        <a:defRPr/>
                      </a:pPr>
                      <a:r>
                        <a:rPr lang="ja-jp" sz="1200">
                          <a:solidFill>
                            <a:schemeClr val="tx1"/>
                          </a:solidFill>
                          <a:latin typeface="+mn-lt"/>
                        </a:rPr>
                        <a:t>0.53 (0.27、1.02)</a:t>
                      </a:r>
                      <a:endParaRPr lang="en-US" sz="1200" dirty="0">
                        <a:solidFill>
                          <a:schemeClr val="tx1"/>
                        </a:solidFill>
                        <a:latin typeface="+mn-lt"/>
                        <a:cs typeface="Calibri" panose="020F0502020204030204" pitchFamily="34" charset="0"/>
                      </a:endParaRPr>
                    </a:p>
                  </a:txBody>
                  <a:tcPr marL="72000" marR="36000" marT="36000" marB="36000" anchor="ctr"/>
                </a:tc>
                <a:extLst>
                  <a:ext uri="{0D108BD9-81ED-4DB2-BD59-A6C34878D82A}">
                    <a16:rowId xmlns:a16="http://schemas.microsoft.com/office/drawing/2014/main" val="3881530763"/>
                  </a:ext>
                </a:extLst>
              </a:tr>
              <a:tr h="0">
                <a:tc>
                  <a:txBody>
                    <a:bodyPr/>
                    <a:lstStyle/>
                    <a:p>
                      <a:pPr marL="88900" indent="0" algn="l" rtl="0" fontAlgn="ctr"/>
                      <a:r>
                        <a:rPr lang="ja-jp" sz="1200" b="0" u="none" strike="noStrike">
                          <a:solidFill>
                            <a:schemeClr val="tx1"/>
                          </a:solidFill>
                          <a:effectLst/>
                          <a:latin typeface="+mn-lt"/>
                        </a:rPr>
                        <a:t>D対PBO群（ctDNA CL）</a:t>
                      </a:r>
                    </a:p>
                  </a:txBody>
                  <a:tcPr marL="72000" marR="36000" marT="36000" marB="36000" anchor="ctr"/>
                </a:tc>
                <a:tc gridSpan="2">
                  <a:txBody>
                    <a:bodyPr/>
                    <a:lstStyle/>
                    <a:p>
                      <a:pPr algn="ctr" rtl="0" fontAlgn="ctr"/>
                      <a:r>
                        <a:rPr lang="ja-jp" sz="1200" b="0" u="none" strike="noStrike">
                          <a:solidFill>
                            <a:schemeClr val="tx1"/>
                          </a:solidFill>
                          <a:effectLst/>
                          <a:latin typeface="+mn-lt"/>
                        </a:rPr>
                        <a:t>0.31 (0.11、0.85)</a:t>
                      </a:r>
                    </a:p>
                  </a:txBody>
                  <a:tcPr marL="72000" marR="36000" marT="36000" marB="36000" anchor="ctr"/>
                </a:tc>
                <a:tc hMerge="1">
                  <a:txBody>
                    <a:bodyPr/>
                    <a:lstStyle/>
                    <a:p>
                      <a:pPr rtl="0"/>
                      <a:endParaRPr dirty="0"/>
                    </a:p>
                  </a:txBody>
                  <a:tcPr marL="36000" marR="36000" marT="18000" marB="18000" anchor="ctr"/>
                </a:tc>
                <a:extLst>
                  <a:ext uri="{0D108BD9-81ED-4DB2-BD59-A6C34878D82A}">
                    <a16:rowId xmlns:a16="http://schemas.microsoft.com/office/drawing/2014/main" val="2205019424"/>
                  </a:ext>
                </a:extLst>
              </a:tr>
              <a:tr h="0">
                <a:tc>
                  <a:txBody>
                    <a:bodyPr/>
                    <a:lstStyle/>
                    <a:p>
                      <a:pPr marL="88900" indent="0" algn="l" rtl="0" fontAlgn="ctr"/>
                      <a:r>
                        <a:rPr lang="ja-jp" sz="1200" b="0" u="none" strike="noStrike">
                          <a:solidFill>
                            <a:schemeClr val="tx1"/>
                          </a:solidFill>
                          <a:effectLst/>
                          <a:latin typeface="+mn-lt"/>
                        </a:rPr>
                        <a:t>D対PBO群（ctDNA CLなし）</a:t>
                      </a:r>
                    </a:p>
                  </a:txBody>
                  <a:tcPr marL="72000" marR="36000" marT="36000" marB="36000" anchor="ctr"/>
                </a:tc>
                <a:tc gridSpan="2">
                  <a:txBody>
                    <a:bodyPr/>
                    <a:lstStyle/>
                    <a:p>
                      <a:pPr algn="ctr" rtl="0" fontAlgn="ctr"/>
                      <a:r>
                        <a:rPr lang="ja-jp" sz="1200" b="0" u="none" strike="noStrike">
                          <a:solidFill>
                            <a:schemeClr val="tx1"/>
                          </a:solidFill>
                          <a:effectLst/>
                          <a:latin typeface="+mn-lt"/>
                        </a:rPr>
                        <a:t>0.62 (0.40、0.97)</a:t>
                      </a:r>
                    </a:p>
                  </a:txBody>
                  <a:tcPr marL="72000" marR="36000" marT="36000" marB="36000" anchor="ctr"/>
                </a:tc>
                <a:tc hMerge="1">
                  <a:txBody>
                    <a:bodyPr/>
                    <a:lstStyle/>
                    <a:p>
                      <a:pPr rtl="0"/>
                      <a:endParaRPr dirty="0"/>
                    </a:p>
                  </a:txBody>
                  <a:tcPr marL="36000" marR="36000" marT="18000" marB="18000" anchor="ctr"/>
                </a:tc>
                <a:extLst>
                  <a:ext uri="{0D108BD9-81ED-4DB2-BD59-A6C34878D82A}">
                    <a16:rowId xmlns:a16="http://schemas.microsoft.com/office/drawing/2014/main" val="3589882352"/>
                  </a:ext>
                </a:extLst>
              </a:tr>
              <a:tr h="0">
                <a:tc>
                  <a:txBody>
                    <a:bodyPr/>
                    <a:lstStyle/>
                    <a:p>
                      <a:pPr algn="l" rtl="0" fontAlgn="ctr"/>
                      <a:r>
                        <a:rPr lang="ja-jp" sz="1200" b="0" i="0" u="none" strike="noStrike">
                          <a:solidFill>
                            <a:schemeClr val="tx1"/>
                          </a:solidFill>
                          <a:effectLst/>
                          <a:latin typeface="+mn-lt"/>
                        </a:rPr>
                        <a:t>OS、HR (95％CI)</a:t>
                      </a:r>
                    </a:p>
                  </a:txBody>
                  <a:tcPr marL="72000" marR="36000" marT="36000" marB="36000" anchor="ctr"/>
                </a:tc>
                <a:tc>
                  <a:txBody>
                    <a:bodyPr/>
                    <a:lstStyle/>
                    <a:p>
                      <a:pPr algn="ctr" rtl="0" fontAlgn="ctr"/>
                      <a:endParaRPr lang="en-US" sz="1200" b="0" i="0" u="none" strike="noStrike" dirty="0">
                        <a:solidFill>
                          <a:schemeClr val="tx1"/>
                        </a:solidFill>
                        <a:effectLst/>
                        <a:latin typeface="+mn-lt"/>
                      </a:endParaRPr>
                    </a:p>
                  </a:txBody>
                  <a:tcPr marL="72000" marR="36000" marT="36000" marB="36000" anchor="ctr"/>
                </a:tc>
                <a:tc>
                  <a:txBody>
                    <a:bodyPr/>
                    <a:lstStyle/>
                    <a:p>
                      <a:pPr marL="0" marR="0" lvl="0" indent="0" algn="ctr" defTabSz="914400" rtl="0" eaLnBrk="1" fontAlgn="ctr" latinLnBrk="0" hangingPunct="1">
                        <a:lnSpc>
                          <a:spcPct val="100000"/>
                        </a:lnSpc>
                        <a:spcBef>
                          <a:spcPts val="0"/>
                        </a:spcBef>
                        <a:spcAft>
                          <a:spcPts val="0"/>
                        </a:spcAft>
                        <a:buClr>
                          <a:srgbClr val="000000"/>
                        </a:buClr>
                        <a:buSzTx/>
                        <a:buFont typeface="Arial"/>
                        <a:buNone/>
                        <a:tabLst/>
                        <a:defRPr/>
                      </a:pPr>
                      <a:endParaRPr lang="en-US" sz="1200" dirty="0">
                        <a:solidFill>
                          <a:schemeClr val="tx1"/>
                        </a:solidFill>
                        <a:latin typeface="+mn-lt"/>
                        <a:cs typeface="Calibri" panose="020F0502020204030204" pitchFamily="34" charset="0"/>
                      </a:endParaRPr>
                    </a:p>
                  </a:txBody>
                  <a:tcPr marL="72000" marR="36000" marT="36000" marB="36000" anchor="ctr"/>
                </a:tc>
                <a:extLst>
                  <a:ext uri="{0D108BD9-81ED-4DB2-BD59-A6C34878D82A}">
                    <a16:rowId xmlns:a16="http://schemas.microsoft.com/office/drawing/2014/main" val="3005132131"/>
                  </a:ext>
                </a:extLst>
              </a:tr>
              <a:tr h="0">
                <a:tc>
                  <a:txBody>
                    <a:bodyPr/>
                    <a:lstStyle/>
                    <a:p>
                      <a:pPr marL="88900" indent="0" algn="l" rtl="0" fontAlgn="ctr"/>
                      <a:r>
                        <a:rPr lang="ja-jp" sz="1200" b="0" u="none" strike="noStrike">
                          <a:solidFill>
                            <a:schemeClr val="tx1"/>
                          </a:solidFill>
                          <a:effectLst/>
                          <a:latin typeface="+mn-lt"/>
                        </a:rPr>
                        <a:t>ctDNA CLあり対ctDNA CLなし</a:t>
                      </a:r>
                      <a:endParaRPr lang="en-US" sz="1200" b="0" i="0" u="none" strike="noStrike" dirty="0">
                        <a:solidFill>
                          <a:schemeClr val="tx1"/>
                        </a:solidFill>
                        <a:effectLst/>
                        <a:latin typeface="+mn-lt"/>
                      </a:endParaRPr>
                    </a:p>
                  </a:txBody>
                  <a:tcPr marL="72000" marR="36000" marT="36000" marB="36000" anchor="ctr"/>
                </a:tc>
                <a:tc>
                  <a:txBody>
                    <a:bodyPr/>
                    <a:lstStyle/>
                    <a:p>
                      <a:pPr algn="ctr" rtl="0" fontAlgn="ctr"/>
                      <a:r>
                        <a:rPr lang="ja-jp" sz="1200" b="0" i="0" u="none" strike="noStrike">
                          <a:solidFill>
                            <a:schemeClr val="tx1"/>
                          </a:solidFill>
                          <a:effectLst/>
                          <a:latin typeface="+mn-lt"/>
                        </a:rPr>
                        <a:t>0.32 (0.14、0.72)</a:t>
                      </a:r>
                    </a:p>
                  </a:txBody>
                  <a:tcPr marL="72000" marR="36000" marT="36000" marB="36000" anchor="ctr"/>
                </a:tc>
                <a:tc>
                  <a:txBody>
                    <a:bodyPr/>
                    <a:lstStyle/>
                    <a:p>
                      <a:pPr marL="0" marR="0" lvl="0" indent="0" algn="ctr" defTabSz="914400" rtl="0" eaLnBrk="1" fontAlgn="ctr" latinLnBrk="0" hangingPunct="1">
                        <a:lnSpc>
                          <a:spcPct val="100000"/>
                        </a:lnSpc>
                        <a:spcBef>
                          <a:spcPts val="0"/>
                        </a:spcBef>
                        <a:spcAft>
                          <a:spcPts val="0"/>
                        </a:spcAft>
                        <a:buClr>
                          <a:srgbClr val="000000"/>
                        </a:buClr>
                        <a:buSzTx/>
                        <a:buFont typeface="Arial"/>
                        <a:buNone/>
                        <a:tabLst/>
                        <a:defRPr/>
                      </a:pPr>
                      <a:r>
                        <a:rPr lang="ja-jp" sz="1200">
                          <a:solidFill>
                            <a:schemeClr val="tx1"/>
                          </a:solidFill>
                          <a:latin typeface="+mn-lt"/>
                          <a:cs typeface="Calibri" panose="020F0502020204030204" pitchFamily="34" charset="0"/>
                        </a:rPr>
                        <a:t>0.61 (0.28、1.31)</a:t>
                      </a:r>
                    </a:p>
                  </a:txBody>
                  <a:tcPr marL="72000" marR="36000" marT="36000" marB="36000" anchor="ctr"/>
                </a:tc>
                <a:extLst>
                  <a:ext uri="{0D108BD9-81ED-4DB2-BD59-A6C34878D82A}">
                    <a16:rowId xmlns:a16="http://schemas.microsoft.com/office/drawing/2014/main" val="4189142534"/>
                  </a:ext>
                </a:extLst>
              </a:tr>
              <a:tr h="0">
                <a:tc>
                  <a:txBody>
                    <a:bodyPr/>
                    <a:lstStyle/>
                    <a:p>
                      <a:pPr marL="88900" indent="0" algn="l" rtl="0" fontAlgn="ctr"/>
                      <a:r>
                        <a:rPr lang="ja-jp" sz="1200" b="0" u="none" strike="noStrike">
                          <a:solidFill>
                            <a:schemeClr val="tx1"/>
                          </a:solidFill>
                          <a:effectLst/>
                          <a:latin typeface="+mn-lt"/>
                        </a:rPr>
                        <a:t>D対PBO群（ctDNA CL）</a:t>
                      </a:r>
                    </a:p>
                  </a:txBody>
                  <a:tcPr marL="72000" marR="36000" marT="36000" marB="36000" anchor="ctr"/>
                </a:tc>
                <a:tc gridSpan="2">
                  <a:txBody>
                    <a:bodyPr/>
                    <a:lstStyle/>
                    <a:p>
                      <a:pPr algn="ctr" rtl="0" fontAlgn="ctr"/>
                      <a:r>
                        <a:rPr lang="ja-jp" sz="1200" b="0" i="0" u="none" strike="noStrike">
                          <a:solidFill>
                            <a:schemeClr val="tx1"/>
                          </a:solidFill>
                          <a:effectLst/>
                          <a:latin typeface="+mn-lt"/>
                        </a:rPr>
                        <a:t>0.55 (0.20、1.52)</a:t>
                      </a:r>
                    </a:p>
                  </a:txBody>
                  <a:tcPr marL="72000" marR="36000" marT="36000" marB="36000" anchor="ctr"/>
                </a:tc>
                <a:tc hMerge="1">
                  <a:txBody>
                    <a:bodyPr/>
                    <a:lstStyle/>
                    <a:p>
                      <a:pPr rtl="0"/>
                      <a:endParaRPr dirty="0"/>
                    </a:p>
                  </a:txBody>
                  <a:tcPr marL="36000" marR="36000" marT="18000" marB="18000" anchor="ctr"/>
                </a:tc>
                <a:extLst>
                  <a:ext uri="{0D108BD9-81ED-4DB2-BD59-A6C34878D82A}">
                    <a16:rowId xmlns:a16="http://schemas.microsoft.com/office/drawing/2014/main" val="658227891"/>
                  </a:ext>
                </a:extLst>
              </a:tr>
              <a:tr h="0">
                <a:tc>
                  <a:txBody>
                    <a:bodyPr/>
                    <a:lstStyle/>
                    <a:p>
                      <a:pPr marL="88900" indent="0" algn="l" rtl="0" fontAlgn="ctr"/>
                      <a:r>
                        <a:rPr lang="ja-jp" sz="1200" b="0" u="none" strike="noStrike">
                          <a:solidFill>
                            <a:schemeClr val="tx1"/>
                          </a:solidFill>
                          <a:effectLst/>
                          <a:latin typeface="+mn-lt"/>
                        </a:rPr>
                        <a:t>D対PBO群（ctDNA CLなし）</a:t>
                      </a:r>
                    </a:p>
                  </a:txBody>
                  <a:tcPr marL="72000" marR="36000" marT="36000" marB="36000" anchor="ctr"/>
                </a:tc>
                <a:tc gridSpan="2">
                  <a:txBody>
                    <a:bodyPr/>
                    <a:lstStyle/>
                    <a:p>
                      <a:pPr algn="ctr" rtl="0" fontAlgn="ctr"/>
                      <a:r>
                        <a:rPr lang="ja-jp" sz="1200" b="0" i="0" u="none" strike="noStrike">
                          <a:solidFill>
                            <a:schemeClr val="tx1"/>
                          </a:solidFill>
                          <a:effectLst/>
                          <a:latin typeface="+mn-lt"/>
                        </a:rPr>
                        <a:t>1.07 (0.68、1.69)</a:t>
                      </a:r>
                    </a:p>
                  </a:txBody>
                  <a:tcPr marL="72000" marR="36000" marT="36000" marB="36000" anchor="ctr"/>
                </a:tc>
                <a:tc hMerge="1">
                  <a:txBody>
                    <a:bodyPr/>
                    <a:lstStyle/>
                    <a:p>
                      <a:pPr rtl="0"/>
                      <a:endParaRPr dirty="0"/>
                    </a:p>
                  </a:txBody>
                  <a:tcPr marL="36000" marR="36000" marT="18000" marB="18000" anchor="ctr"/>
                </a:tc>
                <a:extLst>
                  <a:ext uri="{0D108BD9-81ED-4DB2-BD59-A6C34878D82A}">
                    <a16:rowId xmlns:a16="http://schemas.microsoft.com/office/drawing/2014/main" val="959033506"/>
                  </a:ext>
                </a:extLst>
              </a:tr>
            </a:tbl>
          </a:graphicData>
        </a:graphic>
      </p:graphicFrame>
      <p:sp>
        <p:nvSpPr>
          <p:cNvPr id="8" name="Title 9">
            <a:extLst>
              <a:ext uri="{FF2B5EF4-FFF2-40B4-BE49-F238E27FC236}">
                <a16:creationId xmlns:a16="http://schemas.microsoft.com/office/drawing/2014/main" id="{A811351F-067E-C0FA-DFF8-15FFF7FAF084}"/>
              </a:ext>
            </a:extLst>
          </p:cNvPr>
          <p:cNvSpPr txBox="1">
            <a:spLocks/>
          </p:cNvSpPr>
          <p:nvPr/>
        </p:nvSpPr>
        <p:spPr bwMode="auto">
          <a:xfrm>
            <a:off x="6379634" y="1592198"/>
            <a:ext cx="5269822" cy="432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a:lstStyle>
          <a:p>
            <a:pPr rtl="0"/>
            <a:r>
              <a:rPr lang="ja-jp" sz="1200" kern="0">
                <a:solidFill>
                  <a:srgbClr val="363636"/>
                </a:solidFill>
                <a:latin typeface="+mn-lt"/>
                <a:cs typeface="Arial" panose="020B0604020202020204" pitchFamily="34" charset="0"/>
              </a:rPr>
              <a:t>ネオアジュバントC2D1におけるctDNAクリアランスとEFSおよびOSとの関連</a:t>
            </a:r>
            <a:endParaRPr lang="en-CH" sz="1200" kern="0" dirty="0">
              <a:solidFill>
                <a:srgbClr val="363636"/>
              </a:solidFill>
              <a:latin typeface="+mn-lt"/>
              <a:cs typeface="Arial" panose="020B0604020202020204" pitchFamily="34" charset="0"/>
            </a:endParaRPr>
          </a:p>
        </p:txBody>
      </p:sp>
    </p:spTree>
    <p:extLst>
      <p:ext uri="{BB962C8B-B14F-4D97-AF65-F5344CB8AC3E}">
        <p14:creationId xmlns:p14="http://schemas.microsoft.com/office/powerpoint/2010/main" val="3735479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731868" cy="939801"/>
          </a:xfrm>
        </p:spPr>
        <p:txBody>
          <a:bodyPr rtlCol="0"/>
          <a:lstStyle/>
          <a:p>
            <a:pPr rtl="0"/>
            <a:r>
              <a:rPr lang="ja-jp">
                <a:latin typeface="+mn-lt"/>
              </a:rPr>
              <a:t>1209MO：切除可能な非小細胞肺がんに対するニボルマブおよびニボルマブ＋イピリムマブのネオアジュバント療法：NEOSTARとCA209-159による5年転帰の複合解析 - Reuss J、他</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p:txBody>
          <a:bodyPr rtlCol="0"/>
          <a:lstStyle/>
          <a:p>
            <a:pPr rtl="0"/>
            <a:r>
              <a:rPr lang="ja-jp" baseline="30000"/>
              <a:t>a</a:t>
            </a:r>
            <a:r>
              <a:rPr lang="ja-jp"/>
              <a:t>個々の患者データのメタ分析を行いました。コホート効果を考慮するため、加重したKaplan-Meier法を採用しました。</a:t>
            </a:r>
            <a:r>
              <a:rPr lang="ja-jp" baseline="30000"/>
              <a:t>b</a:t>
            </a:r>
            <a:r>
              <a:rPr lang="ja-jp"/>
              <a:t>10％以下の生存腫瘍細胞。</a:t>
            </a:r>
            <a:endParaRPr lang="en-GB" baseline="30000"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a:t>治験の目的</a:t>
            </a:r>
          </a:p>
          <a:p>
            <a:pPr lvl="1" rtl="0"/>
            <a:r>
              <a:rPr lang="ja-jp"/>
              <a:t>切除可能なNSCLC患者におけるニボルマブ±イピリムマブのネオアジュバントによる5年転帰をNEOTAR試験とFORDE試験の複合解析で評価すること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Reuss J、他Ann Oncol 2024；35(補遺)：抄録1209MO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28417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a:solidFill>
                  <a:srgbClr val="363636"/>
                </a:solidFill>
                <a:cs typeface="Arial"/>
                <a:sym typeface="Calibri"/>
              </a:rPr>
              <a:t>MPR</a:t>
            </a:r>
            <a:r>
              <a:rPr lang="ja-jp" sz="1600" baseline="30000">
                <a:solidFill>
                  <a:srgbClr val="363636"/>
                </a:solidFill>
                <a:cs typeface="Arial"/>
                <a:sym typeface="Calibri"/>
              </a:rPr>
              <a:t>b</a:t>
            </a:r>
            <a:r>
              <a:rPr lang="ja-jp" sz="1600">
                <a:solidFill>
                  <a:srgbClr val="363636"/>
                </a:solidFill>
                <a:cs typeface="Arial"/>
                <a:sym typeface="Calibri"/>
              </a:rPr>
              <a:t>、pCR、EFS、OS、安全性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35" idx="3"/>
            <a:endCxn id="37" idx="1"/>
          </p:cNvCxnSpPr>
          <p:nvPr/>
        </p:nvCxnSpPr>
        <p:spPr bwMode="auto">
          <a:xfrm flipV="1">
            <a:off x="4224388" y="2915263"/>
            <a:ext cx="800373" cy="856272"/>
          </a:xfrm>
          <a:prstGeom prst="bentConnector3">
            <a:avLst>
              <a:gd name="adj1" fmla="val 50000"/>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35" idx="3"/>
            <a:endCxn id="36" idx="1"/>
          </p:cNvCxnSpPr>
          <p:nvPr/>
        </p:nvCxnSpPr>
        <p:spPr bwMode="auto">
          <a:xfrm>
            <a:off x="4224388" y="3771535"/>
            <a:ext cx="800373" cy="913985"/>
          </a:xfrm>
          <a:prstGeom prst="bentConnector3">
            <a:avLst>
              <a:gd name="adj1" fmla="val 50000"/>
            </a:avLst>
          </a:prstGeom>
          <a:noFill/>
          <a:ln w="38100">
            <a:solidFill>
              <a:schemeClr val="bg1"/>
            </a:solidFill>
            <a:miter lim="800000"/>
            <a:headEn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507923" y="2666158"/>
            <a:ext cx="3716465" cy="221075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sym typeface="Calibri"/>
              </a:rPr>
              <a:t>NEOSTARおよびFORDEの主な患者組み入れ基準</a:t>
            </a:r>
            <a:r>
              <a:rPr lang="ja-jp" sz="1600" b="1" i="0" u="none" strike="noStrike" kern="0" cap="none" spc="0" normalizeH="0" baseline="30000" noProof="0">
                <a:ln>
                  <a:noFill/>
                </a:ln>
                <a:solidFill>
                  <a:srgbClr val="FFFFFF"/>
                </a:solidFill>
                <a:effectLst/>
                <a:uLnTx/>
                <a:uFillTx/>
                <a:latin typeface="+mn-lt"/>
                <a:ea typeface="SimSun" pitchFamily="2" charset="-122"/>
                <a:sym typeface="Calibri"/>
              </a:rPr>
              <a:t>a</a:t>
            </a:r>
            <a:endParaRPr kumimoji="0" lang="en-US" altLang="zh-CN" sz="1600" b="1" i="0" u="none" strike="noStrike" kern="0" cap="none" spc="0" normalizeH="0" baseline="0" noProof="0" dirty="0">
              <a:ln>
                <a:noFill/>
              </a:ln>
              <a:solidFill>
                <a:srgbClr val="FFFFFF"/>
              </a:solidFill>
              <a:effectLst/>
              <a:uLnTx/>
              <a:uFillTx/>
              <a:latin typeface="+mn-lt"/>
              <a:ea typeface="SimSun" pitchFamily="2" charset="-122"/>
              <a:sym typeface="Calibri"/>
            </a:endParaRPr>
          </a:p>
          <a:p>
            <a:pPr marL="228600" lvl="0" indent="-228600" defTabSz="892175" rtl="0" eaLnBrk="0">
              <a:spcAft>
                <a:spcPct val="30000"/>
              </a:spcAft>
              <a:buFont typeface="Arial" pitchFamily="34" charset="0"/>
              <a:buChar char="•"/>
              <a:defRPr/>
            </a:pPr>
            <a:r>
              <a:rPr lang="ja-jp" sz="1600" b="0" i="0" u="none" strike="noStrike" kern="0" cap="none" spc="0" normalizeH="0" noProof="0">
                <a:ln>
                  <a:noFill/>
                </a:ln>
                <a:solidFill>
                  <a:srgbClr val="FFFFFF"/>
                </a:solidFill>
                <a:effectLst/>
                <a:uLnTx/>
                <a:uFillTx/>
                <a:latin typeface="+mn-lt"/>
                <a:ea typeface="SimSun" pitchFamily="2" charset="-122"/>
                <a:sym typeface="Calibri"/>
              </a:rPr>
              <a:t>切除可能なステージⅠ</a:t>
            </a:r>
            <a:r>
              <a:rPr lang="ja-jp" sz="1600" kern="0">
                <a:solidFill>
                  <a:srgbClr val="FFFFFF"/>
                </a:solidFill>
                <a:latin typeface="+mn-lt"/>
                <a:ea typeface="SimSun" pitchFamily="2" charset="-122"/>
                <a:sym typeface="Calibri"/>
              </a:rPr>
              <a:t>-</a:t>
            </a:r>
            <a:r>
              <a:rPr lang="ja-jp" sz="1600" b="0" i="0" u="none" strike="noStrike" kern="0" cap="none" spc="0" normalizeH="0" noProof="0">
                <a:ln>
                  <a:noFill/>
                </a:ln>
                <a:solidFill>
                  <a:srgbClr val="FFFFFF"/>
                </a:solidFill>
                <a:effectLst/>
                <a:uLnTx/>
                <a:uFillTx/>
                <a:latin typeface="+mn-lt"/>
                <a:ea typeface="SimSun" pitchFamily="2" charset="-122"/>
                <a:sym typeface="Calibri"/>
              </a:rPr>
              <a:t>ⅢAの</a:t>
            </a:r>
            <a:r>
              <a:rPr lang="ja-jp" sz="1600">
                <a:latin typeface="+mn-lt"/>
                <a:ea typeface="SimSun" pitchFamily="2" charset="-122"/>
                <a:sym typeface="Calibri"/>
              </a:rPr>
              <a:t>NSCLC</a:t>
            </a:r>
            <a:r>
              <a:rPr lang="ja-jp" sz="1600" b="0" i="0" u="none" strike="noStrike" kern="0" cap="none" spc="0" normalizeH="0" noProof="0">
                <a:ln>
                  <a:noFill/>
                </a:ln>
                <a:solidFill>
                  <a:srgbClr val="FFFFFF"/>
                </a:solidFill>
                <a:effectLst/>
                <a:uLnTx/>
                <a:uFillTx/>
                <a:latin typeface="+mn-lt"/>
                <a:ea typeface="SimSun" pitchFamily="2" charset="-122"/>
                <a:sym typeface="Calibri"/>
              </a:rPr>
              <a:t>（AJCC第7版</a:t>
            </a:r>
            <a:r>
              <a:rPr lang="ja-jp" sz="1600" kern="0">
                <a:solidFill>
                  <a:srgbClr val="FFFFFF"/>
                </a:solidFill>
                <a:latin typeface="+mn-lt"/>
                <a:ea typeface="SimSun" pitchFamily="2" charset="-122"/>
                <a:sym typeface="Calibri"/>
              </a:rPr>
              <a: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sym typeface="Calibri"/>
              </a:rPr>
              <a:t>治療歴なし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a:solidFill>
                  <a:srgbClr val="FFFFFF"/>
                </a:solidFill>
                <a:latin typeface="+mn-lt"/>
                <a:ea typeface="SimSun" pitchFamily="2" charset="-122"/>
                <a:sym typeface="Calibri"/>
              </a:rPr>
              <a:t>ECOG PS 0–1</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sym typeface="Calibri"/>
              </a:rPr>
              <a:t>(n=90)</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5024761" y="4235063"/>
            <a:ext cx="2806178" cy="900914"/>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cs typeface="+mj-cs"/>
                <a:sym typeface="Calibri"/>
              </a:rPr>
              <a:t>ニボルマブ</a:t>
            </a: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3 mg/kg 2週間毎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a:t>
            </a:r>
            <a:r>
              <a:rPr lang="ja-jp" sz="1600" b="1" i="0" u="none" strike="noStrike" kern="0" cap="none" spc="0" normalizeH="0" noProof="0" dirty="0">
                <a:ln>
                  <a:noFill/>
                </a:ln>
                <a:solidFill>
                  <a:srgbClr val="FFFFFF"/>
                </a:solidFill>
                <a:effectLst/>
                <a:uLnTx/>
                <a:uFillTx/>
                <a:latin typeface="+mn-lt"/>
                <a:ea typeface="SimSun" pitchFamily="2" charset="-122"/>
                <a:cs typeface="+mj-cs"/>
                <a:sym typeface="Calibri"/>
              </a:rPr>
              <a:t>イピリムマブ</a:t>
            </a: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1mg/kg D1</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(n=30)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5024761" y="2504894"/>
            <a:ext cx="2806178"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cs typeface="+mj-cs"/>
                <a:sym typeface="Calibri"/>
              </a:rPr>
              <a:t>ニボルマブ</a:t>
            </a: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3 mg/kg 2週間毎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(n=60)</a:t>
            </a:r>
          </a:p>
        </p:txBody>
      </p:sp>
      <p:sp>
        <p:nvSpPr>
          <p:cNvPr id="7" name="AutoShape 12">
            <a:extLst>
              <a:ext uri="{FF2B5EF4-FFF2-40B4-BE49-F238E27FC236}">
                <a16:creationId xmlns:a16="http://schemas.microsoft.com/office/drawing/2014/main" id="{2A935ADC-79AE-4330-7696-BDE273E6DAA8}"/>
              </a:ext>
            </a:extLst>
          </p:cNvPr>
          <p:cNvSpPr>
            <a:spLocks noChangeArrowheads="1"/>
          </p:cNvSpPr>
          <p:nvPr/>
        </p:nvSpPr>
        <p:spPr bwMode="auto">
          <a:xfrm>
            <a:off x="8246556" y="2649764"/>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0" i="0" u="none" strike="noStrike" kern="1200" cap="none" spc="0" normalizeH="0" noProof="0">
                <a:ln>
                  <a:noFill/>
                </a:ln>
                <a:solidFill>
                  <a:srgbClr val="FFFFFF"/>
                </a:solidFill>
                <a:effectLst/>
                <a:uLnTx/>
                <a:uFillTx/>
                <a:latin typeface="+mn-lt"/>
                <a:ea typeface="SimSun" pitchFamily="2" charset="-122"/>
                <a:cs typeface="Arial" charset="0"/>
              </a:rPr>
              <a:t>手術</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8" name="AutoShape 19">
            <a:extLst>
              <a:ext uri="{FF2B5EF4-FFF2-40B4-BE49-F238E27FC236}">
                <a16:creationId xmlns:a16="http://schemas.microsoft.com/office/drawing/2014/main" id="{D4D4D8CA-BC30-BC8E-7EA4-EF302CF757FC}"/>
              </a:ext>
            </a:extLst>
          </p:cNvPr>
          <p:cNvCxnSpPr>
            <a:cxnSpLocks noChangeShapeType="1"/>
            <a:stCxn id="37" idx="3"/>
            <a:endCxn id="7" idx="1"/>
          </p:cNvCxnSpPr>
          <p:nvPr/>
        </p:nvCxnSpPr>
        <p:spPr bwMode="auto">
          <a:xfrm flipV="1">
            <a:off x="7830939" y="2915262"/>
            <a:ext cx="415617" cy="1"/>
          </a:xfrm>
          <a:prstGeom prst="straightConnector1">
            <a:avLst/>
          </a:prstGeom>
          <a:noFill/>
          <a:ln w="38100">
            <a:solidFill>
              <a:schemeClr val="bg1"/>
            </a:solidFill>
            <a:round/>
            <a:headEnd/>
            <a:tailEnd type="triangle" w="med" len="med"/>
          </a:ln>
        </p:spPr>
      </p:cxnSp>
      <p:sp>
        <p:nvSpPr>
          <p:cNvPr id="9" name="AutoShape 12">
            <a:extLst>
              <a:ext uri="{FF2B5EF4-FFF2-40B4-BE49-F238E27FC236}">
                <a16:creationId xmlns:a16="http://schemas.microsoft.com/office/drawing/2014/main" id="{0118FB7F-BA54-574A-9656-D638FE5A813C}"/>
              </a:ext>
            </a:extLst>
          </p:cNvPr>
          <p:cNvSpPr>
            <a:spLocks noChangeArrowheads="1"/>
          </p:cNvSpPr>
          <p:nvPr/>
        </p:nvSpPr>
        <p:spPr bwMode="auto">
          <a:xfrm>
            <a:off x="9626613" y="2424716"/>
            <a:ext cx="2028353" cy="98109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a:solidFill>
                  <a:srgbClr val="FFFFFF"/>
                </a:solidFill>
                <a:latin typeface="+mn-lt"/>
                <a:ea typeface="SimSun" pitchFamily="2" charset="-122"/>
              </a:rPr>
              <a:t>SoCアジュバント療法</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10" name="AutoShape 19">
            <a:extLst>
              <a:ext uri="{FF2B5EF4-FFF2-40B4-BE49-F238E27FC236}">
                <a16:creationId xmlns:a16="http://schemas.microsoft.com/office/drawing/2014/main" id="{997F5D39-894F-111F-BA11-1C09AF825F27}"/>
              </a:ext>
            </a:extLst>
          </p:cNvPr>
          <p:cNvCxnSpPr>
            <a:cxnSpLocks noChangeShapeType="1"/>
            <a:stCxn id="7" idx="3"/>
            <a:endCxn id="9" idx="1"/>
          </p:cNvCxnSpPr>
          <p:nvPr/>
        </p:nvCxnSpPr>
        <p:spPr bwMode="auto">
          <a:xfrm>
            <a:off x="9212576" y="2915262"/>
            <a:ext cx="414037" cy="0"/>
          </a:xfrm>
          <a:prstGeom prst="straightConnector1">
            <a:avLst/>
          </a:prstGeom>
          <a:noFill/>
          <a:ln w="38100">
            <a:solidFill>
              <a:schemeClr val="bg1"/>
            </a:solidFill>
            <a:round/>
            <a:headEnd/>
            <a:tailEnd type="triangle" w="med" len="med"/>
          </a:ln>
        </p:spPr>
      </p:cxnSp>
      <p:sp>
        <p:nvSpPr>
          <p:cNvPr id="11" name="AutoShape 12">
            <a:extLst>
              <a:ext uri="{FF2B5EF4-FFF2-40B4-BE49-F238E27FC236}">
                <a16:creationId xmlns:a16="http://schemas.microsoft.com/office/drawing/2014/main" id="{95625FE6-A2DD-89F4-1F3E-B9D0D7BC05D0}"/>
              </a:ext>
            </a:extLst>
          </p:cNvPr>
          <p:cNvSpPr>
            <a:spLocks noChangeArrowheads="1"/>
          </p:cNvSpPr>
          <p:nvPr/>
        </p:nvSpPr>
        <p:spPr bwMode="auto">
          <a:xfrm>
            <a:off x="8245766" y="4420022"/>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0" i="0" u="none" strike="noStrike" kern="1200" cap="none" spc="0" normalizeH="0" noProof="0">
                <a:ln>
                  <a:noFill/>
                </a:ln>
                <a:solidFill>
                  <a:srgbClr val="FFFFFF"/>
                </a:solidFill>
                <a:effectLst/>
                <a:uLnTx/>
                <a:uFillTx/>
                <a:latin typeface="+mn-lt"/>
                <a:ea typeface="SimSun" pitchFamily="2" charset="-122"/>
                <a:cs typeface="Arial" charset="0"/>
              </a:rPr>
              <a:t>手術</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12" name="AutoShape 19">
            <a:extLst>
              <a:ext uri="{FF2B5EF4-FFF2-40B4-BE49-F238E27FC236}">
                <a16:creationId xmlns:a16="http://schemas.microsoft.com/office/drawing/2014/main" id="{0772FC02-6A59-55C3-DAD0-2AF35C697B30}"/>
              </a:ext>
            </a:extLst>
          </p:cNvPr>
          <p:cNvCxnSpPr>
            <a:cxnSpLocks noChangeShapeType="1"/>
            <a:stCxn id="36" idx="3"/>
            <a:endCxn id="11" idx="1"/>
          </p:cNvCxnSpPr>
          <p:nvPr/>
        </p:nvCxnSpPr>
        <p:spPr bwMode="auto">
          <a:xfrm>
            <a:off x="7830939" y="4685520"/>
            <a:ext cx="414827" cy="0"/>
          </a:xfrm>
          <a:prstGeom prst="straightConnector1">
            <a:avLst/>
          </a:prstGeom>
          <a:noFill/>
          <a:ln w="38100">
            <a:solidFill>
              <a:schemeClr val="bg1"/>
            </a:solidFill>
            <a:round/>
            <a:headEnd/>
            <a:tailEnd type="triangle" w="med" len="med"/>
          </a:ln>
        </p:spPr>
      </p:cxnSp>
      <p:sp>
        <p:nvSpPr>
          <p:cNvPr id="13" name="AutoShape 12">
            <a:extLst>
              <a:ext uri="{FF2B5EF4-FFF2-40B4-BE49-F238E27FC236}">
                <a16:creationId xmlns:a16="http://schemas.microsoft.com/office/drawing/2014/main" id="{554C2324-F45D-A9E0-5FD0-330D51441985}"/>
              </a:ext>
            </a:extLst>
          </p:cNvPr>
          <p:cNvSpPr>
            <a:spLocks noChangeArrowheads="1"/>
          </p:cNvSpPr>
          <p:nvPr/>
        </p:nvSpPr>
        <p:spPr bwMode="auto">
          <a:xfrm>
            <a:off x="9626613" y="4194974"/>
            <a:ext cx="2028353" cy="98109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a:solidFill>
                  <a:srgbClr val="FFFFFF"/>
                </a:solidFill>
                <a:latin typeface="+mn-lt"/>
                <a:ea typeface="SimSun" pitchFamily="2" charset="-122"/>
              </a:rPr>
              <a:t>SoCアジュバント療法</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14" name="AutoShape 19">
            <a:extLst>
              <a:ext uri="{FF2B5EF4-FFF2-40B4-BE49-F238E27FC236}">
                <a16:creationId xmlns:a16="http://schemas.microsoft.com/office/drawing/2014/main" id="{E9F05E3C-E76A-620B-3234-CAC7782EFE71}"/>
              </a:ext>
            </a:extLst>
          </p:cNvPr>
          <p:cNvCxnSpPr>
            <a:cxnSpLocks noChangeShapeType="1"/>
            <a:stCxn id="11" idx="3"/>
            <a:endCxn id="13" idx="1"/>
          </p:cNvCxnSpPr>
          <p:nvPr/>
        </p:nvCxnSpPr>
        <p:spPr bwMode="auto">
          <a:xfrm>
            <a:off x="9211786" y="4685520"/>
            <a:ext cx="414827"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2947651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462B1ECB-5CEF-3256-CA1D-62C2525D1330}"/>
              </a:ext>
            </a:extLst>
          </p:cNvPr>
          <p:cNvSpPr>
            <a:spLocks noGrp="1"/>
          </p:cNvSpPr>
          <p:nvPr>
            <p:ph type="title"/>
          </p:nvPr>
        </p:nvSpPr>
        <p:spPr>
          <a:xfrm>
            <a:off x="304799" y="107693"/>
            <a:ext cx="11756571" cy="939801"/>
          </a:xfrm>
        </p:spPr>
        <p:txBody>
          <a:bodyPr rtlCol="0"/>
          <a:lstStyle/>
          <a:p>
            <a:pPr rtl="0"/>
            <a:r>
              <a:rPr lang="ja-jp">
                <a:latin typeface="+mn-lt"/>
              </a:rPr>
              <a:t>1209MO：切除可能な非小細胞肺がんに対するニボルマブおよびニボルマブ＋イピリムマブのネオアジュバント療法：NEOSTARとCA209-159による5年転帰の複合解析 - Reuss J、他</a:t>
            </a:r>
          </a:p>
        </p:txBody>
      </p:sp>
      <p:sp>
        <p:nvSpPr>
          <p:cNvPr id="13" name="Content Placeholder 7">
            <a:extLst>
              <a:ext uri="{FF2B5EF4-FFF2-40B4-BE49-F238E27FC236}">
                <a16:creationId xmlns:a16="http://schemas.microsoft.com/office/drawing/2014/main" id="{BA6A0200-D314-D271-59F3-1F0A54852DDA}"/>
              </a:ext>
            </a:extLst>
          </p:cNvPr>
          <p:cNvSpPr>
            <a:spLocks noGrp="1"/>
          </p:cNvSpPr>
          <p:nvPr>
            <p:ph idx="1"/>
          </p:nvPr>
        </p:nvSpPr>
        <p:spPr>
          <a:xfrm>
            <a:off x="304800" y="1246909"/>
            <a:ext cx="1580561" cy="354729"/>
          </a:xfrm>
        </p:spPr>
        <p:txBody>
          <a:bodyPr rtlCol="0"/>
          <a:lstStyle/>
          <a:p>
            <a:pPr rtl="0"/>
            <a:r>
              <a:rPr lang="ja-jp" b="1"/>
              <a:t>主な結果</a:t>
            </a:r>
          </a:p>
        </p:txBody>
      </p:sp>
      <p:sp>
        <p:nvSpPr>
          <p:cNvPr id="654" name="TextBox 653">
            <a:extLst>
              <a:ext uri="{FF2B5EF4-FFF2-40B4-BE49-F238E27FC236}">
                <a16:creationId xmlns:a16="http://schemas.microsoft.com/office/drawing/2014/main" id="{C5465B5A-F572-4C8C-7C94-0A02DB674495}"/>
              </a:ext>
            </a:extLst>
          </p:cNvPr>
          <p:cNvSpPr txBox="1"/>
          <p:nvPr/>
        </p:nvSpPr>
        <p:spPr>
          <a:xfrm>
            <a:off x="422076" y="3247768"/>
            <a:ext cx="2267371" cy="184666"/>
          </a:xfrm>
          <a:prstGeom prst="rect">
            <a:avLst/>
          </a:prstGeom>
          <a:noFill/>
        </p:spPr>
        <p:txBody>
          <a:bodyPr wrap="square" lIns="0" tIns="0" rIns="0" bIns="0" rtlCol="0">
            <a:spAutoFit/>
          </a:bodyPr>
          <a:lstStyle/>
          <a:p>
            <a:pPr algn="ctr" rtl="0"/>
            <a:r>
              <a:rPr lang="ja-jp" sz="1200">
                <a:solidFill>
                  <a:srgbClr val="000000"/>
                </a:solidFill>
                <a:latin typeface="+mn-lt"/>
              </a:rPr>
              <a:t>追跡期間の中央値：68.4ヶ月</a:t>
            </a:r>
            <a:endParaRPr lang="en-IN" sz="1200" dirty="0">
              <a:solidFill>
                <a:srgbClr val="000000"/>
              </a:solidFill>
              <a:latin typeface="+mn-lt"/>
            </a:endParaRPr>
          </a:p>
        </p:txBody>
      </p:sp>
      <p:sp>
        <p:nvSpPr>
          <p:cNvPr id="655" name="TextBox 654">
            <a:extLst>
              <a:ext uri="{FF2B5EF4-FFF2-40B4-BE49-F238E27FC236}">
                <a16:creationId xmlns:a16="http://schemas.microsoft.com/office/drawing/2014/main" id="{4BFBCA5B-BC4A-B2E5-33AB-2F0BBDEADD9B}"/>
              </a:ext>
            </a:extLst>
          </p:cNvPr>
          <p:cNvSpPr txBox="1"/>
          <p:nvPr/>
        </p:nvSpPr>
        <p:spPr>
          <a:xfrm>
            <a:off x="422076" y="5610534"/>
            <a:ext cx="2343571" cy="184666"/>
          </a:xfrm>
          <a:prstGeom prst="rect">
            <a:avLst/>
          </a:prstGeom>
          <a:noFill/>
        </p:spPr>
        <p:txBody>
          <a:bodyPr wrap="square" lIns="0" tIns="0" rIns="0" bIns="0" rtlCol="0">
            <a:spAutoFit/>
          </a:bodyPr>
          <a:lstStyle/>
          <a:p>
            <a:pPr algn="ctr" rtl="0"/>
            <a:r>
              <a:rPr lang="ja-jp" sz="1200" dirty="0">
                <a:solidFill>
                  <a:srgbClr val="000000"/>
                </a:solidFill>
                <a:latin typeface="+mn-lt"/>
              </a:rPr>
              <a:t>追跡期間の中央値：62.1ヶ月</a:t>
            </a:r>
            <a:endParaRPr lang="en-IN" sz="1200" dirty="0">
              <a:solidFill>
                <a:srgbClr val="000000"/>
              </a:solidFill>
              <a:latin typeface="+mn-lt"/>
            </a:endParaRPr>
          </a:p>
        </p:txBody>
      </p:sp>
      <p:graphicFrame>
        <p:nvGraphicFramePr>
          <p:cNvPr id="2" name="Table 663">
            <a:extLst>
              <a:ext uri="{FF2B5EF4-FFF2-40B4-BE49-F238E27FC236}">
                <a16:creationId xmlns:a16="http://schemas.microsoft.com/office/drawing/2014/main" id="{EB06239D-D5BC-FE7B-5196-C831330513E8}"/>
              </a:ext>
            </a:extLst>
          </p:cNvPr>
          <p:cNvGraphicFramePr>
            <a:graphicFrameLocks noGrp="1"/>
          </p:cNvGraphicFramePr>
          <p:nvPr>
            <p:extLst>
              <p:ext uri="{D42A27DB-BD31-4B8C-83A1-F6EECF244321}">
                <p14:modId xmlns:p14="http://schemas.microsoft.com/office/powerpoint/2010/main" val="2365000274"/>
              </p:ext>
            </p:extLst>
          </p:nvPr>
        </p:nvGraphicFramePr>
        <p:xfrm>
          <a:off x="422076" y="1861435"/>
          <a:ext cx="3409130" cy="1365840"/>
        </p:xfrm>
        <a:graphic>
          <a:graphicData uri="http://schemas.openxmlformats.org/drawingml/2006/table">
            <a:tbl>
              <a:tblPr firstRow="1" bandRow="1">
                <a:tableStyleId>{69012ECD-51FC-41F1-AA8D-1B2483CD663E}</a:tableStyleId>
              </a:tblPr>
              <a:tblGrid>
                <a:gridCol w="1946530">
                  <a:extLst>
                    <a:ext uri="{9D8B030D-6E8A-4147-A177-3AD203B41FA5}">
                      <a16:colId xmlns:a16="http://schemas.microsoft.com/office/drawing/2014/main" val="4026828033"/>
                    </a:ext>
                  </a:extLst>
                </a:gridCol>
                <a:gridCol w="1462600">
                  <a:extLst>
                    <a:ext uri="{9D8B030D-6E8A-4147-A177-3AD203B41FA5}">
                      <a16:colId xmlns:a16="http://schemas.microsoft.com/office/drawing/2014/main" val="2351951672"/>
                    </a:ext>
                  </a:extLst>
                </a:gridCol>
              </a:tblGrid>
              <a:tr h="353164">
                <a:tc>
                  <a:txBody>
                    <a:bodyPr/>
                    <a:lstStyle/>
                    <a:p>
                      <a:pPr rtl="0"/>
                      <a:endParaRPr lang="en-GB" sz="1100" dirty="0">
                        <a:solidFill>
                          <a:srgbClr val="363636"/>
                        </a:solidFill>
                        <a:latin typeface="+mn-lt"/>
                      </a:endParaRPr>
                    </a:p>
                  </a:txBody>
                  <a:tcPr marL="72000" marR="72000" marT="36000" marB="36000" anchor="ctr"/>
                </a:tc>
                <a:tc>
                  <a:txBody>
                    <a:bodyPr/>
                    <a:lstStyle/>
                    <a:p>
                      <a:pPr algn="ctr" rtl="0"/>
                      <a:r>
                        <a:rPr lang="ja-jp" sz="1100" b="1" noProof="0">
                          <a:solidFill>
                            <a:schemeClr val="tx2"/>
                          </a:solidFill>
                        </a:rPr>
                        <a:t>ニボルマブ </a:t>
                      </a:r>
                    </a:p>
                    <a:p>
                      <a:pPr algn="ctr" rtl="0"/>
                      <a:r>
                        <a:rPr lang="ja-jp" sz="1100" b="1" noProof="0">
                          <a:solidFill>
                            <a:schemeClr val="tx2"/>
                          </a:solidFill>
                        </a:rPr>
                        <a:t>(n=60)</a:t>
                      </a:r>
                      <a:endParaRPr lang="en-GB" sz="11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26222">
                <a:tc>
                  <a:txBody>
                    <a:bodyPr/>
                    <a:lstStyle/>
                    <a:p>
                      <a:pPr marL="0" algn="l" defTabSz="914400" rtl="0" eaLnBrk="1" latinLnBrk="0" hangingPunct="1"/>
                      <a:r>
                        <a:rPr lang="ja-jp" sz="1100" kern="1200">
                          <a:solidFill>
                            <a:schemeClr val="tx1"/>
                          </a:solidFill>
                          <a:latin typeface="+mn-lt"/>
                          <a:ea typeface="+mn-ea"/>
                          <a:cs typeface="+mn-cs"/>
                        </a:rPr>
                        <a:t>36か月のEFS、％ (95％CI)</a:t>
                      </a:r>
                    </a:p>
                  </a:txBody>
                  <a:tcPr marL="72000" marR="72000" marT="36000" marB="36000" anchor="ctr">
                    <a:solidFill>
                      <a:schemeClr val="tx2"/>
                    </a:solidFill>
                  </a:tcPr>
                </a:tc>
                <a:tc>
                  <a:txBody>
                    <a:bodyPr/>
                    <a:lstStyle/>
                    <a:p>
                      <a:pPr marL="0" algn="ctr" defTabSz="914400" rtl="0" eaLnBrk="1" latinLnBrk="0" hangingPunct="1"/>
                      <a:r>
                        <a:rPr lang="ja-jp" sz="1100" kern="1200">
                          <a:solidFill>
                            <a:schemeClr val="tx1"/>
                          </a:solidFill>
                          <a:latin typeface="+mn-lt"/>
                          <a:ea typeface="+mn-ea"/>
                          <a:cs typeface="+mn-cs"/>
                        </a:rPr>
                        <a:t>65.0 (51.0、75.9)</a:t>
                      </a:r>
                    </a:p>
                  </a:txBody>
                  <a:tcPr marL="72000" marR="72000" marT="36000" marB="36000" anchor="ctr">
                    <a:solidFill>
                      <a:schemeClr val="tx2"/>
                    </a:solidFill>
                  </a:tcPr>
                </a:tc>
                <a:extLst>
                  <a:ext uri="{0D108BD9-81ED-4DB2-BD59-A6C34878D82A}">
                    <a16:rowId xmlns:a16="http://schemas.microsoft.com/office/drawing/2014/main" val="4227238229"/>
                  </a:ext>
                </a:extLst>
              </a:tr>
              <a:tr h="226222">
                <a:tc>
                  <a:txBody>
                    <a:bodyPr/>
                    <a:lstStyle/>
                    <a:p>
                      <a:pPr marL="0" algn="l" defTabSz="914400" rtl="0" eaLnBrk="1" latinLnBrk="0" hangingPunct="1"/>
                      <a:r>
                        <a:rPr lang="ja-jp" sz="1100" kern="1200">
                          <a:solidFill>
                            <a:schemeClr val="tx1"/>
                          </a:solidFill>
                          <a:latin typeface="+mn-lt"/>
                          <a:ea typeface="+mn-ea"/>
                          <a:cs typeface="+mn-cs"/>
                        </a:rPr>
                        <a:t>60か月のEFS、％ (95％CI)</a:t>
                      </a:r>
                    </a:p>
                  </a:txBody>
                  <a:tcPr marL="72000" marR="72000" marT="36000" marB="36000" anchor="ctr">
                    <a:solidFill>
                      <a:schemeClr val="tx2"/>
                    </a:solidFill>
                  </a:tcPr>
                </a:tc>
                <a:tc>
                  <a:txBody>
                    <a:bodyPr/>
                    <a:lstStyle/>
                    <a:p>
                      <a:pPr marL="0" algn="ctr" defTabSz="914400" rtl="0" eaLnBrk="1" latinLnBrk="0" hangingPunct="1"/>
                      <a:r>
                        <a:rPr lang="ja-jp" sz="1100" kern="1200">
                          <a:solidFill>
                            <a:schemeClr val="tx1"/>
                          </a:solidFill>
                          <a:latin typeface="+mn-lt"/>
                          <a:ea typeface="+mn-ea"/>
                          <a:cs typeface="+mn-cs"/>
                        </a:rPr>
                        <a:t>57.7 (43.1、69.8)</a:t>
                      </a:r>
                    </a:p>
                  </a:txBody>
                  <a:tcPr marL="72000" marR="72000" marT="36000" marB="36000" anchor="ctr">
                    <a:solidFill>
                      <a:schemeClr val="tx2"/>
                    </a:solidFill>
                  </a:tcPr>
                </a:tc>
                <a:extLst>
                  <a:ext uri="{0D108BD9-81ED-4DB2-BD59-A6C34878D82A}">
                    <a16:rowId xmlns:a16="http://schemas.microsoft.com/office/drawing/2014/main" val="589521639"/>
                  </a:ext>
                </a:extLst>
              </a:tr>
              <a:tr h="226222">
                <a:tc>
                  <a:txBody>
                    <a:bodyPr/>
                    <a:lstStyle/>
                    <a:p>
                      <a:pPr marL="0" algn="l" defTabSz="914400" rtl="0" eaLnBrk="1" latinLnBrk="0" hangingPunct="1"/>
                      <a:r>
                        <a:rPr lang="ja-jp" sz="1100" kern="1200">
                          <a:solidFill>
                            <a:schemeClr val="tx1"/>
                          </a:solidFill>
                          <a:latin typeface="+mn-lt"/>
                          <a:ea typeface="+mn-ea"/>
                          <a:cs typeface="+mn-cs"/>
                        </a:rPr>
                        <a:t>36ヶ月のOS、％ (95％CI)</a:t>
                      </a:r>
                    </a:p>
                  </a:txBody>
                  <a:tcPr marL="72000" marR="72000" marT="36000" marB="36000" anchor="ctr">
                    <a:solidFill>
                      <a:schemeClr val="tx2"/>
                    </a:solidFill>
                  </a:tcPr>
                </a:tc>
                <a:tc>
                  <a:txBody>
                    <a:bodyPr/>
                    <a:lstStyle/>
                    <a:p>
                      <a:pPr marL="0" algn="ctr" defTabSz="914400" rtl="0" eaLnBrk="1" latinLnBrk="0" hangingPunct="1"/>
                      <a:r>
                        <a:rPr lang="ja-jp" sz="1100" kern="1200">
                          <a:solidFill>
                            <a:schemeClr val="tx1"/>
                          </a:solidFill>
                          <a:latin typeface="+mn-lt"/>
                          <a:ea typeface="+mn-ea"/>
                          <a:cs typeface="+mn-cs"/>
                        </a:rPr>
                        <a:t>83.3 (71.0、90.7)</a:t>
                      </a:r>
                    </a:p>
                  </a:txBody>
                  <a:tcPr marL="72000" marR="72000" marT="36000" marB="36000" anchor="ctr">
                    <a:solidFill>
                      <a:schemeClr val="tx2"/>
                    </a:solidFill>
                  </a:tcPr>
                </a:tc>
                <a:extLst>
                  <a:ext uri="{0D108BD9-81ED-4DB2-BD59-A6C34878D82A}">
                    <a16:rowId xmlns:a16="http://schemas.microsoft.com/office/drawing/2014/main" val="3039180559"/>
                  </a:ext>
                </a:extLst>
              </a:tr>
              <a:tr h="226222">
                <a:tc>
                  <a:txBody>
                    <a:bodyPr/>
                    <a:lstStyle/>
                    <a:p>
                      <a:pPr marL="0" algn="l" defTabSz="914400" rtl="0" eaLnBrk="1" latinLnBrk="0" hangingPunct="1"/>
                      <a:r>
                        <a:rPr lang="ja-jp" sz="1100" kern="1200">
                          <a:solidFill>
                            <a:schemeClr val="tx1"/>
                          </a:solidFill>
                          <a:latin typeface="+mn-lt"/>
                          <a:ea typeface="+mn-ea"/>
                          <a:cs typeface="+mn-cs"/>
                        </a:rPr>
                        <a:t>60ヶ月のOS、％ (95％CI)</a:t>
                      </a:r>
                    </a:p>
                  </a:txBody>
                  <a:tcPr marL="72000" marR="72000" marT="36000" marB="36000" anchor="ctr">
                    <a:solidFill>
                      <a:schemeClr val="tx2"/>
                    </a:solidFill>
                  </a:tcPr>
                </a:tc>
                <a:tc>
                  <a:txBody>
                    <a:bodyPr/>
                    <a:lstStyle/>
                    <a:p>
                      <a:pPr marL="0" algn="ctr" defTabSz="914400" rtl="0" eaLnBrk="1" latinLnBrk="0" hangingPunct="1"/>
                      <a:r>
                        <a:rPr lang="ja-jp" sz="1100" kern="1200">
                          <a:solidFill>
                            <a:schemeClr val="tx1"/>
                          </a:solidFill>
                          <a:latin typeface="+mn-lt"/>
                          <a:ea typeface="+mn-ea"/>
                          <a:cs typeface="+mn-cs"/>
                        </a:rPr>
                        <a:t>70.0 (55.1、80.7)</a:t>
                      </a:r>
                    </a:p>
                  </a:txBody>
                  <a:tcPr marL="72000" marR="72000" marT="36000" marB="36000" anchor="ctr">
                    <a:solidFill>
                      <a:schemeClr val="tx2"/>
                    </a:solidFill>
                  </a:tcPr>
                </a:tc>
                <a:extLst>
                  <a:ext uri="{0D108BD9-81ED-4DB2-BD59-A6C34878D82A}">
                    <a16:rowId xmlns:a16="http://schemas.microsoft.com/office/drawing/2014/main" val="2376101114"/>
                  </a:ext>
                </a:extLst>
              </a:tr>
            </a:tbl>
          </a:graphicData>
        </a:graphic>
      </p:graphicFrame>
      <p:graphicFrame>
        <p:nvGraphicFramePr>
          <p:cNvPr id="3" name="Table 663">
            <a:extLst>
              <a:ext uri="{FF2B5EF4-FFF2-40B4-BE49-F238E27FC236}">
                <a16:creationId xmlns:a16="http://schemas.microsoft.com/office/drawing/2014/main" id="{E2462C77-1C73-5A01-CE8D-2525E6B3095F}"/>
              </a:ext>
            </a:extLst>
          </p:cNvPr>
          <p:cNvGraphicFramePr>
            <a:graphicFrameLocks noGrp="1"/>
          </p:cNvGraphicFramePr>
          <p:nvPr>
            <p:extLst>
              <p:ext uri="{D42A27DB-BD31-4B8C-83A1-F6EECF244321}">
                <p14:modId xmlns:p14="http://schemas.microsoft.com/office/powerpoint/2010/main" val="3510969363"/>
              </p:ext>
            </p:extLst>
          </p:nvPr>
        </p:nvGraphicFramePr>
        <p:xfrm>
          <a:off x="422076" y="4214304"/>
          <a:ext cx="3601720" cy="1365840"/>
        </p:xfrm>
        <a:graphic>
          <a:graphicData uri="http://schemas.openxmlformats.org/drawingml/2006/table">
            <a:tbl>
              <a:tblPr firstRow="1" bandRow="1">
                <a:tableStyleId>{69012ECD-51FC-41F1-AA8D-1B2483CD663E}</a:tableStyleId>
              </a:tblPr>
              <a:tblGrid>
                <a:gridCol w="1813070">
                  <a:extLst>
                    <a:ext uri="{9D8B030D-6E8A-4147-A177-3AD203B41FA5}">
                      <a16:colId xmlns:a16="http://schemas.microsoft.com/office/drawing/2014/main" val="4026828033"/>
                    </a:ext>
                  </a:extLst>
                </a:gridCol>
                <a:gridCol w="1788650">
                  <a:extLst>
                    <a:ext uri="{9D8B030D-6E8A-4147-A177-3AD203B41FA5}">
                      <a16:colId xmlns:a16="http://schemas.microsoft.com/office/drawing/2014/main" val="2351951672"/>
                    </a:ext>
                  </a:extLst>
                </a:gridCol>
              </a:tblGrid>
              <a:tr h="353164">
                <a:tc>
                  <a:txBody>
                    <a:bodyPr/>
                    <a:lstStyle/>
                    <a:p>
                      <a:pPr rtl="0"/>
                      <a:endParaRPr lang="en-GB" sz="1100" dirty="0">
                        <a:solidFill>
                          <a:srgbClr val="363636"/>
                        </a:solidFill>
                        <a:latin typeface="+mn-lt"/>
                      </a:endParaRPr>
                    </a:p>
                  </a:txBody>
                  <a:tcPr marL="72000" marR="72000" marT="36000" marB="36000" anchor="ctr"/>
                </a:tc>
                <a:tc>
                  <a:txBody>
                    <a:bodyPr/>
                    <a:lstStyle/>
                    <a:p>
                      <a:pPr algn="ctr" rtl="0"/>
                      <a:r>
                        <a:rPr lang="ja-jp" sz="1100" b="1">
                          <a:solidFill>
                            <a:schemeClr val="tx2"/>
                          </a:solidFill>
                        </a:rPr>
                        <a:t>ニボルマブ＋</a:t>
                      </a:r>
                      <a:r>
                        <a:rPr lang="ja-jp" sz="1100" b="1" i="0" u="none" strike="noStrike" kern="0" cap="none" spc="0" normalizeH="0" noProof="0">
                          <a:ln>
                            <a:noFill/>
                          </a:ln>
                          <a:solidFill>
                            <a:srgbClr val="FFFFFF"/>
                          </a:solidFill>
                          <a:effectLst/>
                          <a:uLnTx/>
                          <a:uFillTx/>
                          <a:latin typeface="+mn-lt"/>
                          <a:ea typeface="SimSun" pitchFamily="2" charset="-122"/>
                          <a:cs typeface="+mn-cs"/>
                          <a:sym typeface="Calibri"/>
                        </a:rPr>
                        <a:t>イピリムマブ</a:t>
                      </a:r>
                      <a:endParaRPr lang="en-US" sz="1100" b="1" dirty="0">
                        <a:solidFill>
                          <a:schemeClr val="tx2"/>
                        </a:solidFill>
                      </a:endParaRPr>
                    </a:p>
                    <a:p>
                      <a:pPr algn="ctr" rtl="0"/>
                      <a:r>
                        <a:rPr lang="ja-jp" sz="1100" b="1">
                          <a:solidFill>
                            <a:schemeClr val="tx2"/>
                          </a:solidFill>
                        </a:rPr>
                        <a:t>(n=30)</a:t>
                      </a:r>
                      <a:endParaRPr lang="en-IN" sz="1100" b="1" dirty="0">
                        <a:solidFill>
                          <a:schemeClr val="tx2"/>
                        </a:solidFill>
                      </a:endParaRPr>
                    </a:p>
                  </a:txBody>
                  <a:tcPr marL="72000" marR="72000" marT="36000" marB="36000" anchor="b"/>
                </a:tc>
                <a:extLst>
                  <a:ext uri="{0D108BD9-81ED-4DB2-BD59-A6C34878D82A}">
                    <a16:rowId xmlns:a16="http://schemas.microsoft.com/office/drawing/2014/main" val="1727646532"/>
                  </a:ext>
                </a:extLst>
              </a:tr>
              <a:tr h="226222">
                <a:tc>
                  <a:txBody>
                    <a:bodyPr/>
                    <a:lstStyle/>
                    <a:p>
                      <a:pPr algn="l" rtl="0"/>
                      <a:r>
                        <a:rPr lang="ja-jp" sz="1100"/>
                        <a:t>36か月のEFS、％ (95％CI)</a:t>
                      </a:r>
                    </a:p>
                  </a:txBody>
                  <a:tcPr marL="72000" marR="72000" marT="36000" marB="36000" anchor="ctr">
                    <a:solidFill>
                      <a:schemeClr val="tx2"/>
                    </a:solidFill>
                  </a:tcPr>
                </a:tc>
                <a:tc>
                  <a:txBody>
                    <a:bodyPr/>
                    <a:lstStyle/>
                    <a:p>
                      <a:pPr algn="ctr" rtl="0"/>
                      <a:r>
                        <a:rPr lang="ja-jp" sz="1100">
                          <a:solidFill>
                            <a:schemeClr val="tx1"/>
                          </a:solidFill>
                          <a:latin typeface="+mn-lt"/>
                        </a:rPr>
                        <a:t>55.2 (34.4、 71.9)</a:t>
                      </a:r>
                    </a:p>
                  </a:txBody>
                  <a:tcPr marL="72000" marR="72000" marT="36000" marB="36000" anchor="ctr">
                    <a:solidFill>
                      <a:schemeClr val="tx2"/>
                    </a:solidFill>
                  </a:tcPr>
                </a:tc>
                <a:extLst>
                  <a:ext uri="{0D108BD9-81ED-4DB2-BD59-A6C34878D82A}">
                    <a16:rowId xmlns:a16="http://schemas.microsoft.com/office/drawing/2014/main" val="4227238229"/>
                  </a:ext>
                </a:extLst>
              </a:tr>
              <a:tr h="226222">
                <a:tc>
                  <a:txBody>
                    <a:bodyPr/>
                    <a:lstStyle/>
                    <a:p>
                      <a:pPr algn="l" rtl="0"/>
                      <a:r>
                        <a:rPr lang="ja-jp" sz="1100"/>
                        <a:t>60か月のEFS、％ (95％CI)</a:t>
                      </a:r>
                    </a:p>
                  </a:txBody>
                  <a:tcPr marL="72000" marR="72000" marT="36000" marB="36000" anchor="ctr">
                    <a:solidFill>
                      <a:schemeClr val="tx2"/>
                    </a:solidFill>
                  </a:tcPr>
                </a:tc>
                <a:tc>
                  <a:txBody>
                    <a:bodyPr/>
                    <a:lstStyle/>
                    <a:p>
                      <a:pPr algn="ctr" rtl="0"/>
                      <a:r>
                        <a:rPr lang="ja-jp" sz="1100">
                          <a:solidFill>
                            <a:schemeClr val="tx1"/>
                          </a:solidFill>
                          <a:latin typeface="+mn-lt"/>
                        </a:rPr>
                        <a:t>50.3 (29.7、67.8)</a:t>
                      </a:r>
                    </a:p>
                  </a:txBody>
                  <a:tcPr marL="72000" marR="72000" marT="36000" marB="36000" anchor="ctr">
                    <a:solidFill>
                      <a:schemeClr val="tx2"/>
                    </a:solidFill>
                  </a:tcPr>
                </a:tc>
                <a:extLst>
                  <a:ext uri="{0D108BD9-81ED-4DB2-BD59-A6C34878D82A}">
                    <a16:rowId xmlns:a16="http://schemas.microsoft.com/office/drawing/2014/main" val="3934032642"/>
                  </a:ext>
                </a:extLst>
              </a:tr>
              <a:tr h="226222">
                <a:tc>
                  <a:txBody>
                    <a:bodyPr/>
                    <a:lstStyle/>
                    <a:p>
                      <a:pPr algn="l" rtl="0"/>
                      <a:r>
                        <a:rPr lang="ja-jp" sz="1100"/>
                        <a:t>36ヶ月のOS、％ (95％CI)</a:t>
                      </a:r>
                    </a:p>
                  </a:txBody>
                  <a:tcPr marL="72000" marR="72000" marT="36000" marB="36000" anchor="ctr">
                    <a:solidFill>
                      <a:schemeClr val="tx2"/>
                    </a:solidFill>
                  </a:tcPr>
                </a:tc>
                <a:tc>
                  <a:txBody>
                    <a:bodyPr/>
                    <a:lstStyle/>
                    <a:p>
                      <a:pPr marL="0" marR="0" lvl="0" indent="0" algn="ctr" defTabSz="914400" rtl="0" eaLnBrk="1" fontAlgn="auto" latinLnBrk="0" hangingPunct="1">
                        <a:lnSpc>
                          <a:spcPts val="800"/>
                        </a:lnSpc>
                        <a:spcBef>
                          <a:spcPts val="0"/>
                        </a:spcBef>
                        <a:spcAft>
                          <a:spcPts val="0"/>
                        </a:spcAft>
                        <a:buClrTx/>
                        <a:buSzTx/>
                        <a:buFontTx/>
                        <a:buNone/>
                        <a:tabLst/>
                        <a:defRPr/>
                      </a:pPr>
                      <a:r>
                        <a:rPr lang="ja-jp" sz="1100">
                          <a:solidFill>
                            <a:schemeClr val="tx1"/>
                          </a:solidFill>
                          <a:latin typeface="+mn-lt"/>
                        </a:rPr>
                        <a:t>69.0 (48.4、82.7)</a:t>
                      </a:r>
                    </a:p>
                  </a:txBody>
                  <a:tcPr marL="72000" marR="72000" marT="36000" marB="36000" anchor="ctr">
                    <a:solidFill>
                      <a:schemeClr val="tx2"/>
                    </a:solidFill>
                  </a:tcPr>
                </a:tc>
                <a:extLst>
                  <a:ext uri="{0D108BD9-81ED-4DB2-BD59-A6C34878D82A}">
                    <a16:rowId xmlns:a16="http://schemas.microsoft.com/office/drawing/2014/main" val="3155155936"/>
                  </a:ext>
                </a:extLst>
              </a:tr>
              <a:tr h="226222">
                <a:tc>
                  <a:txBody>
                    <a:bodyPr/>
                    <a:lstStyle/>
                    <a:p>
                      <a:pPr algn="l" rtl="0"/>
                      <a:r>
                        <a:rPr lang="ja-jp" sz="1100"/>
                        <a:t>60ヶ月のOS、％ (95％CI)</a:t>
                      </a:r>
                    </a:p>
                  </a:txBody>
                  <a:tcPr marL="72000" marR="72000" marT="36000" marB="36000" anchor="ctr">
                    <a:solidFill>
                      <a:schemeClr val="tx2"/>
                    </a:solidFill>
                  </a:tcPr>
                </a:tc>
                <a:tc>
                  <a:txBody>
                    <a:bodyPr/>
                    <a:lstStyle/>
                    <a:p>
                      <a:pPr marL="0" marR="0" lvl="0" indent="0" algn="ctr" defTabSz="914400" rtl="0" eaLnBrk="1" fontAlgn="auto" latinLnBrk="0" hangingPunct="1">
                        <a:lnSpc>
                          <a:spcPts val="800"/>
                        </a:lnSpc>
                        <a:spcBef>
                          <a:spcPts val="0"/>
                        </a:spcBef>
                        <a:spcAft>
                          <a:spcPts val="0"/>
                        </a:spcAft>
                        <a:buClrTx/>
                        <a:buSzTx/>
                        <a:buFontTx/>
                        <a:buNone/>
                        <a:tabLst/>
                        <a:defRPr/>
                      </a:pPr>
                      <a:r>
                        <a:rPr lang="ja-jp" sz="1100" dirty="0">
                          <a:solidFill>
                            <a:schemeClr val="tx1"/>
                          </a:solidFill>
                          <a:latin typeface="+mn-lt"/>
                        </a:rPr>
                        <a:t>66.9 (46.4、81.0)</a:t>
                      </a:r>
                    </a:p>
                  </a:txBody>
                  <a:tcPr marL="72000" marR="72000" marT="36000" marB="36000" anchor="ctr">
                    <a:solidFill>
                      <a:schemeClr val="tx2"/>
                    </a:solidFill>
                  </a:tcPr>
                </a:tc>
                <a:extLst>
                  <a:ext uri="{0D108BD9-81ED-4DB2-BD59-A6C34878D82A}">
                    <a16:rowId xmlns:a16="http://schemas.microsoft.com/office/drawing/2014/main" val="3698426664"/>
                  </a:ext>
                </a:extLst>
              </a:tr>
            </a:tbl>
          </a:graphicData>
        </a:graphic>
      </p:graphicFrame>
      <p:sp>
        <p:nvSpPr>
          <p:cNvPr id="6" name="Text Placeholder 4">
            <a:extLst>
              <a:ext uri="{FF2B5EF4-FFF2-40B4-BE49-F238E27FC236}">
                <a16:creationId xmlns:a16="http://schemas.microsoft.com/office/drawing/2014/main" id="{7BB5957A-CB99-AC2B-3114-B02E789D6F6C}"/>
              </a:ext>
            </a:extLst>
          </p:cNvPr>
          <p:cNvSpPr>
            <a:spLocks noGrp="1"/>
          </p:cNvSpPr>
          <p:nvPr>
            <p:ph type="body" sz="quarter" idx="11"/>
          </p:nvPr>
        </p:nvSpPr>
        <p:spPr>
          <a:xfrm>
            <a:off x="6379633" y="6521312"/>
            <a:ext cx="5507567" cy="200025"/>
          </a:xfrm>
        </p:spPr>
        <p:txBody>
          <a:bodyPr rtlCol="0"/>
          <a:lstStyle/>
          <a:p>
            <a:pPr rtl="0"/>
            <a:r>
              <a:rPr lang="ja-jp"/>
              <a:t>Reuss J、他Ann Oncol 2024；35(補遺)：抄録1209MO</a:t>
            </a:r>
          </a:p>
        </p:txBody>
      </p:sp>
      <p:sp>
        <p:nvSpPr>
          <p:cNvPr id="7" name="TextBox 6">
            <a:extLst>
              <a:ext uri="{FF2B5EF4-FFF2-40B4-BE49-F238E27FC236}">
                <a16:creationId xmlns:a16="http://schemas.microsoft.com/office/drawing/2014/main" id="{4F383659-9C19-DB0A-4408-AC01FB6B06A4}"/>
              </a:ext>
            </a:extLst>
          </p:cNvPr>
          <p:cNvSpPr txBox="1"/>
          <p:nvPr/>
        </p:nvSpPr>
        <p:spPr>
          <a:xfrm>
            <a:off x="4828260" y="1363901"/>
            <a:ext cx="2314364"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無イベント生存率</a:t>
            </a:r>
          </a:p>
        </p:txBody>
      </p:sp>
      <p:sp>
        <p:nvSpPr>
          <p:cNvPr id="8" name="TextBox 7">
            <a:extLst>
              <a:ext uri="{FF2B5EF4-FFF2-40B4-BE49-F238E27FC236}">
                <a16:creationId xmlns:a16="http://schemas.microsoft.com/office/drawing/2014/main" id="{B3977392-776C-F697-89A8-A00D22BA5217}"/>
              </a:ext>
            </a:extLst>
          </p:cNvPr>
          <p:cNvSpPr txBox="1"/>
          <p:nvPr/>
        </p:nvSpPr>
        <p:spPr>
          <a:xfrm>
            <a:off x="8886995" y="1363901"/>
            <a:ext cx="2325706"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全生存率</a:t>
            </a:r>
          </a:p>
        </p:txBody>
      </p:sp>
      <p:grpSp>
        <p:nvGrpSpPr>
          <p:cNvPr id="9" name="Group 8">
            <a:extLst>
              <a:ext uri="{FF2B5EF4-FFF2-40B4-BE49-F238E27FC236}">
                <a16:creationId xmlns:a16="http://schemas.microsoft.com/office/drawing/2014/main" id="{18BD48CF-91DD-C64A-4D17-EF2C01DF8A12}"/>
              </a:ext>
            </a:extLst>
          </p:cNvPr>
          <p:cNvGrpSpPr/>
          <p:nvPr/>
        </p:nvGrpSpPr>
        <p:grpSpPr>
          <a:xfrm>
            <a:off x="4510211" y="1802079"/>
            <a:ext cx="235642" cy="1729793"/>
            <a:chOff x="3391865" y="2261396"/>
            <a:chExt cx="235642" cy="1729793"/>
          </a:xfrm>
        </p:grpSpPr>
        <p:sp>
          <p:nvSpPr>
            <p:cNvPr id="10" name="TextBox 9">
              <a:extLst>
                <a:ext uri="{FF2B5EF4-FFF2-40B4-BE49-F238E27FC236}">
                  <a16:creationId xmlns:a16="http://schemas.microsoft.com/office/drawing/2014/main" id="{1C9DCDC5-96B7-8C36-D837-9744FA71873E}"/>
                </a:ext>
              </a:extLst>
            </p:cNvPr>
            <p:cNvSpPr txBox="1"/>
            <p:nvPr/>
          </p:nvSpPr>
          <p:spPr>
            <a:xfrm>
              <a:off x="3391865" y="2261396"/>
              <a:ext cx="235642" cy="169277"/>
            </a:xfrm>
            <a:prstGeom prst="rect">
              <a:avLst/>
            </a:prstGeom>
            <a:noFill/>
          </p:spPr>
          <p:txBody>
            <a:bodyPr wrap="none" lIns="0" tIns="0" rIns="0" bIns="0" rtlCol="0">
              <a:spAutoFit/>
            </a:bodyPr>
            <a:lstStyle/>
            <a:p>
              <a:pPr algn="r" rtl="0"/>
              <a:r>
                <a:rPr lang="ja-jp" sz="1100">
                  <a:solidFill>
                    <a:srgbClr val="000000"/>
                  </a:solidFill>
                  <a:latin typeface="+mn-lt"/>
                </a:rPr>
                <a:t>100</a:t>
              </a:r>
              <a:endParaRPr lang="en-IN" sz="1100" dirty="0">
                <a:solidFill>
                  <a:srgbClr val="000000"/>
                </a:solidFill>
                <a:latin typeface="+mn-lt"/>
              </a:endParaRPr>
            </a:p>
          </p:txBody>
        </p:sp>
        <p:sp>
          <p:nvSpPr>
            <p:cNvPr id="11" name="TextBox 10">
              <a:extLst>
                <a:ext uri="{FF2B5EF4-FFF2-40B4-BE49-F238E27FC236}">
                  <a16:creationId xmlns:a16="http://schemas.microsoft.com/office/drawing/2014/main" id="{E01A5767-72A1-16BC-82F3-3A88592A5BDF}"/>
                </a:ext>
              </a:extLst>
            </p:cNvPr>
            <p:cNvSpPr txBox="1"/>
            <p:nvPr/>
          </p:nvSpPr>
          <p:spPr>
            <a:xfrm>
              <a:off x="3470413" y="2569527"/>
              <a:ext cx="157094" cy="169277"/>
            </a:xfrm>
            <a:prstGeom prst="rect">
              <a:avLst/>
            </a:prstGeom>
            <a:noFill/>
          </p:spPr>
          <p:txBody>
            <a:bodyPr wrap="none" lIns="0" tIns="0" rIns="0" bIns="0" rtlCol="0">
              <a:spAutoFit/>
            </a:bodyPr>
            <a:lstStyle/>
            <a:p>
              <a:pPr algn="r" rtl="0"/>
              <a:r>
                <a:rPr lang="ja-jp" sz="1100">
                  <a:solidFill>
                    <a:srgbClr val="000000"/>
                  </a:solidFill>
                  <a:latin typeface="+mn-lt"/>
                </a:rPr>
                <a:t>80</a:t>
              </a:r>
              <a:endParaRPr lang="en-IN" sz="1100" dirty="0">
                <a:solidFill>
                  <a:srgbClr val="000000"/>
                </a:solidFill>
                <a:latin typeface="+mn-lt"/>
              </a:endParaRPr>
            </a:p>
          </p:txBody>
        </p:sp>
        <p:sp>
          <p:nvSpPr>
            <p:cNvPr id="53" name="TextBox 52">
              <a:extLst>
                <a:ext uri="{FF2B5EF4-FFF2-40B4-BE49-F238E27FC236}">
                  <a16:creationId xmlns:a16="http://schemas.microsoft.com/office/drawing/2014/main" id="{B8A5532E-3191-F5C9-68E9-EAF9D9DD6E7F}"/>
                </a:ext>
              </a:extLst>
            </p:cNvPr>
            <p:cNvSpPr txBox="1"/>
            <p:nvPr/>
          </p:nvSpPr>
          <p:spPr>
            <a:xfrm>
              <a:off x="3470413" y="2883217"/>
              <a:ext cx="157094" cy="169277"/>
            </a:xfrm>
            <a:prstGeom prst="rect">
              <a:avLst/>
            </a:prstGeom>
            <a:noFill/>
          </p:spPr>
          <p:txBody>
            <a:bodyPr wrap="none" lIns="0" tIns="0" rIns="0" bIns="0" rtlCol="0">
              <a:spAutoFit/>
            </a:bodyPr>
            <a:lstStyle/>
            <a:p>
              <a:pPr algn="r" rtl="0"/>
              <a:r>
                <a:rPr lang="ja-jp" sz="1100">
                  <a:solidFill>
                    <a:srgbClr val="000000"/>
                  </a:solidFill>
                  <a:latin typeface="+mn-lt"/>
                </a:rPr>
                <a:t>60</a:t>
              </a:r>
              <a:endParaRPr lang="en-IN" sz="1100" dirty="0">
                <a:solidFill>
                  <a:srgbClr val="000000"/>
                </a:solidFill>
                <a:latin typeface="+mn-lt"/>
              </a:endParaRPr>
            </a:p>
          </p:txBody>
        </p:sp>
        <p:sp>
          <p:nvSpPr>
            <p:cNvPr id="480" name="TextBox 479">
              <a:extLst>
                <a:ext uri="{FF2B5EF4-FFF2-40B4-BE49-F238E27FC236}">
                  <a16:creationId xmlns:a16="http://schemas.microsoft.com/office/drawing/2014/main" id="{DD0435D9-04CB-BCE3-F937-DF368EC3227E}"/>
                </a:ext>
              </a:extLst>
            </p:cNvPr>
            <p:cNvSpPr txBox="1"/>
            <p:nvPr/>
          </p:nvSpPr>
          <p:spPr>
            <a:xfrm>
              <a:off x="3470413" y="3200878"/>
              <a:ext cx="157094" cy="169277"/>
            </a:xfrm>
            <a:prstGeom prst="rect">
              <a:avLst/>
            </a:prstGeom>
            <a:noFill/>
          </p:spPr>
          <p:txBody>
            <a:bodyPr wrap="none" lIns="0" tIns="0" rIns="0" bIns="0" rtlCol="0">
              <a:spAutoFit/>
            </a:bodyPr>
            <a:lstStyle/>
            <a:p>
              <a:pPr algn="r" rtl="0"/>
              <a:r>
                <a:rPr lang="ja-jp" sz="1100">
                  <a:solidFill>
                    <a:srgbClr val="000000"/>
                  </a:solidFill>
                  <a:latin typeface="+mn-lt"/>
                </a:rPr>
                <a:t>40</a:t>
              </a:r>
              <a:endParaRPr lang="en-IN" sz="1100" dirty="0">
                <a:solidFill>
                  <a:srgbClr val="000000"/>
                </a:solidFill>
                <a:latin typeface="+mn-lt"/>
              </a:endParaRPr>
            </a:p>
          </p:txBody>
        </p:sp>
        <p:sp>
          <p:nvSpPr>
            <p:cNvPr id="652" name="TextBox 651">
              <a:extLst>
                <a:ext uri="{FF2B5EF4-FFF2-40B4-BE49-F238E27FC236}">
                  <a16:creationId xmlns:a16="http://schemas.microsoft.com/office/drawing/2014/main" id="{8C97CCBA-689B-B2CC-9251-82BB79C3F7DD}"/>
                </a:ext>
              </a:extLst>
            </p:cNvPr>
            <p:cNvSpPr txBox="1"/>
            <p:nvPr/>
          </p:nvSpPr>
          <p:spPr>
            <a:xfrm>
              <a:off x="3470413" y="3520923"/>
              <a:ext cx="157094" cy="169277"/>
            </a:xfrm>
            <a:prstGeom prst="rect">
              <a:avLst/>
            </a:prstGeom>
            <a:noFill/>
          </p:spPr>
          <p:txBody>
            <a:bodyPr wrap="none" lIns="0" tIns="0" rIns="0" bIns="0" rtlCol="0">
              <a:spAutoFit/>
            </a:bodyPr>
            <a:lstStyle/>
            <a:p>
              <a:pPr algn="r" rtl="0"/>
              <a:r>
                <a:rPr lang="ja-jp" sz="1100">
                  <a:solidFill>
                    <a:srgbClr val="000000"/>
                  </a:solidFill>
                  <a:latin typeface="+mn-lt"/>
                </a:rPr>
                <a:t>20</a:t>
              </a:r>
              <a:endParaRPr lang="en-IN" sz="1100" dirty="0">
                <a:solidFill>
                  <a:srgbClr val="000000"/>
                </a:solidFill>
                <a:latin typeface="+mn-lt"/>
              </a:endParaRPr>
            </a:p>
          </p:txBody>
        </p:sp>
        <p:sp>
          <p:nvSpPr>
            <p:cNvPr id="653" name="TextBox 652">
              <a:extLst>
                <a:ext uri="{FF2B5EF4-FFF2-40B4-BE49-F238E27FC236}">
                  <a16:creationId xmlns:a16="http://schemas.microsoft.com/office/drawing/2014/main" id="{CDC80F6E-A707-0404-6878-797110844BD9}"/>
                </a:ext>
              </a:extLst>
            </p:cNvPr>
            <p:cNvSpPr txBox="1"/>
            <p:nvPr/>
          </p:nvSpPr>
          <p:spPr>
            <a:xfrm>
              <a:off x="3548959" y="3821912"/>
              <a:ext cx="78548" cy="169277"/>
            </a:xfrm>
            <a:prstGeom prst="rect">
              <a:avLst/>
            </a:prstGeom>
            <a:noFill/>
          </p:spPr>
          <p:txBody>
            <a:bodyPr wrap="none" lIns="0" tIns="0" rIns="0" bIns="0" rtlCol="0">
              <a:spAutoFit/>
            </a:bodyPr>
            <a:lstStyle/>
            <a:p>
              <a:pPr algn="r" rtl="0"/>
              <a:r>
                <a:rPr lang="ja-jp" sz="1100">
                  <a:solidFill>
                    <a:srgbClr val="000000"/>
                  </a:solidFill>
                  <a:latin typeface="+mn-lt"/>
                </a:rPr>
                <a:t>0</a:t>
              </a:r>
              <a:endParaRPr lang="en-IN" sz="1100" dirty="0">
                <a:solidFill>
                  <a:srgbClr val="000000"/>
                </a:solidFill>
                <a:latin typeface="+mn-lt"/>
              </a:endParaRPr>
            </a:p>
          </p:txBody>
        </p:sp>
      </p:grpSp>
      <p:sp>
        <p:nvSpPr>
          <p:cNvPr id="656" name="TextBox 655">
            <a:extLst>
              <a:ext uri="{FF2B5EF4-FFF2-40B4-BE49-F238E27FC236}">
                <a16:creationId xmlns:a16="http://schemas.microsoft.com/office/drawing/2014/main" id="{F2836137-78B9-9BF1-31D9-6449439F7497}"/>
              </a:ext>
            </a:extLst>
          </p:cNvPr>
          <p:cNvSpPr txBox="1"/>
          <p:nvPr/>
        </p:nvSpPr>
        <p:spPr>
          <a:xfrm rot="16200000">
            <a:off x="3615137" y="2602663"/>
            <a:ext cx="1634554" cy="169277"/>
          </a:xfrm>
          <a:prstGeom prst="rect">
            <a:avLst/>
          </a:prstGeom>
          <a:noFill/>
        </p:spPr>
        <p:txBody>
          <a:bodyPr wrap="square" lIns="0" tIns="0" rIns="0" bIns="0" rtlCol="0">
            <a:spAutoFit/>
          </a:bodyPr>
          <a:lstStyle/>
          <a:p>
            <a:pPr algn="ctr" rtl="0"/>
            <a:r>
              <a:rPr lang="ja-jp" sz="1100">
                <a:solidFill>
                  <a:srgbClr val="000000"/>
                </a:solidFill>
                <a:latin typeface="+mn-lt"/>
              </a:rPr>
              <a:t>EFS、％</a:t>
            </a:r>
            <a:endParaRPr lang="en-IN" sz="1100" dirty="0">
              <a:solidFill>
                <a:srgbClr val="000000"/>
              </a:solidFill>
              <a:latin typeface="+mn-lt"/>
            </a:endParaRPr>
          </a:p>
        </p:txBody>
      </p:sp>
      <p:sp>
        <p:nvSpPr>
          <p:cNvPr id="661" name="TextBox 660">
            <a:extLst>
              <a:ext uri="{FF2B5EF4-FFF2-40B4-BE49-F238E27FC236}">
                <a16:creationId xmlns:a16="http://schemas.microsoft.com/office/drawing/2014/main" id="{4A8C6088-A3BA-3C2B-91C8-7215B71E4212}"/>
              </a:ext>
            </a:extLst>
          </p:cNvPr>
          <p:cNvSpPr txBox="1"/>
          <p:nvPr/>
        </p:nvSpPr>
        <p:spPr>
          <a:xfrm>
            <a:off x="4857660" y="3694709"/>
            <a:ext cx="2312989" cy="169277"/>
          </a:xfrm>
          <a:prstGeom prst="rect">
            <a:avLst/>
          </a:prstGeom>
          <a:noFill/>
        </p:spPr>
        <p:txBody>
          <a:bodyPr wrap="square" lIns="0" tIns="0" rIns="0" bIns="0" rtlCol="0">
            <a:spAutoFit/>
          </a:bodyPr>
          <a:lstStyle/>
          <a:p>
            <a:pPr algn="ctr" rtl="0"/>
            <a:r>
              <a:rPr lang="ja-jp" sz="1100">
                <a:solidFill>
                  <a:srgbClr val="000000"/>
                </a:solidFill>
                <a:latin typeface="+mn-lt"/>
              </a:rPr>
              <a:t>期間、月</a:t>
            </a:r>
            <a:endParaRPr lang="en-IN" sz="1100" dirty="0">
              <a:solidFill>
                <a:srgbClr val="000000"/>
              </a:solidFill>
              <a:latin typeface="+mn-lt"/>
            </a:endParaRPr>
          </a:p>
        </p:txBody>
      </p:sp>
      <p:sp>
        <p:nvSpPr>
          <p:cNvPr id="662" name="TextBox 661">
            <a:extLst>
              <a:ext uri="{FF2B5EF4-FFF2-40B4-BE49-F238E27FC236}">
                <a16:creationId xmlns:a16="http://schemas.microsoft.com/office/drawing/2014/main" id="{C97440F6-FBF8-0E49-C605-B897CCACD84D}"/>
              </a:ext>
            </a:extLst>
          </p:cNvPr>
          <p:cNvSpPr txBox="1"/>
          <p:nvPr/>
        </p:nvSpPr>
        <p:spPr>
          <a:xfrm>
            <a:off x="5426160" y="2125524"/>
            <a:ext cx="650819" cy="153888"/>
          </a:xfrm>
          <a:prstGeom prst="rect">
            <a:avLst/>
          </a:prstGeom>
          <a:noFill/>
        </p:spPr>
        <p:txBody>
          <a:bodyPr wrap="square" lIns="0" tIns="0" rIns="0" bIns="0" rtlCol="0">
            <a:spAutoFit/>
          </a:bodyPr>
          <a:lstStyle/>
          <a:p>
            <a:pPr algn="ctr" rtl="0"/>
            <a:r>
              <a:rPr lang="ja-jp" sz="1000" b="1">
                <a:solidFill>
                  <a:schemeClr val="accent2"/>
                </a:solidFill>
                <a:latin typeface="+mn-lt"/>
              </a:rPr>
              <a:t>65.0％</a:t>
            </a:r>
            <a:endParaRPr lang="en-IN" sz="1000" dirty="0">
              <a:solidFill>
                <a:schemeClr val="accent2"/>
              </a:solidFill>
              <a:latin typeface="+mn-lt"/>
            </a:endParaRPr>
          </a:p>
        </p:txBody>
      </p:sp>
      <p:sp>
        <p:nvSpPr>
          <p:cNvPr id="663" name="TextBox 662">
            <a:extLst>
              <a:ext uri="{FF2B5EF4-FFF2-40B4-BE49-F238E27FC236}">
                <a16:creationId xmlns:a16="http://schemas.microsoft.com/office/drawing/2014/main" id="{91BDC448-9608-CC4D-3254-64AB3F5A9A28}"/>
              </a:ext>
            </a:extLst>
          </p:cNvPr>
          <p:cNvSpPr txBox="1"/>
          <p:nvPr/>
        </p:nvSpPr>
        <p:spPr>
          <a:xfrm>
            <a:off x="6101668" y="2296501"/>
            <a:ext cx="360676" cy="307777"/>
          </a:xfrm>
          <a:prstGeom prst="rect">
            <a:avLst/>
          </a:prstGeom>
          <a:noFill/>
        </p:spPr>
        <p:txBody>
          <a:bodyPr wrap="none" lIns="0" tIns="0" rIns="0" bIns="0" rtlCol="0">
            <a:spAutoFit/>
          </a:bodyPr>
          <a:lstStyle/>
          <a:p>
            <a:pPr algn="ctr" rtl="0"/>
            <a:r>
              <a:rPr lang="ja-jp" sz="1000" b="1">
                <a:solidFill>
                  <a:schemeClr val="accent2"/>
                </a:solidFill>
                <a:latin typeface="+mn-lt"/>
              </a:rPr>
              <a:t>57.7％</a:t>
            </a:r>
            <a:br>
              <a:rPr lang="en-US" sz="1000" dirty="0">
                <a:solidFill>
                  <a:schemeClr val="accent2"/>
                </a:solidFill>
                <a:latin typeface="+mn-lt"/>
              </a:rPr>
            </a:br>
            <a:endParaRPr lang="en-IN" sz="1000" dirty="0">
              <a:solidFill>
                <a:schemeClr val="accent2"/>
              </a:solidFill>
              <a:latin typeface="+mn-lt"/>
            </a:endParaRPr>
          </a:p>
        </p:txBody>
      </p:sp>
      <p:grpSp>
        <p:nvGrpSpPr>
          <p:cNvPr id="664" name="Group 663">
            <a:extLst>
              <a:ext uri="{FF2B5EF4-FFF2-40B4-BE49-F238E27FC236}">
                <a16:creationId xmlns:a16="http://schemas.microsoft.com/office/drawing/2014/main" id="{E759877E-AC77-3BDC-FCA2-997E5C771EEF}"/>
              </a:ext>
            </a:extLst>
          </p:cNvPr>
          <p:cNvGrpSpPr/>
          <p:nvPr/>
        </p:nvGrpSpPr>
        <p:grpSpPr>
          <a:xfrm>
            <a:off x="4797871" y="3511331"/>
            <a:ext cx="2374576" cy="169277"/>
            <a:chOff x="2889234" y="3573903"/>
            <a:chExt cx="2374576" cy="169277"/>
          </a:xfrm>
        </p:grpSpPr>
        <p:sp>
          <p:nvSpPr>
            <p:cNvPr id="665" name="TextBox 664">
              <a:extLst>
                <a:ext uri="{FF2B5EF4-FFF2-40B4-BE49-F238E27FC236}">
                  <a16:creationId xmlns:a16="http://schemas.microsoft.com/office/drawing/2014/main" id="{D4C7C3B1-F52A-716D-320E-5154767E2137}"/>
                </a:ext>
              </a:extLst>
            </p:cNvPr>
            <p:cNvSpPr txBox="1"/>
            <p:nvPr/>
          </p:nvSpPr>
          <p:spPr>
            <a:xfrm>
              <a:off x="2889234" y="3573903"/>
              <a:ext cx="78548" cy="169277"/>
            </a:xfrm>
            <a:prstGeom prst="rect">
              <a:avLst/>
            </a:prstGeom>
            <a:noFill/>
          </p:spPr>
          <p:txBody>
            <a:bodyPr wrap="none" lIns="0" tIns="0" rIns="0" bIns="0" rtlCol="0">
              <a:spAutoFit/>
            </a:bodyPr>
            <a:lstStyle/>
            <a:p>
              <a:pPr algn="ctr" rtl="0"/>
              <a:r>
                <a:rPr lang="ja-jp" sz="1100">
                  <a:solidFill>
                    <a:srgbClr val="000000"/>
                  </a:solidFill>
                  <a:latin typeface="+mn-lt"/>
                </a:rPr>
                <a:t>0</a:t>
              </a:r>
              <a:endParaRPr lang="en-IN" sz="1100" dirty="0">
                <a:solidFill>
                  <a:srgbClr val="000000"/>
                </a:solidFill>
                <a:latin typeface="+mn-lt"/>
              </a:endParaRPr>
            </a:p>
          </p:txBody>
        </p:sp>
        <p:sp>
          <p:nvSpPr>
            <p:cNvPr id="666" name="TextBox 665">
              <a:extLst>
                <a:ext uri="{FF2B5EF4-FFF2-40B4-BE49-F238E27FC236}">
                  <a16:creationId xmlns:a16="http://schemas.microsoft.com/office/drawing/2014/main" id="{F365B0BC-ADC5-FB7F-DE22-91CB44111E4C}"/>
                </a:ext>
              </a:extLst>
            </p:cNvPr>
            <p:cNvSpPr txBox="1"/>
            <p:nvPr/>
          </p:nvSpPr>
          <p:spPr>
            <a:xfrm>
              <a:off x="3135218"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12</a:t>
              </a:r>
              <a:endParaRPr lang="en-IN" sz="1100" dirty="0">
                <a:solidFill>
                  <a:srgbClr val="000000"/>
                </a:solidFill>
                <a:latin typeface="+mn-lt"/>
              </a:endParaRPr>
            </a:p>
          </p:txBody>
        </p:sp>
        <p:sp>
          <p:nvSpPr>
            <p:cNvPr id="667" name="TextBox 666">
              <a:extLst>
                <a:ext uri="{FF2B5EF4-FFF2-40B4-BE49-F238E27FC236}">
                  <a16:creationId xmlns:a16="http://schemas.microsoft.com/office/drawing/2014/main" id="{E30A7E43-BAF9-5FF0-1CD6-91565C230ABA}"/>
                </a:ext>
              </a:extLst>
            </p:cNvPr>
            <p:cNvSpPr txBox="1"/>
            <p:nvPr/>
          </p:nvSpPr>
          <p:spPr>
            <a:xfrm>
              <a:off x="3416517"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24</a:t>
              </a:r>
              <a:endParaRPr lang="en-IN" sz="1100" dirty="0">
                <a:solidFill>
                  <a:srgbClr val="000000"/>
                </a:solidFill>
                <a:latin typeface="+mn-lt"/>
              </a:endParaRPr>
            </a:p>
          </p:txBody>
        </p:sp>
        <p:sp>
          <p:nvSpPr>
            <p:cNvPr id="668" name="TextBox 667">
              <a:extLst>
                <a:ext uri="{FF2B5EF4-FFF2-40B4-BE49-F238E27FC236}">
                  <a16:creationId xmlns:a16="http://schemas.microsoft.com/office/drawing/2014/main" id="{B7B527EB-6183-6660-A522-93421D23CF79}"/>
                </a:ext>
              </a:extLst>
            </p:cNvPr>
            <p:cNvSpPr txBox="1"/>
            <p:nvPr/>
          </p:nvSpPr>
          <p:spPr>
            <a:xfrm>
              <a:off x="3693855"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36</a:t>
              </a:r>
              <a:endParaRPr lang="en-IN" sz="1100" dirty="0">
                <a:solidFill>
                  <a:srgbClr val="000000"/>
                </a:solidFill>
                <a:latin typeface="+mn-lt"/>
              </a:endParaRPr>
            </a:p>
          </p:txBody>
        </p:sp>
        <p:sp>
          <p:nvSpPr>
            <p:cNvPr id="669" name="TextBox 668">
              <a:extLst>
                <a:ext uri="{FF2B5EF4-FFF2-40B4-BE49-F238E27FC236}">
                  <a16:creationId xmlns:a16="http://schemas.microsoft.com/office/drawing/2014/main" id="{2B3285A2-B126-E631-6170-CDE88E73A4F8}"/>
                </a:ext>
              </a:extLst>
            </p:cNvPr>
            <p:cNvSpPr txBox="1"/>
            <p:nvPr/>
          </p:nvSpPr>
          <p:spPr>
            <a:xfrm>
              <a:off x="3978728"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48</a:t>
              </a:r>
              <a:endParaRPr lang="en-IN" sz="1100" dirty="0">
                <a:solidFill>
                  <a:srgbClr val="000000"/>
                </a:solidFill>
                <a:latin typeface="+mn-lt"/>
              </a:endParaRPr>
            </a:p>
          </p:txBody>
        </p:sp>
        <p:sp>
          <p:nvSpPr>
            <p:cNvPr id="670" name="TextBox 669">
              <a:extLst>
                <a:ext uri="{FF2B5EF4-FFF2-40B4-BE49-F238E27FC236}">
                  <a16:creationId xmlns:a16="http://schemas.microsoft.com/office/drawing/2014/main" id="{8A7B4412-BFF9-AB84-9D70-3F644774A53F}"/>
                </a:ext>
              </a:extLst>
            </p:cNvPr>
            <p:cNvSpPr txBox="1"/>
            <p:nvPr/>
          </p:nvSpPr>
          <p:spPr>
            <a:xfrm>
              <a:off x="4261221"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60</a:t>
              </a:r>
              <a:endParaRPr lang="en-IN" sz="1100" dirty="0">
                <a:solidFill>
                  <a:srgbClr val="000000"/>
                </a:solidFill>
                <a:latin typeface="+mn-lt"/>
              </a:endParaRPr>
            </a:p>
          </p:txBody>
        </p:sp>
        <p:sp>
          <p:nvSpPr>
            <p:cNvPr id="671" name="TextBox 670">
              <a:extLst>
                <a:ext uri="{FF2B5EF4-FFF2-40B4-BE49-F238E27FC236}">
                  <a16:creationId xmlns:a16="http://schemas.microsoft.com/office/drawing/2014/main" id="{24112EDF-A151-802C-3F7B-B044A1029884}"/>
                </a:ext>
              </a:extLst>
            </p:cNvPr>
            <p:cNvSpPr txBox="1"/>
            <p:nvPr/>
          </p:nvSpPr>
          <p:spPr>
            <a:xfrm>
              <a:off x="4534981"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72</a:t>
              </a:r>
              <a:endParaRPr lang="en-IN" sz="1100" dirty="0">
                <a:solidFill>
                  <a:srgbClr val="000000"/>
                </a:solidFill>
                <a:latin typeface="+mn-lt"/>
              </a:endParaRPr>
            </a:p>
          </p:txBody>
        </p:sp>
        <p:sp>
          <p:nvSpPr>
            <p:cNvPr id="672" name="TextBox 671">
              <a:extLst>
                <a:ext uri="{FF2B5EF4-FFF2-40B4-BE49-F238E27FC236}">
                  <a16:creationId xmlns:a16="http://schemas.microsoft.com/office/drawing/2014/main" id="{F90E6B64-7130-A8B1-C407-9118E4933A70}"/>
                </a:ext>
              </a:extLst>
            </p:cNvPr>
            <p:cNvSpPr txBox="1"/>
            <p:nvPr/>
          </p:nvSpPr>
          <p:spPr>
            <a:xfrm>
              <a:off x="4817475"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84</a:t>
              </a:r>
              <a:endParaRPr lang="en-IN" sz="1100" dirty="0">
                <a:solidFill>
                  <a:srgbClr val="000000"/>
                </a:solidFill>
                <a:latin typeface="+mn-lt"/>
              </a:endParaRPr>
            </a:p>
          </p:txBody>
        </p:sp>
        <p:sp>
          <p:nvSpPr>
            <p:cNvPr id="673" name="TextBox 672">
              <a:extLst>
                <a:ext uri="{FF2B5EF4-FFF2-40B4-BE49-F238E27FC236}">
                  <a16:creationId xmlns:a16="http://schemas.microsoft.com/office/drawing/2014/main" id="{FC11E477-E254-A6A2-E97E-F7D9BAA9B2B9}"/>
                </a:ext>
              </a:extLst>
            </p:cNvPr>
            <p:cNvSpPr txBox="1"/>
            <p:nvPr/>
          </p:nvSpPr>
          <p:spPr>
            <a:xfrm>
              <a:off x="5106716"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96</a:t>
              </a:r>
              <a:endParaRPr lang="en-IN" sz="1100" dirty="0">
                <a:solidFill>
                  <a:srgbClr val="000000"/>
                </a:solidFill>
                <a:latin typeface="+mn-lt"/>
              </a:endParaRPr>
            </a:p>
          </p:txBody>
        </p:sp>
      </p:grpSp>
      <p:grpSp>
        <p:nvGrpSpPr>
          <p:cNvPr id="674" name="Group 673">
            <a:extLst>
              <a:ext uri="{FF2B5EF4-FFF2-40B4-BE49-F238E27FC236}">
                <a16:creationId xmlns:a16="http://schemas.microsoft.com/office/drawing/2014/main" id="{9E986B91-DF5F-F68E-BB52-FFA74E9D5165}"/>
              </a:ext>
            </a:extLst>
          </p:cNvPr>
          <p:cNvGrpSpPr/>
          <p:nvPr/>
        </p:nvGrpSpPr>
        <p:grpSpPr>
          <a:xfrm>
            <a:off x="3556425" y="3751153"/>
            <a:ext cx="3559807" cy="311524"/>
            <a:chOff x="1616271" y="3813725"/>
            <a:chExt cx="3559807" cy="311524"/>
          </a:xfrm>
        </p:grpSpPr>
        <p:sp>
          <p:nvSpPr>
            <p:cNvPr id="675" name="TextBox 674">
              <a:extLst>
                <a:ext uri="{FF2B5EF4-FFF2-40B4-BE49-F238E27FC236}">
                  <a16:creationId xmlns:a16="http://schemas.microsoft.com/office/drawing/2014/main" id="{E01C3CA7-918D-F796-9CE7-5519300018C7}"/>
                </a:ext>
              </a:extLst>
            </p:cNvPr>
            <p:cNvSpPr txBox="1"/>
            <p:nvPr/>
          </p:nvSpPr>
          <p:spPr>
            <a:xfrm>
              <a:off x="1616271" y="3813725"/>
              <a:ext cx="1198093" cy="153888"/>
            </a:xfrm>
            <a:prstGeom prst="rect">
              <a:avLst/>
            </a:prstGeom>
            <a:noFill/>
          </p:spPr>
          <p:txBody>
            <a:bodyPr wrap="square" lIns="0" tIns="0" rIns="0" bIns="0" rtlCol="0">
              <a:spAutoFit/>
            </a:bodyPr>
            <a:lstStyle/>
            <a:p>
              <a:pPr algn="r" rtl="0"/>
              <a:r>
                <a:rPr lang="ja-jp" sz="1000" dirty="0">
                  <a:solidFill>
                    <a:srgbClr val="000000"/>
                  </a:solidFill>
                  <a:latin typeface="+mn-lt"/>
                </a:rPr>
                <a:t>リスクに晒されていた患者数</a:t>
              </a:r>
              <a:endParaRPr lang="en-IN" sz="1000" dirty="0">
                <a:solidFill>
                  <a:srgbClr val="000000"/>
                </a:solidFill>
                <a:latin typeface="+mn-lt"/>
              </a:endParaRPr>
            </a:p>
          </p:txBody>
        </p:sp>
        <p:sp>
          <p:nvSpPr>
            <p:cNvPr id="676" name="TextBox 675">
              <a:extLst>
                <a:ext uri="{FF2B5EF4-FFF2-40B4-BE49-F238E27FC236}">
                  <a16:creationId xmlns:a16="http://schemas.microsoft.com/office/drawing/2014/main" id="{7DF98F23-7F4A-5A4D-614F-855A58ADD6F9}"/>
                </a:ext>
              </a:extLst>
            </p:cNvPr>
            <p:cNvSpPr txBox="1"/>
            <p:nvPr/>
          </p:nvSpPr>
          <p:spPr>
            <a:xfrm>
              <a:off x="2845276"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60</a:t>
              </a:r>
              <a:endParaRPr lang="en-IN" sz="1000" dirty="0">
                <a:solidFill>
                  <a:srgbClr val="000000"/>
                </a:solidFill>
                <a:latin typeface="+mn-lt"/>
              </a:endParaRPr>
            </a:p>
          </p:txBody>
        </p:sp>
        <p:sp>
          <p:nvSpPr>
            <p:cNvPr id="677" name="TextBox 676">
              <a:extLst>
                <a:ext uri="{FF2B5EF4-FFF2-40B4-BE49-F238E27FC236}">
                  <a16:creationId xmlns:a16="http://schemas.microsoft.com/office/drawing/2014/main" id="{F80E29FF-03C0-020F-BE0F-01B55FED93CD}"/>
                </a:ext>
              </a:extLst>
            </p:cNvPr>
            <p:cNvSpPr txBox="1"/>
            <p:nvPr/>
          </p:nvSpPr>
          <p:spPr>
            <a:xfrm>
              <a:off x="3117832"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52</a:t>
              </a:r>
              <a:endParaRPr lang="en-IN" sz="1000" dirty="0">
                <a:solidFill>
                  <a:srgbClr val="000000"/>
                </a:solidFill>
                <a:latin typeface="+mn-lt"/>
              </a:endParaRPr>
            </a:p>
          </p:txBody>
        </p:sp>
        <p:sp>
          <p:nvSpPr>
            <p:cNvPr id="678" name="TextBox 677">
              <a:extLst>
                <a:ext uri="{FF2B5EF4-FFF2-40B4-BE49-F238E27FC236}">
                  <a16:creationId xmlns:a16="http://schemas.microsoft.com/office/drawing/2014/main" id="{615B5E0C-807B-DEB5-4D6F-A1292B718107}"/>
                </a:ext>
              </a:extLst>
            </p:cNvPr>
            <p:cNvSpPr txBox="1"/>
            <p:nvPr/>
          </p:nvSpPr>
          <p:spPr>
            <a:xfrm>
              <a:off x="3392781"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45</a:t>
              </a:r>
              <a:endParaRPr lang="en-IN" sz="1000" dirty="0">
                <a:solidFill>
                  <a:srgbClr val="000000"/>
                </a:solidFill>
                <a:latin typeface="+mn-lt"/>
              </a:endParaRPr>
            </a:p>
          </p:txBody>
        </p:sp>
        <p:sp>
          <p:nvSpPr>
            <p:cNvPr id="679" name="TextBox 678">
              <a:extLst>
                <a:ext uri="{FF2B5EF4-FFF2-40B4-BE49-F238E27FC236}">
                  <a16:creationId xmlns:a16="http://schemas.microsoft.com/office/drawing/2014/main" id="{F646B61E-FB62-18E3-C8AA-658A4B99CA3F}"/>
                </a:ext>
              </a:extLst>
            </p:cNvPr>
            <p:cNvSpPr txBox="1"/>
            <p:nvPr/>
          </p:nvSpPr>
          <p:spPr>
            <a:xfrm>
              <a:off x="3676469"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33</a:t>
              </a:r>
              <a:endParaRPr lang="en-IN" sz="1000" dirty="0">
                <a:solidFill>
                  <a:srgbClr val="000000"/>
                </a:solidFill>
                <a:latin typeface="+mn-lt"/>
              </a:endParaRPr>
            </a:p>
          </p:txBody>
        </p:sp>
        <p:sp>
          <p:nvSpPr>
            <p:cNvPr id="680" name="TextBox 679">
              <a:extLst>
                <a:ext uri="{FF2B5EF4-FFF2-40B4-BE49-F238E27FC236}">
                  <a16:creationId xmlns:a16="http://schemas.microsoft.com/office/drawing/2014/main" id="{D9EA2C93-F6BC-95B1-57A9-125C6FEFB770}"/>
                </a:ext>
              </a:extLst>
            </p:cNvPr>
            <p:cNvSpPr txBox="1"/>
            <p:nvPr/>
          </p:nvSpPr>
          <p:spPr>
            <a:xfrm>
              <a:off x="3954992"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26</a:t>
              </a:r>
              <a:endParaRPr lang="en-IN" sz="1000" dirty="0">
                <a:solidFill>
                  <a:srgbClr val="000000"/>
                </a:solidFill>
                <a:latin typeface="+mn-lt"/>
              </a:endParaRPr>
            </a:p>
          </p:txBody>
        </p:sp>
        <p:sp>
          <p:nvSpPr>
            <p:cNvPr id="681" name="TextBox 680">
              <a:extLst>
                <a:ext uri="{FF2B5EF4-FFF2-40B4-BE49-F238E27FC236}">
                  <a16:creationId xmlns:a16="http://schemas.microsoft.com/office/drawing/2014/main" id="{F2DED0C0-1545-5B25-6971-377AEF6AC42F}"/>
                </a:ext>
              </a:extLst>
            </p:cNvPr>
            <p:cNvSpPr txBox="1"/>
            <p:nvPr/>
          </p:nvSpPr>
          <p:spPr>
            <a:xfrm>
              <a:off x="4224785"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18</a:t>
              </a:r>
              <a:endParaRPr lang="en-IN" sz="1000" dirty="0">
                <a:solidFill>
                  <a:srgbClr val="000000"/>
                </a:solidFill>
                <a:latin typeface="+mn-lt"/>
              </a:endParaRPr>
            </a:p>
          </p:txBody>
        </p:sp>
        <p:sp>
          <p:nvSpPr>
            <p:cNvPr id="682" name="TextBox 681">
              <a:extLst>
                <a:ext uri="{FF2B5EF4-FFF2-40B4-BE49-F238E27FC236}">
                  <a16:creationId xmlns:a16="http://schemas.microsoft.com/office/drawing/2014/main" id="{9AD3AD48-A51D-5449-8364-249167DF1C10}"/>
                </a:ext>
              </a:extLst>
            </p:cNvPr>
            <p:cNvSpPr txBox="1"/>
            <p:nvPr/>
          </p:nvSpPr>
          <p:spPr>
            <a:xfrm>
              <a:off x="4504895"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10</a:t>
              </a:r>
              <a:endParaRPr lang="en-IN" sz="1000" dirty="0">
                <a:solidFill>
                  <a:srgbClr val="000000"/>
                </a:solidFill>
                <a:latin typeface="+mn-lt"/>
              </a:endParaRPr>
            </a:p>
          </p:txBody>
        </p:sp>
        <p:sp>
          <p:nvSpPr>
            <p:cNvPr id="683" name="TextBox 682">
              <a:extLst>
                <a:ext uri="{FF2B5EF4-FFF2-40B4-BE49-F238E27FC236}">
                  <a16:creationId xmlns:a16="http://schemas.microsoft.com/office/drawing/2014/main" id="{86083E7D-839B-7C9D-12A2-E046D5FAB047}"/>
                </a:ext>
              </a:extLst>
            </p:cNvPr>
            <p:cNvSpPr txBox="1"/>
            <p:nvPr/>
          </p:nvSpPr>
          <p:spPr>
            <a:xfrm>
              <a:off x="4816305" y="3971361"/>
              <a:ext cx="70532" cy="153888"/>
            </a:xfrm>
            <a:prstGeom prst="rect">
              <a:avLst/>
            </a:prstGeom>
            <a:noFill/>
          </p:spPr>
          <p:txBody>
            <a:bodyPr wrap="none" lIns="0" tIns="0" rIns="0" bIns="0" rtlCol="0">
              <a:spAutoFit/>
            </a:bodyPr>
            <a:lstStyle/>
            <a:p>
              <a:pPr algn="ctr" rtl="0"/>
              <a:r>
                <a:rPr lang="ja-jp" sz="1000">
                  <a:solidFill>
                    <a:srgbClr val="000000"/>
                  </a:solidFill>
                  <a:latin typeface="+mn-lt"/>
                </a:rPr>
                <a:t>8</a:t>
              </a:r>
              <a:endParaRPr lang="en-IN" sz="1000" dirty="0">
                <a:solidFill>
                  <a:srgbClr val="000000"/>
                </a:solidFill>
                <a:latin typeface="+mn-lt"/>
              </a:endParaRPr>
            </a:p>
          </p:txBody>
        </p:sp>
        <p:sp>
          <p:nvSpPr>
            <p:cNvPr id="684" name="TextBox 683">
              <a:extLst>
                <a:ext uri="{FF2B5EF4-FFF2-40B4-BE49-F238E27FC236}">
                  <a16:creationId xmlns:a16="http://schemas.microsoft.com/office/drawing/2014/main" id="{2DBF1EB7-571F-F579-4FEF-CF5D837677A2}"/>
                </a:ext>
              </a:extLst>
            </p:cNvPr>
            <p:cNvSpPr txBox="1"/>
            <p:nvPr/>
          </p:nvSpPr>
          <p:spPr>
            <a:xfrm>
              <a:off x="5105546" y="3971361"/>
              <a:ext cx="70532" cy="153888"/>
            </a:xfrm>
            <a:prstGeom prst="rect">
              <a:avLst/>
            </a:prstGeom>
            <a:noFill/>
          </p:spPr>
          <p:txBody>
            <a:bodyPr wrap="none" lIns="0" tIns="0" rIns="0" bIns="0" rtlCol="0">
              <a:spAutoFit/>
            </a:bodyPr>
            <a:lstStyle/>
            <a:p>
              <a:pPr algn="ctr" rtl="0"/>
              <a:r>
                <a:rPr lang="ja-jp" sz="1000">
                  <a:solidFill>
                    <a:srgbClr val="000000"/>
                  </a:solidFill>
                  <a:latin typeface="+mn-lt"/>
                </a:rPr>
                <a:t>1</a:t>
              </a:r>
              <a:endParaRPr lang="en-IN" sz="1000" dirty="0">
                <a:solidFill>
                  <a:srgbClr val="000000"/>
                </a:solidFill>
                <a:latin typeface="+mn-lt"/>
              </a:endParaRPr>
            </a:p>
          </p:txBody>
        </p:sp>
      </p:grpSp>
      <p:grpSp>
        <p:nvGrpSpPr>
          <p:cNvPr id="685" name="Group 684">
            <a:extLst>
              <a:ext uri="{FF2B5EF4-FFF2-40B4-BE49-F238E27FC236}">
                <a16:creationId xmlns:a16="http://schemas.microsoft.com/office/drawing/2014/main" id="{3D046BE3-8861-07C8-E703-8A9807CA90B2}"/>
              </a:ext>
            </a:extLst>
          </p:cNvPr>
          <p:cNvGrpSpPr/>
          <p:nvPr/>
        </p:nvGrpSpPr>
        <p:grpSpPr>
          <a:xfrm>
            <a:off x="8567075" y="1802079"/>
            <a:ext cx="235642" cy="1729793"/>
            <a:chOff x="3391865" y="2261396"/>
            <a:chExt cx="235642" cy="1729793"/>
          </a:xfrm>
        </p:grpSpPr>
        <p:sp>
          <p:nvSpPr>
            <p:cNvPr id="686" name="TextBox 685">
              <a:extLst>
                <a:ext uri="{FF2B5EF4-FFF2-40B4-BE49-F238E27FC236}">
                  <a16:creationId xmlns:a16="http://schemas.microsoft.com/office/drawing/2014/main" id="{CE9FEF96-C0C6-C85A-2540-4ACF1916471B}"/>
                </a:ext>
              </a:extLst>
            </p:cNvPr>
            <p:cNvSpPr txBox="1"/>
            <p:nvPr/>
          </p:nvSpPr>
          <p:spPr>
            <a:xfrm>
              <a:off x="3391865" y="2261396"/>
              <a:ext cx="235642" cy="169277"/>
            </a:xfrm>
            <a:prstGeom prst="rect">
              <a:avLst/>
            </a:prstGeom>
            <a:noFill/>
          </p:spPr>
          <p:txBody>
            <a:bodyPr wrap="none" lIns="0" tIns="0" rIns="0" bIns="0" rtlCol="0">
              <a:spAutoFit/>
            </a:bodyPr>
            <a:lstStyle/>
            <a:p>
              <a:pPr algn="r" rtl="0"/>
              <a:r>
                <a:rPr lang="ja-jp" sz="1100">
                  <a:solidFill>
                    <a:srgbClr val="000000"/>
                  </a:solidFill>
                  <a:latin typeface="+mn-lt"/>
                </a:rPr>
                <a:t>100</a:t>
              </a:r>
              <a:endParaRPr lang="en-IN" sz="1100" dirty="0">
                <a:solidFill>
                  <a:srgbClr val="000000"/>
                </a:solidFill>
                <a:latin typeface="+mn-lt"/>
              </a:endParaRPr>
            </a:p>
          </p:txBody>
        </p:sp>
        <p:sp>
          <p:nvSpPr>
            <p:cNvPr id="687" name="TextBox 686">
              <a:extLst>
                <a:ext uri="{FF2B5EF4-FFF2-40B4-BE49-F238E27FC236}">
                  <a16:creationId xmlns:a16="http://schemas.microsoft.com/office/drawing/2014/main" id="{A770C10E-DAFB-F5FC-41C0-0272E60117CB}"/>
                </a:ext>
              </a:extLst>
            </p:cNvPr>
            <p:cNvSpPr txBox="1"/>
            <p:nvPr/>
          </p:nvSpPr>
          <p:spPr>
            <a:xfrm>
              <a:off x="3470413" y="2569527"/>
              <a:ext cx="157094" cy="169277"/>
            </a:xfrm>
            <a:prstGeom prst="rect">
              <a:avLst/>
            </a:prstGeom>
            <a:noFill/>
          </p:spPr>
          <p:txBody>
            <a:bodyPr wrap="none" lIns="0" tIns="0" rIns="0" bIns="0" rtlCol="0">
              <a:spAutoFit/>
            </a:bodyPr>
            <a:lstStyle/>
            <a:p>
              <a:pPr algn="r" rtl="0"/>
              <a:r>
                <a:rPr lang="ja-jp" sz="1100">
                  <a:solidFill>
                    <a:srgbClr val="000000"/>
                  </a:solidFill>
                  <a:latin typeface="+mn-lt"/>
                </a:rPr>
                <a:t>80</a:t>
              </a:r>
              <a:endParaRPr lang="en-IN" sz="1100" dirty="0">
                <a:solidFill>
                  <a:srgbClr val="000000"/>
                </a:solidFill>
                <a:latin typeface="+mn-lt"/>
              </a:endParaRPr>
            </a:p>
          </p:txBody>
        </p:sp>
        <p:sp>
          <p:nvSpPr>
            <p:cNvPr id="688" name="TextBox 687">
              <a:extLst>
                <a:ext uri="{FF2B5EF4-FFF2-40B4-BE49-F238E27FC236}">
                  <a16:creationId xmlns:a16="http://schemas.microsoft.com/office/drawing/2014/main" id="{06E4AC2F-8222-16AA-EE34-DF6359B30B1B}"/>
                </a:ext>
              </a:extLst>
            </p:cNvPr>
            <p:cNvSpPr txBox="1"/>
            <p:nvPr/>
          </p:nvSpPr>
          <p:spPr>
            <a:xfrm>
              <a:off x="3470413" y="2883217"/>
              <a:ext cx="157094" cy="169277"/>
            </a:xfrm>
            <a:prstGeom prst="rect">
              <a:avLst/>
            </a:prstGeom>
            <a:noFill/>
          </p:spPr>
          <p:txBody>
            <a:bodyPr wrap="none" lIns="0" tIns="0" rIns="0" bIns="0" rtlCol="0">
              <a:spAutoFit/>
            </a:bodyPr>
            <a:lstStyle/>
            <a:p>
              <a:pPr algn="r" rtl="0"/>
              <a:r>
                <a:rPr lang="ja-jp" sz="1100">
                  <a:solidFill>
                    <a:srgbClr val="000000"/>
                  </a:solidFill>
                  <a:latin typeface="+mn-lt"/>
                </a:rPr>
                <a:t>60</a:t>
              </a:r>
              <a:endParaRPr lang="en-IN" sz="1100" dirty="0">
                <a:solidFill>
                  <a:srgbClr val="000000"/>
                </a:solidFill>
                <a:latin typeface="+mn-lt"/>
              </a:endParaRPr>
            </a:p>
          </p:txBody>
        </p:sp>
        <p:sp>
          <p:nvSpPr>
            <p:cNvPr id="689" name="TextBox 688">
              <a:extLst>
                <a:ext uri="{FF2B5EF4-FFF2-40B4-BE49-F238E27FC236}">
                  <a16:creationId xmlns:a16="http://schemas.microsoft.com/office/drawing/2014/main" id="{CB80D789-7496-4C50-F98B-3906ADAC8BCC}"/>
                </a:ext>
              </a:extLst>
            </p:cNvPr>
            <p:cNvSpPr txBox="1"/>
            <p:nvPr/>
          </p:nvSpPr>
          <p:spPr>
            <a:xfrm>
              <a:off x="3470413" y="3200878"/>
              <a:ext cx="157094" cy="169277"/>
            </a:xfrm>
            <a:prstGeom prst="rect">
              <a:avLst/>
            </a:prstGeom>
            <a:noFill/>
          </p:spPr>
          <p:txBody>
            <a:bodyPr wrap="none" lIns="0" tIns="0" rIns="0" bIns="0" rtlCol="0">
              <a:spAutoFit/>
            </a:bodyPr>
            <a:lstStyle/>
            <a:p>
              <a:pPr algn="r" rtl="0"/>
              <a:r>
                <a:rPr lang="ja-jp" sz="1100">
                  <a:solidFill>
                    <a:srgbClr val="000000"/>
                  </a:solidFill>
                  <a:latin typeface="+mn-lt"/>
                </a:rPr>
                <a:t>40</a:t>
              </a:r>
              <a:endParaRPr lang="en-IN" sz="1100" dirty="0">
                <a:solidFill>
                  <a:srgbClr val="000000"/>
                </a:solidFill>
                <a:latin typeface="+mn-lt"/>
              </a:endParaRPr>
            </a:p>
          </p:txBody>
        </p:sp>
        <p:sp>
          <p:nvSpPr>
            <p:cNvPr id="690" name="TextBox 689">
              <a:extLst>
                <a:ext uri="{FF2B5EF4-FFF2-40B4-BE49-F238E27FC236}">
                  <a16:creationId xmlns:a16="http://schemas.microsoft.com/office/drawing/2014/main" id="{29D11C25-4107-BCC0-08A8-84E435D835DC}"/>
                </a:ext>
              </a:extLst>
            </p:cNvPr>
            <p:cNvSpPr txBox="1"/>
            <p:nvPr/>
          </p:nvSpPr>
          <p:spPr>
            <a:xfrm>
              <a:off x="3470413" y="3520923"/>
              <a:ext cx="157094" cy="169277"/>
            </a:xfrm>
            <a:prstGeom prst="rect">
              <a:avLst/>
            </a:prstGeom>
            <a:noFill/>
          </p:spPr>
          <p:txBody>
            <a:bodyPr wrap="none" lIns="0" tIns="0" rIns="0" bIns="0" rtlCol="0">
              <a:spAutoFit/>
            </a:bodyPr>
            <a:lstStyle/>
            <a:p>
              <a:pPr algn="r" rtl="0"/>
              <a:r>
                <a:rPr lang="ja-jp" sz="1100">
                  <a:solidFill>
                    <a:srgbClr val="000000"/>
                  </a:solidFill>
                  <a:latin typeface="+mn-lt"/>
                </a:rPr>
                <a:t>20</a:t>
              </a:r>
              <a:endParaRPr lang="en-IN" sz="1100" dirty="0">
                <a:solidFill>
                  <a:srgbClr val="000000"/>
                </a:solidFill>
                <a:latin typeface="+mn-lt"/>
              </a:endParaRPr>
            </a:p>
          </p:txBody>
        </p:sp>
        <p:sp>
          <p:nvSpPr>
            <p:cNvPr id="691" name="TextBox 690">
              <a:extLst>
                <a:ext uri="{FF2B5EF4-FFF2-40B4-BE49-F238E27FC236}">
                  <a16:creationId xmlns:a16="http://schemas.microsoft.com/office/drawing/2014/main" id="{3F11EAA8-84EF-9A01-3077-2B7DC44DA31B}"/>
                </a:ext>
              </a:extLst>
            </p:cNvPr>
            <p:cNvSpPr txBox="1"/>
            <p:nvPr/>
          </p:nvSpPr>
          <p:spPr>
            <a:xfrm>
              <a:off x="3548959" y="3821912"/>
              <a:ext cx="78548" cy="169277"/>
            </a:xfrm>
            <a:prstGeom prst="rect">
              <a:avLst/>
            </a:prstGeom>
            <a:noFill/>
          </p:spPr>
          <p:txBody>
            <a:bodyPr wrap="none" lIns="0" tIns="0" rIns="0" bIns="0" rtlCol="0">
              <a:spAutoFit/>
            </a:bodyPr>
            <a:lstStyle/>
            <a:p>
              <a:pPr algn="r" rtl="0"/>
              <a:r>
                <a:rPr lang="ja-jp" sz="1100">
                  <a:solidFill>
                    <a:srgbClr val="000000"/>
                  </a:solidFill>
                  <a:latin typeface="+mn-lt"/>
                </a:rPr>
                <a:t>0</a:t>
              </a:r>
              <a:endParaRPr lang="en-IN" sz="1100" dirty="0">
                <a:solidFill>
                  <a:srgbClr val="000000"/>
                </a:solidFill>
                <a:latin typeface="+mn-lt"/>
              </a:endParaRPr>
            </a:p>
          </p:txBody>
        </p:sp>
      </p:grpSp>
      <p:sp>
        <p:nvSpPr>
          <p:cNvPr id="692" name="TextBox 691">
            <a:extLst>
              <a:ext uri="{FF2B5EF4-FFF2-40B4-BE49-F238E27FC236}">
                <a16:creationId xmlns:a16="http://schemas.microsoft.com/office/drawing/2014/main" id="{A5432977-B0E8-F5A7-BB17-0569770E65FC}"/>
              </a:ext>
            </a:extLst>
          </p:cNvPr>
          <p:cNvSpPr txBox="1"/>
          <p:nvPr/>
        </p:nvSpPr>
        <p:spPr>
          <a:xfrm rot="16200000">
            <a:off x="7672830" y="2602663"/>
            <a:ext cx="1634554" cy="169277"/>
          </a:xfrm>
          <a:prstGeom prst="rect">
            <a:avLst/>
          </a:prstGeom>
          <a:noFill/>
        </p:spPr>
        <p:txBody>
          <a:bodyPr wrap="square" lIns="0" tIns="0" rIns="0" bIns="0" rtlCol="0">
            <a:spAutoFit/>
          </a:bodyPr>
          <a:lstStyle/>
          <a:p>
            <a:pPr algn="ctr" rtl="0"/>
            <a:r>
              <a:rPr lang="ja-jp" sz="1100">
                <a:solidFill>
                  <a:srgbClr val="000000"/>
                </a:solidFill>
                <a:latin typeface="+mn-lt"/>
              </a:rPr>
              <a:t>OS、％</a:t>
            </a:r>
            <a:endParaRPr lang="en-IN" sz="1100" dirty="0">
              <a:solidFill>
                <a:srgbClr val="000000"/>
              </a:solidFill>
              <a:latin typeface="+mn-lt"/>
            </a:endParaRPr>
          </a:p>
        </p:txBody>
      </p:sp>
      <p:sp>
        <p:nvSpPr>
          <p:cNvPr id="693" name="TextBox 692">
            <a:extLst>
              <a:ext uri="{FF2B5EF4-FFF2-40B4-BE49-F238E27FC236}">
                <a16:creationId xmlns:a16="http://schemas.microsoft.com/office/drawing/2014/main" id="{AB0E1667-5E58-A598-04F4-63BC4E68E826}"/>
              </a:ext>
            </a:extLst>
          </p:cNvPr>
          <p:cNvSpPr txBox="1"/>
          <p:nvPr/>
        </p:nvSpPr>
        <p:spPr>
          <a:xfrm>
            <a:off x="8915352" y="3694709"/>
            <a:ext cx="2312989" cy="169277"/>
          </a:xfrm>
          <a:prstGeom prst="rect">
            <a:avLst/>
          </a:prstGeom>
          <a:noFill/>
        </p:spPr>
        <p:txBody>
          <a:bodyPr wrap="square" lIns="0" tIns="0" rIns="0" bIns="0" rtlCol="0">
            <a:spAutoFit/>
          </a:bodyPr>
          <a:lstStyle/>
          <a:p>
            <a:pPr algn="ctr" rtl="0"/>
            <a:r>
              <a:rPr lang="ja-jp" sz="1100">
                <a:solidFill>
                  <a:srgbClr val="000000"/>
                </a:solidFill>
                <a:latin typeface="+mn-lt"/>
              </a:rPr>
              <a:t>期間、月</a:t>
            </a:r>
            <a:endParaRPr lang="en-IN" sz="1100" dirty="0">
              <a:solidFill>
                <a:srgbClr val="000000"/>
              </a:solidFill>
              <a:latin typeface="+mn-lt"/>
            </a:endParaRPr>
          </a:p>
        </p:txBody>
      </p:sp>
      <p:sp>
        <p:nvSpPr>
          <p:cNvPr id="694" name="TextBox 693">
            <a:extLst>
              <a:ext uri="{FF2B5EF4-FFF2-40B4-BE49-F238E27FC236}">
                <a16:creationId xmlns:a16="http://schemas.microsoft.com/office/drawing/2014/main" id="{A2760261-563F-32E8-3D53-D7BC258E8009}"/>
              </a:ext>
            </a:extLst>
          </p:cNvPr>
          <p:cNvSpPr txBox="1"/>
          <p:nvPr/>
        </p:nvSpPr>
        <p:spPr>
          <a:xfrm>
            <a:off x="9648839" y="1856790"/>
            <a:ext cx="360675" cy="153888"/>
          </a:xfrm>
          <a:prstGeom prst="rect">
            <a:avLst/>
          </a:prstGeom>
          <a:noFill/>
        </p:spPr>
        <p:txBody>
          <a:bodyPr wrap="none" lIns="0" tIns="0" rIns="0" bIns="0" rtlCol="0">
            <a:spAutoFit/>
          </a:bodyPr>
          <a:lstStyle/>
          <a:p>
            <a:pPr algn="ctr" rtl="0"/>
            <a:r>
              <a:rPr lang="ja-jp" sz="1000" b="1">
                <a:solidFill>
                  <a:schemeClr val="accent2"/>
                </a:solidFill>
                <a:latin typeface="+mn-lt"/>
              </a:rPr>
              <a:t>83.3％</a:t>
            </a:r>
          </a:p>
        </p:txBody>
      </p:sp>
      <p:sp>
        <p:nvSpPr>
          <p:cNvPr id="695" name="TextBox 694">
            <a:extLst>
              <a:ext uri="{FF2B5EF4-FFF2-40B4-BE49-F238E27FC236}">
                <a16:creationId xmlns:a16="http://schemas.microsoft.com/office/drawing/2014/main" id="{25D20BF6-635B-E3CC-EEB0-605BF3C72FF3}"/>
              </a:ext>
            </a:extLst>
          </p:cNvPr>
          <p:cNvSpPr txBox="1"/>
          <p:nvPr/>
        </p:nvSpPr>
        <p:spPr>
          <a:xfrm>
            <a:off x="10206951" y="2094552"/>
            <a:ext cx="360676" cy="153888"/>
          </a:xfrm>
          <a:prstGeom prst="rect">
            <a:avLst/>
          </a:prstGeom>
          <a:noFill/>
        </p:spPr>
        <p:txBody>
          <a:bodyPr wrap="none" lIns="0" tIns="0" rIns="0" bIns="0" rtlCol="0">
            <a:spAutoFit/>
          </a:bodyPr>
          <a:lstStyle/>
          <a:p>
            <a:pPr algn="ctr" rtl="0"/>
            <a:r>
              <a:rPr lang="ja-jp" sz="1000" b="1">
                <a:solidFill>
                  <a:schemeClr val="accent2"/>
                </a:solidFill>
                <a:latin typeface="+mn-lt"/>
              </a:rPr>
              <a:t>70.0％</a:t>
            </a:r>
            <a:endParaRPr lang="en-IN" sz="1000" dirty="0">
              <a:solidFill>
                <a:schemeClr val="accent2"/>
              </a:solidFill>
              <a:latin typeface="+mn-lt"/>
            </a:endParaRPr>
          </a:p>
        </p:txBody>
      </p:sp>
      <p:grpSp>
        <p:nvGrpSpPr>
          <p:cNvPr id="696" name="Group 695">
            <a:extLst>
              <a:ext uri="{FF2B5EF4-FFF2-40B4-BE49-F238E27FC236}">
                <a16:creationId xmlns:a16="http://schemas.microsoft.com/office/drawing/2014/main" id="{E19D257D-F2E5-750F-CE68-6C82750517EA}"/>
              </a:ext>
            </a:extLst>
          </p:cNvPr>
          <p:cNvGrpSpPr/>
          <p:nvPr/>
        </p:nvGrpSpPr>
        <p:grpSpPr>
          <a:xfrm>
            <a:off x="8853524" y="3511331"/>
            <a:ext cx="2399976" cy="169277"/>
            <a:chOff x="6661293" y="3573903"/>
            <a:chExt cx="2399976" cy="169277"/>
          </a:xfrm>
        </p:grpSpPr>
        <p:sp>
          <p:nvSpPr>
            <p:cNvPr id="697" name="TextBox 696">
              <a:extLst>
                <a:ext uri="{FF2B5EF4-FFF2-40B4-BE49-F238E27FC236}">
                  <a16:creationId xmlns:a16="http://schemas.microsoft.com/office/drawing/2014/main" id="{8283D336-6265-EA29-4661-52DC47430F2C}"/>
                </a:ext>
              </a:extLst>
            </p:cNvPr>
            <p:cNvSpPr txBox="1"/>
            <p:nvPr/>
          </p:nvSpPr>
          <p:spPr>
            <a:xfrm>
              <a:off x="6661293" y="3573903"/>
              <a:ext cx="78548" cy="169277"/>
            </a:xfrm>
            <a:prstGeom prst="rect">
              <a:avLst/>
            </a:prstGeom>
            <a:noFill/>
          </p:spPr>
          <p:txBody>
            <a:bodyPr wrap="none" lIns="0" tIns="0" rIns="0" bIns="0" rtlCol="0">
              <a:spAutoFit/>
            </a:bodyPr>
            <a:lstStyle/>
            <a:p>
              <a:pPr algn="ctr" rtl="0"/>
              <a:r>
                <a:rPr lang="ja-jp" sz="1100">
                  <a:solidFill>
                    <a:srgbClr val="000000"/>
                  </a:solidFill>
                  <a:latin typeface="+mn-lt"/>
                </a:rPr>
                <a:t>0</a:t>
              </a:r>
              <a:endParaRPr lang="en-IN" sz="1100" dirty="0">
                <a:solidFill>
                  <a:srgbClr val="000000"/>
                </a:solidFill>
                <a:latin typeface="+mn-lt"/>
              </a:endParaRPr>
            </a:p>
          </p:txBody>
        </p:sp>
        <p:sp>
          <p:nvSpPr>
            <p:cNvPr id="698" name="TextBox 697">
              <a:extLst>
                <a:ext uri="{FF2B5EF4-FFF2-40B4-BE49-F238E27FC236}">
                  <a16:creationId xmlns:a16="http://schemas.microsoft.com/office/drawing/2014/main" id="{62A8539D-7102-2C73-770F-76EFC6552097}"/>
                </a:ext>
              </a:extLst>
            </p:cNvPr>
            <p:cNvSpPr txBox="1"/>
            <p:nvPr/>
          </p:nvSpPr>
          <p:spPr>
            <a:xfrm>
              <a:off x="6907277"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12</a:t>
              </a:r>
              <a:endParaRPr lang="en-IN" sz="1100" dirty="0">
                <a:solidFill>
                  <a:srgbClr val="000000"/>
                </a:solidFill>
                <a:latin typeface="+mn-lt"/>
              </a:endParaRPr>
            </a:p>
          </p:txBody>
        </p:sp>
        <p:sp>
          <p:nvSpPr>
            <p:cNvPr id="699" name="TextBox 698">
              <a:extLst>
                <a:ext uri="{FF2B5EF4-FFF2-40B4-BE49-F238E27FC236}">
                  <a16:creationId xmlns:a16="http://schemas.microsoft.com/office/drawing/2014/main" id="{21048E6E-E012-97F7-55C7-686B3B405D7A}"/>
                </a:ext>
              </a:extLst>
            </p:cNvPr>
            <p:cNvSpPr txBox="1"/>
            <p:nvPr/>
          </p:nvSpPr>
          <p:spPr>
            <a:xfrm>
              <a:off x="7194926"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24</a:t>
              </a:r>
              <a:endParaRPr lang="en-IN" sz="1100" dirty="0">
                <a:solidFill>
                  <a:srgbClr val="000000"/>
                </a:solidFill>
                <a:latin typeface="+mn-lt"/>
              </a:endParaRPr>
            </a:p>
          </p:txBody>
        </p:sp>
        <p:sp>
          <p:nvSpPr>
            <p:cNvPr id="700" name="TextBox 699">
              <a:extLst>
                <a:ext uri="{FF2B5EF4-FFF2-40B4-BE49-F238E27FC236}">
                  <a16:creationId xmlns:a16="http://schemas.microsoft.com/office/drawing/2014/main" id="{631B3801-752D-ABCC-3981-7E54A2B5DBEC}"/>
                </a:ext>
              </a:extLst>
            </p:cNvPr>
            <p:cNvSpPr txBox="1"/>
            <p:nvPr/>
          </p:nvSpPr>
          <p:spPr>
            <a:xfrm>
              <a:off x="7478614"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36</a:t>
              </a:r>
              <a:endParaRPr lang="en-IN" sz="1100" dirty="0">
                <a:solidFill>
                  <a:srgbClr val="000000"/>
                </a:solidFill>
                <a:latin typeface="+mn-lt"/>
              </a:endParaRPr>
            </a:p>
          </p:txBody>
        </p:sp>
        <p:sp>
          <p:nvSpPr>
            <p:cNvPr id="701" name="TextBox 700">
              <a:extLst>
                <a:ext uri="{FF2B5EF4-FFF2-40B4-BE49-F238E27FC236}">
                  <a16:creationId xmlns:a16="http://schemas.microsoft.com/office/drawing/2014/main" id="{1409D5DD-A9A4-1E95-F3A2-1068296D51AA}"/>
                </a:ext>
              </a:extLst>
            </p:cNvPr>
            <p:cNvSpPr txBox="1"/>
            <p:nvPr/>
          </p:nvSpPr>
          <p:spPr>
            <a:xfrm>
              <a:off x="7763487"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48</a:t>
              </a:r>
              <a:endParaRPr lang="en-IN" sz="1100" dirty="0">
                <a:solidFill>
                  <a:srgbClr val="000000"/>
                </a:solidFill>
                <a:latin typeface="+mn-lt"/>
              </a:endParaRPr>
            </a:p>
          </p:txBody>
        </p:sp>
        <p:sp>
          <p:nvSpPr>
            <p:cNvPr id="702" name="TextBox 701">
              <a:extLst>
                <a:ext uri="{FF2B5EF4-FFF2-40B4-BE49-F238E27FC236}">
                  <a16:creationId xmlns:a16="http://schemas.microsoft.com/office/drawing/2014/main" id="{6FC24843-C1FB-05D1-4ABC-D536668AC5FF}"/>
                </a:ext>
              </a:extLst>
            </p:cNvPr>
            <p:cNvSpPr txBox="1"/>
            <p:nvPr/>
          </p:nvSpPr>
          <p:spPr>
            <a:xfrm>
              <a:off x="8045980"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60</a:t>
              </a:r>
              <a:endParaRPr lang="en-IN" sz="1100" dirty="0">
                <a:solidFill>
                  <a:srgbClr val="000000"/>
                </a:solidFill>
                <a:latin typeface="+mn-lt"/>
              </a:endParaRPr>
            </a:p>
          </p:txBody>
        </p:sp>
        <p:sp>
          <p:nvSpPr>
            <p:cNvPr id="703" name="TextBox 702">
              <a:extLst>
                <a:ext uri="{FF2B5EF4-FFF2-40B4-BE49-F238E27FC236}">
                  <a16:creationId xmlns:a16="http://schemas.microsoft.com/office/drawing/2014/main" id="{C3B21AD0-B815-4309-3BE1-93C9692BFF6B}"/>
                </a:ext>
              </a:extLst>
            </p:cNvPr>
            <p:cNvSpPr txBox="1"/>
            <p:nvPr/>
          </p:nvSpPr>
          <p:spPr>
            <a:xfrm>
              <a:off x="8326090"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72</a:t>
              </a:r>
              <a:endParaRPr lang="en-IN" sz="1100" dirty="0">
                <a:solidFill>
                  <a:srgbClr val="000000"/>
                </a:solidFill>
                <a:latin typeface="+mn-lt"/>
              </a:endParaRPr>
            </a:p>
          </p:txBody>
        </p:sp>
        <p:sp>
          <p:nvSpPr>
            <p:cNvPr id="704" name="TextBox 703">
              <a:extLst>
                <a:ext uri="{FF2B5EF4-FFF2-40B4-BE49-F238E27FC236}">
                  <a16:creationId xmlns:a16="http://schemas.microsoft.com/office/drawing/2014/main" id="{142B2A80-AB86-BCA3-E95E-EFF8BE4BC163}"/>
                </a:ext>
              </a:extLst>
            </p:cNvPr>
            <p:cNvSpPr txBox="1"/>
            <p:nvPr/>
          </p:nvSpPr>
          <p:spPr>
            <a:xfrm>
              <a:off x="8614934"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84</a:t>
              </a:r>
              <a:endParaRPr lang="en-IN" sz="1100" dirty="0">
                <a:solidFill>
                  <a:srgbClr val="000000"/>
                </a:solidFill>
                <a:latin typeface="+mn-lt"/>
              </a:endParaRPr>
            </a:p>
          </p:txBody>
        </p:sp>
        <p:sp>
          <p:nvSpPr>
            <p:cNvPr id="705" name="TextBox 704">
              <a:extLst>
                <a:ext uri="{FF2B5EF4-FFF2-40B4-BE49-F238E27FC236}">
                  <a16:creationId xmlns:a16="http://schemas.microsoft.com/office/drawing/2014/main" id="{FEA1458E-9374-4525-182C-8BC23CE42C7E}"/>
                </a:ext>
              </a:extLst>
            </p:cNvPr>
            <p:cNvSpPr txBox="1"/>
            <p:nvPr/>
          </p:nvSpPr>
          <p:spPr>
            <a:xfrm>
              <a:off x="8904175" y="3573903"/>
              <a:ext cx="157094" cy="169277"/>
            </a:xfrm>
            <a:prstGeom prst="rect">
              <a:avLst/>
            </a:prstGeom>
            <a:noFill/>
          </p:spPr>
          <p:txBody>
            <a:bodyPr wrap="none" lIns="0" tIns="0" rIns="0" bIns="0" rtlCol="0">
              <a:spAutoFit/>
            </a:bodyPr>
            <a:lstStyle/>
            <a:p>
              <a:pPr algn="ctr" rtl="0"/>
              <a:r>
                <a:rPr lang="ja-jp" sz="1100">
                  <a:solidFill>
                    <a:srgbClr val="000000"/>
                  </a:solidFill>
                  <a:latin typeface="+mn-lt"/>
                </a:rPr>
                <a:t>96</a:t>
              </a:r>
              <a:endParaRPr lang="en-IN" sz="1100" dirty="0">
                <a:solidFill>
                  <a:srgbClr val="000000"/>
                </a:solidFill>
                <a:latin typeface="+mn-lt"/>
              </a:endParaRPr>
            </a:p>
          </p:txBody>
        </p:sp>
      </p:grpSp>
      <p:grpSp>
        <p:nvGrpSpPr>
          <p:cNvPr id="706" name="Group 705">
            <a:extLst>
              <a:ext uri="{FF2B5EF4-FFF2-40B4-BE49-F238E27FC236}">
                <a16:creationId xmlns:a16="http://schemas.microsoft.com/office/drawing/2014/main" id="{9245A37A-1EE4-FBCC-C859-B39465503DD5}"/>
              </a:ext>
            </a:extLst>
          </p:cNvPr>
          <p:cNvGrpSpPr/>
          <p:nvPr/>
        </p:nvGrpSpPr>
        <p:grpSpPr>
          <a:xfrm>
            <a:off x="7632688" y="3758402"/>
            <a:ext cx="3585686" cy="304275"/>
            <a:chOff x="5406901" y="3820974"/>
            <a:chExt cx="3585686" cy="304275"/>
          </a:xfrm>
        </p:grpSpPr>
        <p:sp>
          <p:nvSpPr>
            <p:cNvPr id="707" name="TextBox 706">
              <a:extLst>
                <a:ext uri="{FF2B5EF4-FFF2-40B4-BE49-F238E27FC236}">
                  <a16:creationId xmlns:a16="http://schemas.microsoft.com/office/drawing/2014/main" id="{5383607C-8679-9C8F-1C48-DE10C10AAE59}"/>
                </a:ext>
              </a:extLst>
            </p:cNvPr>
            <p:cNvSpPr txBox="1"/>
            <p:nvPr/>
          </p:nvSpPr>
          <p:spPr>
            <a:xfrm>
              <a:off x="5406901" y="3820974"/>
              <a:ext cx="1198093" cy="153888"/>
            </a:xfrm>
            <a:prstGeom prst="rect">
              <a:avLst/>
            </a:prstGeom>
            <a:noFill/>
          </p:spPr>
          <p:txBody>
            <a:bodyPr wrap="square" lIns="0" tIns="0" rIns="0" bIns="0" rtlCol="0">
              <a:spAutoFit/>
            </a:bodyPr>
            <a:lstStyle/>
            <a:p>
              <a:pPr algn="r" rtl="0"/>
              <a:r>
                <a:rPr lang="ja-jp" sz="1000" dirty="0">
                  <a:solidFill>
                    <a:srgbClr val="000000"/>
                  </a:solidFill>
                  <a:latin typeface="+mn-lt"/>
                </a:rPr>
                <a:t>リスクに晒されていた患者数</a:t>
              </a:r>
              <a:endParaRPr lang="en-IN" sz="1000" dirty="0">
                <a:solidFill>
                  <a:srgbClr val="000000"/>
                </a:solidFill>
                <a:latin typeface="+mn-lt"/>
              </a:endParaRPr>
            </a:p>
          </p:txBody>
        </p:sp>
        <p:sp>
          <p:nvSpPr>
            <p:cNvPr id="708" name="TextBox 707">
              <a:extLst>
                <a:ext uri="{FF2B5EF4-FFF2-40B4-BE49-F238E27FC236}">
                  <a16:creationId xmlns:a16="http://schemas.microsoft.com/office/drawing/2014/main" id="{EA4C9F1C-CF67-909E-B6A8-E74A70B4C7A7}"/>
                </a:ext>
              </a:extLst>
            </p:cNvPr>
            <p:cNvSpPr txBox="1"/>
            <p:nvPr/>
          </p:nvSpPr>
          <p:spPr>
            <a:xfrm>
              <a:off x="6623685"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60</a:t>
              </a:r>
              <a:endParaRPr lang="en-IN" sz="1000" dirty="0">
                <a:solidFill>
                  <a:srgbClr val="000000"/>
                </a:solidFill>
                <a:latin typeface="+mn-lt"/>
              </a:endParaRPr>
            </a:p>
          </p:txBody>
        </p:sp>
        <p:sp>
          <p:nvSpPr>
            <p:cNvPr id="709" name="TextBox 708">
              <a:extLst>
                <a:ext uri="{FF2B5EF4-FFF2-40B4-BE49-F238E27FC236}">
                  <a16:creationId xmlns:a16="http://schemas.microsoft.com/office/drawing/2014/main" id="{84C65E84-25AA-8462-CB38-AA33143D16CB}"/>
                </a:ext>
              </a:extLst>
            </p:cNvPr>
            <p:cNvSpPr txBox="1"/>
            <p:nvPr/>
          </p:nvSpPr>
          <p:spPr>
            <a:xfrm>
              <a:off x="6896241"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55</a:t>
              </a:r>
              <a:endParaRPr lang="en-IN" sz="1000" dirty="0">
                <a:solidFill>
                  <a:srgbClr val="000000"/>
                </a:solidFill>
                <a:latin typeface="+mn-lt"/>
              </a:endParaRPr>
            </a:p>
          </p:txBody>
        </p:sp>
        <p:sp>
          <p:nvSpPr>
            <p:cNvPr id="710" name="TextBox 709">
              <a:extLst>
                <a:ext uri="{FF2B5EF4-FFF2-40B4-BE49-F238E27FC236}">
                  <a16:creationId xmlns:a16="http://schemas.microsoft.com/office/drawing/2014/main" id="{3E000F59-C999-3529-8A2A-C179209075A9}"/>
                </a:ext>
              </a:extLst>
            </p:cNvPr>
            <p:cNvSpPr txBox="1"/>
            <p:nvPr/>
          </p:nvSpPr>
          <p:spPr>
            <a:xfrm>
              <a:off x="7177540"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53</a:t>
              </a:r>
              <a:endParaRPr lang="en-IN" sz="1000" dirty="0">
                <a:solidFill>
                  <a:srgbClr val="000000"/>
                </a:solidFill>
                <a:latin typeface="+mn-lt"/>
              </a:endParaRPr>
            </a:p>
          </p:txBody>
        </p:sp>
        <p:sp>
          <p:nvSpPr>
            <p:cNvPr id="711" name="TextBox 710">
              <a:extLst>
                <a:ext uri="{FF2B5EF4-FFF2-40B4-BE49-F238E27FC236}">
                  <a16:creationId xmlns:a16="http://schemas.microsoft.com/office/drawing/2014/main" id="{6C6945E6-1A16-CB2F-2069-B61AF393A29F}"/>
                </a:ext>
              </a:extLst>
            </p:cNvPr>
            <p:cNvSpPr txBox="1"/>
            <p:nvPr/>
          </p:nvSpPr>
          <p:spPr>
            <a:xfrm>
              <a:off x="7461228"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45</a:t>
              </a:r>
              <a:endParaRPr lang="en-IN" sz="1000" dirty="0">
                <a:solidFill>
                  <a:srgbClr val="000000"/>
                </a:solidFill>
                <a:latin typeface="+mn-lt"/>
              </a:endParaRPr>
            </a:p>
          </p:txBody>
        </p:sp>
        <p:sp>
          <p:nvSpPr>
            <p:cNvPr id="712" name="TextBox 711">
              <a:extLst>
                <a:ext uri="{FF2B5EF4-FFF2-40B4-BE49-F238E27FC236}">
                  <a16:creationId xmlns:a16="http://schemas.microsoft.com/office/drawing/2014/main" id="{B199D85E-C8D3-D086-9EAD-F64A725DACE5}"/>
                </a:ext>
              </a:extLst>
            </p:cNvPr>
            <p:cNvSpPr txBox="1"/>
            <p:nvPr/>
          </p:nvSpPr>
          <p:spPr>
            <a:xfrm>
              <a:off x="7746101"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38</a:t>
              </a:r>
              <a:endParaRPr lang="en-IN" sz="1000" dirty="0">
                <a:solidFill>
                  <a:srgbClr val="000000"/>
                </a:solidFill>
                <a:latin typeface="+mn-lt"/>
              </a:endParaRPr>
            </a:p>
          </p:txBody>
        </p:sp>
        <p:sp>
          <p:nvSpPr>
            <p:cNvPr id="713" name="TextBox 712">
              <a:extLst>
                <a:ext uri="{FF2B5EF4-FFF2-40B4-BE49-F238E27FC236}">
                  <a16:creationId xmlns:a16="http://schemas.microsoft.com/office/drawing/2014/main" id="{8A916356-1800-7EEB-EA6D-B978967DBC16}"/>
                </a:ext>
              </a:extLst>
            </p:cNvPr>
            <p:cNvSpPr txBox="1"/>
            <p:nvPr/>
          </p:nvSpPr>
          <p:spPr>
            <a:xfrm>
              <a:off x="8034944"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24</a:t>
              </a:r>
              <a:endParaRPr lang="en-IN" sz="1000" dirty="0">
                <a:solidFill>
                  <a:srgbClr val="000000"/>
                </a:solidFill>
                <a:latin typeface="+mn-lt"/>
              </a:endParaRPr>
            </a:p>
          </p:txBody>
        </p:sp>
        <p:sp>
          <p:nvSpPr>
            <p:cNvPr id="714" name="TextBox 713">
              <a:extLst>
                <a:ext uri="{FF2B5EF4-FFF2-40B4-BE49-F238E27FC236}">
                  <a16:creationId xmlns:a16="http://schemas.microsoft.com/office/drawing/2014/main" id="{DBBF808A-5770-4D3F-A410-3909468A9486}"/>
                </a:ext>
              </a:extLst>
            </p:cNvPr>
            <p:cNvSpPr txBox="1"/>
            <p:nvPr/>
          </p:nvSpPr>
          <p:spPr>
            <a:xfrm>
              <a:off x="8308704"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15</a:t>
              </a:r>
              <a:endParaRPr lang="en-IN" sz="1000" dirty="0">
                <a:solidFill>
                  <a:srgbClr val="000000"/>
                </a:solidFill>
                <a:latin typeface="+mn-lt"/>
              </a:endParaRPr>
            </a:p>
          </p:txBody>
        </p:sp>
        <p:sp>
          <p:nvSpPr>
            <p:cNvPr id="715" name="TextBox 714">
              <a:extLst>
                <a:ext uri="{FF2B5EF4-FFF2-40B4-BE49-F238E27FC236}">
                  <a16:creationId xmlns:a16="http://schemas.microsoft.com/office/drawing/2014/main" id="{062B01CD-2101-259A-647B-FC0AC95F9A39}"/>
                </a:ext>
              </a:extLst>
            </p:cNvPr>
            <p:cNvSpPr txBox="1"/>
            <p:nvPr/>
          </p:nvSpPr>
          <p:spPr>
            <a:xfrm>
              <a:off x="8591198" y="3971361"/>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13</a:t>
              </a:r>
              <a:endParaRPr lang="en-IN" sz="1000" dirty="0">
                <a:solidFill>
                  <a:srgbClr val="000000"/>
                </a:solidFill>
                <a:latin typeface="+mn-lt"/>
              </a:endParaRPr>
            </a:p>
          </p:txBody>
        </p:sp>
        <p:sp>
          <p:nvSpPr>
            <p:cNvPr id="716" name="TextBox 715">
              <a:extLst>
                <a:ext uri="{FF2B5EF4-FFF2-40B4-BE49-F238E27FC236}">
                  <a16:creationId xmlns:a16="http://schemas.microsoft.com/office/drawing/2014/main" id="{839EF915-8841-06C4-04B2-E0B621E57B50}"/>
                </a:ext>
              </a:extLst>
            </p:cNvPr>
            <p:cNvSpPr txBox="1"/>
            <p:nvPr/>
          </p:nvSpPr>
          <p:spPr>
            <a:xfrm>
              <a:off x="8922055" y="3971361"/>
              <a:ext cx="70532" cy="153888"/>
            </a:xfrm>
            <a:prstGeom prst="rect">
              <a:avLst/>
            </a:prstGeom>
            <a:noFill/>
          </p:spPr>
          <p:txBody>
            <a:bodyPr wrap="none" lIns="0" tIns="0" rIns="0" bIns="0" rtlCol="0">
              <a:spAutoFit/>
            </a:bodyPr>
            <a:lstStyle/>
            <a:p>
              <a:pPr algn="ctr" rtl="0"/>
              <a:r>
                <a:rPr lang="ja-jp" sz="1000">
                  <a:solidFill>
                    <a:srgbClr val="000000"/>
                  </a:solidFill>
                  <a:latin typeface="+mn-lt"/>
                </a:rPr>
                <a:t>2</a:t>
              </a:r>
              <a:endParaRPr lang="en-IN" sz="1000" dirty="0">
                <a:solidFill>
                  <a:srgbClr val="000000"/>
                </a:solidFill>
                <a:latin typeface="+mn-lt"/>
              </a:endParaRPr>
            </a:p>
          </p:txBody>
        </p:sp>
      </p:grpSp>
      <p:grpSp>
        <p:nvGrpSpPr>
          <p:cNvPr id="717" name="Group 716">
            <a:extLst>
              <a:ext uri="{FF2B5EF4-FFF2-40B4-BE49-F238E27FC236}">
                <a16:creationId xmlns:a16="http://schemas.microsoft.com/office/drawing/2014/main" id="{6E23FF4C-2A3D-A560-B827-D251652FD551}"/>
              </a:ext>
            </a:extLst>
          </p:cNvPr>
          <p:cNvGrpSpPr/>
          <p:nvPr/>
        </p:nvGrpSpPr>
        <p:grpSpPr>
          <a:xfrm>
            <a:off x="4576491" y="4146360"/>
            <a:ext cx="211596" cy="1714404"/>
            <a:chOff x="3415911" y="2261396"/>
            <a:chExt cx="211596" cy="1714404"/>
          </a:xfrm>
        </p:grpSpPr>
        <p:sp>
          <p:nvSpPr>
            <p:cNvPr id="718" name="TextBox 717">
              <a:extLst>
                <a:ext uri="{FF2B5EF4-FFF2-40B4-BE49-F238E27FC236}">
                  <a16:creationId xmlns:a16="http://schemas.microsoft.com/office/drawing/2014/main" id="{EC823BCA-68BA-4029-1DC9-40775447BFF6}"/>
                </a:ext>
              </a:extLst>
            </p:cNvPr>
            <p:cNvSpPr txBox="1"/>
            <p:nvPr/>
          </p:nvSpPr>
          <p:spPr>
            <a:xfrm>
              <a:off x="3415911" y="2261396"/>
              <a:ext cx="211596" cy="153888"/>
            </a:xfrm>
            <a:prstGeom prst="rect">
              <a:avLst/>
            </a:prstGeom>
            <a:noFill/>
          </p:spPr>
          <p:txBody>
            <a:bodyPr wrap="none" lIns="0" tIns="0" rIns="0" bIns="0" rtlCol="0">
              <a:spAutoFit/>
            </a:bodyPr>
            <a:lstStyle/>
            <a:p>
              <a:pPr algn="r" rtl="0"/>
              <a:r>
                <a:rPr lang="ja-jp" sz="1000">
                  <a:solidFill>
                    <a:srgbClr val="000000"/>
                  </a:solidFill>
                  <a:latin typeface="+mn-lt"/>
                </a:rPr>
                <a:t>100</a:t>
              </a:r>
              <a:endParaRPr lang="en-IN" sz="1000" dirty="0">
                <a:solidFill>
                  <a:srgbClr val="000000"/>
                </a:solidFill>
                <a:latin typeface="+mn-lt"/>
              </a:endParaRPr>
            </a:p>
          </p:txBody>
        </p:sp>
        <p:sp>
          <p:nvSpPr>
            <p:cNvPr id="719" name="TextBox 718">
              <a:extLst>
                <a:ext uri="{FF2B5EF4-FFF2-40B4-BE49-F238E27FC236}">
                  <a16:creationId xmlns:a16="http://schemas.microsoft.com/office/drawing/2014/main" id="{854CA057-14CD-B30C-C39B-63E222A0A8AC}"/>
                </a:ext>
              </a:extLst>
            </p:cNvPr>
            <p:cNvSpPr txBox="1"/>
            <p:nvPr/>
          </p:nvSpPr>
          <p:spPr>
            <a:xfrm>
              <a:off x="3486443" y="2569527"/>
              <a:ext cx="141064" cy="153888"/>
            </a:xfrm>
            <a:prstGeom prst="rect">
              <a:avLst/>
            </a:prstGeom>
            <a:noFill/>
          </p:spPr>
          <p:txBody>
            <a:bodyPr wrap="none" lIns="0" tIns="0" rIns="0" bIns="0" rtlCol="0">
              <a:spAutoFit/>
            </a:bodyPr>
            <a:lstStyle/>
            <a:p>
              <a:pPr algn="r" rtl="0"/>
              <a:r>
                <a:rPr lang="ja-jp" sz="1000">
                  <a:solidFill>
                    <a:srgbClr val="000000"/>
                  </a:solidFill>
                  <a:latin typeface="+mn-lt"/>
                </a:rPr>
                <a:t>80</a:t>
              </a:r>
              <a:endParaRPr lang="en-IN" sz="1000" dirty="0">
                <a:solidFill>
                  <a:srgbClr val="000000"/>
                </a:solidFill>
                <a:latin typeface="+mn-lt"/>
              </a:endParaRPr>
            </a:p>
          </p:txBody>
        </p:sp>
        <p:sp>
          <p:nvSpPr>
            <p:cNvPr id="720" name="TextBox 719">
              <a:extLst>
                <a:ext uri="{FF2B5EF4-FFF2-40B4-BE49-F238E27FC236}">
                  <a16:creationId xmlns:a16="http://schemas.microsoft.com/office/drawing/2014/main" id="{FA8328CF-0FAD-DA45-CDC7-FE990D7A8077}"/>
                </a:ext>
              </a:extLst>
            </p:cNvPr>
            <p:cNvSpPr txBox="1"/>
            <p:nvPr/>
          </p:nvSpPr>
          <p:spPr>
            <a:xfrm>
              <a:off x="3486443" y="2883217"/>
              <a:ext cx="141064" cy="153888"/>
            </a:xfrm>
            <a:prstGeom prst="rect">
              <a:avLst/>
            </a:prstGeom>
            <a:noFill/>
          </p:spPr>
          <p:txBody>
            <a:bodyPr wrap="none" lIns="0" tIns="0" rIns="0" bIns="0" rtlCol="0">
              <a:spAutoFit/>
            </a:bodyPr>
            <a:lstStyle/>
            <a:p>
              <a:pPr algn="r" rtl="0"/>
              <a:r>
                <a:rPr lang="ja-jp" sz="1000">
                  <a:solidFill>
                    <a:srgbClr val="000000"/>
                  </a:solidFill>
                  <a:latin typeface="+mn-lt"/>
                </a:rPr>
                <a:t>60</a:t>
              </a:r>
              <a:endParaRPr lang="en-IN" sz="1000" dirty="0">
                <a:solidFill>
                  <a:srgbClr val="000000"/>
                </a:solidFill>
                <a:latin typeface="+mn-lt"/>
              </a:endParaRPr>
            </a:p>
          </p:txBody>
        </p:sp>
        <p:sp>
          <p:nvSpPr>
            <p:cNvPr id="721" name="TextBox 720">
              <a:extLst>
                <a:ext uri="{FF2B5EF4-FFF2-40B4-BE49-F238E27FC236}">
                  <a16:creationId xmlns:a16="http://schemas.microsoft.com/office/drawing/2014/main" id="{EC00BE61-2166-81CC-5F9E-6D811EB3AFC2}"/>
                </a:ext>
              </a:extLst>
            </p:cNvPr>
            <p:cNvSpPr txBox="1"/>
            <p:nvPr/>
          </p:nvSpPr>
          <p:spPr>
            <a:xfrm>
              <a:off x="3486443" y="3200878"/>
              <a:ext cx="141064" cy="153888"/>
            </a:xfrm>
            <a:prstGeom prst="rect">
              <a:avLst/>
            </a:prstGeom>
            <a:noFill/>
          </p:spPr>
          <p:txBody>
            <a:bodyPr wrap="none" lIns="0" tIns="0" rIns="0" bIns="0" rtlCol="0">
              <a:spAutoFit/>
            </a:bodyPr>
            <a:lstStyle/>
            <a:p>
              <a:pPr algn="r" rtl="0"/>
              <a:r>
                <a:rPr lang="ja-jp" sz="1000">
                  <a:solidFill>
                    <a:srgbClr val="000000"/>
                  </a:solidFill>
                  <a:latin typeface="+mn-lt"/>
                </a:rPr>
                <a:t>40</a:t>
              </a:r>
              <a:endParaRPr lang="en-IN" sz="1000" dirty="0">
                <a:solidFill>
                  <a:srgbClr val="000000"/>
                </a:solidFill>
                <a:latin typeface="+mn-lt"/>
              </a:endParaRPr>
            </a:p>
          </p:txBody>
        </p:sp>
        <p:sp>
          <p:nvSpPr>
            <p:cNvPr id="722" name="TextBox 721">
              <a:extLst>
                <a:ext uri="{FF2B5EF4-FFF2-40B4-BE49-F238E27FC236}">
                  <a16:creationId xmlns:a16="http://schemas.microsoft.com/office/drawing/2014/main" id="{A6E6ED4C-2026-A1F0-4BAE-3CBAE4F4B770}"/>
                </a:ext>
              </a:extLst>
            </p:cNvPr>
            <p:cNvSpPr txBox="1"/>
            <p:nvPr/>
          </p:nvSpPr>
          <p:spPr>
            <a:xfrm>
              <a:off x="3486443" y="3520923"/>
              <a:ext cx="141064" cy="153888"/>
            </a:xfrm>
            <a:prstGeom prst="rect">
              <a:avLst/>
            </a:prstGeom>
            <a:noFill/>
          </p:spPr>
          <p:txBody>
            <a:bodyPr wrap="none" lIns="0" tIns="0" rIns="0" bIns="0" rtlCol="0">
              <a:spAutoFit/>
            </a:bodyPr>
            <a:lstStyle/>
            <a:p>
              <a:pPr algn="r" rtl="0"/>
              <a:r>
                <a:rPr lang="ja-jp" sz="1000">
                  <a:solidFill>
                    <a:srgbClr val="000000"/>
                  </a:solidFill>
                  <a:latin typeface="+mn-lt"/>
                </a:rPr>
                <a:t>20</a:t>
              </a:r>
              <a:endParaRPr lang="en-IN" sz="1000" dirty="0">
                <a:solidFill>
                  <a:srgbClr val="000000"/>
                </a:solidFill>
                <a:latin typeface="+mn-lt"/>
              </a:endParaRPr>
            </a:p>
          </p:txBody>
        </p:sp>
        <p:sp>
          <p:nvSpPr>
            <p:cNvPr id="723" name="TextBox 722">
              <a:extLst>
                <a:ext uri="{FF2B5EF4-FFF2-40B4-BE49-F238E27FC236}">
                  <a16:creationId xmlns:a16="http://schemas.microsoft.com/office/drawing/2014/main" id="{FF7C9E12-56B5-F1DF-88F1-F1FC3EDBCE5B}"/>
                </a:ext>
              </a:extLst>
            </p:cNvPr>
            <p:cNvSpPr txBox="1"/>
            <p:nvPr/>
          </p:nvSpPr>
          <p:spPr>
            <a:xfrm>
              <a:off x="3556975" y="3821912"/>
              <a:ext cx="70532" cy="153888"/>
            </a:xfrm>
            <a:prstGeom prst="rect">
              <a:avLst/>
            </a:prstGeom>
            <a:noFill/>
          </p:spPr>
          <p:txBody>
            <a:bodyPr wrap="none" lIns="0" tIns="0" rIns="0" bIns="0" rtlCol="0">
              <a:spAutoFit/>
            </a:bodyPr>
            <a:lstStyle/>
            <a:p>
              <a:pPr algn="r" rtl="0"/>
              <a:r>
                <a:rPr lang="ja-jp" sz="1000">
                  <a:solidFill>
                    <a:srgbClr val="000000"/>
                  </a:solidFill>
                  <a:latin typeface="+mn-lt"/>
                </a:rPr>
                <a:t>0</a:t>
              </a:r>
              <a:endParaRPr lang="en-IN" sz="1000" dirty="0">
                <a:solidFill>
                  <a:srgbClr val="000000"/>
                </a:solidFill>
                <a:latin typeface="+mn-lt"/>
              </a:endParaRPr>
            </a:p>
          </p:txBody>
        </p:sp>
      </p:grpSp>
      <p:sp>
        <p:nvSpPr>
          <p:cNvPr id="724" name="TextBox 723">
            <a:extLst>
              <a:ext uri="{FF2B5EF4-FFF2-40B4-BE49-F238E27FC236}">
                <a16:creationId xmlns:a16="http://schemas.microsoft.com/office/drawing/2014/main" id="{AC2432E1-54D3-568D-1B0C-7D988F32948A}"/>
              </a:ext>
            </a:extLst>
          </p:cNvPr>
          <p:cNvSpPr txBox="1"/>
          <p:nvPr/>
        </p:nvSpPr>
        <p:spPr>
          <a:xfrm rot="16200000">
            <a:off x="3615138" y="4946944"/>
            <a:ext cx="1634554" cy="169277"/>
          </a:xfrm>
          <a:prstGeom prst="rect">
            <a:avLst/>
          </a:prstGeom>
          <a:noFill/>
        </p:spPr>
        <p:txBody>
          <a:bodyPr wrap="square" lIns="0" tIns="0" rIns="0" bIns="0" rtlCol="0">
            <a:spAutoFit/>
          </a:bodyPr>
          <a:lstStyle/>
          <a:p>
            <a:pPr algn="ctr" rtl="0"/>
            <a:r>
              <a:rPr lang="ja-jp" sz="1100">
                <a:solidFill>
                  <a:srgbClr val="000000"/>
                </a:solidFill>
                <a:latin typeface="+mn-lt"/>
              </a:rPr>
              <a:t>EFS、％</a:t>
            </a:r>
            <a:endParaRPr lang="en-IN" sz="1100" dirty="0">
              <a:solidFill>
                <a:srgbClr val="000000"/>
              </a:solidFill>
              <a:latin typeface="+mn-lt"/>
            </a:endParaRPr>
          </a:p>
        </p:txBody>
      </p:sp>
      <p:sp>
        <p:nvSpPr>
          <p:cNvPr id="725" name="TextBox 724">
            <a:extLst>
              <a:ext uri="{FF2B5EF4-FFF2-40B4-BE49-F238E27FC236}">
                <a16:creationId xmlns:a16="http://schemas.microsoft.com/office/drawing/2014/main" id="{8FE8E57D-5BED-CF84-3212-D2E2242800E7}"/>
              </a:ext>
            </a:extLst>
          </p:cNvPr>
          <p:cNvSpPr txBox="1"/>
          <p:nvPr/>
        </p:nvSpPr>
        <p:spPr>
          <a:xfrm>
            <a:off x="4857660" y="6038990"/>
            <a:ext cx="2312989" cy="169277"/>
          </a:xfrm>
          <a:prstGeom prst="rect">
            <a:avLst/>
          </a:prstGeom>
          <a:noFill/>
        </p:spPr>
        <p:txBody>
          <a:bodyPr wrap="square" lIns="0" tIns="0" rIns="0" bIns="0" rtlCol="0">
            <a:spAutoFit/>
          </a:bodyPr>
          <a:lstStyle/>
          <a:p>
            <a:pPr algn="ctr" rtl="0"/>
            <a:r>
              <a:rPr lang="ja-jp" sz="1100">
                <a:solidFill>
                  <a:srgbClr val="000000"/>
                </a:solidFill>
                <a:latin typeface="+mn-lt"/>
              </a:rPr>
              <a:t>期間、月</a:t>
            </a:r>
            <a:endParaRPr lang="en-IN" sz="1100" dirty="0">
              <a:solidFill>
                <a:srgbClr val="000000"/>
              </a:solidFill>
              <a:latin typeface="+mn-lt"/>
            </a:endParaRPr>
          </a:p>
        </p:txBody>
      </p:sp>
      <p:sp>
        <p:nvSpPr>
          <p:cNvPr id="726" name="TextBox 725">
            <a:extLst>
              <a:ext uri="{FF2B5EF4-FFF2-40B4-BE49-F238E27FC236}">
                <a16:creationId xmlns:a16="http://schemas.microsoft.com/office/drawing/2014/main" id="{A2ABB6A5-A46B-6704-78C2-A2E9DC8E4B01}"/>
              </a:ext>
            </a:extLst>
          </p:cNvPr>
          <p:cNvSpPr txBox="1"/>
          <p:nvPr/>
        </p:nvSpPr>
        <p:spPr>
          <a:xfrm>
            <a:off x="5854622" y="4691237"/>
            <a:ext cx="360675" cy="153888"/>
          </a:xfrm>
          <a:prstGeom prst="rect">
            <a:avLst/>
          </a:prstGeom>
          <a:noFill/>
        </p:spPr>
        <p:txBody>
          <a:bodyPr wrap="none" lIns="0" tIns="0" rIns="0" bIns="0" rtlCol="0">
            <a:spAutoFit/>
          </a:bodyPr>
          <a:lstStyle/>
          <a:p>
            <a:pPr algn="ctr" rtl="0"/>
            <a:r>
              <a:rPr lang="ja-jp" sz="1000" b="1">
                <a:solidFill>
                  <a:schemeClr val="accent1"/>
                </a:solidFill>
                <a:latin typeface="+mn-lt"/>
              </a:rPr>
              <a:t>55.2％</a:t>
            </a:r>
          </a:p>
        </p:txBody>
      </p:sp>
      <p:sp>
        <p:nvSpPr>
          <p:cNvPr id="727" name="TextBox 726">
            <a:extLst>
              <a:ext uri="{FF2B5EF4-FFF2-40B4-BE49-F238E27FC236}">
                <a16:creationId xmlns:a16="http://schemas.microsoft.com/office/drawing/2014/main" id="{9ACE3B80-97A4-A8E9-FD79-C5D919B730B5}"/>
              </a:ext>
            </a:extLst>
          </p:cNvPr>
          <p:cNvSpPr txBox="1"/>
          <p:nvPr/>
        </p:nvSpPr>
        <p:spPr>
          <a:xfrm>
            <a:off x="6594653" y="4794671"/>
            <a:ext cx="360675" cy="153888"/>
          </a:xfrm>
          <a:prstGeom prst="rect">
            <a:avLst/>
          </a:prstGeom>
          <a:noFill/>
        </p:spPr>
        <p:txBody>
          <a:bodyPr wrap="none" lIns="0" tIns="0" rIns="0" bIns="0" rtlCol="0">
            <a:spAutoFit/>
          </a:bodyPr>
          <a:lstStyle/>
          <a:p>
            <a:pPr algn="ctr" rtl="0"/>
            <a:r>
              <a:rPr lang="ja-jp" sz="1000" b="1">
                <a:solidFill>
                  <a:schemeClr val="accent1"/>
                </a:solidFill>
                <a:latin typeface="+mn-lt"/>
              </a:rPr>
              <a:t>50.3％</a:t>
            </a:r>
          </a:p>
        </p:txBody>
      </p:sp>
      <p:grpSp>
        <p:nvGrpSpPr>
          <p:cNvPr id="728" name="Group 727">
            <a:extLst>
              <a:ext uri="{FF2B5EF4-FFF2-40B4-BE49-F238E27FC236}">
                <a16:creationId xmlns:a16="http://schemas.microsoft.com/office/drawing/2014/main" id="{578B6C27-3288-B5C6-8620-2248CFFB0383}"/>
              </a:ext>
            </a:extLst>
          </p:cNvPr>
          <p:cNvGrpSpPr/>
          <p:nvPr/>
        </p:nvGrpSpPr>
        <p:grpSpPr>
          <a:xfrm>
            <a:off x="4846096" y="5855612"/>
            <a:ext cx="2377703" cy="153888"/>
            <a:chOff x="2905942" y="5918184"/>
            <a:chExt cx="2377703" cy="153888"/>
          </a:xfrm>
        </p:grpSpPr>
        <p:sp>
          <p:nvSpPr>
            <p:cNvPr id="729" name="TextBox 728">
              <a:extLst>
                <a:ext uri="{FF2B5EF4-FFF2-40B4-BE49-F238E27FC236}">
                  <a16:creationId xmlns:a16="http://schemas.microsoft.com/office/drawing/2014/main" id="{DB37F3A3-EC6A-AE2A-9C52-C1817F9317D6}"/>
                </a:ext>
              </a:extLst>
            </p:cNvPr>
            <p:cNvSpPr txBox="1"/>
            <p:nvPr/>
          </p:nvSpPr>
          <p:spPr>
            <a:xfrm>
              <a:off x="2905942" y="5918184"/>
              <a:ext cx="70532" cy="153888"/>
            </a:xfrm>
            <a:prstGeom prst="rect">
              <a:avLst/>
            </a:prstGeom>
            <a:noFill/>
          </p:spPr>
          <p:txBody>
            <a:bodyPr wrap="none" lIns="0" tIns="0" rIns="0" bIns="0" rtlCol="0">
              <a:spAutoFit/>
            </a:bodyPr>
            <a:lstStyle/>
            <a:p>
              <a:pPr algn="ctr" rtl="0"/>
              <a:r>
                <a:rPr lang="ja-jp" sz="1000">
                  <a:solidFill>
                    <a:srgbClr val="000000"/>
                  </a:solidFill>
                  <a:latin typeface="+mn-lt"/>
                </a:rPr>
                <a:t>0</a:t>
              </a:r>
              <a:endParaRPr lang="en-IN" sz="1000" dirty="0">
                <a:solidFill>
                  <a:srgbClr val="000000"/>
                </a:solidFill>
                <a:latin typeface="+mn-lt"/>
              </a:endParaRPr>
            </a:p>
          </p:txBody>
        </p:sp>
        <p:sp>
          <p:nvSpPr>
            <p:cNvPr id="730" name="TextBox 729">
              <a:extLst>
                <a:ext uri="{FF2B5EF4-FFF2-40B4-BE49-F238E27FC236}">
                  <a16:creationId xmlns:a16="http://schemas.microsoft.com/office/drawing/2014/main" id="{3100CFCD-D353-AB8D-A4A0-4AEBC507DF2C}"/>
                </a:ext>
              </a:extLst>
            </p:cNvPr>
            <p:cNvSpPr txBox="1"/>
            <p:nvPr/>
          </p:nvSpPr>
          <p:spPr>
            <a:xfrm>
              <a:off x="3231340" y="5918184"/>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12</a:t>
              </a:r>
              <a:endParaRPr lang="en-IN" sz="1000" dirty="0">
                <a:solidFill>
                  <a:srgbClr val="000000"/>
                </a:solidFill>
                <a:latin typeface="+mn-lt"/>
              </a:endParaRPr>
            </a:p>
          </p:txBody>
        </p:sp>
        <p:sp>
          <p:nvSpPr>
            <p:cNvPr id="731" name="TextBox 730">
              <a:extLst>
                <a:ext uri="{FF2B5EF4-FFF2-40B4-BE49-F238E27FC236}">
                  <a16:creationId xmlns:a16="http://schemas.microsoft.com/office/drawing/2014/main" id="{F4FEBFD2-476C-7CF7-E80C-0813203F6216}"/>
                </a:ext>
              </a:extLst>
            </p:cNvPr>
            <p:cNvSpPr txBox="1"/>
            <p:nvPr/>
          </p:nvSpPr>
          <p:spPr>
            <a:xfrm>
              <a:off x="3597571" y="5918184"/>
              <a:ext cx="141064" cy="153888"/>
            </a:xfrm>
            <a:prstGeom prst="rect">
              <a:avLst/>
            </a:prstGeom>
            <a:noFill/>
          </p:spPr>
          <p:txBody>
            <a:bodyPr wrap="none" lIns="0" tIns="0" rIns="0" bIns="0" rtlCol="0">
              <a:spAutoFit/>
            </a:bodyPr>
            <a:lstStyle/>
            <a:p>
              <a:pPr algn="ctr" rtl="0"/>
              <a:r>
                <a:rPr lang="ja-jp" sz="1000">
                  <a:solidFill>
                    <a:srgbClr val="000000"/>
                  </a:solidFill>
                  <a:latin typeface="+mn-lt"/>
                </a:rPr>
                <a:t>24</a:t>
              </a:r>
              <a:endParaRPr lang="en-IN" sz="1000" dirty="0">
                <a:solidFill>
                  <a:srgbClr val="000000"/>
                </a:solidFill>
                <a:latin typeface="+mn-lt"/>
              </a:endParaRPr>
            </a:p>
          </p:txBody>
        </p:sp>
        <p:sp>
          <p:nvSpPr>
            <p:cNvPr id="732" name="TextBox 731">
              <a:extLst>
                <a:ext uri="{FF2B5EF4-FFF2-40B4-BE49-F238E27FC236}">
                  <a16:creationId xmlns:a16="http://schemas.microsoft.com/office/drawing/2014/main" id="{5209D9B8-BA3F-1951-9DE0-DEA16332C664}"/>
                </a:ext>
              </a:extLst>
            </p:cNvPr>
            <p:cNvSpPr txBox="1"/>
            <p:nvPr/>
          </p:nvSpPr>
          <p:spPr>
            <a:xfrm>
              <a:off x="3973334" y="5918184"/>
              <a:ext cx="141064" cy="153888"/>
            </a:xfrm>
            <a:prstGeom prst="rect">
              <a:avLst/>
            </a:prstGeom>
            <a:noFill/>
          </p:spPr>
          <p:txBody>
            <a:bodyPr wrap="none" lIns="0" tIns="0" rIns="0" bIns="0" rtlCol="0">
              <a:spAutoFit/>
            </a:bodyPr>
            <a:lstStyle/>
            <a:p>
              <a:pPr algn="ctr" rtl="0"/>
              <a:r>
                <a:rPr lang="ja-jp" sz="1000">
                  <a:solidFill>
                    <a:srgbClr val="000000"/>
                  </a:solidFill>
                  <a:latin typeface="+mn-lt"/>
                </a:rPr>
                <a:t>36</a:t>
              </a:r>
              <a:endParaRPr lang="en-IN" sz="1000" dirty="0">
                <a:solidFill>
                  <a:srgbClr val="000000"/>
                </a:solidFill>
                <a:latin typeface="+mn-lt"/>
              </a:endParaRPr>
            </a:p>
          </p:txBody>
        </p:sp>
        <p:sp>
          <p:nvSpPr>
            <p:cNvPr id="733" name="TextBox 732">
              <a:extLst>
                <a:ext uri="{FF2B5EF4-FFF2-40B4-BE49-F238E27FC236}">
                  <a16:creationId xmlns:a16="http://schemas.microsoft.com/office/drawing/2014/main" id="{B6E65CB6-542F-15C0-43B6-3BBA97BE4045}"/>
                </a:ext>
              </a:extLst>
            </p:cNvPr>
            <p:cNvSpPr txBox="1"/>
            <p:nvPr/>
          </p:nvSpPr>
          <p:spPr>
            <a:xfrm>
              <a:off x="4341852" y="5918184"/>
              <a:ext cx="141064" cy="153888"/>
            </a:xfrm>
            <a:prstGeom prst="rect">
              <a:avLst/>
            </a:prstGeom>
            <a:noFill/>
          </p:spPr>
          <p:txBody>
            <a:bodyPr wrap="none" lIns="0" tIns="0" rIns="0" bIns="0" rtlCol="0">
              <a:spAutoFit/>
            </a:bodyPr>
            <a:lstStyle/>
            <a:p>
              <a:pPr algn="ctr" rtl="0"/>
              <a:r>
                <a:rPr lang="ja-jp" sz="1000">
                  <a:solidFill>
                    <a:srgbClr val="000000"/>
                  </a:solidFill>
                  <a:latin typeface="+mn-lt"/>
                </a:rPr>
                <a:t>48</a:t>
              </a:r>
              <a:endParaRPr lang="en-IN" sz="1000" dirty="0">
                <a:solidFill>
                  <a:srgbClr val="000000"/>
                </a:solidFill>
                <a:latin typeface="+mn-lt"/>
              </a:endParaRPr>
            </a:p>
          </p:txBody>
        </p:sp>
        <p:sp>
          <p:nvSpPr>
            <p:cNvPr id="734" name="TextBox 733">
              <a:extLst>
                <a:ext uri="{FF2B5EF4-FFF2-40B4-BE49-F238E27FC236}">
                  <a16:creationId xmlns:a16="http://schemas.microsoft.com/office/drawing/2014/main" id="{3025075D-A154-CA29-BF2C-5DF81C07D3A0}"/>
                </a:ext>
              </a:extLst>
            </p:cNvPr>
            <p:cNvSpPr txBox="1"/>
            <p:nvPr/>
          </p:nvSpPr>
          <p:spPr>
            <a:xfrm>
              <a:off x="4713546" y="5918184"/>
              <a:ext cx="141064" cy="153888"/>
            </a:xfrm>
            <a:prstGeom prst="rect">
              <a:avLst/>
            </a:prstGeom>
            <a:noFill/>
          </p:spPr>
          <p:txBody>
            <a:bodyPr wrap="none" lIns="0" tIns="0" rIns="0" bIns="0" rtlCol="0">
              <a:spAutoFit/>
            </a:bodyPr>
            <a:lstStyle/>
            <a:p>
              <a:pPr algn="ctr" rtl="0"/>
              <a:r>
                <a:rPr lang="ja-jp" sz="1000">
                  <a:solidFill>
                    <a:srgbClr val="000000"/>
                  </a:solidFill>
                  <a:latin typeface="+mn-lt"/>
                </a:rPr>
                <a:t>60</a:t>
              </a:r>
              <a:endParaRPr lang="en-IN" sz="1000" dirty="0">
                <a:solidFill>
                  <a:srgbClr val="000000"/>
                </a:solidFill>
                <a:latin typeface="+mn-lt"/>
              </a:endParaRPr>
            </a:p>
          </p:txBody>
        </p:sp>
        <p:sp>
          <p:nvSpPr>
            <p:cNvPr id="735" name="TextBox 734">
              <a:extLst>
                <a:ext uri="{FF2B5EF4-FFF2-40B4-BE49-F238E27FC236}">
                  <a16:creationId xmlns:a16="http://schemas.microsoft.com/office/drawing/2014/main" id="{F674DC5B-55BC-0A94-7BE7-7A29A2807756}"/>
                </a:ext>
              </a:extLst>
            </p:cNvPr>
            <p:cNvSpPr txBox="1"/>
            <p:nvPr/>
          </p:nvSpPr>
          <p:spPr>
            <a:xfrm>
              <a:off x="5142581" y="5918184"/>
              <a:ext cx="141064" cy="153888"/>
            </a:xfrm>
            <a:prstGeom prst="rect">
              <a:avLst/>
            </a:prstGeom>
            <a:noFill/>
          </p:spPr>
          <p:txBody>
            <a:bodyPr wrap="none" lIns="0" tIns="0" rIns="0" bIns="0" rtlCol="0">
              <a:spAutoFit/>
            </a:bodyPr>
            <a:lstStyle/>
            <a:p>
              <a:pPr algn="ctr" rtl="0"/>
              <a:r>
                <a:rPr lang="ja-jp" sz="1000">
                  <a:solidFill>
                    <a:srgbClr val="000000"/>
                  </a:solidFill>
                  <a:latin typeface="+mn-lt"/>
                </a:rPr>
                <a:t>72</a:t>
              </a:r>
              <a:endParaRPr lang="en-IN" sz="1000" dirty="0">
                <a:solidFill>
                  <a:srgbClr val="000000"/>
                </a:solidFill>
                <a:latin typeface="+mn-lt"/>
              </a:endParaRPr>
            </a:p>
          </p:txBody>
        </p:sp>
      </p:grpSp>
      <p:grpSp>
        <p:nvGrpSpPr>
          <p:cNvPr id="736" name="Group 735">
            <a:extLst>
              <a:ext uri="{FF2B5EF4-FFF2-40B4-BE49-F238E27FC236}">
                <a16:creationId xmlns:a16="http://schemas.microsoft.com/office/drawing/2014/main" id="{F3A572FA-7ED1-2980-33B1-D96D30D8C99E}"/>
              </a:ext>
            </a:extLst>
          </p:cNvPr>
          <p:cNvGrpSpPr/>
          <p:nvPr/>
        </p:nvGrpSpPr>
        <p:grpSpPr>
          <a:xfrm>
            <a:off x="3599687" y="6119357"/>
            <a:ext cx="3580608" cy="287601"/>
            <a:chOff x="1659533" y="6181929"/>
            <a:chExt cx="3580608" cy="287601"/>
          </a:xfrm>
        </p:grpSpPr>
        <p:sp>
          <p:nvSpPr>
            <p:cNvPr id="737" name="TextBox 736">
              <a:extLst>
                <a:ext uri="{FF2B5EF4-FFF2-40B4-BE49-F238E27FC236}">
                  <a16:creationId xmlns:a16="http://schemas.microsoft.com/office/drawing/2014/main" id="{29BB8A73-5E5A-412A-2660-B721155A6569}"/>
                </a:ext>
              </a:extLst>
            </p:cNvPr>
            <p:cNvSpPr txBox="1"/>
            <p:nvPr/>
          </p:nvSpPr>
          <p:spPr>
            <a:xfrm>
              <a:off x="1659533" y="6181929"/>
              <a:ext cx="1198093" cy="153888"/>
            </a:xfrm>
            <a:prstGeom prst="rect">
              <a:avLst/>
            </a:prstGeom>
            <a:noFill/>
          </p:spPr>
          <p:txBody>
            <a:bodyPr wrap="square" lIns="0" tIns="0" rIns="0" bIns="0" rtlCol="0">
              <a:spAutoFit/>
            </a:bodyPr>
            <a:lstStyle/>
            <a:p>
              <a:pPr algn="r" rtl="0"/>
              <a:r>
                <a:rPr lang="ja-jp" sz="1000">
                  <a:solidFill>
                    <a:srgbClr val="000000"/>
                  </a:solidFill>
                  <a:latin typeface="+mn-lt"/>
                </a:rPr>
                <a:t>リスクに晒されていた患者数</a:t>
              </a:r>
              <a:endParaRPr lang="en-IN" sz="1000" dirty="0">
                <a:solidFill>
                  <a:srgbClr val="000000"/>
                </a:solidFill>
                <a:latin typeface="+mn-lt"/>
              </a:endParaRPr>
            </a:p>
          </p:txBody>
        </p:sp>
        <p:sp>
          <p:nvSpPr>
            <p:cNvPr id="738" name="TextBox 737">
              <a:extLst>
                <a:ext uri="{FF2B5EF4-FFF2-40B4-BE49-F238E27FC236}">
                  <a16:creationId xmlns:a16="http://schemas.microsoft.com/office/drawing/2014/main" id="{94904271-9AFA-0D6D-E07C-145DC3741A1E}"/>
                </a:ext>
              </a:extLst>
            </p:cNvPr>
            <p:cNvSpPr txBox="1"/>
            <p:nvPr/>
          </p:nvSpPr>
          <p:spPr>
            <a:xfrm>
              <a:off x="2877026"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30</a:t>
              </a:r>
              <a:endParaRPr lang="en-IN" sz="1000" dirty="0">
                <a:solidFill>
                  <a:srgbClr val="000000"/>
                </a:solidFill>
                <a:latin typeface="+mn-lt"/>
              </a:endParaRPr>
            </a:p>
          </p:txBody>
        </p:sp>
        <p:sp>
          <p:nvSpPr>
            <p:cNvPr id="739" name="TextBox 738">
              <a:extLst>
                <a:ext uri="{FF2B5EF4-FFF2-40B4-BE49-F238E27FC236}">
                  <a16:creationId xmlns:a16="http://schemas.microsoft.com/office/drawing/2014/main" id="{2C14BEFE-784A-8FBB-A60A-F6FD9BC61E82}"/>
                </a:ext>
              </a:extLst>
            </p:cNvPr>
            <p:cNvSpPr txBox="1"/>
            <p:nvPr/>
          </p:nvSpPr>
          <p:spPr>
            <a:xfrm>
              <a:off x="3231340"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24</a:t>
              </a:r>
              <a:endParaRPr lang="en-IN" sz="1000" dirty="0">
                <a:solidFill>
                  <a:srgbClr val="000000"/>
                </a:solidFill>
                <a:latin typeface="+mn-lt"/>
              </a:endParaRPr>
            </a:p>
          </p:txBody>
        </p:sp>
        <p:sp>
          <p:nvSpPr>
            <p:cNvPr id="740" name="TextBox 739">
              <a:extLst>
                <a:ext uri="{FF2B5EF4-FFF2-40B4-BE49-F238E27FC236}">
                  <a16:creationId xmlns:a16="http://schemas.microsoft.com/office/drawing/2014/main" id="{A7D5BA64-0B29-FDCB-DD6A-ED78199684EC}"/>
                </a:ext>
              </a:extLst>
            </p:cNvPr>
            <p:cNvSpPr txBox="1"/>
            <p:nvPr/>
          </p:nvSpPr>
          <p:spPr>
            <a:xfrm>
              <a:off x="3591221"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18</a:t>
              </a:r>
              <a:endParaRPr lang="en-IN" sz="1000" dirty="0">
                <a:solidFill>
                  <a:srgbClr val="000000"/>
                </a:solidFill>
                <a:latin typeface="+mn-lt"/>
              </a:endParaRPr>
            </a:p>
          </p:txBody>
        </p:sp>
        <p:sp>
          <p:nvSpPr>
            <p:cNvPr id="741" name="TextBox 740">
              <a:extLst>
                <a:ext uri="{FF2B5EF4-FFF2-40B4-BE49-F238E27FC236}">
                  <a16:creationId xmlns:a16="http://schemas.microsoft.com/office/drawing/2014/main" id="{3497A240-4C35-9404-A287-D2F074C6A725}"/>
                </a:ext>
              </a:extLst>
            </p:cNvPr>
            <p:cNvSpPr txBox="1"/>
            <p:nvPr/>
          </p:nvSpPr>
          <p:spPr>
            <a:xfrm>
              <a:off x="3960634"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14</a:t>
              </a:r>
              <a:endParaRPr lang="en-IN" sz="1000" dirty="0">
                <a:solidFill>
                  <a:srgbClr val="000000"/>
                </a:solidFill>
                <a:latin typeface="+mn-lt"/>
              </a:endParaRPr>
            </a:p>
          </p:txBody>
        </p:sp>
        <p:sp>
          <p:nvSpPr>
            <p:cNvPr id="742" name="TextBox 741">
              <a:extLst>
                <a:ext uri="{FF2B5EF4-FFF2-40B4-BE49-F238E27FC236}">
                  <a16:creationId xmlns:a16="http://schemas.microsoft.com/office/drawing/2014/main" id="{93F8CDC7-DEE8-0A8D-7161-C695FB0198FC}"/>
                </a:ext>
              </a:extLst>
            </p:cNvPr>
            <p:cNvSpPr txBox="1"/>
            <p:nvPr/>
          </p:nvSpPr>
          <p:spPr>
            <a:xfrm>
              <a:off x="4333614"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12</a:t>
              </a:r>
              <a:endParaRPr lang="en-IN" sz="1000" dirty="0">
                <a:solidFill>
                  <a:srgbClr val="000000"/>
                </a:solidFill>
                <a:latin typeface="+mn-lt"/>
              </a:endParaRPr>
            </a:p>
          </p:txBody>
        </p:sp>
        <p:sp>
          <p:nvSpPr>
            <p:cNvPr id="743" name="TextBox 742">
              <a:extLst>
                <a:ext uri="{FF2B5EF4-FFF2-40B4-BE49-F238E27FC236}">
                  <a16:creationId xmlns:a16="http://schemas.microsoft.com/office/drawing/2014/main" id="{5BB8B61D-8767-5FD6-0874-FCF614E86748}"/>
                </a:ext>
              </a:extLst>
            </p:cNvPr>
            <p:cNvSpPr txBox="1"/>
            <p:nvPr/>
          </p:nvSpPr>
          <p:spPr>
            <a:xfrm>
              <a:off x="4740574" y="6315642"/>
              <a:ext cx="70532" cy="153888"/>
            </a:xfrm>
            <a:prstGeom prst="rect">
              <a:avLst/>
            </a:prstGeom>
            <a:noFill/>
          </p:spPr>
          <p:txBody>
            <a:bodyPr wrap="none" lIns="0" tIns="0" rIns="0" bIns="0" rtlCol="0">
              <a:spAutoFit/>
            </a:bodyPr>
            <a:lstStyle/>
            <a:p>
              <a:pPr algn="ctr" rtl="0"/>
              <a:r>
                <a:rPr lang="ja-jp" sz="1000">
                  <a:solidFill>
                    <a:srgbClr val="000000"/>
                  </a:solidFill>
                  <a:latin typeface="+mn-lt"/>
                </a:rPr>
                <a:t>8</a:t>
              </a:r>
              <a:endParaRPr lang="en-IN" sz="1000" dirty="0">
                <a:solidFill>
                  <a:srgbClr val="000000"/>
                </a:solidFill>
                <a:latin typeface="+mn-lt"/>
              </a:endParaRPr>
            </a:p>
          </p:txBody>
        </p:sp>
        <p:sp>
          <p:nvSpPr>
            <p:cNvPr id="744" name="TextBox 743">
              <a:extLst>
                <a:ext uri="{FF2B5EF4-FFF2-40B4-BE49-F238E27FC236}">
                  <a16:creationId xmlns:a16="http://schemas.microsoft.com/office/drawing/2014/main" id="{81EF00DB-F7FC-E199-2B36-C011E0280384}"/>
                </a:ext>
              </a:extLst>
            </p:cNvPr>
            <p:cNvSpPr txBox="1"/>
            <p:nvPr/>
          </p:nvSpPr>
          <p:spPr>
            <a:xfrm>
              <a:off x="5169609" y="6315642"/>
              <a:ext cx="70532" cy="153888"/>
            </a:xfrm>
            <a:prstGeom prst="rect">
              <a:avLst/>
            </a:prstGeom>
            <a:noFill/>
          </p:spPr>
          <p:txBody>
            <a:bodyPr wrap="none" lIns="0" tIns="0" rIns="0" bIns="0" rtlCol="0">
              <a:spAutoFit/>
            </a:bodyPr>
            <a:lstStyle/>
            <a:p>
              <a:pPr algn="ctr" rtl="0"/>
              <a:r>
                <a:rPr lang="ja-jp" sz="1000">
                  <a:solidFill>
                    <a:srgbClr val="000000"/>
                  </a:solidFill>
                  <a:latin typeface="+mn-lt"/>
                </a:rPr>
                <a:t>2</a:t>
              </a:r>
              <a:endParaRPr lang="en-IN" sz="1000" dirty="0">
                <a:solidFill>
                  <a:srgbClr val="000000"/>
                </a:solidFill>
                <a:latin typeface="+mn-lt"/>
              </a:endParaRPr>
            </a:p>
          </p:txBody>
        </p:sp>
      </p:grpSp>
      <p:grpSp>
        <p:nvGrpSpPr>
          <p:cNvPr id="745" name="Group 744">
            <a:extLst>
              <a:ext uri="{FF2B5EF4-FFF2-40B4-BE49-F238E27FC236}">
                <a16:creationId xmlns:a16="http://schemas.microsoft.com/office/drawing/2014/main" id="{2337C388-213B-B974-98C4-777E36A490F9}"/>
              </a:ext>
            </a:extLst>
          </p:cNvPr>
          <p:cNvGrpSpPr/>
          <p:nvPr/>
        </p:nvGrpSpPr>
        <p:grpSpPr>
          <a:xfrm>
            <a:off x="8608623" y="4146360"/>
            <a:ext cx="235642" cy="1729793"/>
            <a:chOff x="3391865" y="2261396"/>
            <a:chExt cx="235642" cy="1729793"/>
          </a:xfrm>
        </p:grpSpPr>
        <p:sp>
          <p:nvSpPr>
            <p:cNvPr id="746" name="TextBox 745">
              <a:extLst>
                <a:ext uri="{FF2B5EF4-FFF2-40B4-BE49-F238E27FC236}">
                  <a16:creationId xmlns:a16="http://schemas.microsoft.com/office/drawing/2014/main" id="{A0A4513C-290B-1E89-AEFC-0AF303F3B616}"/>
                </a:ext>
              </a:extLst>
            </p:cNvPr>
            <p:cNvSpPr txBox="1"/>
            <p:nvPr/>
          </p:nvSpPr>
          <p:spPr>
            <a:xfrm>
              <a:off x="3391865" y="2261396"/>
              <a:ext cx="235642" cy="169277"/>
            </a:xfrm>
            <a:prstGeom prst="rect">
              <a:avLst/>
            </a:prstGeom>
            <a:noFill/>
          </p:spPr>
          <p:txBody>
            <a:bodyPr wrap="none" lIns="0" tIns="0" rIns="0" bIns="0" rtlCol="0">
              <a:spAutoFit/>
            </a:bodyPr>
            <a:lstStyle/>
            <a:p>
              <a:pPr algn="r" rtl="0"/>
              <a:r>
                <a:rPr lang="ja-jp" sz="1100">
                  <a:solidFill>
                    <a:srgbClr val="000000"/>
                  </a:solidFill>
                  <a:latin typeface="+mn-lt"/>
                </a:rPr>
                <a:t>100</a:t>
              </a:r>
              <a:endParaRPr lang="en-IN" sz="1100" dirty="0">
                <a:solidFill>
                  <a:srgbClr val="000000"/>
                </a:solidFill>
                <a:latin typeface="+mn-lt"/>
              </a:endParaRPr>
            </a:p>
          </p:txBody>
        </p:sp>
        <p:sp>
          <p:nvSpPr>
            <p:cNvPr id="747" name="TextBox 746">
              <a:extLst>
                <a:ext uri="{FF2B5EF4-FFF2-40B4-BE49-F238E27FC236}">
                  <a16:creationId xmlns:a16="http://schemas.microsoft.com/office/drawing/2014/main" id="{EA7695C6-AE08-A992-FD91-F9D5C7D5633E}"/>
                </a:ext>
              </a:extLst>
            </p:cNvPr>
            <p:cNvSpPr txBox="1"/>
            <p:nvPr/>
          </p:nvSpPr>
          <p:spPr>
            <a:xfrm>
              <a:off x="3470413" y="2569527"/>
              <a:ext cx="157094" cy="169277"/>
            </a:xfrm>
            <a:prstGeom prst="rect">
              <a:avLst/>
            </a:prstGeom>
            <a:noFill/>
          </p:spPr>
          <p:txBody>
            <a:bodyPr wrap="none" lIns="0" tIns="0" rIns="0" bIns="0" rtlCol="0">
              <a:spAutoFit/>
            </a:bodyPr>
            <a:lstStyle/>
            <a:p>
              <a:pPr algn="r" rtl="0"/>
              <a:r>
                <a:rPr lang="ja-jp" sz="1100">
                  <a:solidFill>
                    <a:srgbClr val="000000"/>
                  </a:solidFill>
                  <a:latin typeface="+mn-lt"/>
                </a:rPr>
                <a:t>80</a:t>
              </a:r>
              <a:endParaRPr lang="en-IN" sz="1100" dirty="0">
                <a:solidFill>
                  <a:srgbClr val="000000"/>
                </a:solidFill>
                <a:latin typeface="+mn-lt"/>
              </a:endParaRPr>
            </a:p>
          </p:txBody>
        </p:sp>
        <p:sp>
          <p:nvSpPr>
            <p:cNvPr id="748" name="TextBox 747">
              <a:extLst>
                <a:ext uri="{FF2B5EF4-FFF2-40B4-BE49-F238E27FC236}">
                  <a16:creationId xmlns:a16="http://schemas.microsoft.com/office/drawing/2014/main" id="{251A9D27-C28B-1F89-6D7B-667E6014CFE8}"/>
                </a:ext>
              </a:extLst>
            </p:cNvPr>
            <p:cNvSpPr txBox="1"/>
            <p:nvPr/>
          </p:nvSpPr>
          <p:spPr>
            <a:xfrm>
              <a:off x="3470413" y="2883217"/>
              <a:ext cx="157094" cy="169277"/>
            </a:xfrm>
            <a:prstGeom prst="rect">
              <a:avLst/>
            </a:prstGeom>
            <a:noFill/>
          </p:spPr>
          <p:txBody>
            <a:bodyPr wrap="none" lIns="0" tIns="0" rIns="0" bIns="0" rtlCol="0">
              <a:spAutoFit/>
            </a:bodyPr>
            <a:lstStyle/>
            <a:p>
              <a:pPr algn="r" rtl="0"/>
              <a:r>
                <a:rPr lang="ja-jp" sz="1100">
                  <a:solidFill>
                    <a:srgbClr val="000000"/>
                  </a:solidFill>
                  <a:latin typeface="+mn-lt"/>
                </a:rPr>
                <a:t>60</a:t>
              </a:r>
              <a:endParaRPr lang="en-IN" sz="1100" dirty="0">
                <a:solidFill>
                  <a:srgbClr val="000000"/>
                </a:solidFill>
                <a:latin typeface="+mn-lt"/>
              </a:endParaRPr>
            </a:p>
          </p:txBody>
        </p:sp>
        <p:sp>
          <p:nvSpPr>
            <p:cNvPr id="749" name="TextBox 748">
              <a:extLst>
                <a:ext uri="{FF2B5EF4-FFF2-40B4-BE49-F238E27FC236}">
                  <a16:creationId xmlns:a16="http://schemas.microsoft.com/office/drawing/2014/main" id="{ED87DF41-E94B-57EC-DF2B-85D2D0EF699C}"/>
                </a:ext>
              </a:extLst>
            </p:cNvPr>
            <p:cNvSpPr txBox="1"/>
            <p:nvPr/>
          </p:nvSpPr>
          <p:spPr>
            <a:xfrm>
              <a:off x="3470413" y="3200878"/>
              <a:ext cx="157094" cy="169277"/>
            </a:xfrm>
            <a:prstGeom prst="rect">
              <a:avLst/>
            </a:prstGeom>
            <a:noFill/>
          </p:spPr>
          <p:txBody>
            <a:bodyPr wrap="none" lIns="0" tIns="0" rIns="0" bIns="0" rtlCol="0">
              <a:spAutoFit/>
            </a:bodyPr>
            <a:lstStyle/>
            <a:p>
              <a:pPr algn="r" rtl="0"/>
              <a:r>
                <a:rPr lang="ja-jp" sz="1100">
                  <a:solidFill>
                    <a:srgbClr val="000000"/>
                  </a:solidFill>
                  <a:latin typeface="+mn-lt"/>
                </a:rPr>
                <a:t>40</a:t>
              </a:r>
              <a:endParaRPr lang="en-IN" sz="1100" dirty="0">
                <a:solidFill>
                  <a:srgbClr val="000000"/>
                </a:solidFill>
                <a:latin typeface="+mn-lt"/>
              </a:endParaRPr>
            </a:p>
          </p:txBody>
        </p:sp>
        <p:sp>
          <p:nvSpPr>
            <p:cNvPr id="750" name="TextBox 749">
              <a:extLst>
                <a:ext uri="{FF2B5EF4-FFF2-40B4-BE49-F238E27FC236}">
                  <a16:creationId xmlns:a16="http://schemas.microsoft.com/office/drawing/2014/main" id="{E0503C3E-6C4A-9E70-01FD-BFD59D6FEC9A}"/>
                </a:ext>
              </a:extLst>
            </p:cNvPr>
            <p:cNvSpPr txBox="1"/>
            <p:nvPr/>
          </p:nvSpPr>
          <p:spPr>
            <a:xfrm>
              <a:off x="3470413" y="3520923"/>
              <a:ext cx="157094" cy="169277"/>
            </a:xfrm>
            <a:prstGeom prst="rect">
              <a:avLst/>
            </a:prstGeom>
            <a:noFill/>
          </p:spPr>
          <p:txBody>
            <a:bodyPr wrap="none" lIns="0" tIns="0" rIns="0" bIns="0" rtlCol="0">
              <a:spAutoFit/>
            </a:bodyPr>
            <a:lstStyle/>
            <a:p>
              <a:pPr algn="r" rtl="0"/>
              <a:r>
                <a:rPr lang="ja-jp" sz="1100">
                  <a:solidFill>
                    <a:srgbClr val="000000"/>
                  </a:solidFill>
                  <a:latin typeface="+mn-lt"/>
                </a:rPr>
                <a:t>20</a:t>
              </a:r>
              <a:endParaRPr lang="en-IN" sz="1100" dirty="0">
                <a:solidFill>
                  <a:srgbClr val="000000"/>
                </a:solidFill>
                <a:latin typeface="+mn-lt"/>
              </a:endParaRPr>
            </a:p>
          </p:txBody>
        </p:sp>
        <p:sp>
          <p:nvSpPr>
            <p:cNvPr id="751" name="TextBox 750">
              <a:extLst>
                <a:ext uri="{FF2B5EF4-FFF2-40B4-BE49-F238E27FC236}">
                  <a16:creationId xmlns:a16="http://schemas.microsoft.com/office/drawing/2014/main" id="{E2F93230-7D6B-BAC4-63B2-4015A9AD60DE}"/>
                </a:ext>
              </a:extLst>
            </p:cNvPr>
            <p:cNvSpPr txBox="1"/>
            <p:nvPr/>
          </p:nvSpPr>
          <p:spPr>
            <a:xfrm>
              <a:off x="3548959" y="3821912"/>
              <a:ext cx="78548" cy="169277"/>
            </a:xfrm>
            <a:prstGeom prst="rect">
              <a:avLst/>
            </a:prstGeom>
            <a:noFill/>
          </p:spPr>
          <p:txBody>
            <a:bodyPr wrap="none" lIns="0" tIns="0" rIns="0" bIns="0" rtlCol="0">
              <a:spAutoFit/>
            </a:bodyPr>
            <a:lstStyle/>
            <a:p>
              <a:pPr algn="r" rtl="0"/>
              <a:r>
                <a:rPr lang="ja-jp" sz="1100">
                  <a:solidFill>
                    <a:srgbClr val="000000"/>
                  </a:solidFill>
                  <a:latin typeface="+mn-lt"/>
                </a:rPr>
                <a:t>0</a:t>
              </a:r>
              <a:endParaRPr lang="en-IN" sz="1100" dirty="0">
                <a:solidFill>
                  <a:srgbClr val="000000"/>
                </a:solidFill>
                <a:latin typeface="+mn-lt"/>
              </a:endParaRPr>
            </a:p>
          </p:txBody>
        </p:sp>
      </p:grpSp>
      <p:sp>
        <p:nvSpPr>
          <p:cNvPr id="752" name="TextBox 751">
            <a:extLst>
              <a:ext uri="{FF2B5EF4-FFF2-40B4-BE49-F238E27FC236}">
                <a16:creationId xmlns:a16="http://schemas.microsoft.com/office/drawing/2014/main" id="{0DE93B1C-A1D7-C964-BEDA-EA99291626D0}"/>
              </a:ext>
            </a:extLst>
          </p:cNvPr>
          <p:cNvSpPr txBox="1"/>
          <p:nvPr/>
        </p:nvSpPr>
        <p:spPr>
          <a:xfrm rot="16200000">
            <a:off x="7672830" y="4946944"/>
            <a:ext cx="1634554" cy="169277"/>
          </a:xfrm>
          <a:prstGeom prst="rect">
            <a:avLst/>
          </a:prstGeom>
          <a:noFill/>
        </p:spPr>
        <p:txBody>
          <a:bodyPr wrap="square" lIns="0" tIns="0" rIns="0" bIns="0" rtlCol="0">
            <a:spAutoFit/>
          </a:bodyPr>
          <a:lstStyle/>
          <a:p>
            <a:pPr algn="ctr" rtl="0"/>
            <a:r>
              <a:rPr lang="ja-jp" sz="1100">
                <a:solidFill>
                  <a:srgbClr val="000000"/>
                </a:solidFill>
                <a:latin typeface="+mn-lt"/>
              </a:rPr>
              <a:t>OS、％</a:t>
            </a:r>
            <a:endParaRPr lang="en-IN" sz="1100" dirty="0">
              <a:solidFill>
                <a:srgbClr val="000000"/>
              </a:solidFill>
              <a:latin typeface="+mn-lt"/>
            </a:endParaRPr>
          </a:p>
        </p:txBody>
      </p:sp>
      <p:sp>
        <p:nvSpPr>
          <p:cNvPr id="753" name="TextBox 752">
            <a:extLst>
              <a:ext uri="{FF2B5EF4-FFF2-40B4-BE49-F238E27FC236}">
                <a16:creationId xmlns:a16="http://schemas.microsoft.com/office/drawing/2014/main" id="{0D057A4E-331E-6700-1078-14A273AF85EC}"/>
              </a:ext>
            </a:extLst>
          </p:cNvPr>
          <p:cNvSpPr txBox="1"/>
          <p:nvPr/>
        </p:nvSpPr>
        <p:spPr>
          <a:xfrm>
            <a:off x="8913612" y="6038990"/>
            <a:ext cx="2312989" cy="169277"/>
          </a:xfrm>
          <a:prstGeom prst="rect">
            <a:avLst/>
          </a:prstGeom>
          <a:noFill/>
        </p:spPr>
        <p:txBody>
          <a:bodyPr wrap="square" lIns="0" tIns="0" rIns="0" bIns="0" rtlCol="0">
            <a:spAutoFit/>
          </a:bodyPr>
          <a:lstStyle/>
          <a:p>
            <a:pPr algn="ctr" rtl="0"/>
            <a:r>
              <a:rPr lang="ja-jp" sz="1100">
                <a:solidFill>
                  <a:srgbClr val="000000"/>
                </a:solidFill>
                <a:latin typeface="+mn-lt"/>
              </a:rPr>
              <a:t>期間、月</a:t>
            </a:r>
            <a:endParaRPr lang="en-IN" sz="1100" dirty="0">
              <a:solidFill>
                <a:srgbClr val="000000"/>
              </a:solidFill>
              <a:latin typeface="+mn-lt"/>
            </a:endParaRPr>
          </a:p>
        </p:txBody>
      </p:sp>
      <p:sp>
        <p:nvSpPr>
          <p:cNvPr id="754" name="TextBox 753">
            <a:extLst>
              <a:ext uri="{FF2B5EF4-FFF2-40B4-BE49-F238E27FC236}">
                <a16:creationId xmlns:a16="http://schemas.microsoft.com/office/drawing/2014/main" id="{9E187E17-4D2F-93B4-56BB-1036055004B8}"/>
              </a:ext>
            </a:extLst>
          </p:cNvPr>
          <p:cNvSpPr txBox="1"/>
          <p:nvPr/>
        </p:nvSpPr>
        <p:spPr>
          <a:xfrm>
            <a:off x="9842154" y="4463214"/>
            <a:ext cx="360675" cy="153888"/>
          </a:xfrm>
          <a:prstGeom prst="rect">
            <a:avLst/>
          </a:prstGeom>
          <a:noFill/>
        </p:spPr>
        <p:txBody>
          <a:bodyPr wrap="none" lIns="0" tIns="0" rIns="0" bIns="0" rtlCol="0">
            <a:spAutoFit/>
          </a:bodyPr>
          <a:lstStyle/>
          <a:p>
            <a:pPr algn="ctr" rtl="0"/>
            <a:r>
              <a:rPr lang="ja-jp" sz="1000" b="1">
                <a:solidFill>
                  <a:schemeClr val="accent1"/>
                </a:solidFill>
                <a:latin typeface="+mn-lt"/>
              </a:rPr>
              <a:t>69.0％</a:t>
            </a:r>
          </a:p>
        </p:txBody>
      </p:sp>
      <p:sp>
        <p:nvSpPr>
          <p:cNvPr id="755" name="TextBox 754">
            <a:extLst>
              <a:ext uri="{FF2B5EF4-FFF2-40B4-BE49-F238E27FC236}">
                <a16:creationId xmlns:a16="http://schemas.microsoft.com/office/drawing/2014/main" id="{75C61FAE-6501-59F7-8428-922B324BF508}"/>
              </a:ext>
            </a:extLst>
          </p:cNvPr>
          <p:cNvSpPr txBox="1"/>
          <p:nvPr/>
        </p:nvSpPr>
        <p:spPr>
          <a:xfrm>
            <a:off x="10589720" y="4537349"/>
            <a:ext cx="360676" cy="153888"/>
          </a:xfrm>
          <a:prstGeom prst="rect">
            <a:avLst/>
          </a:prstGeom>
          <a:noFill/>
        </p:spPr>
        <p:txBody>
          <a:bodyPr wrap="none" lIns="0" tIns="0" rIns="0" bIns="0" rtlCol="0">
            <a:spAutoFit/>
          </a:bodyPr>
          <a:lstStyle/>
          <a:p>
            <a:pPr algn="ctr" rtl="0"/>
            <a:r>
              <a:rPr lang="ja-jp" sz="1000" b="1">
                <a:solidFill>
                  <a:schemeClr val="accent1"/>
                </a:solidFill>
                <a:latin typeface="+mn-lt"/>
              </a:rPr>
              <a:t>66.9％</a:t>
            </a:r>
          </a:p>
        </p:txBody>
      </p:sp>
      <p:grpSp>
        <p:nvGrpSpPr>
          <p:cNvPr id="756" name="Group 755">
            <a:extLst>
              <a:ext uri="{FF2B5EF4-FFF2-40B4-BE49-F238E27FC236}">
                <a16:creationId xmlns:a16="http://schemas.microsoft.com/office/drawing/2014/main" id="{456D176D-54B8-C26D-577D-129BB9248ACF}"/>
              </a:ext>
            </a:extLst>
          </p:cNvPr>
          <p:cNvGrpSpPr/>
          <p:nvPr/>
        </p:nvGrpSpPr>
        <p:grpSpPr>
          <a:xfrm>
            <a:off x="8898040" y="5855612"/>
            <a:ext cx="2387839" cy="169277"/>
            <a:chOff x="6672253" y="5918184"/>
            <a:chExt cx="2387839" cy="169277"/>
          </a:xfrm>
        </p:grpSpPr>
        <p:sp>
          <p:nvSpPr>
            <p:cNvPr id="757" name="TextBox 756">
              <a:extLst>
                <a:ext uri="{FF2B5EF4-FFF2-40B4-BE49-F238E27FC236}">
                  <a16:creationId xmlns:a16="http://schemas.microsoft.com/office/drawing/2014/main" id="{99AD1C54-574E-8DE3-A3DE-EC95CA62FAD2}"/>
                </a:ext>
              </a:extLst>
            </p:cNvPr>
            <p:cNvSpPr txBox="1"/>
            <p:nvPr/>
          </p:nvSpPr>
          <p:spPr>
            <a:xfrm>
              <a:off x="6672253" y="5918184"/>
              <a:ext cx="78548" cy="169277"/>
            </a:xfrm>
            <a:prstGeom prst="rect">
              <a:avLst/>
            </a:prstGeom>
            <a:noFill/>
          </p:spPr>
          <p:txBody>
            <a:bodyPr wrap="none" lIns="0" tIns="0" rIns="0" bIns="0" rtlCol="0">
              <a:spAutoFit/>
            </a:bodyPr>
            <a:lstStyle/>
            <a:p>
              <a:pPr algn="ctr" rtl="0"/>
              <a:r>
                <a:rPr lang="ja-jp" sz="1100">
                  <a:solidFill>
                    <a:srgbClr val="000000"/>
                  </a:solidFill>
                  <a:latin typeface="+mn-lt"/>
                </a:rPr>
                <a:t>0</a:t>
              </a:r>
              <a:endParaRPr lang="en-IN" sz="1100" dirty="0">
                <a:solidFill>
                  <a:srgbClr val="000000"/>
                </a:solidFill>
                <a:latin typeface="+mn-lt"/>
              </a:endParaRPr>
            </a:p>
          </p:txBody>
        </p:sp>
        <p:sp>
          <p:nvSpPr>
            <p:cNvPr id="758" name="TextBox 757">
              <a:extLst>
                <a:ext uri="{FF2B5EF4-FFF2-40B4-BE49-F238E27FC236}">
                  <a16:creationId xmlns:a16="http://schemas.microsoft.com/office/drawing/2014/main" id="{D99CEA32-9C67-5A0E-D77B-AF91C3E1E3F6}"/>
                </a:ext>
              </a:extLst>
            </p:cNvPr>
            <p:cNvSpPr txBox="1"/>
            <p:nvPr/>
          </p:nvSpPr>
          <p:spPr>
            <a:xfrm>
              <a:off x="6993645" y="5918184"/>
              <a:ext cx="157094" cy="169277"/>
            </a:xfrm>
            <a:prstGeom prst="rect">
              <a:avLst/>
            </a:prstGeom>
            <a:noFill/>
          </p:spPr>
          <p:txBody>
            <a:bodyPr wrap="none" lIns="0" tIns="0" rIns="0" bIns="0" rtlCol="0">
              <a:spAutoFit/>
            </a:bodyPr>
            <a:lstStyle/>
            <a:p>
              <a:pPr algn="ctr" rtl="0"/>
              <a:r>
                <a:rPr lang="ja-jp" sz="1100">
                  <a:solidFill>
                    <a:srgbClr val="000000"/>
                  </a:solidFill>
                  <a:latin typeface="+mn-lt"/>
                </a:rPr>
                <a:t>12</a:t>
              </a:r>
              <a:endParaRPr lang="en-IN" sz="1100" dirty="0">
                <a:solidFill>
                  <a:srgbClr val="000000"/>
                </a:solidFill>
                <a:latin typeface="+mn-lt"/>
              </a:endParaRPr>
            </a:p>
          </p:txBody>
        </p:sp>
        <p:sp>
          <p:nvSpPr>
            <p:cNvPr id="759" name="TextBox 758">
              <a:extLst>
                <a:ext uri="{FF2B5EF4-FFF2-40B4-BE49-F238E27FC236}">
                  <a16:creationId xmlns:a16="http://schemas.microsoft.com/office/drawing/2014/main" id="{D5DD7978-09E3-6C87-7E4F-C46A34264C89}"/>
                </a:ext>
              </a:extLst>
            </p:cNvPr>
            <p:cNvSpPr txBox="1"/>
            <p:nvPr/>
          </p:nvSpPr>
          <p:spPr>
            <a:xfrm>
              <a:off x="7353526" y="5918184"/>
              <a:ext cx="157094" cy="169277"/>
            </a:xfrm>
            <a:prstGeom prst="rect">
              <a:avLst/>
            </a:prstGeom>
            <a:noFill/>
          </p:spPr>
          <p:txBody>
            <a:bodyPr wrap="none" lIns="0" tIns="0" rIns="0" bIns="0" rtlCol="0">
              <a:spAutoFit/>
            </a:bodyPr>
            <a:lstStyle/>
            <a:p>
              <a:pPr algn="ctr" rtl="0"/>
              <a:r>
                <a:rPr lang="ja-jp" sz="1100">
                  <a:solidFill>
                    <a:srgbClr val="000000"/>
                  </a:solidFill>
                  <a:latin typeface="+mn-lt"/>
                </a:rPr>
                <a:t>24</a:t>
              </a:r>
              <a:endParaRPr lang="en-IN" sz="1100" dirty="0">
                <a:solidFill>
                  <a:srgbClr val="000000"/>
                </a:solidFill>
                <a:latin typeface="+mn-lt"/>
              </a:endParaRPr>
            </a:p>
          </p:txBody>
        </p:sp>
        <p:sp>
          <p:nvSpPr>
            <p:cNvPr id="760" name="TextBox 759">
              <a:extLst>
                <a:ext uri="{FF2B5EF4-FFF2-40B4-BE49-F238E27FC236}">
                  <a16:creationId xmlns:a16="http://schemas.microsoft.com/office/drawing/2014/main" id="{518ADBAA-5C67-4A8E-2E9E-63608B0AA2A1}"/>
                </a:ext>
              </a:extLst>
            </p:cNvPr>
            <p:cNvSpPr txBox="1"/>
            <p:nvPr/>
          </p:nvSpPr>
          <p:spPr>
            <a:xfrm>
              <a:off x="7729289" y="5918184"/>
              <a:ext cx="157094" cy="169277"/>
            </a:xfrm>
            <a:prstGeom prst="rect">
              <a:avLst/>
            </a:prstGeom>
            <a:noFill/>
          </p:spPr>
          <p:txBody>
            <a:bodyPr wrap="none" lIns="0" tIns="0" rIns="0" bIns="0" rtlCol="0">
              <a:spAutoFit/>
            </a:bodyPr>
            <a:lstStyle/>
            <a:p>
              <a:pPr algn="ctr" rtl="0"/>
              <a:r>
                <a:rPr lang="ja-jp" sz="1100">
                  <a:solidFill>
                    <a:srgbClr val="000000"/>
                  </a:solidFill>
                  <a:latin typeface="+mn-lt"/>
                </a:rPr>
                <a:t>36</a:t>
              </a:r>
              <a:endParaRPr lang="en-IN" sz="1100" dirty="0">
                <a:solidFill>
                  <a:srgbClr val="000000"/>
                </a:solidFill>
                <a:latin typeface="+mn-lt"/>
              </a:endParaRPr>
            </a:p>
          </p:txBody>
        </p:sp>
        <p:sp>
          <p:nvSpPr>
            <p:cNvPr id="761" name="TextBox 760">
              <a:extLst>
                <a:ext uri="{FF2B5EF4-FFF2-40B4-BE49-F238E27FC236}">
                  <a16:creationId xmlns:a16="http://schemas.microsoft.com/office/drawing/2014/main" id="{129FA00A-15B6-FBCB-6580-79DD774E43F6}"/>
                </a:ext>
              </a:extLst>
            </p:cNvPr>
            <p:cNvSpPr txBox="1"/>
            <p:nvPr/>
          </p:nvSpPr>
          <p:spPr>
            <a:xfrm>
              <a:off x="8095919" y="5918184"/>
              <a:ext cx="157094" cy="169277"/>
            </a:xfrm>
            <a:prstGeom prst="rect">
              <a:avLst/>
            </a:prstGeom>
            <a:noFill/>
          </p:spPr>
          <p:txBody>
            <a:bodyPr wrap="none" lIns="0" tIns="0" rIns="0" bIns="0" rtlCol="0">
              <a:spAutoFit/>
            </a:bodyPr>
            <a:lstStyle/>
            <a:p>
              <a:pPr algn="ctr" rtl="0"/>
              <a:r>
                <a:rPr lang="ja-jp" sz="1100">
                  <a:solidFill>
                    <a:srgbClr val="000000"/>
                  </a:solidFill>
                  <a:latin typeface="+mn-lt"/>
                </a:rPr>
                <a:t>48</a:t>
              </a:r>
              <a:endParaRPr lang="en-IN" sz="1100" dirty="0">
                <a:solidFill>
                  <a:srgbClr val="000000"/>
                </a:solidFill>
                <a:latin typeface="+mn-lt"/>
              </a:endParaRPr>
            </a:p>
          </p:txBody>
        </p:sp>
        <p:sp>
          <p:nvSpPr>
            <p:cNvPr id="762" name="TextBox 761">
              <a:extLst>
                <a:ext uri="{FF2B5EF4-FFF2-40B4-BE49-F238E27FC236}">
                  <a16:creationId xmlns:a16="http://schemas.microsoft.com/office/drawing/2014/main" id="{24129C98-11A4-DC18-45D5-02F67EAA14E9}"/>
                </a:ext>
              </a:extLst>
            </p:cNvPr>
            <p:cNvSpPr txBox="1"/>
            <p:nvPr/>
          </p:nvSpPr>
          <p:spPr>
            <a:xfrm>
              <a:off x="8468900" y="5918184"/>
              <a:ext cx="157094" cy="169277"/>
            </a:xfrm>
            <a:prstGeom prst="rect">
              <a:avLst/>
            </a:prstGeom>
            <a:noFill/>
          </p:spPr>
          <p:txBody>
            <a:bodyPr wrap="none" lIns="0" tIns="0" rIns="0" bIns="0" rtlCol="0">
              <a:spAutoFit/>
            </a:bodyPr>
            <a:lstStyle/>
            <a:p>
              <a:pPr algn="ctr" rtl="0"/>
              <a:r>
                <a:rPr lang="ja-jp" sz="1100">
                  <a:solidFill>
                    <a:srgbClr val="000000"/>
                  </a:solidFill>
                  <a:latin typeface="+mn-lt"/>
                </a:rPr>
                <a:t>60</a:t>
              </a:r>
              <a:endParaRPr lang="en-IN" sz="1100" dirty="0">
                <a:solidFill>
                  <a:srgbClr val="000000"/>
                </a:solidFill>
                <a:latin typeface="+mn-lt"/>
              </a:endParaRPr>
            </a:p>
          </p:txBody>
        </p:sp>
        <p:sp>
          <p:nvSpPr>
            <p:cNvPr id="763" name="TextBox 762">
              <a:extLst>
                <a:ext uri="{FF2B5EF4-FFF2-40B4-BE49-F238E27FC236}">
                  <a16:creationId xmlns:a16="http://schemas.microsoft.com/office/drawing/2014/main" id="{F9EF04B1-B5F2-9B31-8BE1-C97CFD8BCE61}"/>
                </a:ext>
              </a:extLst>
            </p:cNvPr>
            <p:cNvSpPr txBox="1"/>
            <p:nvPr/>
          </p:nvSpPr>
          <p:spPr>
            <a:xfrm>
              <a:off x="8902998" y="5918184"/>
              <a:ext cx="157094" cy="169277"/>
            </a:xfrm>
            <a:prstGeom prst="rect">
              <a:avLst/>
            </a:prstGeom>
            <a:noFill/>
          </p:spPr>
          <p:txBody>
            <a:bodyPr wrap="none" lIns="0" tIns="0" rIns="0" bIns="0" rtlCol="0">
              <a:spAutoFit/>
            </a:bodyPr>
            <a:lstStyle/>
            <a:p>
              <a:pPr algn="ctr" rtl="0"/>
              <a:r>
                <a:rPr lang="ja-jp" sz="1100">
                  <a:solidFill>
                    <a:srgbClr val="000000"/>
                  </a:solidFill>
                  <a:latin typeface="+mn-lt"/>
                </a:rPr>
                <a:t>72</a:t>
              </a:r>
              <a:endParaRPr lang="en-IN" sz="1100" dirty="0">
                <a:solidFill>
                  <a:srgbClr val="000000"/>
                </a:solidFill>
                <a:latin typeface="+mn-lt"/>
              </a:endParaRPr>
            </a:p>
          </p:txBody>
        </p:sp>
      </p:grpSp>
      <p:grpSp>
        <p:nvGrpSpPr>
          <p:cNvPr id="764" name="Group 763">
            <a:extLst>
              <a:ext uri="{FF2B5EF4-FFF2-40B4-BE49-F238E27FC236}">
                <a16:creationId xmlns:a16="http://schemas.microsoft.com/office/drawing/2014/main" id="{C22431DB-2EDB-7E82-7F89-9059216E44DA}"/>
              </a:ext>
            </a:extLst>
          </p:cNvPr>
          <p:cNvGrpSpPr/>
          <p:nvPr/>
        </p:nvGrpSpPr>
        <p:grpSpPr>
          <a:xfrm>
            <a:off x="7645043" y="6100709"/>
            <a:ext cx="3591204" cy="306249"/>
            <a:chOff x="5419256" y="6163281"/>
            <a:chExt cx="3591204" cy="306249"/>
          </a:xfrm>
        </p:grpSpPr>
        <p:sp>
          <p:nvSpPr>
            <p:cNvPr id="765" name="TextBox 764">
              <a:extLst>
                <a:ext uri="{FF2B5EF4-FFF2-40B4-BE49-F238E27FC236}">
                  <a16:creationId xmlns:a16="http://schemas.microsoft.com/office/drawing/2014/main" id="{BB929BDB-B5A9-8310-EDBB-CDBBC8CF4D5F}"/>
                </a:ext>
              </a:extLst>
            </p:cNvPr>
            <p:cNvSpPr txBox="1"/>
            <p:nvPr/>
          </p:nvSpPr>
          <p:spPr>
            <a:xfrm>
              <a:off x="5419256" y="6163281"/>
              <a:ext cx="1198093" cy="153888"/>
            </a:xfrm>
            <a:prstGeom prst="rect">
              <a:avLst/>
            </a:prstGeom>
            <a:noFill/>
          </p:spPr>
          <p:txBody>
            <a:bodyPr wrap="square" lIns="0" tIns="0" rIns="0" bIns="0" rtlCol="0">
              <a:spAutoFit/>
            </a:bodyPr>
            <a:lstStyle/>
            <a:p>
              <a:pPr algn="r" rtl="0"/>
              <a:r>
                <a:rPr lang="ja-jp" sz="1000" dirty="0">
                  <a:solidFill>
                    <a:srgbClr val="000000"/>
                  </a:solidFill>
                  <a:latin typeface="+mn-lt"/>
                </a:rPr>
                <a:t>リスクに晒されていた患者数</a:t>
              </a:r>
              <a:endParaRPr lang="en-IN" sz="1000" dirty="0">
                <a:solidFill>
                  <a:srgbClr val="000000"/>
                </a:solidFill>
                <a:latin typeface="+mn-lt"/>
              </a:endParaRPr>
            </a:p>
          </p:txBody>
        </p:sp>
        <p:sp>
          <p:nvSpPr>
            <p:cNvPr id="766" name="TextBox 765">
              <a:extLst>
                <a:ext uri="{FF2B5EF4-FFF2-40B4-BE49-F238E27FC236}">
                  <a16:creationId xmlns:a16="http://schemas.microsoft.com/office/drawing/2014/main" id="{09E033A9-9747-825C-3AF1-4415D0CEC220}"/>
                </a:ext>
              </a:extLst>
            </p:cNvPr>
            <p:cNvSpPr txBox="1"/>
            <p:nvPr/>
          </p:nvSpPr>
          <p:spPr>
            <a:xfrm>
              <a:off x="6637820"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30</a:t>
              </a:r>
              <a:endParaRPr lang="en-IN" sz="1000" dirty="0">
                <a:solidFill>
                  <a:srgbClr val="000000"/>
                </a:solidFill>
                <a:latin typeface="+mn-lt"/>
              </a:endParaRPr>
            </a:p>
          </p:txBody>
        </p:sp>
        <p:sp>
          <p:nvSpPr>
            <p:cNvPr id="767" name="TextBox 766">
              <a:extLst>
                <a:ext uri="{FF2B5EF4-FFF2-40B4-BE49-F238E27FC236}">
                  <a16:creationId xmlns:a16="http://schemas.microsoft.com/office/drawing/2014/main" id="{969C3C29-039B-4BED-336D-6CD377312E56}"/>
                </a:ext>
              </a:extLst>
            </p:cNvPr>
            <p:cNvSpPr txBox="1"/>
            <p:nvPr/>
          </p:nvSpPr>
          <p:spPr>
            <a:xfrm>
              <a:off x="7001659"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27</a:t>
              </a:r>
              <a:endParaRPr lang="en-IN" sz="1000" dirty="0">
                <a:solidFill>
                  <a:srgbClr val="000000"/>
                </a:solidFill>
                <a:latin typeface="+mn-lt"/>
              </a:endParaRPr>
            </a:p>
          </p:txBody>
        </p:sp>
        <p:sp>
          <p:nvSpPr>
            <p:cNvPr id="768" name="TextBox 767">
              <a:extLst>
                <a:ext uri="{FF2B5EF4-FFF2-40B4-BE49-F238E27FC236}">
                  <a16:creationId xmlns:a16="http://schemas.microsoft.com/office/drawing/2014/main" id="{FA7605C7-C4BB-F55D-A022-3644F736D01E}"/>
                </a:ext>
              </a:extLst>
            </p:cNvPr>
            <p:cNvSpPr txBox="1"/>
            <p:nvPr/>
          </p:nvSpPr>
          <p:spPr>
            <a:xfrm>
              <a:off x="7364715"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24</a:t>
              </a:r>
              <a:endParaRPr lang="en-IN" sz="1000" dirty="0">
                <a:solidFill>
                  <a:srgbClr val="000000"/>
                </a:solidFill>
                <a:latin typeface="+mn-lt"/>
              </a:endParaRPr>
            </a:p>
          </p:txBody>
        </p:sp>
        <p:sp>
          <p:nvSpPr>
            <p:cNvPr id="769" name="TextBox 768">
              <a:extLst>
                <a:ext uri="{FF2B5EF4-FFF2-40B4-BE49-F238E27FC236}">
                  <a16:creationId xmlns:a16="http://schemas.microsoft.com/office/drawing/2014/main" id="{17CF979C-BC40-5D30-7B9D-830EAD88544B}"/>
                </a:ext>
              </a:extLst>
            </p:cNvPr>
            <p:cNvSpPr txBox="1"/>
            <p:nvPr/>
          </p:nvSpPr>
          <p:spPr>
            <a:xfrm>
              <a:off x="7740478"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20</a:t>
              </a:r>
              <a:endParaRPr lang="en-IN" sz="1000" dirty="0">
                <a:solidFill>
                  <a:srgbClr val="000000"/>
                </a:solidFill>
                <a:latin typeface="+mn-lt"/>
              </a:endParaRPr>
            </a:p>
          </p:txBody>
        </p:sp>
        <p:sp>
          <p:nvSpPr>
            <p:cNvPr id="770" name="TextBox 769">
              <a:extLst>
                <a:ext uri="{FF2B5EF4-FFF2-40B4-BE49-F238E27FC236}">
                  <a16:creationId xmlns:a16="http://schemas.microsoft.com/office/drawing/2014/main" id="{B48846F9-B903-6E9E-13E8-67BAB198EBB5}"/>
                </a:ext>
              </a:extLst>
            </p:cNvPr>
            <p:cNvSpPr txBox="1"/>
            <p:nvPr/>
          </p:nvSpPr>
          <p:spPr>
            <a:xfrm>
              <a:off x="8113458"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19</a:t>
              </a:r>
              <a:endParaRPr lang="en-IN" sz="1000" dirty="0">
                <a:solidFill>
                  <a:srgbClr val="000000"/>
                </a:solidFill>
                <a:latin typeface="+mn-lt"/>
              </a:endParaRPr>
            </a:p>
          </p:txBody>
        </p:sp>
        <p:sp>
          <p:nvSpPr>
            <p:cNvPr id="771" name="TextBox 770">
              <a:extLst>
                <a:ext uri="{FF2B5EF4-FFF2-40B4-BE49-F238E27FC236}">
                  <a16:creationId xmlns:a16="http://schemas.microsoft.com/office/drawing/2014/main" id="{FE90A229-13D9-7A81-B92C-BE882C98468A}"/>
                </a:ext>
              </a:extLst>
            </p:cNvPr>
            <p:cNvSpPr txBox="1"/>
            <p:nvPr/>
          </p:nvSpPr>
          <p:spPr>
            <a:xfrm>
              <a:off x="8473739" y="6315642"/>
              <a:ext cx="141064" cy="153888"/>
            </a:xfrm>
            <a:prstGeom prst="rect">
              <a:avLst/>
            </a:prstGeom>
            <a:noFill/>
          </p:spPr>
          <p:txBody>
            <a:bodyPr wrap="none" lIns="0" tIns="0" rIns="0" bIns="0" rtlCol="0">
              <a:spAutoFit/>
            </a:bodyPr>
            <a:lstStyle/>
            <a:p>
              <a:pPr algn="ctr" rtl="0"/>
              <a:r>
                <a:rPr lang="ja-jp" sz="1000">
                  <a:solidFill>
                    <a:srgbClr val="000000"/>
                  </a:solidFill>
                  <a:latin typeface="+mn-lt"/>
                </a:rPr>
                <a:t>12</a:t>
              </a:r>
              <a:endParaRPr lang="en-IN" sz="1000" dirty="0">
                <a:solidFill>
                  <a:srgbClr val="000000"/>
                </a:solidFill>
                <a:latin typeface="+mn-lt"/>
              </a:endParaRPr>
            </a:p>
          </p:txBody>
        </p:sp>
        <p:sp>
          <p:nvSpPr>
            <p:cNvPr id="772" name="TextBox 771">
              <a:extLst>
                <a:ext uri="{FF2B5EF4-FFF2-40B4-BE49-F238E27FC236}">
                  <a16:creationId xmlns:a16="http://schemas.microsoft.com/office/drawing/2014/main" id="{DFC23770-28D7-99F2-7090-4F538DB178AA}"/>
                </a:ext>
              </a:extLst>
            </p:cNvPr>
            <p:cNvSpPr txBox="1"/>
            <p:nvPr/>
          </p:nvSpPr>
          <p:spPr>
            <a:xfrm>
              <a:off x="8939928" y="6315642"/>
              <a:ext cx="70532" cy="153888"/>
            </a:xfrm>
            <a:prstGeom prst="rect">
              <a:avLst/>
            </a:prstGeom>
            <a:noFill/>
          </p:spPr>
          <p:txBody>
            <a:bodyPr wrap="none" lIns="0" tIns="0" rIns="0" bIns="0" rtlCol="0">
              <a:spAutoFit/>
            </a:bodyPr>
            <a:lstStyle/>
            <a:p>
              <a:pPr algn="ctr" rtl="0"/>
              <a:r>
                <a:rPr lang="ja-jp" sz="1000">
                  <a:solidFill>
                    <a:srgbClr val="000000"/>
                  </a:solidFill>
                  <a:latin typeface="+mn-lt"/>
                </a:rPr>
                <a:t>3</a:t>
              </a:r>
              <a:endParaRPr lang="en-IN" sz="1000" dirty="0">
                <a:solidFill>
                  <a:srgbClr val="000000"/>
                </a:solidFill>
                <a:latin typeface="+mn-lt"/>
              </a:endParaRPr>
            </a:p>
          </p:txBody>
        </p:sp>
      </p:grpSp>
      <p:grpSp>
        <p:nvGrpSpPr>
          <p:cNvPr id="773" name="Graphic 656">
            <a:extLst>
              <a:ext uri="{FF2B5EF4-FFF2-40B4-BE49-F238E27FC236}">
                <a16:creationId xmlns:a16="http://schemas.microsoft.com/office/drawing/2014/main" id="{620BBCFC-4055-2673-99F2-4F87230E9C9A}"/>
              </a:ext>
            </a:extLst>
          </p:cNvPr>
          <p:cNvGrpSpPr/>
          <p:nvPr/>
        </p:nvGrpSpPr>
        <p:grpSpPr>
          <a:xfrm>
            <a:off x="5683882" y="2427653"/>
            <a:ext cx="561879" cy="1008038"/>
            <a:chOff x="5683882" y="2427653"/>
            <a:chExt cx="561879" cy="1008038"/>
          </a:xfrm>
        </p:grpSpPr>
        <p:grpSp>
          <p:nvGrpSpPr>
            <p:cNvPr id="774" name="Graphic 656">
              <a:extLst>
                <a:ext uri="{FF2B5EF4-FFF2-40B4-BE49-F238E27FC236}">
                  <a16:creationId xmlns:a16="http://schemas.microsoft.com/office/drawing/2014/main" id="{3EDBC271-99D1-C040-6DD2-7D6F2CB2BC0D}"/>
                </a:ext>
              </a:extLst>
            </p:cNvPr>
            <p:cNvGrpSpPr/>
            <p:nvPr/>
          </p:nvGrpSpPr>
          <p:grpSpPr>
            <a:xfrm>
              <a:off x="5683882" y="2427653"/>
              <a:ext cx="11378" cy="1008038"/>
              <a:chOff x="5683882" y="2427653"/>
              <a:chExt cx="11378" cy="1008038"/>
            </a:xfrm>
          </p:grpSpPr>
          <p:sp>
            <p:nvSpPr>
              <p:cNvPr id="779" name="Freeform: Shape 778">
                <a:extLst>
                  <a:ext uri="{FF2B5EF4-FFF2-40B4-BE49-F238E27FC236}">
                    <a16:creationId xmlns:a16="http://schemas.microsoft.com/office/drawing/2014/main" id="{5FE6D3C8-ECA2-CC5D-9BAB-161D4871DF52}"/>
                  </a:ext>
                </a:extLst>
              </p:cNvPr>
              <p:cNvSpPr/>
              <p:nvPr/>
            </p:nvSpPr>
            <p:spPr>
              <a:xfrm>
                <a:off x="5683882" y="2427653"/>
                <a:ext cx="11378" cy="17068"/>
              </a:xfrm>
              <a:custGeom>
                <a:avLst/>
                <a:gdLst>
                  <a:gd name="connsiteX0" fmla="*/ 0 w 11378"/>
                  <a:gd name="connsiteY0" fmla="*/ 0 h 17068"/>
                  <a:gd name="connsiteX1" fmla="*/ 0 w 11378"/>
                  <a:gd name="connsiteY1" fmla="*/ 17068 h 17068"/>
                </a:gdLst>
                <a:ahLst/>
                <a:cxnLst>
                  <a:cxn ang="0">
                    <a:pos x="connsiteX0" y="connsiteY0"/>
                  </a:cxn>
                  <a:cxn ang="0">
                    <a:pos x="connsiteX1" y="connsiteY1"/>
                  </a:cxn>
                </a:cxnLst>
                <a:rect l="l" t="t" r="r" b="b"/>
                <a:pathLst>
                  <a:path w="11378" h="17068">
                    <a:moveTo>
                      <a:pt x="0" y="0"/>
                    </a:moveTo>
                    <a:lnTo>
                      <a:pt x="0" y="17068"/>
                    </a:lnTo>
                  </a:path>
                </a:pathLst>
              </a:custGeom>
              <a:ln w="19050" cap="flat">
                <a:solidFill>
                  <a:srgbClr val="969696"/>
                </a:solidFill>
                <a:prstDash val="solid"/>
                <a:miter/>
              </a:ln>
            </p:spPr>
            <p:txBody>
              <a:bodyPr rtlCol="0" anchor="ctr"/>
              <a:lstStyle/>
              <a:p>
                <a:pPr rtl="0"/>
                <a:endParaRPr lang="en-US">
                  <a:latin typeface="+mn-lt"/>
                </a:endParaRPr>
              </a:p>
            </p:txBody>
          </p:sp>
          <p:sp>
            <p:nvSpPr>
              <p:cNvPr id="780" name="Freeform: Shape 779">
                <a:extLst>
                  <a:ext uri="{FF2B5EF4-FFF2-40B4-BE49-F238E27FC236}">
                    <a16:creationId xmlns:a16="http://schemas.microsoft.com/office/drawing/2014/main" id="{03D5B6A0-D1EC-2940-39BD-96F41990520E}"/>
                  </a:ext>
                </a:extLst>
              </p:cNvPr>
              <p:cNvSpPr/>
              <p:nvPr/>
            </p:nvSpPr>
            <p:spPr>
              <a:xfrm>
                <a:off x="5683882" y="2456214"/>
                <a:ext cx="11378" cy="956607"/>
              </a:xfrm>
              <a:custGeom>
                <a:avLst/>
                <a:gdLst>
                  <a:gd name="connsiteX0" fmla="*/ 0 w 11378"/>
                  <a:gd name="connsiteY0" fmla="*/ 0 h 956607"/>
                  <a:gd name="connsiteX1" fmla="*/ 0 w 11378"/>
                  <a:gd name="connsiteY1" fmla="*/ 956607 h 956607"/>
                </a:gdLst>
                <a:ahLst/>
                <a:cxnLst>
                  <a:cxn ang="0">
                    <a:pos x="connsiteX0" y="connsiteY0"/>
                  </a:cxn>
                  <a:cxn ang="0">
                    <a:pos x="connsiteX1" y="connsiteY1"/>
                  </a:cxn>
                </a:cxnLst>
                <a:rect l="l" t="t" r="r" b="b"/>
                <a:pathLst>
                  <a:path w="11378" h="956607">
                    <a:moveTo>
                      <a:pt x="0" y="0"/>
                    </a:moveTo>
                    <a:lnTo>
                      <a:pt x="0" y="956607"/>
                    </a:lnTo>
                  </a:path>
                </a:pathLst>
              </a:custGeom>
              <a:ln w="19050" cap="flat">
                <a:solidFill>
                  <a:srgbClr val="969696"/>
                </a:solidFill>
                <a:custDash>
                  <a:ds d="0" sp="0"/>
                  <a:ds d="226500" sp="75750"/>
                </a:custDash>
                <a:miter/>
              </a:ln>
            </p:spPr>
            <p:txBody>
              <a:bodyPr rtlCol="0" anchor="ctr"/>
              <a:lstStyle/>
              <a:p>
                <a:pPr rtl="0"/>
                <a:endParaRPr lang="en-US">
                  <a:latin typeface="+mn-lt"/>
                </a:endParaRPr>
              </a:p>
            </p:txBody>
          </p:sp>
          <p:sp>
            <p:nvSpPr>
              <p:cNvPr id="781" name="Freeform: Shape 780">
                <a:extLst>
                  <a:ext uri="{FF2B5EF4-FFF2-40B4-BE49-F238E27FC236}">
                    <a16:creationId xmlns:a16="http://schemas.microsoft.com/office/drawing/2014/main" id="{09C120E2-D92C-99A2-B19F-1BF6A5D67AE2}"/>
                  </a:ext>
                </a:extLst>
              </p:cNvPr>
              <p:cNvSpPr/>
              <p:nvPr/>
            </p:nvSpPr>
            <p:spPr>
              <a:xfrm>
                <a:off x="5683882" y="3418624"/>
                <a:ext cx="11378" cy="17068"/>
              </a:xfrm>
              <a:custGeom>
                <a:avLst/>
                <a:gdLst>
                  <a:gd name="connsiteX0" fmla="*/ 0 w 11378"/>
                  <a:gd name="connsiteY0" fmla="*/ 0 h 17068"/>
                  <a:gd name="connsiteX1" fmla="*/ 0 w 11378"/>
                  <a:gd name="connsiteY1" fmla="*/ 17068 h 17068"/>
                </a:gdLst>
                <a:ahLst/>
                <a:cxnLst>
                  <a:cxn ang="0">
                    <a:pos x="connsiteX0" y="connsiteY0"/>
                  </a:cxn>
                  <a:cxn ang="0">
                    <a:pos x="connsiteX1" y="connsiteY1"/>
                  </a:cxn>
                </a:cxnLst>
                <a:rect l="l" t="t" r="r" b="b"/>
                <a:pathLst>
                  <a:path w="11378" h="17068">
                    <a:moveTo>
                      <a:pt x="0" y="0"/>
                    </a:moveTo>
                    <a:lnTo>
                      <a:pt x="0" y="17068"/>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775" name="Graphic 656">
              <a:extLst>
                <a:ext uri="{FF2B5EF4-FFF2-40B4-BE49-F238E27FC236}">
                  <a16:creationId xmlns:a16="http://schemas.microsoft.com/office/drawing/2014/main" id="{540D9606-A13C-3655-1D52-59746D4A79B3}"/>
                </a:ext>
              </a:extLst>
            </p:cNvPr>
            <p:cNvGrpSpPr/>
            <p:nvPr/>
          </p:nvGrpSpPr>
          <p:grpSpPr>
            <a:xfrm>
              <a:off x="6245762" y="2557143"/>
              <a:ext cx="11378" cy="878549"/>
              <a:chOff x="6245762" y="2557143"/>
              <a:chExt cx="11378" cy="878549"/>
            </a:xfrm>
          </p:grpSpPr>
          <p:sp>
            <p:nvSpPr>
              <p:cNvPr id="776" name="Freeform: Shape 775">
                <a:extLst>
                  <a:ext uri="{FF2B5EF4-FFF2-40B4-BE49-F238E27FC236}">
                    <a16:creationId xmlns:a16="http://schemas.microsoft.com/office/drawing/2014/main" id="{9B033772-2C60-129F-B81F-70FFA7AE6331}"/>
                  </a:ext>
                </a:extLst>
              </p:cNvPr>
              <p:cNvSpPr/>
              <p:nvPr/>
            </p:nvSpPr>
            <p:spPr>
              <a:xfrm>
                <a:off x="6245762" y="2557143"/>
                <a:ext cx="11378" cy="17068"/>
              </a:xfrm>
              <a:custGeom>
                <a:avLst/>
                <a:gdLst>
                  <a:gd name="connsiteX0" fmla="*/ 0 w 11378"/>
                  <a:gd name="connsiteY0" fmla="*/ 0 h 17068"/>
                  <a:gd name="connsiteX1" fmla="*/ 0 w 11378"/>
                  <a:gd name="connsiteY1" fmla="*/ 17068 h 17068"/>
                </a:gdLst>
                <a:ahLst/>
                <a:cxnLst>
                  <a:cxn ang="0">
                    <a:pos x="connsiteX0" y="connsiteY0"/>
                  </a:cxn>
                  <a:cxn ang="0">
                    <a:pos x="connsiteX1" y="connsiteY1"/>
                  </a:cxn>
                </a:cxnLst>
                <a:rect l="l" t="t" r="r" b="b"/>
                <a:pathLst>
                  <a:path w="11378" h="17068">
                    <a:moveTo>
                      <a:pt x="0" y="0"/>
                    </a:moveTo>
                    <a:lnTo>
                      <a:pt x="0" y="17068"/>
                    </a:lnTo>
                  </a:path>
                </a:pathLst>
              </a:custGeom>
              <a:ln w="19050" cap="flat">
                <a:solidFill>
                  <a:srgbClr val="969696"/>
                </a:solidFill>
                <a:prstDash val="solid"/>
                <a:miter/>
              </a:ln>
            </p:spPr>
            <p:txBody>
              <a:bodyPr rtlCol="0" anchor="ctr"/>
              <a:lstStyle/>
              <a:p>
                <a:pPr rtl="0"/>
                <a:endParaRPr lang="en-US">
                  <a:latin typeface="+mn-lt"/>
                </a:endParaRPr>
              </a:p>
            </p:txBody>
          </p:sp>
          <p:sp>
            <p:nvSpPr>
              <p:cNvPr id="777" name="Freeform: Shape 776">
                <a:extLst>
                  <a:ext uri="{FF2B5EF4-FFF2-40B4-BE49-F238E27FC236}">
                    <a16:creationId xmlns:a16="http://schemas.microsoft.com/office/drawing/2014/main" id="{F672F649-3BC5-BB44-F1AA-E0F6EFC5520E}"/>
                  </a:ext>
                </a:extLst>
              </p:cNvPr>
              <p:cNvSpPr/>
              <p:nvPr/>
            </p:nvSpPr>
            <p:spPr>
              <a:xfrm>
                <a:off x="6245762" y="2585817"/>
                <a:ext cx="11378" cy="827003"/>
              </a:xfrm>
              <a:custGeom>
                <a:avLst/>
                <a:gdLst>
                  <a:gd name="connsiteX0" fmla="*/ 0 w 11378"/>
                  <a:gd name="connsiteY0" fmla="*/ 0 h 827003"/>
                  <a:gd name="connsiteX1" fmla="*/ 0 w 11378"/>
                  <a:gd name="connsiteY1" fmla="*/ 827004 h 827003"/>
                </a:gdLst>
                <a:ahLst/>
                <a:cxnLst>
                  <a:cxn ang="0">
                    <a:pos x="connsiteX0" y="connsiteY0"/>
                  </a:cxn>
                  <a:cxn ang="0">
                    <a:pos x="connsiteX1" y="connsiteY1"/>
                  </a:cxn>
                </a:cxnLst>
                <a:rect l="l" t="t" r="r" b="b"/>
                <a:pathLst>
                  <a:path w="11378" h="827003">
                    <a:moveTo>
                      <a:pt x="0" y="0"/>
                    </a:moveTo>
                    <a:lnTo>
                      <a:pt x="0" y="827004"/>
                    </a:lnTo>
                  </a:path>
                </a:pathLst>
              </a:custGeom>
              <a:ln w="19050" cap="flat">
                <a:solidFill>
                  <a:srgbClr val="969696"/>
                </a:solidFill>
                <a:custDash>
                  <a:ds d="0" sp="0"/>
                  <a:ds d="228750" sp="76500"/>
                </a:custDash>
                <a:miter/>
              </a:ln>
            </p:spPr>
            <p:txBody>
              <a:bodyPr rtlCol="0" anchor="ctr"/>
              <a:lstStyle/>
              <a:p>
                <a:pPr rtl="0"/>
                <a:endParaRPr lang="en-US">
                  <a:latin typeface="+mn-lt"/>
                </a:endParaRPr>
              </a:p>
            </p:txBody>
          </p:sp>
          <p:sp>
            <p:nvSpPr>
              <p:cNvPr id="778" name="Freeform: Shape 777">
                <a:extLst>
                  <a:ext uri="{FF2B5EF4-FFF2-40B4-BE49-F238E27FC236}">
                    <a16:creationId xmlns:a16="http://schemas.microsoft.com/office/drawing/2014/main" id="{95A60153-2E99-3931-F267-5349B9F433DD}"/>
                  </a:ext>
                </a:extLst>
              </p:cNvPr>
              <p:cNvSpPr/>
              <p:nvPr/>
            </p:nvSpPr>
            <p:spPr>
              <a:xfrm>
                <a:off x="6245762" y="3418624"/>
                <a:ext cx="11378" cy="17068"/>
              </a:xfrm>
              <a:custGeom>
                <a:avLst/>
                <a:gdLst>
                  <a:gd name="connsiteX0" fmla="*/ 0 w 11378"/>
                  <a:gd name="connsiteY0" fmla="*/ 0 h 17068"/>
                  <a:gd name="connsiteX1" fmla="*/ 0 w 11378"/>
                  <a:gd name="connsiteY1" fmla="*/ 17068 h 17068"/>
                </a:gdLst>
                <a:ahLst/>
                <a:cxnLst>
                  <a:cxn ang="0">
                    <a:pos x="connsiteX0" y="connsiteY0"/>
                  </a:cxn>
                  <a:cxn ang="0">
                    <a:pos x="connsiteX1" y="connsiteY1"/>
                  </a:cxn>
                </a:cxnLst>
                <a:rect l="l" t="t" r="r" b="b"/>
                <a:pathLst>
                  <a:path w="11378" h="17068">
                    <a:moveTo>
                      <a:pt x="0" y="0"/>
                    </a:moveTo>
                    <a:lnTo>
                      <a:pt x="0" y="17068"/>
                    </a:lnTo>
                  </a:path>
                </a:pathLst>
              </a:custGeom>
              <a:ln w="19050" cap="flat">
                <a:solidFill>
                  <a:srgbClr val="969696"/>
                </a:solidFill>
                <a:prstDash val="solid"/>
                <a:miter/>
              </a:ln>
            </p:spPr>
            <p:txBody>
              <a:bodyPr rtlCol="0" anchor="ctr"/>
              <a:lstStyle/>
              <a:p>
                <a:pPr rtl="0"/>
                <a:endParaRPr lang="en-US">
                  <a:latin typeface="+mn-lt"/>
                </a:endParaRPr>
              </a:p>
            </p:txBody>
          </p:sp>
        </p:grpSp>
      </p:grpSp>
      <p:grpSp>
        <p:nvGrpSpPr>
          <p:cNvPr id="782" name="Graphic 656">
            <a:extLst>
              <a:ext uri="{FF2B5EF4-FFF2-40B4-BE49-F238E27FC236}">
                <a16:creationId xmlns:a16="http://schemas.microsoft.com/office/drawing/2014/main" id="{BA495093-3B22-27CD-427B-574598CEB58E}"/>
              </a:ext>
            </a:extLst>
          </p:cNvPr>
          <p:cNvGrpSpPr/>
          <p:nvPr/>
        </p:nvGrpSpPr>
        <p:grpSpPr>
          <a:xfrm>
            <a:off x="4778594" y="1885231"/>
            <a:ext cx="2321367" cy="1610768"/>
            <a:chOff x="4778594" y="1885231"/>
            <a:chExt cx="2321367" cy="1610768"/>
          </a:xfrm>
          <a:noFill/>
        </p:grpSpPr>
        <p:sp>
          <p:nvSpPr>
            <p:cNvPr id="783" name="Freeform: Shape 782">
              <a:extLst>
                <a:ext uri="{FF2B5EF4-FFF2-40B4-BE49-F238E27FC236}">
                  <a16:creationId xmlns:a16="http://schemas.microsoft.com/office/drawing/2014/main" id="{E0DB9A4A-D4EF-8CCA-B55F-C1B98417254F}"/>
                </a:ext>
              </a:extLst>
            </p:cNvPr>
            <p:cNvSpPr/>
            <p:nvPr/>
          </p:nvSpPr>
          <p:spPr>
            <a:xfrm>
              <a:off x="4778594" y="1885231"/>
              <a:ext cx="2321367" cy="1610654"/>
            </a:xfrm>
            <a:custGeom>
              <a:avLst/>
              <a:gdLst>
                <a:gd name="connsiteX0" fmla="*/ 0 w 2321367"/>
                <a:gd name="connsiteY0" fmla="*/ 0 h 1610654"/>
                <a:gd name="connsiteX1" fmla="*/ 60421 w 2321367"/>
                <a:gd name="connsiteY1" fmla="*/ 0 h 1610654"/>
                <a:gd name="connsiteX2" fmla="*/ 60421 w 2321367"/>
                <a:gd name="connsiteY2" fmla="*/ 1550348 h 1610654"/>
                <a:gd name="connsiteX3" fmla="*/ 2321367 w 2321367"/>
                <a:gd name="connsiteY3" fmla="*/ 1550348 h 1610654"/>
                <a:gd name="connsiteX4" fmla="*/ 2321367 w 2321367"/>
                <a:gd name="connsiteY4" fmla="*/ 1610655 h 16106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1367" h="1610654">
                  <a:moveTo>
                    <a:pt x="0" y="0"/>
                  </a:moveTo>
                  <a:lnTo>
                    <a:pt x="60421" y="0"/>
                  </a:lnTo>
                  <a:lnTo>
                    <a:pt x="60421" y="1550348"/>
                  </a:lnTo>
                  <a:lnTo>
                    <a:pt x="2321367" y="1550348"/>
                  </a:lnTo>
                  <a:lnTo>
                    <a:pt x="2321367" y="1610655"/>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784" name="Freeform: Shape 783">
              <a:extLst>
                <a:ext uri="{FF2B5EF4-FFF2-40B4-BE49-F238E27FC236}">
                  <a16:creationId xmlns:a16="http://schemas.microsoft.com/office/drawing/2014/main" id="{CE2DFDEF-0D27-B466-930A-850A9F5832AF}"/>
                </a:ext>
              </a:extLst>
            </p:cNvPr>
            <p:cNvSpPr/>
            <p:nvPr/>
          </p:nvSpPr>
          <p:spPr>
            <a:xfrm>
              <a:off x="4778594" y="2195186"/>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5" name="Freeform: Shape 784">
              <a:extLst>
                <a:ext uri="{FF2B5EF4-FFF2-40B4-BE49-F238E27FC236}">
                  <a16:creationId xmlns:a16="http://schemas.microsoft.com/office/drawing/2014/main" id="{28EADEFA-8016-3D3B-C418-D695A079DD35}"/>
                </a:ext>
              </a:extLst>
            </p:cNvPr>
            <p:cNvSpPr/>
            <p:nvPr/>
          </p:nvSpPr>
          <p:spPr>
            <a:xfrm>
              <a:off x="4778594" y="2508214"/>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6" name="Freeform: Shape 785">
              <a:extLst>
                <a:ext uri="{FF2B5EF4-FFF2-40B4-BE49-F238E27FC236}">
                  <a16:creationId xmlns:a16="http://schemas.microsoft.com/office/drawing/2014/main" id="{3FE17D3F-2ED0-219A-6068-AEF1DF5FA114}"/>
                </a:ext>
              </a:extLst>
            </p:cNvPr>
            <p:cNvSpPr/>
            <p:nvPr/>
          </p:nvSpPr>
          <p:spPr>
            <a:xfrm>
              <a:off x="4778594" y="2821242"/>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7" name="Freeform: Shape 786">
              <a:extLst>
                <a:ext uri="{FF2B5EF4-FFF2-40B4-BE49-F238E27FC236}">
                  <a16:creationId xmlns:a16="http://schemas.microsoft.com/office/drawing/2014/main" id="{79AB570F-5A3A-7988-9529-9D8B688D054C}"/>
                </a:ext>
              </a:extLst>
            </p:cNvPr>
            <p:cNvSpPr/>
            <p:nvPr/>
          </p:nvSpPr>
          <p:spPr>
            <a:xfrm>
              <a:off x="4778594" y="3134270"/>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8" name="Freeform: Shape 787">
              <a:extLst>
                <a:ext uri="{FF2B5EF4-FFF2-40B4-BE49-F238E27FC236}">
                  <a16:creationId xmlns:a16="http://schemas.microsoft.com/office/drawing/2014/main" id="{7AD21679-7F60-2BC2-DE83-07EC0EF33688}"/>
                </a:ext>
              </a:extLst>
            </p:cNvPr>
            <p:cNvSpPr/>
            <p:nvPr/>
          </p:nvSpPr>
          <p:spPr>
            <a:xfrm>
              <a:off x="4778594" y="3435692"/>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9" name="Freeform: Shape 788">
              <a:extLst>
                <a:ext uri="{FF2B5EF4-FFF2-40B4-BE49-F238E27FC236}">
                  <a16:creationId xmlns:a16="http://schemas.microsoft.com/office/drawing/2014/main" id="{1C9019ED-B07C-6143-0407-6DE1048CCA94}"/>
                </a:ext>
              </a:extLst>
            </p:cNvPr>
            <p:cNvSpPr/>
            <p:nvPr/>
          </p:nvSpPr>
          <p:spPr>
            <a:xfrm>
              <a:off x="4838104"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0" name="Freeform: Shape 789">
              <a:extLst>
                <a:ext uri="{FF2B5EF4-FFF2-40B4-BE49-F238E27FC236}">
                  <a16:creationId xmlns:a16="http://schemas.microsoft.com/office/drawing/2014/main" id="{0225C7DE-E8FF-DE1E-14EC-FCBD3FC29346}"/>
                </a:ext>
              </a:extLst>
            </p:cNvPr>
            <p:cNvSpPr/>
            <p:nvPr/>
          </p:nvSpPr>
          <p:spPr>
            <a:xfrm>
              <a:off x="5121092"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1" name="Freeform: Shape 790">
              <a:extLst>
                <a:ext uri="{FF2B5EF4-FFF2-40B4-BE49-F238E27FC236}">
                  <a16:creationId xmlns:a16="http://schemas.microsoft.com/office/drawing/2014/main" id="{4E3A4135-24A9-BF87-8494-BD384849FBC1}"/>
                </a:ext>
              </a:extLst>
            </p:cNvPr>
            <p:cNvSpPr/>
            <p:nvPr/>
          </p:nvSpPr>
          <p:spPr>
            <a:xfrm>
              <a:off x="5401805"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2" name="Freeform: Shape 791">
              <a:extLst>
                <a:ext uri="{FF2B5EF4-FFF2-40B4-BE49-F238E27FC236}">
                  <a16:creationId xmlns:a16="http://schemas.microsoft.com/office/drawing/2014/main" id="{3EF6B769-C10A-3C34-AA7B-589E976BABF2}"/>
                </a:ext>
              </a:extLst>
            </p:cNvPr>
            <p:cNvSpPr/>
            <p:nvPr/>
          </p:nvSpPr>
          <p:spPr>
            <a:xfrm>
              <a:off x="5683086"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3" name="Freeform: Shape 792">
              <a:extLst>
                <a:ext uri="{FF2B5EF4-FFF2-40B4-BE49-F238E27FC236}">
                  <a16:creationId xmlns:a16="http://schemas.microsoft.com/office/drawing/2014/main" id="{8835E2C1-BD3F-E728-3A0E-493FDD556AD4}"/>
                </a:ext>
              </a:extLst>
            </p:cNvPr>
            <p:cNvSpPr/>
            <p:nvPr/>
          </p:nvSpPr>
          <p:spPr>
            <a:xfrm>
              <a:off x="5966074"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4" name="Freeform: Shape 793">
              <a:extLst>
                <a:ext uri="{FF2B5EF4-FFF2-40B4-BE49-F238E27FC236}">
                  <a16:creationId xmlns:a16="http://schemas.microsoft.com/office/drawing/2014/main" id="{2DEC91D3-B77A-7F2C-0F67-83D32FF339AB}"/>
                </a:ext>
              </a:extLst>
            </p:cNvPr>
            <p:cNvSpPr/>
            <p:nvPr/>
          </p:nvSpPr>
          <p:spPr>
            <a:xfrm>
              <a:off x="6245080"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5" name="Freeform: Shape 794">
              <a:extLst>
                <a:ext uri="{FF2B5EF4-FFF2-40B4-BE49-F238E27FC236}">
                  <a16:creationId xmlns:a16="http://schemas.microsoft.com/office/drawing/2014/main" id="{B2B933B4-10A9-4A18-DDFB-925B7E026F56}"/>
                </a:ext>
              </a:extLst>
            </p:cNvPr>
            <p:cNvSpPr/>
            <p:nvPr/>
          </p:nvSpPr>
          <p:spPr>
            <a:xfrm>
              <a:off x="6525792"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6" name="Freeform: Shape 795">
              <a:extLst>
                <a:ext uri="{FF2B5EF4-FFF2-40B4-BE49-F238E27FC236}">
                  <a16:creationId xmlns:a16="http://schemas.microsoft.com/office/drawing/2014/main" id="{4620CEB8-775A-EF1A-9ECC-F95E8EE9F8CF}"/>
                </a:ext>
              </a:extLst>
            </p:cNvPr>
            <p:cNvSpPr/>
            <p:nvPr/>
          </p:nvSpPr>
          <p:spPr>
            <a:xfrm>
              <a:off x="6806504"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797" name="Graphic 656">
            <a:extLst>
              <a:ext uri="{FF2B5EF4-FFF2-40B4-BE49-F238E27FC236}">
                <a16:creationId xmlns:a16="http://schemas.microsoft.com/office/drawing/2014/main" id="{56847B02-FCBC-104F-41FF-EB5AFFBEED60}"/>
              </a:ext>
            </a:extLst>
          </p:cNvPr>
          <p:cNvGrpSpPr/>
          <p:nvPr/>
        </p:nvGrpSpPr>
        <p:grpSpPr>
          <a:xfrm>
            <a:off x="4837421" y="1885458"/>
            <a:ext cx="2284841" cy="743142"/>
            <a:chOff x="4837421" y="1885458"/>
            <a:chExt cx="2284841" cy="743142"/>
          </a:xfrm>
          <a:noFill/>
        </p:grpSpPr>
        <p:sp>
          <p:nvSpPr>
            <p:cNvPr id="798" name="Freeform: Shape 797">
              <a:extLst>
                <a:ext uri="{FF2B5EF4-FFF2-40B4-BE49-F238E27FC236}">
                  <a16:creationId xmlns:a16="http://schemas.microsoft.com/office/drawing/2014/main" id="{D9BBBE98-6A2B-55AF-6E9B-D51F99B85E8D}"/>
                </a:ext>
              </a:extLst>
            </p:cNvPr>
            <p:cNvSpPr/>
            <p:nvPr/>
          </p:nvSpPr>
          <p:spPr>
            <a:xfrm>
              <a:off x="4837421" y="1885458"/>
              <a:ext cx="2260832" cy="711965"/>
            </a:xfrm>
            <a:custGeom>
              <a:avLst/>
              <a:gdLst>
                <a:gd name="connsiteX0" fmla="*/ 0 w 2260832"/>
                <a:gd name="connsiteY0" fmla="*/ 0 h 711965"/>
                <a:gd name="connsiteX1" fmla="*/ 30267 w 2260832"/>
                <a:gd name="connsiteY1" fmla="*/ 0 h 711965"/>
                <a:gd name="connsiteX2" fmla="*/ 30267 w 2260832"/>
                <a:gd name="connsiteY2" fmla="*/ 43580 h 711965"/>
                <a:gd name="connsiteX3" fmla="*/ 72255 w 2260832"/>
                <a:gd name="connsiteY3" fmla="*/ 43580 h 711965"/>
                <a:gd name="connsiteX4" fmla="*/ 72255 w 2260832"/>
                <a:gd name="connsiteY4" fmla="*/ 104001 h 711965"/>
                <a:gd name="connsiteX5" fmla="*/ 89892 w 2260832"/>
                <a:gd name="connsiteY5" fmla="*/ 104001 h 711965"/>
                <a:gd name="connsiteX6" fmla="*/ 89892 w 2260832"/>
                <a:gd name="connsiteY6" fmla="*/ 120842 h 711965"/>
                <a:gd name="connsiteX7" fmla="*/ 100815 w 2260832"/>
                <a:gd name="connsiteY7" fmla="*/ 120842 h 711965"/>
                <a:gd name="connsiteX8" fmla="*/ 100815 w 2260832"/>
                <a:gd name="connsiteY8" fmla="*/ 149061 h 711965"/>
                <a:gd name="connsiteX9" fmla="*/ 233491 w 2260832"/>
                <a:gd name="connsiteY9" fmla="*/ 149061 h 711965"/>
                <a:gd name="connsiteX10" fmla="*/ 233491 w 2260832"/>
                <a:gd name="connsiteY10" fmla="*/ 177394 h 711965"/>
                <a:gd name="connsiteX11" fmla="*/ 266148 w 2260832"/>
                <a:gd name="connsiteY11" fmla="*/ 177394 h 711965"/>
                <a:gd name="connsiteX12" fmla="*/ 266148 w 2260832"/>
                <a:gd name="connsiteY12" fmla="*/ 204589 h 711965"/>
                <a:gd name="connsiteX13" fmla="*/ 294367 w 2260832"/>
                <a:gd name="connsiteY13" fmla="*/ 204589 h 711965"/>
                <a:gd name="connsiteX14" fmla="*/ 294367 w 2260832"/>
                <a:gd name="connsiteY14" fmla="*/ 253517 h 711965"/>
                <a:gd name="connsiteX15" fmla="*/ 351488 w 2260832"/>
                <a:gd name="connsiteY15" fmla="*/ 253517 h 711965"/>
                <a:gd name="connsiteX16" fmla="*/ 351488 w 2260832"/>
                <a:gd name="connsiteY16" fmla="*/ 284012 h 711965"/>
                <a:gd name="connsiteX17" fmla="*/ 468916 w 2260832"/>
                <a:gd name="connsiteY17" fmla="*/ 284012 h 711965"/>
                <a:gd name="connsiteX18" fmla="*/ 468916 w 2260832"/>
                <a:gd name="connsiteY18" fmla="*/ 308476 h 711965"/>
                <a:gd name="connsiteX19" fmla="*/ 512496 w 2260832"/>
                <a:gd name="connsiteY19" fmla="*/ 308476 h 711965"/>
                <a:gd name="connsiteX20" fmla="*/ 512496 w 2260832"/>
                <a:gd name="connsiteY20" fmla="*/ 337834 h 711965"/>
                <a:gd name="connsiteX21" fmla="*/ 574397 w 2260832"/>
                <a:gd name="connsiteY21" fmla="*/ 337834 h 711965"/>
                <a:gd name="connsiteX22" fmla="*/ 574397 w 2260832"/>
                <a:gd name="connsiteY22" fmla="*/ 363891 h 711965"/>
                <a:gd name="connsiteX23" fmla="*/ 586913 w 2260832"/>
                <a:gd name="connsiteY23" fmla="*/ 363891 h 711965"/>
                <a:gd name="connsiteX24" fmla="*/ 586913 w 2260832"/>
                <a:gd name="connsiteY24" fmla="*/ 396548 h 711965"/>
                <a:gd name="connsiteX25" fmla="*/ 675553 w 2260832"/>
                <a:gd name="connsiteY25" fmla="*/ 396548 h 711965"/>
                <a:gd name="connsiteX26" fmla="*/ 675553 w 2260832"/>
                <a:gd name="connsiteY26" fmla="*/ 422150 h 711965"/>
                <a:gd name="connsiteX27" fmla="*/ 700586 w 2260832"/>
                <a:gd name="connsiteY27" fmla="*/ 422150 h 711965"/>
                <a:gd name="connsiteX28" fmla="*/ 700586 w 2260832"/>
                <a:gd name="connsiteY28" fmla="*/ 450938 h 711965"/>
                <a:gd name="connsiteX29" fmla="*/ 728919 w 2260832"/>
                <a:gd name="connsiteY29" fmla="*/ 450938 h 711965"/>
                <a:gd name="connsiteX30" fmla="*/ 728919 w 2260832"/>
                <a:gd name="connsiteY30" fmla="*/ 476995 h 711965"/>
                <a:gd name="connsiteX31" fmla="*/ 789226 w 2260832"/>
                <a:gd name="connsiteY31" fmla="*/ 476995 h 711965"/>
                <a:gd name="connsiteX32" fmla="*/ 789226 w 2260832"/>
                <a:gd name="connsiteY32" fmla="*/ 511245 h 711965"/>
                <a:gd name="connsiteX33" fmla="*/ 842023 w 2260832"/>
                <a:gd name="connsiteY33" fmla="*/ 511245 h 711965"/>
                <a:gd name="connsiteX34" fmla="*/ 842023 w 2260832"/>
                <a:gd name="connsiteY34" fmla="*/ 543333 h 711965"/>
                <a:gd name="connsiteX35" fmla="*/ 870811 w 2260832"/>
                <a:gd name="connsiteY35" fmla="*/ 543333 h 711965"/>
                <a:gd name="connsiteX36" fmla="*/ 870811 w 2260832"/>
                <a:gd name="connsiteY36" fmla="*/ 575421 h 711965"/>
                <a:gd name="connsiteX37" fmla="*/ 1133546 w 2260832"/>
                <a:gd name="connsiteY37" fmla="*/ 575421 h 711965"/>
                <a:gd name="connsiteX38" fmla="*/ 1133546 w 2260832"/>
                <a:gd name="connsiteY38" fmla="*/ 610809 h 711965"/>
                <a:gd name="connsiteX39" fmla="*/ 1179174 w 2260832"/>
                <a:gd name="connsiteY39" fmla="*/ 610809 h 711965"/>
                <a:gd name="connsiteX40" fmla="*/ 1179174 w 2260832"/>
                <a:gd name="connsiteY40" fmla="*/ 659168 h 711965"/>
                <a:gd name="connsiteX41" fmla="*/ 1608265 w 2260832"/>
                <a:gd name="connsiteY41" fmla="*/ 659168 h 711965"/>
                <a:gd name="connsiteX42" fmla="*/ 1608265 w 2260832"/>
                <a:gd name="connsiteY42" fmla="*/ 711965 h 711965"/>
                <a:gd name="connsiteX43" fmla="*/ 2260833 w 2260832"/>
                <a:gd name="connsiteY43" fmla="*/ 711965 h 711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2260832" h="711965">
                  <a:moveTo>
                    <a:pt x="0" y="0"/>
                  </a:moveTo>
                  <a:lnTo>
                    <a:pt x="30267" y="0"/>
                  </a:lnTo>
                  <a:lnTo>
                    <a:pt x="30267" y="43580"/>
                  </a:lnTo>
                  <a:lnTo>
                    <a:pt x="72255" y="43580"/>
                  </a:lnTo>
                  <a:lnTo>
                    <a:pt x="72255" y="104001"/>
                  </a:lnTo>
                  <a:lnTo>
                    <a:pt x="89892" y="104001"/>
                  </a:lnTo>
                  <a:lnTo>
                    <a:pt x="89892" y="120842"/>
                  </a:lnTo>
                  <a:lnTo>
                    <a:pt x="100815" y="120842"/>
                  </a:lnTo>
                  <a:lnTo>
                    <a:pt x="100815" y="149061"/>
                  </a:lnTo>
                  <a:lnTo>
                    <a:pt x="233491" y="149061"/>
                  </a:lnTo>
                  <a:lnTo>
                    <a:pt x="233491" y="177394"/>
                  </a:lnTo>
                  <a:lnTo>
                    <a:pt x="266148" y="177394"/>
                  </a:lnTo>
                  <a:lnTo>
                    <a:pt x="266148" y="204589"/>
                  </a:lnTo>
                  <a:lnTo>
                    <a:pt x="294367" y="204589"/>
                  </a:lnTo>
                  <a:lnTo>
                    <a:pt x="294367" y="253517"/>
                  </a:lnTo>
                  <a:lnTo>
                    <a:pt x="351488" y="253517"/>
                  </a:lnTo>
                  <a:lnTo>
                    <a:pt x="351488" y="284012"/>
                  </a:lnTo>
                  <a:lnTo>
                    <a:pt x="468916" y="284012"/>
                  </a:lnTo>
                  <a:lnTo>
                    <a:pt x="468916" y="308476"/>
                  </a:lnTo>
                  <a:lnTo>
                    <a:pt x="512496" y="308476"/>
                  </a:lnTo>
                  <a:lnTo>
                    <a:pt x="512496" y="337834"/>
                  </a:lnTo>
                  <a:lnTo>
                    <a:pt x="574397" y="337834"/>
                  </a:lnTo>
                  <a:lnTo>
                    <a:pt x="574397" y="363891"/>
                  </a:lnTo>
                  <a:lnTo>
                    <a:pt x="586913" y="363891"/>
                  </a:lnTo>
                  <a:lnTo>
                    <a:pt x="586913" y="396548"/>
                  </a:lnTo>
                  <a:lnTo>
                    <a:pt x="675553" y="396548"/>
                  </a:lnTo>
                  <a:lnTo>
                    <a:pt x="675553" y="422150"/>
                  </a:lnTo>
                  <a:lnTo>
                    <a:pt x="700586" y="422150"/>
                  </a:lnTo>
                  <a:lnTo>
                    <a:pt x="700586" y="450938"/>
                  </a:lnTo>
                  <a:lnTo>
                    <a:pt x="728919" y="450938"/>
                  </a:lnTo>
                  <a:lnTo>
                    <a:pt x="728919" y="476995"/>
                  </a:lnTo>
                  <a:lnTo>
                    <a:pt x="789226" y="476995"/>
                  </a:lnTo>
                  <a:lnTo>
                    <a:pt x="789226" y="511245"/>
                  </a:lnTo>
                  <a:lnTo>
                    <a:pt x="842023" y="511245"/>
                  </a:lnTo>
                  <a:lnTo>
                    <a:pt x="842023" y="543333"/>
                  </a:lnTo>
                  <a:lnTo>
                    <a:pt x="870811" y="543333"/>
                  </a:lnTo>
                  <a:lnTo>
                    <a:pt x="870811" y="575421"/>
                  </a:lnTo>
                  <a:lnTo>
                    <a:pt x="1133546" y="575421"/>
                  </a:lnTo>
                  <a:lnTo>
                    <a:pt x="1133546" y="610809"/>
                  </a:lnTo>
                  <a:lnTo>
                    <a:pt x="1179174" y="610809"/>
                  </a:lnTo>
                  <a:lnTo>
                    <a:pt x="1179174" y="659168"/>
                  </a:lnTo>
                  <a:lnTo>
                    <a:pt x="1608265" y="659168"/>
                  </a:lnTo>
                  <a:lnTo>
                    <a:pt x="1608265" y="711965"/>
                  </a:lnTo>
                  <a:lnTo>
                    <a:pt x="2260833" y="711965"/>
                  </a:lnTo>
                </a:path>
              </a:pathLst>
            </a:custGeom>
            <a:noFill/>
            <a:ln w="19050" cap="flat">
              <a:solidFill>
                <a:srgbClr val="E73E16"/>
              </a:solidFill>
              <a:prstDash val="solid"/>
              <a:miter/>
            </a:ln>
          </p:spPr>
          <p:txBody>
            <a:bodyPr rtlCol="0" anchor="ctr"/>
            <a:lstStyle/>
            <a:p>
              <a:pPr rtl="0"/>
              <a:endParaRPr lang="en-US">
                <a:latin typeface="+mn-lt"/>
              </a:endParaRPr>
            </a:p>
          </p:txBody>
        </p:sp>
        <p:sp>
          <p:nvSpPr>
            <p:cNvPr id="799" name="Freeform: Shape 798">
              <a:extLst>
                <a:ext uri="{FF2B5EF4-FFF2-40B4-BE49-F238E27FC236}">
                  <a16:creationId xmlns:a16="http://schemas.microsoft.com/office/drawing/2014/main" id="{E5BBE7CA-B911-EED4-1833-84BF26A43A81}"/>
                </a:ext>
              </a:extLst>
            </p:cNvPr>
            <p:cNvSpPr/>
            <p:nvPr/>
          </p:nvSpPr>
          <p:spPr>
            <a:xfrm>
              <a:off x="7089720"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0" name="Freeform: Shape 799">
              <a:extLst>
                <a:ext uri="{FF2B5EF4-FFF2-40B4-BE49-F238E27FC236}">
                  <a16:creationId xmlns:a16="http://schemas.microsoft.com/office/drawing/2014/main" id="{22D0A4AE-18AD-28F6-949A-66AA5E9425D2}"/>
                </a:ext>
              </a:extLst>
            </p:cNvPr>
            <p:cNvSpPr/>
            <p:nvPr/>
          </p:nvSpPr>
          <p:spPr>
            <a:xfrm>
              <a:off x="7059794" y="2596627"/>
              <a:ext cx="62469" cy="11378"/>
            </a:xfrm>
            <a:custGeom>
              <a:avLst/>
              <a:gdLst>
                <a:gd name="connsiteX0" fmla="*/ 0 w 62469"/>
                <a:gd name="connsiteY0" fmla="*/ 0 h 11378"/>
                <a:gd name="connsiteX1" fmla="*/ 62469 w 62469"/>
                <a:gd name="connsiteY1" fmla="*/ 0 h 11378"/>
              </a:gdLst>
              <a:ahLst/>
              <a:cxnLst>
                <a:cxn ang="0">
                  <a:pos x="connsiteX0" y="connsiteY0"/>
                </a:cxn>
                <a:cxn ang="0">
                  <a:pos x="connsiteX1" y="connsiteY1"/>
                </a:cxn>
              </a:cxnLst>
              <a:rect l="l" t="t" r="r" b="b"/>
              <a:pathLst>
                <a:path w="62469" h="11378">
                  <a:moveTo>
                    <a:pt x="0" y="0"/>
                  </a:moveTo>
                  <a:lnTo>
                    <a:pt x="62469" y="0"/>
                  </a:lnTo>
                </a:path>
              </a:pathLst>
            </a:custGeom>
            <a:ln w="19050" cap="flat">
              <a:solidFill>
                <a:srgbClr val="E73E16"/>
              </a:solidFill>
              <a:prstDash val="solid"/>
              <a:miter/>
            </a:ln>
          </p:spPr>
          <p:txBody>
            <a:bodyPr rtlCol="0" anchor="ctr"/>
            <a:lstStyle/>
            <a:p>
              <a:pPr rtl="0"/>
              <a:endParaRPr lang="en-US">
                <a:latin typeface="+mn-lt"/>
              </a:endParaRPr>
            </a:p>
          </p:txBody>
        </p:sp>
        <p:sp>
          <p:nvSpPr>
            <p:cNvPr id="801" name="Freeform: Shape 800">
              <a:extLst>
                <a:ext uri="{FF2B5EF4-FFF2-40B4-BE49-F238E27FC236}">
                  <a16:creationId xmlns:a16="http://schemas.microsoft.com/office/drawing/2014/main" id="{A660EA8E-43DB-FCA8-F317-BD637EFA3968}"/>
                </a:ext>
              </a:extLst>
            </p:cNvPr>
            <p:cNvSpPr/>
            <p:nvPr/>
          </p:nvSpPr>
          <p:spPr>
            <a:xfrm>
              <a:off x="7058429"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02" name="Freeform: Shape 801">
              <a:extLst>
                <a:ext uri="{FF2B5EF4-FFF2-40B4-BE49-F238E27FC236}">
                  <a16:creationId xmlns:a16="http://schemas.microsoft.com/office/drawing/2014/main" id="{340162E7-1B24-EDA6-C114-10847F4B41DF}"/>
                </a:ext>
              </a:extLst>
            </p:cNvPr>
            <p:cNvSpPr/>
            <p:nvPr/>
          </p:nvSpPr>
          <p:spPr>
            <a:xfrm>
              <a:off x="7003356"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03" name="Freeform: Shape 802">
              <a:extLst>
                <a:ext uri="{FF2B5EF4-FFF2-40B4-BE49-F238E27FC236}">
                  <a16:creationId xmlns:a16="http://schemas.microsoft.com/office/drawing/2014/main" id="{AF2D1106-B74F-27A6-7885-6D910B4C443F}"/>
                </a:ext>
              </a:extLst>
            </p:cNvPr>
            <p:cNvSpPr/>
            <p:nvPr/>
          </p:nvSpPr>
          <p:spPr>
            <a:xfrm>
              <a:off x="6980143"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4" name="Freeform: Shape 803">
              <a:extLst>
                <a:ext uri="{FF2B5EF4-FFF2-40B4-BE49-F238E27FC236}">
                  <a16:creationId xmlns:a16="http://schemas.microsoft.com/office/drawing/2014/main" id="{A787C189-7677-A796-2E5E-AD804D5B9090}"/>
                </a:ext>
              </a:extLst>
            </p:cNvPr>
            <p:cNvSpPr/>
            <p:nvPr/>
          </p:nvSpPr>
          <p:spPr>
            <a:xfrm>
              <a:off x="6922567"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5" name="Freeform: Shape 804">
              <a:extLst>
                <a:ext uri="{FF2B5EF4-FFF2-40B4-BE49-F238E27FC236}">
                  <a16:creationId xmlns:a16="http://schemas.microsoft.com/office/drawing/2014/main" id="{6DECE068-F7DF-DE9A-923A-DB319CE42C5D}"/>
                </a:ext>
              </a:extLst>
            </p:cNvPr>
            <p:cNvSpPr/>
            <p:nvPr/>
          </p:nvSpPr>
          <p:spPr>
            <a:xfrm>
              <a:off x="6884562"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6" name="Freeform: Shape 805">
              <a:extLst>
                <a:ext uri="{FF2B5EF4-FFF2-40B4-BE49-F238E27FC236}">
                  <a16:creationId xmlns:a16="http://schemas.microsoft.com/office/drawing/2014/main" id="{7DC77713-4425-E1DC-5F96-E6F13B35ED9E}"/>
                </a:ext>
              </a:extLst>
            </p:cNvPr>
            <p:cNvSpPr/>
            <p:nvPr/>
          </p:nvSpPr>
          <p:spPr>
            <a:xfrm>
              <a:off x="6903565"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7" name="Freeform: Shape 806">
              <a:extLst>
                <a:ext uri="{FF2B5EF4-FFF2-40B4-BE49-F238E27FC236}">
                  <a16:creationId xmlns:a16="http://schemas.microsoft.com/office/drawing/2014/main" id="{22AFC7AD-7611-BB1B-BD80-F9D25D81CBEC}"/>
                </a:ext>
              </a:extLst>
            </p:cNvPr>
            <p:cNvSpPr/>
            <p:nvPr/>
          </p:nvSpPr>
          <p:spPr>
            <a:xfrm>
              <a:off x="6814128"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08" name="Freeform: Shape 807">
              <a:extLst>
                <a:ext uri="{FF2B5EF4-FFF2-40B4-BE49-F238E27FC236}">
                  <a16:creationId xmlns:a16="http://schemas.microsoft.com/office/drawing/2014/main" id="{9B250BEC-D70F-3ED3-FAB1-70EFE431B7A5}"/>
                </a:ext>
              </a:extLst>
            </p:cNvPr>
            <p:cNvSpPr/>
            <p:nvPr/>
          </p:nvSpPr>
          <p:spPr>
            <a:xfrm>
              <a:off x="6768841"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9" name="Freeform: Shape 808">
              <a:extLst>
                <a:ext uri="{FF2B5EF4-FFF2-40B4-BE49-F238E27FC236}">
                  <a16:creationId xmlns:a16="http://schemas.microsoft.com/office/drawing/2014/main" id="{1DDAF440-FC96-81B3-C0E5-ADF00286F3A0}"/>
                </a:ext>
              </a:extLst>
            </p:cNvPr>
            <p:cNvSpPr/>
            <p:nvPr/>
          </p:nvSpPr>
          <p:spPr>
            <a:xfrm>
              <a:off x="6539788"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10" name="Freeform: Shape 809">
              <a:extLst>
                <a:ext uri="{FF2B5EF4-FFF2-40B4-BE49-F238E27FC236}">
                  <a16:creationId xmlns:a16="http://schemas.microsoft.com/office/drawing/2014/main" id="{9BD3A7AD-A5EE-F184-CFAD-F29960BD23ED}"/>
                </a:ext>
              </a:extLst>
            </p:cNvPr>
            <p:cNvSpPr/>
            <p:nvPr/>
          </p:nvSpPr>
          <p:spPr>
            <a:xfrm>
              <a:off x="6409274"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1" name="Freeform: Shape 810">
              <a:extLst>
                <a:ext uri="{FF2B5EF4-FFF2-40B4-BE49-F238E27FC236}">
                  <a16:creationId xmlns:a16="http://schemas.microsoft.com/office/drawing/2014/main" id="{16C46ECE-8C87-675B-D0F7-2E3784CA4EFD}"/>
                </a:ext>
              </a:extLst>
            </p:cNvPr>
            <p:cNvSpPr/>
            <p:nvPr/>
          </p:nvSpPr>
          <p:spPr>
            <a:xfrm>
              <a:off x="6245762"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2" name="Freeform: Shape 811">
              <a:extLst>
                <a:ext uri="{FF2B5EF4-FFF2-40B4-BE49-F238E27FC236}">
                  <a16:creationId xmlns:a16="http://schemas.microsoft.com/office/drawing/2014/main" id="{E87D9A69-3011-5DD8-9BFF-883891A20AC9}"/>
                </a:ext>
              </a:extLst>
            </p:cNvPr>
            <p:cNvSpPr/>
            <p:nvPr/>
          </p:nvSpPr>
          <p:spPr>
            <a:xfrm>
              <a:off x="6214585"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3" name="Freeform: Shape 812">
              <a:extLst>
                <a:ext uri="{FF2B5EF4-FFF2-40B4-BE49-F238E27FC236}">
                  <a16:creationId xmlns:a16="http://schemas.microsoft.com/office/drawing/2014/main" id="{03801860-E20A-AB02-38FA-A65B5DBC1273}"/>
                </a:ext>
              </a:extLst>
            </p:cNvPr>
            <p:cNvSpPr/>
            <p:nvPr/>
          </p:nvSpPr>
          <p:spPr>
            <a:xfrm>
              <a:off x="6064500"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4" name="Freeform: Shape 813">
              <a:extLst>
                <a:ext uri="{FF2B5EF4-FFF2-40B4-BE49-F238E27FC236}">
                  <a16:creationId xmlns:a16="http://schemas.microsoft.com/office/drawing/2014/main" id="{9E6F6B89-F11B-D86C-86D3-D3903482DCA9}"/>
                </a:ext>
              </a:extLst>
            </p:cNvPr>
            <p:cNvSpPr/>
            <p:nvPr/>
          </p:nvSpPr>
          <p:spPr>
            <a:xfrm>
              <a:off x="5883806"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5" name="Freeform: Shape 814">
              <a:extLst>
                <a:ext uri="{FF2B5EF4-FFF2-40B4-BE49-F238E27FC236}">
                  <a16:creationId xmlns:a16="http://schemas.microsoft.com/office/drawing/2014/main" id="{F715F35A-8CD3-7DC6-9800-5656039C1264}"/>
                </a:ext>
              </a:extLst>
            </p:cNvPr>
            <p:cNvSpPr/>
            <p:nvPr/>
          </p:nvSpPr>
          <p:spPr>
            <a:xfrm>
              <a:off x="5845915"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6" name="Freeform: Shape 815">
              <a:extLst>
                <a:ext uri="{FF2B5EF4-FFF2-40B4-BE49-F238E27FC236}">
                  <a16:creationId xmlns:a16="http://schemas.microsoft.com/office/drawing/2014/main" id="{44DAF652-527E-131F-A55C-F5A04164A509}"/>
                </a:ext>
              </a:extLst>
            </p:cNvPr>
            <p:cNvSpPr/>
            <p:nvPr/>
          </p:nvSpPr>
          <p:spPr>
            <a:xfrm>
              <a:off x="5822020"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7" name="Freeform: Shape 816">
              <a:extLst>
                <a:ext uri="{FF2B5EF4-FFF2-40B4-BE49-F238E27FC236}">
                  <a16:creationId xmlns:a16="http://schemas.microsoft.com/office/drawing/2014/main" id="{317B1E14-403A-9C11-5B3F-3C935AA0021B}"/>
                </a:ext>
              </a:extLst>
            </p:cNvPr>
            <p:cNvSpPr/>
            <p:nvPr/>
          </p:nvSpPr>
          <p:spPr>
            <a:xfrm>
              <a:off x="5766833"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8" name="Freeform: Shape 817">
              <a:extLst>
                <a:ext uri="{FF2B5EF4-FFF2-40B4-BE49-F238E27FC236}">
                  <a16:creationId xmlns:a16="http://schemas.microsoft.com/office/drawing/2014/main" id="{45F87568-46AA-1970-9AF1-D65DF875DBC7}"/>
                </a:ext>
              </a:extLst>
            </p:cNvPr>
            <p:cNvSpPr/>
            <p:nvPr/>
          </p:nvSpPr>
          <p:spPr>
            <a:xfrm>
              <a:off x="5779691"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9" name="Freeform: Shape 818">
              <a:extLst>
                <a:ext uri="{FF2B5EF4-FFF2-40B4-BE49-F238E27FC236}">
                  <a16:creationId xmlns:a16="http://schemas.microsoft.com/office/drawing/2014/main" id="{3917EC00-8DE6-84FE-F0F4-60FC8B98B548}"/>
                </a:ext>
              </a:extLst>
            </p:cNvPr>
            <p:cNvSpPr/>
            <p:nvPr/>
          </p:nvSpPr>
          <p:spPr>
            <a:xfrm>
              <a:off x="5483276" y="2249576"/>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0" name="Freeform: Shape 819">
              <a:extLst>
                <a:ext uri="{FF2B5EF4-FFF2-40B4-BE49-F238E27FC236}">
                  <a16:creationId xmlns:a16="http://schemas.microsoft.com/office/drawing/2014/main" id="{F1945418-97F0-C31C-6540-3A2A31D68B0E}"/>
                </a:ext>
              </a:extLst>
            </p:cNvPr>
            <p:cNvSpPr/>
            <p:nvPr/>
          </p:nvSpPr>
          <p:spPr>
            <a:xfrm>
              <a:off x="5501710" y="2249576"/>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1" name="Freeform: Shape 820">
              <a:extLst>
                <a:ext uri="{FF2B5EF4-FFF2-40B4-BE49-F238E27FC236}">
                  <a16:creationId xmlns:a16="http://schemas.microsoft.com/office/drawing/2014/main" id="{C97866B5-C7A6-20A9-5A26-68C94E8C90A5}"/>
                </a:ext>
              </a:extLst>
            </p:cNvPr>
            <p:cNvSpPr/>
            <p:nvPr/>
          </p:nvSpPr>
          <p:spPr>
            <a:xfrm>
              <a:off x="5595356" y="233104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2" name="Freeform: Shape 821">
              <a:extLst>
                <a:ext uri="{FF2B5EF4-FFF2-40B4-BE49-F238E27FC236}">
                  <a16:creationId xmlns:a16="http://schemas.microsoft.com/office/drawing/2014/main" id="{F6DBF2DE-F779-045B-745F-FE9B1F71B134}"/>
                </a:ext>
              </a:extLst>
            </p:cNvPr>
            <p:cNvSpPr/>
            <p:nvPr/>
          </p:nvSpPr>
          <p:spPr>
            <a:xfrm>
              <a:off x="5660897" y="236711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3" name="Freeform: Shape 822">
              <a:extLst>
                <a:ext uri="{FF2B5EF4-FFF2-40B4-BE49-F238E27FC236}">
                  <a16:creationId xmlns:a16="http://schemas.microsoft.com/office/drawing/2014/main" id="{6EF9BD5D-64B2-7B57-D79B-31756CDC75CF}"/>
                </a:ext>
              </a:extLst>
            </p:cNvPr>
            <p:cNvSpPr/>
            <p:nvPr/>
          </p:nvSpPr>
          <p:spPr>
            <a:xfrm>
              <a:off x="5681720" y="2400230"/>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4" name="Freeform: Shape 823">
              <a:extLst>
                <a:ext uri="{FF2B5EF4-FFF2-40B4-BE49-F238E27FC236}">
                  <a16:creationId xmlns:a16="http://schemas.microsoft.com/office/drawing/2014/main" id="{4EE0DDBF-2669-C915-A009-03C55911073D}"/>
                </a:ext>
              </a:extLst>
            </p:cNvPr>
            <p:cNvSpPr/>
            <p:nvPr/>
          </p:nvSpPr>
          <p:spPr>
            <a:xfrm>
              <a:off x="5382916" y="2192000"/>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5" name="Freeform: Shape 824">
              <a:extLst>
                <a:ext uri="{FF2B5EF4-FFF2-40B4-BE49-F238E27FC236}">
                  <a16:creationId xmlns:a16="http://schemas.microsoft.com/office/drawing/2014/main" id="{11C11482-5A3D-4BEF-2C2C-87B36E646988}"/>
                </a:ext>
              </a:extLst>
            </p:cNvPr>
            <p:cNvSpPr/>
            <p:nvPr/>
          </p:nvSpPr>
          <p:spPr>
            <a:xfrm>
              <a:off x="6038215"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6" name="Freeform: Shape 825">
              <a:extLst>
                <a:ext uri="{FF2B5EF4-FFF2-40B4-BE49-F238E27FC236}">
                  <a16:creationId xmlns:a16="http://schemas.microsoft.com/office/drawing/2014/main" id="{B9AF5157-179E-9E49-3E5C-5EA701D6BC3B}"/>
                </a:ext>
              </a:extLst>
            </p:cNvPr>
            <p:cNvSpPr/>
            <p:nvPr/>
          </p:nvSpPr>
          <p:spPr>
            <a:xfrm>
              <a:off x="6016709"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7" name="Freeform: Shape 826">
              <a:extLst>
                <a:ext uri="{FF2B5EF4-FFF2-40B4-BE49-F238E27FC236}">
                  <a16:creationId xmlns:a16="http://schemas.microsoft.com/office/drawing/2014/main" id="{C1801E8B-0E38-2FBD-2547-F2BED3FE0FE2}"/>
                </a:ext>
              </a:extLst>
            </p:cNvPr>
            <p:cNvSpPr/>
            <p:nvPr/>
          </p:nvSpPr>
          <p:spPr>
            <a:xfrm>
              <a:off x="5985532" y="2542919"/>
              <a:ext cx="62469" cy="11378"/>
            </a:xfrm>
            <a:custGeom>
              <a:avLst/>
              <a:gdLst>
                <a:gd name="connsiteX0" fmla="*/ 0 w 62469"/>
                <a:gd name="connsiteY0" fmla="*/ 0 h 11378"/>
                <a:gd name="connsiteX1" fmla="*/ 62469 w 62469"/>
                <a:gd name="connsiteY1" fmla="*/ 0 h 11378"/>
              </a:gdLst>
              <a:ahLst/>
              <a:cxnLst>
                <a:cxn ang="0">
                  <a:pos x="connsiteX0" y="connsiteY0"/>
                </a:cxn>
                <a:cxn ang="0">
                  <a:pos x="connsiteX1" y="connsiteY1"/>
                </a:cxn>
              </a:cxnLst>
              <a:rect l="l" t="t" r="r" b="b"/>
              <a:pathLst>
                <a:path w="62469" h="11378">
                  <a:moveTo>
                    <a:pt x="0" y="0"/>
                  </a:moveTo>
                  <a:lnTo>
                    <a:pt x="62469" y="0"/>
                  </a:lnTo>
                </a:path>
              </a:pathLst>
            </a:custGeom>
            <a:ln w="19050" cap="flat">
              <a:solidFill>
                <a:srgbClr val="E73E16"/>
              </a:solidFill>
              <a:prstDash val="solid"/>
              <a:miter/>
            </a:ln>
          </p:spPr>
          <p:txBody>
            <a:bodyPr rtlCol="0" anchor="ctr"/>
            <a:lstStyle/>
            <a:p>
              <a:pPr rtl="0"/>
              <a:endParaRPr lang="en-US">
                <a:latin typeface="+mn-lt"/>
              </a:endParaRPr>
            </a:p>
          </p:txBody>
        </p:sp>
        <p:sp>
          <p:nvSpPr>
            <p:cNvPr id="828" name="Freeform: Shape 827">
              <a:extLst>
                <a:ext uri="{FF2B5EF4-FFF2-40B4-BE49-F238E27FC236}">
                  <a16:creationId xmlns:a16="http://schemas.microsoft.com/office/drawing/2014/main" id="{97896B64-0C37-102D-5862-31E016F0F7FF}"/>
                </a:ext>
              </a:extLst>
            </p:cNvPr>
            <p:cNvSpPr/>
            <p:nvPr/>
          </p:nvSpPr>
          <p:spPr>
            <a:xfrm>
              <a:off x="5981321" y="2465544"/>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9" name="Freeform: Shape 828">
              <a:extLst>
                <a:ext uri="{FF2B5EF4-FFF2-40B4-BE49-F238E27FC236}">
                  <a16:creationId xmlns:a16="http://schemas.microsoft.com/office/drawing/2014/main" id="{FB59BA74-C8D6-F970-8163-FDCA4604B01B}"/>
                </a:ext>
              </a:extLst>
            </p:cNvPr>
            <p:cNvSpPr/>
            <p:nvPr/>
          </p:nvSpPr>
          <p:spPr>
            <a:xfrm>
              <a:off x="5950144" y="2496835"/>
              <a:ext cx="62469" cy="11378"/>
            </a:xfrm>
            <a:custGeom>
              <a:avLst/>
              <a:gdLst>
                <a:gd name="connsiteX0" fmla="*/ 0 w 62469"/>
                <a:gd name="connsiteY0" fmla="*/ 0 h 11378"/>
                <a:gd name="connsiteX1" fmla="*/ 62469 w 62469"/>
                <a:gd name="connsiteY1" fmla="*/ 0 h 11378"/>
              </a:gdLst>
              <a:ahLst/>
              <a:cxnLst>
                <a:cxn ang="0">
                  <a:pos x="connsiteX0" y="connsiteY0"/>
                </a:cxn>
                <a:cxn ang="0">
                  <a:pos x="connsiteX1" y="connsiteY1"/>
                </a:cxn>
              </a:cxnLst>
              <a:rect l="l" t="t" r="r" b="b"/>
              <a:pathLst>
                <a:path w="62469" h="11378">
                  <a:moveTo>
                    <a:pt x="0" y="0"/>
                  </a:moveTo>
                  <a:lnTo>
                    <a:pt x="62469" y="0"/>
                  </a:lnTo>
                </a:path>
              </a:pathLst>
            </a:custGeom>
            <a:ln w="19050" cap="flat">
              <a:solidFill>
                <a:srgbClr val="E73E16"/>
              </a:solidFill>
              <a:prstDash val="solid"/>
              <a:miter/>
            </a:ln>
          </p:spPr>
          <p:txBody>
            <a:bodyPr rtlCol="0" anchor="ctr"/>
            <a:lstStyle/>
            <a:p>
              <a:pPr rtl="0"/>
              <a:endParaRPr lang="en-US">
                <a:latin typeface="+mn-lt"/>
              </a:endParaRPr>
            </a:p>
          </p:txBody>
        </p:sp>
        <p:sp>
          <p:nvSpPr>
            <p:cNvPr id="830" name="Freeform: Shape 829">
              <a:extLst>
                <a:ext uri="{FF2B5EF4-FFF2-40B4-BE49-F238E27FC236}">
                  <a16:creationId xmlns:a16="http://schemas.microsoft.com/office/drawing/2014/main" id="{D424F4AC-376C-1DC8-7ADE-A99C713EA0F3}"/>
                </a:ext>
              </a:extLst>
            </p:cNvPr>
            <p:cNvSpPr/>
            <p:nvPr/>
          </p:nvSpPr>
          <p:spPr>
            <a:xfrm>
              <a:off x="6489494"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31" name="Freeform: Shape 830">
              <a:extLst>
                <a:ext uri="{FF2B5EF4-FFF2-40B4-BE49-F238E27FC236}">
                  <a16:creationId xmlns:a16="http://schemas.microsoft.com/office/drawing/2014/main" id="{8DA90501-6B0F-C17A-0EF4-26EEAA21A44E}"/>
                </a:ext>
              </a:extLst>
            </p:cNvPr>
            <p:cNvSpPr/>
            <p:nvPr/>
          </p:nvSpPr>
          <p:spPr>
            <a:xfrm>
              <a:off x="6469354"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32" name="Freeform: Shape 831">
              <a:extLst>
                <a:ext uri="{FF2B5EF4-FFF2-40B4-BE49-F238E27FC236}">
                  <a16:creationId xmlns:a16="http://schemas.microsoft.com/office/drawing/2014/main" id="{E1CA5351-5045-A5E8-E638-076C47B62256}"/>
                </a:ext>
              </a:extLst>
            </p:cNvPr>
            <p:cNvSpPr/>
            <p:nvPr/>
          </p:nvSpPr>
          <p:spPr>
            <a:xfrm>
              <a:off x="6445458"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33" name="Freeform: Shape 832">
              <a:extLst>
                <a:ext uri="{FF2B5EF4-FFF2-40B4-BE49-F238E27FC236}">
                  <a16:creationId xmlns:a16="http://schemas.microsoft.com/office/drawing/2014/main" id="{0A4AE3B7-4C8F-7D40-BE15-6B802BA28FB6}"/>
                </a:ext>
              </a:extLst>
            </p:cNvPr>
            <p:cNvSpPr/>
            <p:nvPr/>
          </p:nvSpPr>
          <p:spPr>
            <a:xfrm>
              <a:off x="6414167" y="2596627"/>
              <a:ext cx="62469" cy="11378"/>
            </a:xfrm>
            <a:custGeom>
              <a:avLst/>
              <a:gdLst>
                <a:gd name="connsiteX0" fmla="*/ 0 w 62469"/>
                <a:gd name="connsiteY0" fmla="*/ 0 h 11378"/>
                <a:gd name="connsiteX1" fmla="*/ 62469 w 62469"/>
                <a:gd name="connsiteY1" fmla="*/ 0 h 11378"/>
              </a:gdLst>
              <a:ahLst/>
              <a:cxnLst>
                <a:cxn ang="0">
                  <a:pos x="connsiteX0" y="connsiteY0"/>
                </a:cxn>
                <a:cxn ang="0">
                  <a:pos x="connsiteX1" y="connsiteY1"/>
                </a:cxn>
              </a:cxnLst>
              <a:rect l="l" t="t" r="r" b="b"/>
              <a:pathLst>
                <a:path w="62469" h="11378">
                  <a:moveTo>
                    <a:pt x="0" y="0"/>
                  </a:moveTo>
                  <a:lnTo>
                    <a:pt x="62469"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34" name="Graphic 657">
            <a:extLst>
              <a:ext uri="{FF2B5EF4-FFF2-40B4-BE49-F238E27FC236}">
                <a16:creationId xmlns:a16="http://schemas.microsoft.com/office/drawing/2014/main" id="{D547AC29-794D-C731-FDF0-FF962E15DE79}"/>
              </a:ext>
            </a:extLst>
          </p:cNvPr>
          <p:cNvGrpSpPr/>
          <p:nvPr/>
        </p:nvGrpSpPr>
        <p:grpSpPr>
          <a:xfrm>
            <a:off x="10320129" y="2346362"/>
            <a:ext cx="11507" cy="1094667"/>
            <a:chOff x="10320129" y="2346362"/>
            <a:chExt cx="11507" cy="1094667"/>
          </a:xfrm>
        </p:grpSpPr>
        <p:sp>
          <p:nvSpPr>
            <p:cNvPr id="835" name="Freeform: Shape 834">
              <a:extLst>
                <a:ext uri="{FF2B5EF4-FFF2-40B4-BE49-F238E27FC236}">
                  <a16:creationId xmlns:a16="http://schemas.microsoft.com/office/drawing/2014/main" id="{CDC6C30F-C442-9277-2B22-27E4E89D294A}"/>
                </a:ext>
              </a:extLst>
            </p:cNvPr>
            <p:cNvSpPr/>
            <p:nvPr/>
          </p:nvSpPr>
          <p:spPr>
            <a:xfrm>
              <a:off x="10320129" y="2346362"/>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sp>
          <p:nvSpPr>
            <p:cNvPr id="836" name="Freeform: Shape 835">
              <a:extLst>
                <a:ext uri="{FF2B5EF4-FFF2-40B4-BE49-F238E27FC236}">
                  <a16:creationId xmlns:a16="http://schemas.microsoft.com/office/drawing/2014/main" id="{033F6B0D-697D-77A1-6C4D-3201472915D1}"/>
                </a:ext>
              </a:extLst>
            </p:cNvPr>
            <p:cNvSpPr/>
            <p:nvPr/>
          </p:nvSpPr>
          <p:spPr>
            <a:xfrm>
              <a:off x="10320129" y="2375015"/>
              <a:ext cx="11507" cy="1043000"/>
            </a:xfrm>
            <a:custGeom>
              <a:avLst/>
              <a:gdLst>
                <a:gd name="connsiteX0" fmla="*/ 0 w 11507"/>
                <a:gd name="connsiteY0" fmla="*/ 0 h 1043000"/>
                <a:gd name="connsiteX1" fmla="*/ 0 w 11507"/>
                <a:gd name="connsiteY1" fmla="*/ 1043001 h 1043000"/>
              </a:gdLst>
              <a:ahLst/>
              <a:cxnLst>
                <a:cxn ang="0">
                  <a:pos x="connsiteX0" y="connsiteY0"/>
                </a:cxn>
                <a:cxn ang="0">
                  <a:pos x="connsiteX1" y="connsiteY1"/>
                </a:cxn>
              </a:cxnLst>
              <a:rect l="l" t="t" r="r" b="b"/>
              <a:pathLst>
                <a:path w="11507" h="1043000">
                  <a:moveTo>
                    <a:pt x="0" y="0"/>
                  </a:moveTo>
                  <a:lnTo>
                    <a:pt x="0" y="1043001"/>
                  </a:lnTo>
                </a:path>
              </a:pathLst>
            </a:custGeom>
            <a:ln w="19050" cap="flat">
              <a:solidFill>
                <a:srgbClr val="969696"/>
              </a:solidFill>
              <a:custDash>
                <a:ds d="0" sp="0"/>
                <a:ds d="222750" sp="74250"/>
              </a:custDash>
              <a:miter/>
            </a:ln>
          </p:spPr>
          <p:txBody>
            <a:bodyPr rtlCol="0" anchor="ctr"/>
            <a:lstStyle/>
            <a:p>
              <a:pPr rtl="0"/>
              <a:endParaRPr lang="en-US">
                <a:latin typeface="+mn-lt"/>
              </a:endParaRPr>
            </a:p>
          </p:txBody>
        </p:sp>
        <p:sp>
          <p:nvSpPr>
            <p:cNvPr id="837" name="Freeform: Shape 836">
              <a:extLst>
                <a:ext uri="{FF2B5EF4-FFF2-40B4-BE49-F238E27FC236}">
                  <a16:creationId xmlns:a16="http://schemas.microsoft.com/office/drawing/2014/main" id="{EBBA11BB-540E-7724-FBD5-572ADC7EC5D4}"/>
                </a:ext>
              </a:extLst>
            </p:cNvPr>
            <p:cNvSpPr/>
            <p:nvPr/>
          </p:nvSpPr>
          <p:spPr>
            <a:xfrm>
              <a:off x="10320129" y="3423769"/>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838" name="Graphic 657">
            <a:extLst>
              <a:ext uri="{FF2B5EF4-FFF2-40B4-BE49-F238E27FC236}">
                <a16:creationId xmlns:a16="http://schemas.microsoft.com/office/drawing/2014/main" id="{95B01D63-EA61-2F2C-9FC3-AFE9442212AA}"/>
              </a:ext>
            </a:extLst>
          </p:cNvPr>
          <p:cNvGrpSpPr/>
          <p:nvPr/>
        </p:nvGrpSpPr>
        <p:grpSpPr>
          <a:xfrm>
            <a:off x="9751795" y="2124045"/>
            <a:ext cx="11507" cy="1312266"/>
            <a:chOff x="9751795" y="2124045"/>
            <a:chExt cx="11507" cy="1312266"/>
          </a:xfrm>
        </p:grpSpPr>
        <p:sp>
          <p:nvSpPr>
            <p:cNvPr id="839" name="Freeform: Shape 838">
              <a:extLst>
                <a:ext uri="{FF2B5EF4-FFF2-40B4-BE49-F238E27FC236}">
                  <a16:creationId xmlns:a16="http://schemas.microsoft.com/office/drawing/2014/main" id="{C0E680F1-4129-DCAD-351F-A7289F819FBE}"/>
                </a:ext>
              </a:extLst>
            </p:cNvPr>
            <p:cNvSpPr/>
            <p:nvPr/>
          </p:nvSpPr>
          <p:spPr>
            <a:xfrm>
              <a:off x="9751795" y="2124045"/>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sp>
          <p:nvSpPr>
            <p:cNvPr id="840" name="Freeform: Shape 839">
              <a:extLst>
                <a:ext uri="{FF2B5EF4-FFF2-40B4-BE49-F238E27FC236}">
                  <a16:creationId xmlns:a16="http://schemas.microsoft.com/office/drawing/2014/main" id="{FD21E061-CDF1-90CA-31D6-AAFB7AE0FB85}"/>
                </a:ext>
              </a:extLst>
            </p:cNvPr>
            <p:cNvSpPr/>
            <p:nvPr/>
          </p:nvSpPr>
          <p:spPr>
            <a:xfrm>
              <a:off x="9751795" y="2152583"/>
              <a:ext cx="11507" cy="1260829"/>
            </a:xfrm>
            <a:custGeom>
              <a:avLst/>
              <a:gdLst>
                <a:gd name="connsiteX0" fmla="*/ 0 w 11507"/>
                <a:gd name="connsiteY0" fmla="*/ 0 h 1260829"/>
                <a:gd name="connsiteX1" fmla="*/ 0 w 11507"/>
                <a:gd name="connsiteY1" fmla="*/ 1260830 h 1260829"/>
              </a:gdLst>
              <a:ahLst/>
              <a:cxnLst>
                <a:cxn ang="0">
                  <a:pos x="connsiteX0" y="connsiteY0"/>
                </a:cxn>
                <a:cxn ang="0">
                  <a:pos x="connsiteX1" y="connsiteY1"/>
                </a:cxn>
              </a:cxnLst>
              <a:rect l="l" t="t" r="r" b="b"/>
              <a:pathLst>
                <a:path w="11507" h="1260829">
                  <a:moveTo>
                    <a:pt x="0" y="0"/>
                  </a:moveTo>
                  <a:lnTo>
                    <a:pt x="0" y="1260830"/>
                  </a:lnTo>
                </a:path>
              </a:pathLst>
            </a:custGeom>
            <a:ln w="19050" cap="flat">
              <a:solidFill>
                <a:srgbClr val="969696"/>
              </a:solidFill>
              <a:custDash>
                <a:ds d="0" sp="0"/>
                <a:ds d="221250" sp="73500"/>
              </a:custDash>
              <a:miter/>
            </a:ln>
          </p:spPr>
          <p:txBody>
            <a:bodyPr rtlCol="0" anchor="ctr"/>
            <a:lstStyle/>
            <a:p>
              <a:pPr rtl="0"/>
              <a:endParaRPr lang="en-US">
                <a:latin typeface="+mn-lt"/>
              </a:endParaRPr>
            </a:p>
          </p:txBody>
        </p:sp>
        <p:sp>
          <p:nvSpPr>
            <p:cNvPr id="841" name="Freeform: Shape 840">
              <a:extLst>
                <a:ext uri="{FF2B5EF4-FFF2-40B4-BE49-F238E27FC236}">
                  <a16:creationId xmlns:a16="http://schemas.microsoft.com/office/drawing/2014/main" id="{B005B18B-B23B-3014-F29D-943840818D5E}"/>
                </a:ext>
              </a:extLst>
            </p:cNvPr>
            <p:cNvSpPr/>
            <p:nvPr/>
          </p:nvSpPr>
          <p:spPr>
            <a:xfrm>
              <a:off x="9751795" y="3419051"/>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842" name="Graphic 657">
            <a:extLst>
              <a:ext uri="{FF2B5EF4-FFF2-40B4-BE49-F238E27FC236}">
                <a16:creationId xmlns:a16="http://schemas.microsoft.com/office/drawing/2014/main" id="{E29AA5DD-A71F-B102-D7DC-B212BF388B22}"/>
              </a:ext>
            </a:extLst>
          </p:cNvPr>
          <p:cNvGrpSpPr/>
          <p:nvPr/>
        </p:nvGrpSpPr>
        <p:grpSpPr>
          <a:xfrm>
            <a:off x="8837099" y="1874112"/>
            <a:ext cx="2347556" cy="1628940"/>
            <a:chOff x="8837099" y="1874112"/>
            <a:chExt cx="2347556" cy="1628940"/>
          </a:xfrm>
          <a:noFill/>
        </p:grpSpPr>
        <p:sp>
          <p:nvSpPr>
            <p:cNvPr id="843" name="Freeform: Shape 842">
              <a:extLst>
                <a:ext uri="{FF2B5EF4-FFF2-40B4-BE49-F238E27FC236}">
                  <a16:creationId xmlns:a16="http://schemas.microsoft.com/office/drawing/2014/main" id="{B65E5E85-4ABC-D061-F186-20F97772B783}"/>
                </a:ext>
              </a:extLst>
            </p:cNvPr>
            <p:cNvSpPr/>
            <p:nvPr/>
          </p:nvSpPr>
          <p:spPr>
            <a:xfrm>
              <a:off x="8837099" y="1874112"/>
              <a:ext cx="2347556" cy="1628825"/>
            </a:xfrm>
            <a:custGeom>
              <a:avLst/>
              <a:gdLst>
                <a:gd name="connsiteX0" fmla="*/ 0 w 2347556"/>
                <a:gd name="connsiteY0" fmla="*/ 0 h 1628825"/>
                <a:gd name="connsiteX1" fmla="*/ 61103 w 2347556"/>
                <a:gd name="connsiteY1" fmla="*/ 0 h 1628825"/>
                <a:gd name="connsiteX2" fmla="*/ 61103 w 2347556"/>
                <a:gd name="connsiteY2" fmla="*/ 1567838 h 1628825"/>
                <a:gd name="connsiteX3" fmla="*/ 2347557 w 2347556"/>
                <a:gd name="connsiteY3" fmla="*/ 1567838 h 1628825"/>
                <a:gd name="connsiteX4" fmla="*/ 2347557 w 2347556"/>
                <a:gd name="connsiteY4" fmla="*/ 1628826 h 1628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7556" h="1628825">
                  <a:moveTo>
                    <a:pt x="0" y="0"/>
                  </a:moveTo>
                  <a:lnTo>
                    <a:pt x="61103" y="0"/>
                  </a:lnTo>
                  <a:lnTo>
                    <a:pt x="61103" y="1567838"/>
                  </a:lnTo>
                  <a:lnTo>
                    <a:pt x="2347557" y="1567838"/>
                  </a:lnTo>
                  <a:lnTo>
                    <a:pt x="2347557" y="1628826"/>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844" name="Freeform: Shape 843">
              <a:extLst>
                <a:ext uri="{FF2B5EF4-FFF2-40B4-BE49-F238E27FC236}">
                  <a16:creationId xmlns:a16="http://schemas.microsoft.com/office/drawing/2014/main" id="{4B8F5AAA-F8F5-199B-974D-70E7C9BC4555}"/>
                </a:ext>
              </a:extLst>
            </p:cNvPr>
            <p:cNvSpPr/>
            <p:nvPr/>
          </p:nvSpPr>
          <p:spPr>
            <a:xfrm>
              <a:off x="8837099" y="2187564"/>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5" name="Freeform: Shape 844">
              <a:extLst>
                <a:ext uri="{FF2B5EF4-FFF2-40B4-BE49-F238E27FC236}">
                  <a16:creationId xmlns:a16="http://schemas.microsoft.com/office/drawing/2014/main" id="{2E379CD5-70B2-9207-7743-F2D7C60D2705}"/>
                </a:ext>
              </a:extLst>
            </p:cNvPr>
            <p:cNvSpPr/>
            <p:nvPr/>
          </p:nvSpPr>
          <p:spPr>
            <a:xfrm>
              <a:off x="8837099" y="2504124"/>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6" name="Freeform: Shape 845">
              <a:extLst>
                <a:ext uri="{FF2B5EF4-FFF2-40B4-BE49-F238E27FC236}">
                  <a16:creationId xmlns:a16="http://schemas.microsoft.com/office/drawing/2014/main" id="{28ACD034-2887-512B-4518-49A92CFBC886}"/>
                </a:ext>
              </a:extLst>
            </p:cNvPr>
            <p:cNvSpPr/>
            <p:nvPr/>
          </p:nvSpPr>
          <p:spPr>
            <a:xfrm>
              <a:off x="8837099" y="2820683"/>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7" name="Freeform: Shape 846">
              <a:extLst>
                <a:ext uri="{FF2B5EF4-FFF2-40B4-BE49-F238E27FC236}">
                  <a16:creationId xmlns:a16="http://schemas.microsoft.com/office/drawing/2014/main" id="{20410B1B-710F-2E82-0749-ECE4530590DF}"/>
                </a:ext>
              </a:extLst>
            </p:cNvPr>
            <p:cNvSpPr/>
            <p:nvPr/>
          </p:nvSpPr>
          <p:spPr>
            <a:xfrm>
              <a:off x="8837099" y="3137243"/>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8" name="Freeform: Shape 847">
              <a:extLst>
                <a:ext uri="{FF2B5EF4-FFF2-40B4-BE49-F238E27FC236}">
                  <a16:creationId xmlns:a16="http://schemas.microsoft.com/office/drawing/2014/main" id="{27E24FE4-E157-3AA2-68AE-837AF094B9F4}"/>
                </a:ext>
              </a:extLst>
            </p:cNvPr>
            <p:cNvSpPr/>
            <p:nvPr/>
          </p:nvSpPr>
          <p:spPr>
            <a:xfrm>
              <a:off x="8837099" y="3442065"/>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9" name="Freeform: Shape 848">
              <a:extLst>
                <a:ext uri="{FF2B5EF4-FFF2-40B4-BE49-F238E27FC236}">
                  <a16:creationId xmlns:a16="http://schemas.microsoft.com/office/drawing/2014/main" id="{62AD1392-A0B0-1169-DB24-E52B1344E8EE}"/>
                </a:ext>
              </a:extLst>
            </p:cNvPr>
            <p:cNvSpPr/>
            <p:nvPr/>
          </p:nvSpPr>
          <p:spPr>
            <a:xfrm>
              <a:off x="8897280"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0" name="Freeform: Shape 849">
              <a:extLst>
                <a:ext uri="{FF2B5EF4-FFF2-40B4-BE49-F238E27FC236}">
                  <a16:creationId xmlns:a16="http://schemas.microsoft.com/office/drawing/2014/main" id="{328F28D6-90D2-BE44-D7A8-EB70C4AE7E4D}"/>
                </a:ext>
              </a:extLst>
            </p:cNvPr>
            <p:cNvSpPr/>
            <p:nvPr/>
          </p:nvSpPr>
          <p:spPr>
            <a:xfrm>
              <a:off x="9183461"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1" name="Freeform: Shape 850">
              <a:extLst>
                <a:ext uri="{FF2B5EF4-FFF2-40B4-BE49-F238E27FC236}">
                  <a16:creationId xmlns:a16="http://schemas.microsoft.com/office/drawing/2014/main" id="{C5D22363-FD53-5E1C-840B-1C759A66E86C}"/>
                </a:ext>
              </a:extLst>
            </p:cNvPr>
            <p:cNvSpPr/>
            <p:nvPr/>
          </p:nvSpPr>
          <p:spPr>
            <a:xfrm>
              <a:off x="9467341"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2" name="Freeform: Shape 851">
              <a:extLst>
                <a:ext uri="{FF2B5EF4-FFF2-40B4-BE49-F238E27FC236}">
                  <a16:creationId xmlns:a16="http://schemas.microsoft.com/office/drawing/2014/main" id="{25C07B8D-E4E5-E22E-6ED1-473648247785}"/>
                </a:ext>
              </a:extLst>
            </p:cNvPr>
            <p:cNvSpPr/>
            <p:nvPr/>
          </p:nvSpPr>
          <p:spPr>
            <a:xfrm>
              <a:off x="9751795"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3" name="Freeform: Shape 852">
              <a:extLst>
                <a:ext uri="{FF2B5EF4-FFF2-40B4-BE49-F238E27FC236}">
                  <a16:creationId xmlns:a16="http://schemas.microsoft.com/office/drawing/2014/main" id="{70F8B4D5-7E40-76B6-E685-C25E69D01D27}"/>
                </a:ext>
              </a:extLst>
            </p:cNvPr>
            <p:cNvSpPr/>
            <p:nvPr/>
          </p:nvSpPr>
          <p:spPr>
            <a:xfrm>
              <a:off x="10037976"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4" name="Freeform: Shape 853">
              <a:extLst>
                <a:ext uri="{FF2B5EF4-FFF2-40B4-BE49-F238E27FC236}">
                  <a16:creationId xmlns:a16="http://schemas.microsoft.com/office/drawing/2014/main" id="{70C0F756-C99A-A920-0558-A3B7BC52E995}"/>
                </a:ext>
              </a:extLst>
            </p:cNvPr>
            <p:cNvSpPr/>
            <p:nvPr/>
          </p:nvSpPr>
          <p:spPr>
            <a:xfrm>
              <a:off x="10320129"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5" name="Freeform: Shape 854">
              <a:extLst>
                <a:ext uri="{FF2B5EF4-FFF2-40B4-BE49-F238E27FC236}">
                  <a16:creationId xmlns:a16="http://schemas.microsoft.com/office/drawing/2014/main" id="{7DF8AB35-C4AC-5911-2D0D-02F254D67554}"/>
                </a:ext>
              </a:extLst>
            </p:cNvPr>
            <p:cNvSpPr/>
            <p:nvPr/>
          </p:nvSpPr>
          <p:spPr>
            <a:xfrm>
              <a:off x="10604009"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6" name="Freeform: Shape 855">
              <a:extLst>
                <a:ext uri="{FF2B5EF4-FFF2-40B4-BE49-F238E27FC236}">
                  <a16:creationId xmlns:a16="http://schemas.microsoft.com/office/drawing/2014/main" id="{62AAD2EC-610E-5A33-E65C-17E5EAFA49D2}"/>
                </a:ext>
              </a:extLst>
            </p:cNvPr>
            <p:cNvSpPr/>
            <p:nvPr/>
          </p:nvSpPr>
          <p:spPr>
            <a:xfrm>
              <a:off x="10887888"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857" name="Graphic 657">
            <a:extLst>
              <a:ext uri="{FF2B5EF4-FFF2-40B4-BE49-F238E27FC236}">
                <a16:creationId xmlns:a16="http://schemas.microsoft.com/office/drawing/2014/main" id="{E83B93B6-6D57-D8BD-281A-83D4A74F44F1}"/>
              </a:ext>
            </a:extLst>
          </p:cNvPr>
          <p:cNvGrpSpPr/>
          <p:nvPr/>
        </p:nvGrpSpPr>
        <p:grpSpPr>
          <a:xfrm>
            <a:off x="8904070" y="1874112"/>
            <a:ext cx="2366313" cy="555676"/>
            <a:chOff x="8904070" y="1874112"/>
            <a:chExt cx="2366313" cy="555676"/>
          </a:xfrm>
          <a:noFill/>
        </p:grpSpPr>
        <p:sp>
          <p:nvSpPr>
            <p:cNvPr id="858" name="Freeform: Shape 857">
              <a:extLst>
                <a:ext uri="{FF2B5EF4-FFF2-40B4-BE49-F238E27FC236}">
                  <a16:creationId xmlns:a16="http://schemas.microsoft.com/office/drawing/2014/main" id="{97C450CA-D618-05EE-1BB3-6C30656F6AED}"/>
                </a:ext>
              </a:extLst>
            </p:cNvPr>
            <p:cNvSpPr/>
            <p:nvPr/>
          </p:nvSpPr>
          <p:spPr>
            <a:xfrm>
              <a:off x="8904070" y="1874112"/>
              <a:ext cx="2366313" cy="524147"/>
            </a:xfrm>
            <a:custGeom>
              <a:avLst/>
              <a:gdLst>
                <a:gd name="connsiteX0" fmla="*/ 0 w 2366313"/>
                <a:gd name="connsiteY0" fmla="*/ 0 h 524147"/>
                <a:gd name="connsiteX1" fmla="*/ 68812 w 2366313"/>
                <a:gd name="connsiteY1" fmla="*/ 0 h 524147"/>
                <a:gd name="connsiteX2" fmla="*/ 68812 w 2366313"/>
                <a:gd name="connsiteY2" fmla="*/ 29688 h 524147"/>
                <a:gd name="connsiteX3" fmla="*/ 98500 w 2366313"/>
                <a:gd name="connsiteY3" fmla="*/ 29688 h 524147"/>
                <a:gd name="connsiteX4" fmla="*/ 98500 w 2366313"/>
                <a:gd name="connsiteY4" fmla="*/ 76292 h 524147"/>
                <a:gd name="connsiteX5" fmla="*/ 162019 w 2366313"/>
                <a:gd name="connsiteY5" fmla="*/ 76292 h 524147"/>
                <a:gd name="connsiteX6" fmla="*/ 162019 w 2366313"/>
                <a:gd name="connsiteY6" fmla="*/ 96314 h 524147"/>
                <a:gd name="connsiteX7" fmla="*/ 195850 w 2366313"/>
                <a:gd name="connsiteY7" fmla="*/ 96314 h 524147"/>
                <a:gd name="connsiteX8" fmla="*/ 195850 w 2366313"/>
                <a:gd name="connsiteY8" fmla="*/ 127038 h 524147"/>
                <a:gd name="connsiteX9" fmla="*/ 293315 w 2366313"/>
                <a:gd name="connsiteY9" fmla="*/ 127038 h 524147"/>
                <a:gd name="connsiteX10" fmla="*/ 293315 w 2366313"/>
                <a:gd name="connsiteY10" fmla="*/ 150397 h 524147"/>
                <a:gd name="connsiteX11" fmla="*/ 380078 w 2366313"/>
                <a:gd name="connsiteY11" fmla="*/ 150397 h 524147"/>
                <a:gd name="connsiteX12" fmla="*/ 380078 w 2366313"/>
                <a:gd name="connsiteY12" fmla="*/ 172606 h 524147"/>
                <a:gd name="connsiteX13" fmla="*/ 618390 w 2366313"/>
                <a:gd name="connsiteY13" fmla="*/ 172606 h 524147"/>
                <a:gd name="connsiteX14" fmla="*/ 618390 w 2366313"/>
                <a:gd name="connsiteY14" fmla="*/ 200108 h 524147"/>
                <a:gd name="connsiteX15" fmla="*/ 801467 w 2366313"/>
                <a:gd name="connsiteY15" fmla="*/ 200108 h 524147"/>
                <a:gd name="connsiteX16" fmla="*/ 801467 w 2366313"/>
                <a:gd name="connsiteY16" fmla="*/ 229796 h 524147"/>
                <a:gd name="connsiteX17" fmla="*/ 847035 w 2366313"/>
                <a:gd name="connsiteY17" fmla="*/ 229796 h 524147"/>
                <a:gd name="connsiteX18" fmla="*/ 847035 w 2366313"/>
                <a:gd name="connsiteY18" fmla="*/ 262591 h 524147"/>
                <a:gd name="connsiteX19" fmla="*/ 875573 w 2366313"/>
                <a:gd name="connsiteY19" fmla="*/ 262591 h 524147"/>
                <a:gd name="connsiteX20" fmla="*/ 875573 w 2366313"/>
                <a:gd name="connsiteY20" fmla="*/ 296422 h 524147"/>
                <a:gd name="connsiteX21" fmla="*/ 1100076 w 2366313"/>
                <a:gd name="connsiteY21" fmla="*/ 296422 h 524147"/>
                <a:gd name="connsiteX22" fmla="*/ 1100076 w 2366313"/>
                <a:gd name="connsiteY22" fmla="*/ 321853 h 524147"/>
                <a:gd name="connsiteX23" fmla="*/ 1168888 w 2366313"/>
                <a:gd name="connsiteY23" fmla="*/ 321853 h 524147"/>
                <a:gd name="connsiteX24" fmla="*/ 1168888 w 2366313"/>
                <a:gd name="connsiteY24" fmla="*/ 352577 h 524147"/>
                <a:gd name="connsiteX25" fmla="*/ 1191097 w 2366313"/>
                <a:gd name="connsiteY25" fmla="*/ 352577 h 524147"/>
                <a:gd name="connsiteX26" fmla="*/ 1191097 w 2366313"/>
                <a:gd name="connsiteY26" fmla="*/ 392851 h 524147"/>
                <a:gd name="connsiteX27" fmla="*/ 1259909 w 2366313"/>
                <a:gd name="connsiteY27" fmla="*/ 392851 h 524147"/>
                <a:gd name="connsiteX28" fmla="*/ 1259909 w 2366313"/>
                <a:gd name="connsiteY28" fmla="*/ 426682 h 524147"/>
                <a:gd name="connsiteX29" fmla="*/ 1283268 w 2366313"/>
                <a:gd name="connsiteY29" fmla="*/ 426682 h 524147"/>
                <a:gd name="connsiteX30" fmla="*/ 1283268 w 2366313"/>
                <a:gd name="connsiteY30" fmla="*/ 472250 h 524147"/>
                <a:gd name="connsiteX31" fmla="*/ 1627329 w 2366313"/>
                <a:gd name="connsiteY31" fmla="*/ 472250 h 524147"/>
                <a:gd name="connsiteX32" fmla="*/ 1627329 w 2366313"/>
                <a:gd name="connsiteY32" fmla="*/ 524147 h 524147"/>
                <a:gd name="connsiteX33" fmla="*/ 2366313 w 2366313"/>
                <a:gd name="connsiteY33" fmla="*/ 524147 h 524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366313" h="524147">
                  <a:moveTo>
                    <a:pt x="0" y="0"/>
                  </a:moveTo>
                  <a:lnTo>
                    <a:pt x="68812" y="0"/>
                  </a:lnTo>
                  <a:lnTo>
                    <a:pt x="68812" y="29688"/>
                  </a:lnTo>
                  <a:lnTo>
                    <a:pt x="98500" y="29688"/>
                  </a:lnTo>
                  <a:lnTo>
                    <a:pt x="98500" y="76292"/>
                  </a:lnTo>
                  <a:lnTo>
                    <a:pt x="162019" y="76292"/>
                  </a:lnTo>
                  <a:lnTo>
                    <a:pt x="162019" y="96314"/>
                  </a:lnTo>
                  <a:lnTo>
                    <a:pt x="195850" y="96314"/>
                  </a:lnTo>
                  <a:lnTo>
                    <a:pt x="195850" y="127038"/>
                  </a:lnTo>
                  <a:lnTo>
                    <a:pt x="293315" y="127038"/>
                  </a:lnTo>
                  <a:lnTo>
                    <a:pt x="293315" y="150397"/>
                  </a:lnTo>
                  <a:lnTo>
                    <a:pt x="380078" y="150397"/>
                  </a:lnTo>
                  <a:lnTo>
                    <a:pt x="380078" y="172606"/>
                  </a:lnTo>
                  <a:lnTo>
                    <a:pt x="618390" y="172606"/>
                  </a:lnTo>
                  <a:lnTo>
                    <a:pt x="618390" y="200108"/>
                  </a:lnTo>
                  <a:lnTo>
                    <a:pt x="801467" y="200108"/>
                  </a:lnTo>
                  <a:lnTo>
                    <a:pt x="801467" y="229796"/>
                  </a:lnTo>
                  <a:lnTo>
                    <a:pt x="847035" y="229796"/>
                  </a:lnTo>
                  <a:lnTo>
                    <a:pt x="847035" y="262591"/>
                  </a:lnTo>
                  <a:lnTo>
                    <a:pt x="875573" y="262591"/>
                  </a:lnTo>
                  <a:lnTo>
                    <a:pt x="875573" y="296422"/>
                  </a:lnTo>
                  <a:lnTo>
                    <a:pt x="1100076" y="296422"/>
                  </a:lnTo>
                  <a:lnTo>
                    <a:pt x="1100076" y="321853"/>
                  </a:lnTo>
                  <a:lnTo>
                    <a:pt x="1168888" y="321853"/>
                  </a:lnTo>
                  <a:lnTo>
                    <a:pt x="1168888" y="352577"/>
                  </a:lnTo>
                  <a:lnTo>
                    <a:pt x="1191097" y="352577"/>
                  </a:lnTo>
                  <a:lnTo>
                    <a:pt x="1191097" y="392851"/>
                  </a:lnTo>
                  <a:lnTo>
                    <a:pt x="1259909" y="392851"/>
                  </a:lnTo>
                  <a:lnTo>
                    <a:pt x="1259909" y="426682"/>
                  </a:lnTo>
                  <a:lnTo>
                    <a:pt x="1283268" y="426682"/>
                  </a:lnTo>
                  <a:lnTo>
                    <a:pt x="1283268" y="472250"/>
                  </a:lnTo>
                  <a:lnTo>
                    <a:pt x="1627329" y="472250"/>
                  </a:lnTo>
                  <a:lnTo>
                    <a:pt x="1627329" y="524147"/>
                  </a:lnTo>
                  <a:lnTo>
                    <a:pt x="2366313" y="524147"/>
                  </a:lnTo>
                </a:path>
              </a:pathLst>
            </a:custGeom>
            <a:noFill/>
            <a:ln w="19050" cap="flat">
              <a:solidFill>
                <a:srgbClr val="E73E16"/>
              </a:solidFill>
              <a:prstDash val="solid"/>
              <a:miter/>
            </a:ln>
          </p:spPr>
          <p:txBody>
            <a:bodyPr rtlCol="0" anchor="ctr"/>
            <a:lstStyle/>
            <a:p>
              <a:pPr rtl="0"/>
              <a:endParaRPr lang="en-US">
                <a:latin typeface="+mn-lt"/>
              </a:endParaRPr>
            </a:p>
          </p:txBody>
        </p:sp>
        <p:grpSp>
          <p:nvGrpSpPr>
            <p:cNvPr id="859" name="Graphic 657">
              <a:extLst>
                <a:ext uri="{FF2B5EF4-FFF2-40B4-BE49-F238E27FC236}">
                  <a16:creationId xmlns:a16="http://schemas.microsoft.com/office/drawing/2014/main" id="{1109B7F1-6D65-B313-D40D-43D3B60D0E2C}"/>
                </a:ext>
              </a:extLst>
            </p:cNvPr>
            <p:cNvGrpSpPr/>
            <p:nvPr/>
          </p:nvGrpSpPr>
          <p:grpSpPr>
            <a:xfrm>
              <a:off x="9567452" y="2043841"/>
              <a:ext cx="1675889" cy="385947"/>
              <a:chOff x="9567452" y="2043841"/>
              <a:chExt cx="1675889" cy="385947"/>
            </a:xfrm>
          </p:grpSpPr>
          <p:sp>
            <p:nvSpPr>
              <p:cNvPr id="860" name="Freeform: Shape 859">
                <a:extLst>
                  <a:ext uri="{FF2B5EF4-FFF2-40B4-BE49-F238E27FC236}">
                    <a16:creationId xmlns:a16="http://schemas.microsoft.com/office/drawing/2014/main" id="{D04FD565-8434-B6F4-0C80-AA15FE022216}"/>
                  </a:ext>
                </a:extLst>
              </p:cNvPr>
              <p:cNvSpPr/>
              <p:nvPr/>
            </p:nvSpPr>
            <p:spPr>
              <a:xfrm>
                <a:off x="9567452" y="2043841"/>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1" name="Freeform: Shape 860">
                <a:extLst>
                  <a:ext uri="{FF2B5EF4-FFF2-40B4-BE49-F238E27FC236}">
                    <a16:creationId xmlns:a16="http://schemas.microsoft.com/office/drawing/2014/main" id="{5BEEC2F1-428F-7494-02CD-CFBDD1253023}"/>
                  </a:ext>
                </a:extLst>
              </p:cNvPr>
              <p:cNvSpPr/>
              <p:nvPr/>
            </p:nvSpPr>
            <p:spPr>
              <a:xfrm>
                <a:off x="9601743" y="2043841"/>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2" name="Freeform: Shape 861">
                <a:extLst>
                  <a:ext uri="{FF2B5EF4-FFF2-40B4-BE49-F238E27FC236}">
                    <a16:creationId xmlns:a16="http://schemas.microsoft.com/office/drawing/2014/main" id="{7E74BD92-13D3-EE4A-3182-A8E8959DD2EB}"/>
                  </a:ext>
                </a:extLst>
              </p:cNvPr>
              <p:cNvSpPr/>
              <p:nvPr/>
            </p:nvSpPr>
            <p:spPr>
              <a:xfrm>
                <a:off x="9662040" y="2043841"/>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3" name="Freeform: Shape 862">
                <a:extLst>
                  <a:ext uri="{FF2B5EF4-FFF2-40B4-BE49-F238E27FC236}">
                    <a16:creationId xmlns:a16="http://schemas.microsoft.com/office/drawing/2014/main" id="{573896E4-4037-1855-BC11-F716F7BD0064}"/>
                  </a:ext>
                </a:extLst>
              </p:cNvPr>
              <p:cNvSpPr/>
              <p:nvPr/>
            </p:nvSpPr>
            <p:spPr>
              <a:xfrm>
                <a:off x="9733959" y="207295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4" name="Freeform: Shape 863">
                <a:extLst>
                  <a:ext uri="{FF2B5EF4-FFF2-40B4-BE49-F238E27FC236}">
                    <a16:creationId xmlns:a16="http://schemas.microsoft.com/office/drawing/2014/main" id="{DCF1EC07-C226-1520-E826-8B92DDF6C17B}"/>
                  </a:ext>
                </a:extLst>
              </p:cNvPr>
              <p:cNvSpPr/>
              <p:nvPr/>
            </p:nvSpPr>
            <p:spPr>
              <a:xfrm>
                <a:off x="9878718" y="2136128"/>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5" name="Freeform: Shape 864">
                <a:extLst>
                  <a:ext uri="{FF2B5EF4-FFF2-40B4-BE49-F238E27FC236}">
                    <a16:creationId xmlns:a16="http://schemas.microsoft.com/office/drawing/2014/main" id="{EE849C1C-7B20-E086-5361-FC434E9B43E2}"/>
                  </a:ext>
                </a:extLst>
              </p:cNvPr>
              <p:cNvSpPr/>
              <p:nvPr/>
            </p:nvSpPr>
            <p:spPr>
              <a:xfrm>
                <a:off x="9942237" y="2136128"/>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6" name="Freeform: Shape 865">
                <a:extLst>
                  <a:ext uri="{FF2B5EF4-FFF2-40B4-BE49-F238E27FC236}">
                    <a16:creationId xmlns:a16="http://schemas.microsoft.com/office/drawing/2014/main" id="{2D3F22DD-AB3C-9CCC-50B4-3ACBACA56BDC}"/>
                  </a:ext>
                </a:extLst>
              </p:cNvPr>
              <p:cNvSpPr/>
              <p:nvPr/>
            </p:nvSpPr>
            <p:spPr>
              <a:xfrm>
                <a:off x="9962950" y="2136128"/>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7" name="Freeform: Shape 866">
                <a:extLst>
                  <a:ext uri="{FF2B5EF4-FFF2-40B4-BE49-F238E27FC236}">
                    <a16:creationId xmlns:a16="http://schemas.microsoft.com/office/drawing/2014/main" id="{C3DB46FA-9E22-82B2-435B-AFA36BE944B0}"/>
                  </a:ext>
                </a:extLst>
              </p:cNvPr>
              <p:cNvSpPr/>
              <p:nvPr/>
            </p:nvSpPr>
            <p:spPr>
              <a:xfrm>
                <a:off x="10125315" y="2233247"/>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8" name="Freeform: Shape 867">
                <a:extLst>
                  <a:ext uri="{FF2B5EF4-FFF2-40B4-BE49-F238E27FC236}">
                    <a16:creationId xmlns:a16="http://schemas.microsoft.com/office/drawing/2014/main" id="{C45D6946-C7A3-767A-B16B-74CECA8657E5}"/>
                  </a:ext>
                </a:extLst>
              </p:cNvPr>
              <p:cNvSpPr/>
              <p:nvPr/>
            </p:nvSpPr>
            <p:spPr>
              <a:xfrm>
                <a:off x="10241536"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9" name="Freeform: Shape 868">
                <a:extLst>
                  <a:ext uri="{FF2B5EF4-FFF2-40B4-BE49-F238E27FC236}">
                    <a16:creationId xmlns:a16="http://schemas.microsoft.com/office/drawing/2014/main" id="{73614422-EE44-5428-45D2-41F831DFF7AB}"/>
                  </a:ext>
                </a:extLst>
              </p:cNvPr>
              <p:cNvSpPr/>
              <p:nvPr/>
            </p:nvSpPr>
            <p:spPr>
              <a:xfrm>
                <a:off x="10261673"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0" name="Freeform: Shape 869">
                <a:extLst>
                  <a:ext uri="{FF2B5EF4-FFF2-40B4-BE49-F238E27FC236}">
                    <a16:creationId xmlns:a16="http://schemas.microsoft.com/office/drawing/2014/main" id="{8D0680C1-4AA2-B26B-506B-F374AF8548DA}"/>
                  </a:ext>
                </a:extLst>
              </p:cNvPr>
              <p:cNvSpPr/>
              <p:nvPr/>
            </p:nvSpPr>
            <p:spPr>
              <a:xfrm>
                <a:off x="10294238"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1" name="Freeform: Shape 870">
                <a:extLst>
                  <a:ext uri="{FF2B5EF4-FFF2-40B4-BE49-F238E27FC236}">
                    <a16:creationId xmlns:a16="http://schemas.microsoft.com/office/drawing/2014/main" id="{734E1BA9-2C98-7154-41C9-073C3C610D74}"/>
                  </a:ext>
                </a:extLst>
              </p:cNvPr>
              <p:cNvSpPr/>
              <p:nvPr/>
            </p:nvSpPr>
            <p:spPr>
              <a:xfrm>
                <a:off x="10328529"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2" name="Freeform: Shape 871">
                <a:extLst>
                  <a:ext uri="{FF2B5EF4-FFF2-40B4-BE49-F238E27FC236}">
                    <a16:creationId xmlns:a16="http://schemas.microsoft.com/office/drawing/2014/main" id="{A790C314-6629-5DE3-8ECD-737A3C7C7B3C}"/>
                  </a:ext>
                </a:extLst>
              </p:cNvPr>
              <p:cNvSpPr/>
              <p:nvPr/>
            </p:nvSpPr>
            <p:spPr>
              <a:xfrm>
                <a:off x="10418054"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3" name="Freeform: Shape 872">
                <a:extLst>
                  <a:ext uri="{FF2B5EF4-FFF2-40B4-BE49-F238E27FC236}">
                    <a16:creationId xmlns:a16="http://schemas.microsoft.com/office/drawing/2014/main" id="{506CC768-A75F-C19C-48E0-3838644C2D0F}"/>
                  </a:ext>
                </a:extLst>
              </p:cNvPr>
              <p:cNvSpPr/>
              <p:nvPr/>
            </p:nvSpPr>
            <p:spPr>
              <a:xfrm>
                <a:off x="10496763"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4" name="Freeform: Shape 873">
                <a:extLst>
                  <a:ext uri="{FF2B5EF4-FFF2-40B4-BE49-F238E27FC236}">
                    <a16:creationId xmlns:a16="http://schemas.microsoft.com/office/drawing/2014/main" id="{0BB367D9-DF06-797B-B4A2-5C7B4CB02259}"/>
                  </a:ext>
                </a:extLst>
              </p:cNvPr>
              <p:cNvSpPr/>
              <p:nvPr/>
            </p:nvSpPr>
            <p:spPr>
              <a:xfrm>
                <a:off x="10562008"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5" name="Freeform: Shape 874">
                <a:extLst>
                  <a:ext uri="{FF2B5EF4-FFF2-40B4-BE49-F238E27FC236}">
                    <a16:creationId xmlns:a16="http://schemas.microsoft.com/office/drawing/2014/main" id="{CA5F350D-9154-2B19-2825-F2708AF992AF}"/>
                  </a:ext>
                </a:extLst>
              </p:cNvPr>
              <p:cNvSpPr/>
              <p:nvPr/>
            </p:nvSpPr>
            <p:spPr>
              <a:xfrm>
                <a:off x="10592962"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6" name="Freeform: Shape 875">
                <a:extLst>
                  <a:ext uri="{FF2B5EF4-FFF2-40B4-BE49-F238E27FC236}">
                    <a16:creationId xmlns:a16="http://schemas.microsoft.com/office/drawing/2014/main" id="{690CFE13-4CBF-6D7E-6D99-4EF3F09A2014}"/>
                  </a:ext>
                </a:extLst>
              </p:cNvPr>
              <p:cNvSpPr/>
              <p:nvPr/>
            </p:nvSpPr>
            <p:spPr>
              <a:xfrm>
                <a:off x="10620579"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7" name="Freeform: Shape 876">
                <a:extLst>
                  <a:ext uri="{FF2B5EF4-FFF2-40B4-BE49-F238E27FC236}">
                    <a16:creationId xmlns:a16="http://schemas.microsoft.com/office/drawing/2014/main" id="{2744B630-9A5D-B0F6-4A3F-D3CE515CEA61}"/>
                  </a:ext>
                </a:extLst>
              </p:cNvPr>
              <p:cNvSpPr/>
              <p:nvPr/>
            </p:nvSpPr>
            <p:spPr>
              <a:xfrm>
                <a:off x="10854748"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8" name="Freeform: Shape 877">
                <a:extLst>
                  <a:ext uri="{FF2B5EF4-FFF2-40B4-BE49-F238E27FC236}">
                    <a16:creationId xmlns:a16="http://schemas.microsoft.com/office/drawing/2014/main" id="{3768FCBB-0369-4F04-E683-70CC822A8E39}"/>
                  </a:ext>
                </a:extLst>
              </p:cNvPr>
              <p:cNvSpPr/>
              <p:nvPr/>
            </p:nvSpPr>
            <p:spPr>
              <a:xfrm>
                <a:off x="10908370"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9" name="Freeform: Shape 878">
                <a:extLst>
                  <a:ext uri="{FF2B5EF4-FFF2-40B4-BE49-F238E27FC236}">
                    <a16:creationId xmlns:a16="http://schemas.microsoft.com/office/drawing/2014/main" id="{E24738DE-CFD4-825C-1D19-CB26919B4DEB}"/>
                  </a:ext>
                </a:extLst>
              </p:cNvPr>
              <p:cNvSpPr/>
              <p:nvPr/>
            </p:nvSpPr>
            <p:spPr>
              <a:xfrm>
                <a:off x="10936793"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0" name="Freeform: Shape 879">
                <a:extLst>
                  <a:ext uri="{FF2B5EF4-FFF2-40B4-BE49-F238E27FC236}">
                    <a16:creationId xmlns:a16="http://schemas.microsoft.com/office/drawing/2014/main" id="{9B4B8E35-43D0-C85A-7681-63C495B17323}"/>
                  </a:ext>
                </a:extLst>
              </p:cNvPr>
              <p:cNvSpPr/>
              <p:nvPr/>
            </p:nvSpPr>
            <p:spPr>
              <a:xfrm>
                <a:off x="10974421"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1" name="Freeform: Shape 880">
                <a:extLst>
                  <a:ext uri="{FF2B5EF4-FFF2-40B4-BE49-F238E27FC236}">
                    <a16:creationId xmlns:a16="http://schemas.microsoft.com/office/drawing/2014/main" id="{8EB4EE8F-1E41-2B1E-A5C7-FFADE0CAF502}"/>
                  </a:ext>
                </a:extLst>
              </p:cNvPr>
              <p:cNvSpPr/>
              <p:nvPr/>
            </p:nvSpPr>
            <p:spPr>
              <a:xfrm>
                <a:off x="11010438"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2" name="Freeform: Shape 881">
                <a:extLst>
                  <a:ext uri="{FF2B5EF4-FFF2-40B4-BE49-F238E27FC236}">
                    <a16:creationId xmlns:a16="http://schemas.microsoft.com/office/drawing/2014/main" id="{F348E45F-8EE8-27CF-5DCD-AA23AD301D8A}"/>
                  </a:ext>
                </a:extLst>
              </p:cNvPr>
              <p:cNvSpPr/>
              <p:nvPr/>
            </p:nvSpPr>
            <p:spPr>
              <a:xfrm>
                <a:off x="11073152"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3" name="Freeform: Shape 882">
                <a:extLst>
                  <a:ext uri="{FF2B5EF4-FFF2-40B4-BE49-F238E27FC236}">
                    <a16:creationId xmlns:a16="http://schemas.microsoft.com/office/drawing/2014/main" id="{70AE780C-276E-AC39-AD1E-78888A949610}"/>
                  </a:ext>
                </a:extLst>
              </p:cNvPr>
              <p:cNvSpPr/>
              <p:nvPr/>
            </p:nvSpPr>
            <p:spPr>
              <a:xfrm>
                <a:off x="11098237"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4" name="Freeform: Shape 883">
                <a:extLst>
                  <a:ext uri="{FF2B5EF4-FFF2-40B4-BE49-F238E27FC236}">
                    <a16:creationId xmlns:a16="http://schemas.microsoft.com/office/drawing/2014/main" id="{A0C58AA5-97A3-5915-E417-4F376E45A824}"/>
                  </a:ext>
                </a:extLst>
              </p:cNvPr>
              <p:cNvSpPr/>
              <p:nvPr/>
            </p:nvSpPr>
            <p:spPr>
              <a:xfrm>
                <a:off x="11145991"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5" name="Freeform: Shape 884">
                <a:extLst>
                  <a:ext uri="{FF2B5EF4-FFF2-40B4-BE49-F238E27FC236}">
                    <a16:creationId xmlns:a16="http://schemas.microsoft.com/office/drawing/2014/main" id="{8B7B8686-DDA3-68E2-4FA8-72C98B404299}"/>
                  </a:ext>
                </a:extLst>
              </p:cNvPr>
              <p:cNvSpPr/>
              <p:nvPr/>
            </p:nvSpPr>
            <p:spPr>
              <a:xfrm>
                <a:off x="11178556"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6" name="Freeform: Shape 885">
                <a:extLst>
                  <a:ext uri="{FF2B5EF4-FFF2-40B4-BE49-F238E27FC236}">
                    <a16:creationId xmlns:a16="http://schemas.microsoft.com/office/drawing/2014/main" id="{659F594F-63E8-46A4-A5FF-0A1C0862CACC}"/>
                  </a:ext>
                </a:extLst>
              </p:cNvPr>
              <p:cNvSpPr/>
              <p:nvPr/>
            </p:nvSpPr>
            <p:spPr>
              <a:xfrm>
                <a:off x="11243341"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grpSp>
            <p:nvGrpSpPr>
              <p:cNvPr id="887" name="Graphic 657">
                <a:extLst>
                  <a:ext uri="{FF2B5EF4-FFF2-40B4-BE49-F238E27FC236}">
                    <a16:creationId xmlns:a16="http://schemas.microsoft.com/office/drawing/2014/main" id="{F1D07B37-62DF-7640-7867-B9B65B6171C3}"/>
                  </a:ext>
                </a:extLst>
              </p:cNvPr>
              <p:cNvGrpSpPr/>
              <p:nvPr/>
            </p:nvGrpSpPr>
            <p:grpSpPr>
              <a:xfrm>
                <a:off x="10027505" y="2163169"/>
                <a:ext cx="63173" cy="63173"/>
                <a:chOff x="10027505" y="2163169"/>
                <a:chExt cx="63173" cy="63173"/>
              </a:xfrm>
            </p:grpSpPr>
            <p:sp>
              <p:nvSpPr>
                <p:cNvPr id="903" name="Freeform: Shape 902">
                  <a:extLst>
                    <a:ext uri="{FF2B5EF4-FFF2-40B4-BE49-F238E27FC236}">
                      <a16:creationId xmlns:a16="http://schemas.microsoft.com/office/drawing/2014/main" id="{B26211CC-F6F4-0708-BDE3-873C94D151C8}"/>
                    </a:ext>
                  </a:extLst>
                </p:cNvPr>
                <p:cNvSpPr/>
                <p:nvPr/>
              </p:nvSpPr>
              <p:spPr>
                <a:xfrm>
                  <a:off x="10059149" y="2163169"/>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904" name="Freeform: Shape 903">
                  <a:extLst>
                    <a:ext uri="{FF2B5EF4-FFF2-40B4-BE49-F238E27FC236}">
                      <a16:creationId xmlns:a16="http://schemas.microsoft.com/office/drawing/2014/main" id="{A42AB02A-DCDD-CC46-12C7-91F23728974E}"/>
                    </a:ext>
                  </a:extLst>
                </p:cNvPr>
                <p:cNvSpPr/>
                <p:nvPr/>
              </p:nvSpPr>
              <p:spPr>
                <a:xfrm>
                  <a:off x="10027505" y="2194699"/>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88" name="Graphic 657">
                <a:extLst>
                  <a:ext uri="{FF2B5EF4-FFF2-40B4-BE49-F238E27FC236}">
                    <a16:creationId xmlns:a16="http://schemas.microsoft.com/office/drawing/2014/main" id="{CDF4F5FD-9848-C970-FEC5-49B7B8A0ED82}"/>
                  </a:ext>
                </a:extLst>
              </p:cNvPr>
              <p:cNvGrpSpPr/>
              <p:nvPr/>
            </p:nvGrpSpPr>
            <p:grpSpPr>
              <a:xfrm>
                <a:off x="10062141" y="2233247"/>
                <a:ext cx="63173" cy="63173"/>
                <a:chOff x="10062141" y="2233247"/>
                <a:chExt cx="63173" cy="63173"/>
              </a:xfrm>
            </p:grpSpPr>
            <p:sp>
              <p:nvSpPr>
                <p:cNvPr id="901" name="Freeform: Shape 900">
                  <a:extLst>
                    <a:ext uri="{FF2B5EF4-FFF2-40B4-BE49-F238E27FC236}">
                      <a16:creationId xmlns:a16="http://schemas.microsoft.com/office/drawing/2014/main" id="{90A8CCFC-8721-1027-96E9-F34421AD0999}"/>
                    </a:ext>
                  </a:extLst>
                </p:cNvPr>
                <p:cNvSpPr/>
                <p:nvPr/>
              </p:nvSpPr>
              <p:spPr>
                <a:xfrm>
                  <a:off x="10093670" y="2233247"/>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902" name="Freeform: Shape 901">
                  <a:extLst>
                    <a:ext uri="{FF2B5EF4-FFF2-40B4-BE49-F238E27FC236}">
                      <a16:creationId xmlns:a16="http://schemas.microsoft.com/office/drawing/2014/main" id="{2157AE6B-B66A-ED31-B82F-D01A38C5C5FA}"/>
                    </a:ext>
                  </a:extLst>
                </p:cNvPr>
                <p:cNvSpPr/>
                <p:nvPr/>
              </p:nvSpPr>
              <p:spPr>
                <a:xfrm>
                  <a:off x="10062141" y="2264777"/>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89" name="Graphic 657">
                <a:extLst>
                  <a:ext uri="{FF2B5EF4-FFF2-40B4-BE49-F238E27FC236}">
                    <a16:creationId xmlns:a16="http://schemas.microsoft.com/office/drawing/2014/main" id="{996DE9C9-BA22-19E9-DACF-B1AD3CA0A7F6}"/>
                  </a:ext>
                </a:extLst>
              </p:cNvPr>
              <p:cNvGrpSpPr/>
              <p:nvPr/>
            </p:nvGrpSpPr>
            <p:grpSpPr>
              <a:xfrm>
                <a:off x="10131298" y="2233247"/>
                <a:ext cx="63173" cy="63173"/>
                <a:chOff x="10131298" y="2233247"/>
                <a:chExt cx="63173" cy="63173"/>
              </a:xfrm>
            </p:grpSpPr>
            <p:sp>
              <p:nvSpPr>
                <p:cNvPr id="899" name="Freeform: Shape 898">
                  <a:extLst>
                    <a:ext uri="{FF2B5EF4-FFF2-40B4-BE49-F238E27FC236}">
                      <a16:creationId xmlns:a16="http://schemas.microsoft.com/office/drawing/2014/main" id="{3CB497F7-EDDE-46A0-E483-D19064378791}"/>
                    </a:ext>
                  </a:extLst>
                </p:cNvPr>
                <p:cNvSpPr/>
                <p:nvPr/>
              </p:nvSpPr>
              <p:spPr>
                <a:xfrm>
                  <a:off x="10162943" y="2233247"/>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900" name="Freeform: Shape 899">
                  <a:extLst>
                    <a:ext uri="{FF2B5EF4-FFF2-40B4-BE49-F238E27FC236}">
                      <a16:creationId xmlns:a16="http://schemas.microsoft.com/office/drawing/2014/main" id="{264AD3DF-069B-4EBE-D9A4-D29C368B651C}"/>
                    </a:ext>
                  </a:extLst>
                </p:cNvPr>
                <p:cNvSpPr/>
                <p:nvPr/>
              </p:nvSpPr>
              <p:spPr>
                <a:xfrm>
                  <a:off x="10131298" y="2264777"/>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90" name="Graphic 657">
                <a:extLst>
                  <a:ext uri="{FF2B5EF4-FFF2-40B4-BE49-F238E27FC236}">
                    <a16:creationId xmlns:a16="http://schemas.microsoft.com/office/drawing/2014/main" id="{A0187E09-DE81-7781-110B-D50E1DE0D2E5}"/>
                  </a:ext>
                </a:extLst>
              </p:cNvPr>
              <p:cNvGrpSpPr/>
              <p:nvPr/>
            </p:nvGrpSpPr>
            <p:grpSpPr>
              <a:xfrm>
                <a:off x="10151896" y="2272947"/>
                <a:ext cx="63173" cy="63173"/>
                <a:chOff x="10151896" y="2272947"/>
                <a:chExt cx="63173" cy="63173"/>
              </a:xfrm>
            </p:grpSpPr>
            <p:sp>
              <p:nvSpPr>
                <p:cNvPr id="897" name="Freeform: Shape 896">
                  <a:extLst>
                    <a:ext uri="{FF2B5EF4-FFF2-40B4-BE49-F238E27FC236}">
                      <a16:creationId xmlns:a16="http://schemas.microsoft.com/office/drawing/2014/main" id="{C4C2D7D8-5F6A-53DD-9D05-416BDDEE4038}"/>
                    </a:ext>
                  </a:extLst>
                </p:cNvPr>
                <p:cNvSpPr/>
                <p:nvPr/>
              </p:nvSpPr>
              <p:spPr>
                <a:xfrm>
                  <a:off x="10183425" y="2272947"/>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98" name="Freeform: Shape 897">
                  <a:extLst>
                    <a:ext uri="{FF2B5EF4-FFF2-40B4-BE49-F238E27FC236}">
                      <a16:creationId xmlns:a16="http://schemas.microsoft.com/office/drawing/2014/main" id="{CDEED668-C3F9-21EB-4C0F-9A4B2F0EEDAF}"/>
                    </a:ext>
                  </a:extLst>
                </p:cNvPr>
                <p:cNvSpPr/>
                <p:nvPr/>
              </p:nvSpPr>
              <p:spPr>
                <a:xfrm>
                  <a:off x="10151896" y="2304591"/>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91" name="Graphic 657">
                <a:extLst>
                  <a:ext uri="{FF2B5EF4-FFF2-40B4-BE49-F238E27FC236}">
                    <a16:creationId xmlns:a16="http://schemas.microsoft.com/office/drawing/2014/main" id="{1AAB1090-1A4F-BE61-54B8-6F3BF08BB74F}"/>
                  </a:ext>
                </a:extLst>
              </p:cNvPr>
              <p:cNvGrpSpPr/>
              <p:nvPr/>
            </p:nvGrpSpPr>
            <p:grpSpPr>
              <a:xfrm>
                <a:off x="9733959" y="2107015"/>
                <a:ext cx="63173" cy="63173"/>
                <a:chOff x="9733959" y="2107015"/>
                <a:chExt cx="63173" cy="63173"/>
              </a:xfrm>
            </p:grpSpPr>
            <p:sp>
              <p:nvSpPr>
                <p:cNvPr id="895" name="Freeform: Shape 894">
                  <a:extLst>
                    <a:ext uri="{FF2B5EF4-FFF2-40B4-BE49-F238E27FC236}">
                      <a16:creationId xmlns:a16="http://schemas.microsoft.com/office/drawing/2014/main" id="{3508844B-B833-8C71-F366-F3B46BEB8EE6}"/>
                    </a:ext>
                  </a:extLst>
                </p:cNvPr>
                <p:cNvSpPr/>
                <p:nvPr/>
              </p:nvSpPr>
              <p:spPr>
                <a:xfrm>
                  <a:off x="9765604" y="2107015"/>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96" name="Freeform: Shape 895">
                  <a:extLst>
                    <a:ext uri="{FF2B5EF4-FFF2-40B4-BE49-F238E27FC236}">
                      <a16:creationId xmlns:a16="http://schemas.microsoft.com/office/drawing/2014/main" id="{E76B2A6C-CDE8-0946-2F18-366BCC332644}"/>
                    </a:ext>
                  </a:extLst>
                </p:cNvPr>
                <p:cNvSpPr/>
                <p:nvPr/>
              </p:nvSpPr>
              <p:spPr>
                <a:xfrm>
                  <a:off x="9733959" y="2138659"/>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92" name="Graphic 657">
                <a:extLst>
                  <a:ext uri="{FF2B5EF4-FFF2-40B4-BE49-F238E27FC236}">
                    <a16:creationId xmlns:a16="http://schemas.microsoft.com/office/drawing/2014/main" id="{EF9A9103-1475-706F-9D25-C8EC1575CDC8}"/>
                  </a:ext>
                </a:extLst>
              </p:cNvPr>
              <p:cNvGrpSpPr/>
              <p:nvPr/>
            </p:nvGrpSpPr>
            <p:grpSpPr>
              <a:xfrm>
                <a:off x="10496763" y="2314833"/>
                <a:ext cx="63173" cy="63173"/>
                <a:chOff x="10496763" y="2314833"/>
                <a:chExt cx="63173" cy="63173"/>
              </a:xfrm>
            </p:grpSpPr>
            <p:sp>
              <p:nvSpPr>
                <p:cNvPr id="893" name="Freeform: Shape 892">
                  <a:extLst>
                    <a:ext uri="{FF2B5EF4-FFF2-40B4-BE49-F238E27FC236}">
                      <a16:creationId xmlns:a16="http://schemas.microsoft.com/office/drawing/2014/main" id="{712E0E9B-FB40-15BC-B5C3-1A0C540818CB}"/>
                    </a:ext>
                  </a:extLst>
                </p:cNvPr>
                <p:cNvSpPr/>
                <p:nvPr/>
              </p:nvSpPr>
              <p:spPr>
                <a:xfrm>
                  <a:off x="10528292" y="231483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94" name="Freeform: Shape 893">
                  <a:extLst>
                    <a:ext uri="{FF2B5EF4-FFF2-40B4-BE49-F238E27FC236}">
                      <a16:creationId xmlns:a16="http://schemas.microsoft.com/office/drawing/2014/main" id="{5F1DA78E-AB07-2DAE-F0E3-BD82FBC597A1}"/>
                    </a:ext>
                  </a:extLst>
                </p:cNvPr>
                <p:cNvSpPr/>
                <p:nvPr/>
              </p:nvSpPr>
              <p:spPr>
                <a:xfrm>
                  <a:off x="10496763" y="2346477"/>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grpSp>
      <p:grpSp>
        <p:nvGrpSpPr>
          <p:cNvPr id="905" name="Graphic 658">
            <a:extLst>
              <a:ext uri="{FF2B5EF4-FFF2-40B4-BE49-F238E27FC236}">
                <a16:creationId xmlns:a16="http://schemas.microsoft.com/office/drawing/2014/main" id="{42EC1F4E-8300-7DC3-2F22-D9C0A5298588}"/>
              </a:ext>
            </a:extLst>
          </p:cNvPr>
          <p:cNvGrpSpPr/>
          <p:nvPr/>
        </p:nvGrpSpPr>
        <p:grpSpPr>
          <a:xfrm>
            <a:off x="5986981" y="4932350"/>
            <a:ext cx="11460" cy="856569"/>
            <a:chOff x="5986981" y="4932350"/>
            <a:chExt cx="11460" cy="856569"/>
          </a:xfrm>
        </p:grpSpPr>
        <p:sp>
          <p:nvSpPr>
            <p:cNvPr id="906" name="Freeform: Shape 905">
              <a:extLst>
                <a:ext uri="{FF2B5EF4-FFF2-40B4-BE49-F238E27FC236}">
                  <a16:creationId xmlns:a16="http://schemas.microsoft.com/office/drawing/2014/main" id="{F781CB9B-2775-0ECE-E0C5-A753E802A86F}"/>
                </a:ext>
              </a:extLst>
            </p:cNvPr>
            <p:cNvSpPr/>
            <p:nvPr/>
          </p:nvSpPr>
          <p:spPr>
            <a:xfrm>
              <a:off x="5986981" y="4932350"/>
              <a:ext cx="11460" cy="17190"/>
            </a:xfrm>
            <a:custGeom>
              <a:avLst/>
              <a:gdLst>
                <a:gd name="connsiteX0" fmla="*/ 0 w 11460"/>
                <a:gd name="connsiteY0" fmla="*/ 0 h 17190"/>
                <a:gd name="connsiteX1" fmla="*/ 0 w 11460"/>
                <a:gd name="connsiteY1" fmla="*/ 17191 h 17190"/>
              </a:gdLst>
              <a:ahLst/>
              <a:cxnLst>
                <a:cxn ang="0">
                  <a:pos x="connsiteX0" y="connsiteY0"/>
                </a:cxn>
                <a:cxn ang="0">
                  <a:pos x="connsiteX1" y="connsiteY1"/>
                </a:cxn>
              </a:cxnLst>
              <a:rect l="l" t="t" r="r" b="b"/>
              <a:pathLst>
                <a:path w="11460" h="17190">
                  <a:moveTo>
                    <a:pt x="0" y="0"/>
                  </a:moveTo>
                  <a:lnTo>
                    <a:pt x="0" y="17191"/>
                  </a:lnTo>
                </a:path>
              </a:pathLst>
            </a:custGeom>
            <a:ln w="19050" cap="flat">
              <a:solidFill>
                <a:srgbClr val="969696"/>
              </a:solidFill>
              <a:prstDash val="solid"/>
              <a:miter/>
            </a:ln>
          </p:spPr>
          <p:txBody>
            <a:bodyPr rtlCol="0" anchor="ctr"/>
            <a:lstStyle/>
            <a:p>
              <a:pPr rtl="0"/>
              <a:endParaRPr lang="en-US">
                <a:latin typeface="+mn-lt"/>
              </a:endParaRPr>
            </a:p>
          </p:txBody>
        </p:sp>
        <p:sp>
          <p:nvSpPr>
            <p:cNvPr id="907" name="Freeform: Shape 906">
              <a:extLst>
                <a:ext uri="{FF2B5EF4-FFF2-40B4-BE49-F238E27FC236}">
                  <a16:creationId xmlns:a16="http://schemas.microsoft.com/office/drawing/2014/main" id="{C1D19449-65F1-9225-82F4-1ED706252176}"/>
                </a:ext>
              </a:extLst>
            </p:cNvPr>
            <p:cNvSpPr/>
            <p:nvPr/>
          </p:nvSpPr>
          <p:spPr>
            <a:xfrm>
              <a:off x="5986981" y="4960887"/>
              <a:ext cx="11460" cy="805226"/>
            </a:xfrm>
            <a:custGeom>
              <a:avLst/>
              <a:gdLst>
                <a:gd name="connsiteX0" fmla="*/ 0 w 11460"/>
                <a:gd name="connsiteY0" fmla="*/ 0 h 805226"/>
                <a:gd name="connsiteX1" fmla="*/ 0 w 11460"/>
                <a:gd name="connsiteY1" fmla="*/ 805226 h 805226"/>
              </a:gdLst>
              <a:ahLst/>
              <a:cxnLst>
                <a:cxn ang="0">
                  <a:pos x="connsiteX0" y="connsiteY0"/>
                </a:cxn>
                <a:cxn ang="0">
                  <a:pos x="connsiteX1" y="connsiteY1"/>
                </a:cxn>
              </a:cxnLst>
              <a:rect l="l" t="t" r="r" b="b"/>
              <a:pathLst>
                <a:path w="11460" h="805226">
                  <a:moveTo>
                    <a:pt x="0" y="0"/>
                  </a:moveTo>
                  <a:lnTo>
                    <a:pt x="0" y="805226"/>
                  </a:lnTo>
                </a:path>
              </a:pathLst>
            </a:custGeom>
            <a:ln w="19050" cap="flat">
              <a:solidFill>
                <a:srgbClr val="969696"/>
              </a:solidFill>
              <a:custDash>
                <a:ds d="0" sp="0"/>
                <a:ds d="221250" sp="73500"/>
              </a:custDash>
              <a:miter/>
            </a:ln>
          </p:spPr>
          <p:txBody>
            <a:bodyPr rtlCol="0" anchor="ctr"/>
            <a:lstStyle/>
            <a:p>
              <a:pPr rtl="0"/>
              <a:endParaRPr lang="en-US">
                <a:latin typeface="+mn-lt"/>
              </a:endParaRPr>
            </a:p>
          </p:txBody>
        </p:sp>
        <p:sp>
          <p:nvSpPr>
            <p:cNvPr id="908" name="Freeform: Shape 907">
              <a:extLst>
                <a:ext uri="{FF2B5EF4-FFF2-40B4-BE49-F238E27FC236}">
                  <a16:creationId xmlns:a16="http://schemas.microsoft.com/office/drawing/2014/main" id="{6AE94EEE-DEBB-2015-0CDF-829BA2DCD069}"/>
                </a:ext>
              </a:extLst>
            </p:cNvPr>
            <p:cNvSpPr/>
            <p:nvPr/>
          </p:nvSpPr>
          <p:spPr>
            <a:xfrm>
              <a:off x="5986981" y="5771729"/>
              <a:ext cx="11460" cy="17190"/>
            </a:xfrm>
            <a:custGeom>
              <a:avLst/>
              <a:gdLst>
                <a:gd name="connsiteX0" fmla="*/ 0 w 11460"/>
                <a:gd name="connsiteY0" fmla="*/ 0 h 17190"/>
                <a:gd name="connsiteX1" fmla="*/ 0 w 11460"/>
                <a:gd name="connsiteY1" fmla="*/ 17191 h 17190"/>
              </a:gdLst>
              <a:ahLst/>
              <a:cxnLst>
                <a:cxn ang="0">
                  <a:pos x="connsiteX0" y="connsiteY0"/>
                </a:cxn>
                <a:cxn ang="0">
                  <a:pos x="connsiteX1" y="connsiteY1"/>
                </a:cxn>
              </a:cxnLst>
              <a:rect l="l" t="t" r="r" b="b"/>
              <a:pathLst>
                <a:path w="11460" h="17190">
                  <a:moveTo>
                    <a:pt x="0" y="0"/>
                  </a:moveTo>
                  <a:lnTo>
                    <a:pt x="0" y="1719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909" name="Graphic 658">
            <a:extLst>
              <a:ext uri="{FF2B5EF4-FFF2-40B4-BE49-F238E27FC236}">
                <a16:creationId xmlns:a16="http://schemas.microsoft.com/office/drawing/2014/main" id="{E3A0230B-DC24-8527-7EF2-74FA03ECF73B}"/>
              </a:ext>
            </a:extLst>
          </p:cNvPr>
          <p:cNvGrpSpPr/>
          <p:nvPr/>
        </p:nvGrpSpPr>
        <p:grpSpPr>
          <a:xfrm>
            <a:off x="6724016" y="5009710"/>
            <a:ext cx="11460" cy="776803"/>
            <a:chOff x="6724016" y="5009710"/>
            <a:chExt cx="11460" cy="776803"/>
          </a:xfrm>
        </p:grpSpPr>
        <p:sp>
          <p:nvSpPr>
            <p:cNvPr id="910" name="Freeform: Shape 909">
              <a:extLst>
                <a:ext uri="{FF2B5EF4-FFF2-40B4-BE49-F238E27FC236}">
                  <a16:creationId xmlns:a16="http://schemas.microsoft.com/office/drawing/2014/main" id="{3A11470D-5BFC-6BF5-3A2A-981D2A763CB0}"/>
                </a:ext>
              </a:extLst>
            </p:cNvPr>
            <p:cNvSpPr/>
            <p:nvPr/>
          </p:nvSpPr>
          <p:spPr>
            <a:xfrm>
              <a:off x="6724016" y="5009710"/>
              <a:ext cx="11460" cy="17190"/>
            </a:xfrm>
            <a:custGeom>
              <a:avLst/>
              <a:gdLst>
                <a:gd name="connsiteX0" fmla="*/ 0 w 11460"/>
                <a:gd name="connsiteY0" fmla="*/ 0 h 17190"/>
                <a:gd name="connsiteX1" fmla="*/ 0 w 11460"/>
                <a:gd name="connsiteY1" fmla="*/ 17191 h 17190"/>
              </a:gdLst>
              <a:ahLst/>
              <a:cxnLst>
                <a:cxn ang="0">
                  <a:pos x="connsiteX0" y="connsiteY0"/>
                </a:cxn>
                <a:cxn ang="0">
                  <a:pos x="connsiteX1" y="connsiteY1"/>
                </a:cxn>
              </a:cxnLst>
              <a:rect l="l" t="t" r="r" b="b"/>
              <a:pathLst>
                <a:path w="11460" h="17190">
                  <a:moveTo>
                    <a:pt x="0" y="0"/>
                  </a:moveTo>
                  <a:lnTo>
                    <a:pt x="0" y="17191"/>
                  </a:lnTo>
                </a:path>
              </a:pathLst>
            </a:custGeom>
            <a:ln w="19050" cap="flat">
              <a:solidFill>
                <a:srgbClr val="969696"/>
              </a:solidFill>
              <a:prstDash val="solid"/>
              <a:miter/>
            </a:ln>
          </p:spPr>
          <p:txBody>
            <a:bodyPr rtlCol="0" anchor="ctr"/>
            <a:lstStyle/>
            <a:p>
              <a:pPr rtl="0"/>
              <a:endParaRPr lang="en-US">
                <a:latin typeface="+mn-lt"/>
              </a:endParaRPr>
            </a:p>
          </p:txBody>
        </p:sp>
        <p:sp>
          <p:nvSpPr>
            <p:cNvPr id="911" name="Freeform: Shape 910">
              <a:extLst>
                <a:ext uri="{FF2B5EF4-FFF2-40B4-BE49-F238E27FC236}">
                  <a16:creationId xmlns:a16="http://schemas.microsoft.com/office/drawing/2014/main" id="{9379A579-3C50-5A5D-A288-4907429A7697}"/>
                </a:ext>
              </a:extLst>
            </p:cNvPr>
            <p:cNvSpPr/>
            <p:nvPr/>
          </p:nvSpPr>
          <p:spPr>
            <a:xfrm>
              <a:off x="6724016" y="5038247"/>
              <a:ext cx="11460" cy="725345"/>
            </a:xfrm>
            <a:custGeom>
              <a:avLst/>
              <a:gdLst>
                <a:gd name="connsiteX0" fmla="*/ 0 w 11460"/>
                <a:gd name="connsiteY0" fmla="*/ 0 h 725345"/>
                <a:gd name="connsiteX1" fmla="*/ 0 w 11460"/>
                <a:gd name="connsiteY1" fmla="*/ 725345 h 725345"/>
              </a:gdLst>
              <a:ahLst/>
              <a:cxnLst>
                <a:cxn ang="0">
                  <a:pos x="connsiteX0" y="connsiteY0"/>
                </a:cxn>
                <a:cxn ang="0">
                  <a:pos x="connsiteX1" y="connsiteY1"/>
                </a:cxn>
              </a:cxnLst>
              <a:rect l="l" t="t" r="r" b="b"/>
              <a:pathLst>
                <a:path w="11460" h="725345">
                  <a:moveTo>
                    <a:pt x="0" y="0"/>
                  </a:moveTo>
                  <a:lnTo>
                    <a:pt x="0" y="725345"/>
                  </a:lnTo>
                </a:path>
              </a:pathLst>
            </a:custGeom>
            <a:ln w="19050" cap="flat">
              <a:solidFill>
                <a:srgbClr val="969696"/>
              </a:solidFill>
              <a:custDash>
                <a:ds d="0" sp="0"/>
                <a:ds d="224250" sp="75000"/>
              </a:custDash>
              <a:miter/>
            </a:ln>
          </p:spPr>
          <p:txBody>
            <a:bodyPr rtlCol="0" anchor="ctr"/>
            <a:lstStyle/>
            <a:p>
              <a:pPr rtl="0"/>
              <a:endParaRPr lang="en-US">
                <a:latin typeface="+mn-lt"/>
              </a:endParaRPr>
            </a:p>
          </p:txBody>
        </p:sp>
        <p:sp>
          <p:nvSpPr>
            <p:cNvPr id="912" name="Freeform: Shape 911">
              <a:extLst>
                <a:ext uri="{FF2B5EF4-FFF2-40B4-BE49-F238E27FC236}">
                  <a16:creationId xmlns:a16="http://schemas.microsoft.com/office/drawing/2014/main" id="{A2257B1D-640E-1790-1933-64BC9157EFEF}"/>
                </a:ext>
              </a:extLst>
            </p:cNvPr>
            <p:cNvSpPr/>
            <p:nvPr/>
          </p:nvSpPr>
          <p:spPr>
            <a:xfrm>
              <a:off x="6724016" y="5769323"/>
              <a:ext cx="11460" cy="17190"/>
            </a:xfrm>
            <a:custGeom>
              <a:avLst/>
              <a:gdLst>
                <a:gd name="connsiteX0" fmla="*/ 0 w 11460"/>
                <a:gd name="connsiteY0" fmla="*/ 0 h 17190"/>
                <a:gd name="connsiteX1" fmla="*/ 0 w 11460"/>
                <a:gd name="connsiteY1" fmla="*/ 17191 h 17190"/>
              </a:gdLst>
              <a:ahLst/>
              <a:cxnLst>
                <a:cxn ang="0">
                  <a:pos x="connsiteX0" y="connsiteY0"/>
                </a:cxn>
                <a:cxn ang="0">
                  <a:pos x="connsiteX1" y="connsiteY1"/>
                </a:cxn>
              </a:cxnLst>
              <a:rect l="l" t="t" r="r" b="b"/>
              <a:pathLst>
                <a:path w="11460" h="17190">
                  <a:moveTo>
                    <a:pt x="0" y="0"/>
                  </a:moveTo>
                  <a:lnTo>
                    <a:pt x="0" y="1719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913" name="Graphic 658">
            <a:extLst>
              <a:ext uri="{FF2B5EF4-FFF2-40B4-BE49-F238E27FC236}">
                <a16:creationId xmlns:a16="http://schemas.microsoft.com/office/drawing/2014/main" id="{1F8155EA-1AA3-4A74-18E6-C0F41AFC2F5A}"/>
              </a:ext>
            </a:extLst>
          </p:cNvPr>
          <p:cNvGrpSpPr/>
          <p:nvPr/>
        </p:nvGrpSpPr>
        <p:grpSpPr>
          <a:xfrm>
            <a:off x="4824183" y="4230041"/>
            <a:ext cx="2338089" cy="1622371"/>
            <a:chOff x="4824183" y="4230041"/>
            <a:chExt cx="2338089" cy="1622371"/>
          </a:xfrm>
          <a:noFill/>
        </p:grpSpPr>
        <p:sp>
          <p:nvSpPr>
            <p:cNvPr id="914" name="Freeform: Shape 913">
              <a:extLst>
                <a:ext uri="{FF2B5EF4-FFF2-40B4-BE49-F238E27FC236}">
                  <a16:creationId xmlns:a16="http://schemas.microsoft.com/office/drawing/2014/main" id="{9F72EEFA-6975-E4DF-B060-0E768FA6202C}"/>
                </a:ext>
              </a:extLst>
            </p:cNvPr>
            <p:cNvSpPr/>
            <p:nvPr/>
          </p:nvSpPr>
          <p:spPr>
            <a:xfrm>
              <a:off x="4824183" y="4230041"/>
              <a:ext cx="2338089" cy="1622256"/>
            </a:xfrm>
            <a:custGeom>
              <a:avLst/>
              <a:gdLst>
                <a:gd name="connsiteX0" fmla="*/ 0 w 2338089"/>
                <a:gd name="connsiteY0" fmla="*/ 0 h 1622256"/>
                <a:gd name="connsiteX1" fmla="*/ 60856 w 2338089"/>
                <a:gd name="connsiteY1" fmla="*/ 0 h 1622256"/>
                <a:gd name="connsiteX2" fmla="*/ 60856 w 2338089"/>
                <a:gd name="connsiteY2" fmla="*/ 1561515 h 1622256"/>
                <a:gd name="connsiteX3" fmla="*/ 2338090 w 2338089"/>
                <a:gd name="connsiteY3" fmla="*/ 1561515 h 1622256"/>
                <a:gd name="connsiteX4" fmla="*/ 2338090 w 2338089"/>
                <a:gd name="connsiteY4" fmla="*/ 1622257 h 1622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8089" h="1622256">
                  <a:moveTo>
                    <a:pt x="0" y="0"/>
                  </a:moveTo>
                  <a:lnTo>
                    <a:pt x="60856" y="0"/>
                  </a:lnTo>
                  <a:lnTo>
                    <a:pt x="60856" y="1561515"/>
                  </a:lnTo>
                  <a:lnTo>
                    <a:pt x="2338090" y="1561515"/>
                  </a:lnTo>
                  <a:lnTo>
                    <a:pt x="2338090" y="1622257"/>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915" name="Freeform: Shape 914">
              <a:extLst>
                <a:ext uri="{FF2B5EF4-FFF2-40B4-BE49-F238E27FC236}">
                  <a16:creationId xmlns:a16="http://schemas.microsoft.com/office/drawing/2014/main" id="{1E290AA9-A8AF-3B08-1854-EE8F5F2A8298}"/>
                </a:ext>
              </a:extLst>
            </p:cNvPr>
            <p:cNvSpPr/>
            <p:nvPr/>
          </p:nvSpPr>
          <p:spPr>
            <a:xfrm>
              <a:off x="4824183" y="4542229"/>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16" name="Freeform: Shape 915">
              <a:extLst>
                <a:ext uri="{FF2B5EF4-FFF2-40B4-BE49-F238E27FC236}">
                  <a16:creationId xmlns:a16="http://schemas.microsoft.com/office/drawing/2014/main" id="{6B876F08-E9C9-9BD1-3C7A-7ECE43802AF1}"/>
                </a:ext>
              </a:extLst>
            </p:cNvPr>
            <p:cNvSpPr/>
            <p:nvPr/>
          </p:nvSpPr>
          <p:spPr>
            <a:xfrm>
              <a:off x="4824183" y="4857512"/>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17" name="Freeform: Shape 916">
              <a:extLst>
                <a:ext uri="{FF2B5EF4-FFF2-40B4-BE49-F238E27FC236}">
                  <a16:creationId xmlns:a16="http://schemas.microsoft.com/office/drawing/2014/main" id="{CDD11312-637D-40E8-7FA6-D6F992B4556A}"/>
                </a:ext>
              </a:extLst>
            </p:cNvPr>
            <p:cNvSpPr/>
            <p:nvPr/>
          </p:nvSpPr>
          <p:spPr>
            <a:xfrm>
              <a:off x="4824183" y="5172795"/>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18" name="Freeform: Shape 917">
              <a:extLst>
                <a:ext uri="{FF2B5EF4-FFF2-40B4-BE49-F238E27FC236}">
                  <a16:creationId xmlns:a16="http://schemas.microsoft.com/office/drawing/2014/main" id="{9F235F3D-959D-1E7A-2E7F-7F26CEBD596C}"/>
                </a:ext>
              </a:extLst>
            </p:cNvPr>
            <p:cNvSpPr/>
            <p:nvPr/>
          </p:nvSpPr>
          <p:spPr>
            <a:xfrm>
              <a:off x="4824183" y="5488078"/>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19" name="Freeform: Shape 918">
              <a:extLst>
                <a:ext uri="{FF2B5EF4-FFF2-40B4-BE49-F238E27FC236}">
                  <a16:creationId xmlns:a16="http://schemas.microsoft.com/office/drawing/2014/main" id="{FA84CCD6-3D3C-A2E9-040D-877805092D1C}"/>
                </a:ext>
              </a:extLst>
            </p:cNvPr>
            <p:cNvSpPr/>
            <p:nvPr/>
          </p:nvSpPr>
          <p:spPr>
            <a:xfrm>
              <a:off x="4824183" y="5791671"/>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20" name="Freeform: Shape 919">
              <a:extLst>
                <a:ext uri="{FF2B5EF4-FFF2-40B4-BE49-F238E27FC236}">
                  <a16:creationId xmlns:a16="http://schemas.microsoft.com/office/drawing/2014/main" id="{35B79C17-FF2A-D2CF-0272-852B6EB64EDA}"/>
                </a:ext>
              </a:extLst>
            </p:cNvPr>
            <p:cNvSpPr/>
            <p:nvPr/>
          </p:nvSpPr>
          <p:spPr>
            <a:xfrm>
              <a:off x="4884122"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1" name="Freeform: Shape 920">
              <a:extLst>
                <a:ext uri="{FF2B5EF4-FFF2-40B4-BE49-F238E27FC236}">
                  <a16:creationId xmlns:a16="http://schemas.microsoft.com/office/drawing/2014/main" id="{6E97F272-A7CA-1E67-8C0A-4FF990796B62}"/>
                </a:ext>
              </a:extLst>
            </p:cNvPr>
            <p:cNvSpPr/>
            <p:nvPr/>
          </p:nvSpPr>
          <p:spPr>
            <a:xfrm>
              <a:off x="5256822"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2" name="Freeform: Shape 921">
              <a:extLst>
                <a:ext uri="{FF2B5EF4-FFF2-40B4-BE49-F238E27FC236}">
                  <a16:creationId xmlns:a16="http://schemas.microsoft.com/office/drawing/2014/main" id="{F306AC9B-178F-1676-4B6A-8240B45485FB}"/>
                </a:ext>
              </a:extLst>
            </p:cNvPr>
            <p:cNvSpPr/>
            <p:nvPr/>
          </p:nvSpPr>
          <p:spPr>
            <a:xfrm>
              <a:off x="5616573"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3" name="Freeform: Shape 922">
              <a:extLst>
                <a:ext uri="{FF2B5EF4-FFF2-40B4-BE49-F238E27FC236}">
                  <a16:creationId xmlns:a16="http://schemas.microsoft.com/office/drawing/2014/main" id="{389B1283-A9A4-BF61-93BA-37271D2B0DFE}"/>
                </a:ext>
              </a:extLst>
            </p:cNvPr>
            <p:cNvSpPr/>
            <p:nvPr/>
          </p:nvSpPr>
          <p:spPr>
            <a:xfrm>
              <a:off x="5986981"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4" name="Freeform: Shape 923">
              <a:extLst>
                <a:ext uri="{FF2B5EF4-FFF2-40B4-BE49-F238E27FC236}">
                  <a16:creationId xmlns:a16="http://schemas.microsoft.com/office/drawing/2014/main" id="{AFD5CC9C-29F0-0C48-32EC-F74F911F4A57}"/>
                </a:ext>
              </a:extLst>
            </p:cNvPr>
            <p:cNvSpPr/>
            <p:nvPr/>
          </p:nvSpPr>
          <p:spPr>
            <a:xfrm>
              <a:off x="6359682"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5" name="Freeform: Shape 924">
              <a:extLst>
                <a:ext uri="{FF2B5EF4-FFF2-40B4-BE49-F238E27FC236}">
                  <a16:creationId xmlns:a16="http://schemas.microsoft.com/office/drawing/2014/main" id="{AFF64119-B35B-17F5-0077-85BD426FB2FA}"/>
                </a:ext>
              </a:extLst>
            </p:cNvPr>
            <p:cNvSpPr/>
            <p:nvPr/>
          </p:nvSpPr>
          <p:spPr>
            <a:xfrm>
              <a:off x="6724016"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926" name="Graphic 658">
            <a:extLst>
              <a:ext uri="{FF2B5EF4-FFF2-40B4-BE49-F238E27FC236}">
                <a16:creationId xmlns:a16="http://schemas.microsoft.com/office/drawing/2014/main" id="{5299721E-687A-1E8D-3016-D0CECA72DBAE}"/>
              </a:ext>
            </a:extLst>
          </p:cNvPr>
          <p:cNvGrpSpPr/>
          <p:nvPr/>
        </p:nvGrpSpPr>
        <p:grpSpPr>
          <a:xfrm>
            <a:off x="4889508" y="4230041"/>
            <a:ext cx="2303134" cy="808778"/>
            <a:chOff x="4889508" y="4230041"/>
            <a:chExt cx="2303134" cy="808778"/>
          </a:xfrm>
          <a:noFill/>
        </p:grpSpPr>
        <p:sp>
          <p:nvSpPr>
            <p:cNvPr id="927" name="Freeform: Shape 926">
              <a:extLst>
                <a:ext uri="{FF2B5EF4-FFF2-40B4-BE49-F238E27FC236}">
                  <a16:creationId xmlns:a16="http://schemas.microsoft.com/office/drawing/2014/main" id="{9BD5E0F9-A921-2D5D-2BAB-B7C9D9E354DF}"/>
                </a:ext>
              </a:extLst>
            </p:cNvPr>
            <p:cNvSpPr/>
            <p:nvPr/>
          </p:nvSpPr>
          <p:spPr>
            <a:xfrm>
              <a:off x="4889508" y="4230041"/>
              <a:ext cx="2303134" cy="777262"/>
            </a:xfrm>
            <a:custGeom>
              <a:avLst/>
              <a:gdLst>
                <a:gd name="connsiteX0" fmla="*/ 0 w 2303134"/>
                <a:gd name="connsiteY0" fmla="*/ 0 h 777262"/>
                <a:gd name="connsiteX1" fmla="*/ 43092 w 2303134"/>
                <a:gd name="connsiteY1" fmla="*/ 0 h 777262"/>
                <a:gd name="connsiteX2" fmla="*/ 43092 w 2303134"/>
                <a:gd name="connsiteY2" fmla="*/ 57074 h 777262"/>
                <a:gd name="connsiteX3" fmla="*/ 49166 w 2303134"/>
                <a:gd name="connsiteY3" fmla="*/ 57074 h 777262"/>
                <a:gd name="connsiteX4" fmla="*/ 49166 w 2303134"/>
                <a:gd name="connsiteY4" fmla="*/ 77818 h 777262"/>
                <a:gd name="connsiteX5" fmla="*/ 55355 w 2303134"/>
                <a:gd name="connsiteY5" fmla="*/ 77818 h 777262"/>
                <a:gd name="connsiteX6" fmla="*/ 55355 w 2303134"/>
                <a:gd name="connsiteY6" fmla="*/ 111283 h 777262"/>
                <a:gd name="connsiteX7" fmla="*/ 67618 w 2303134"/>
                <a:gd name="connsiteY7" fmla="*/ 111283 h 777262"/>
                <a:gd name="connsiteX8" fmla="*/ 67618 w 2303134"/>
                <a:gd name="connsiteY8" fmla="*/ 176150 h 777262"/>
                <a:gd name="connsiteX9" fmla="*/ 247665 w 2303134"/>
                <a:gd name="connsiteY9" fmla="*/ 176150 h 777262"/>
                <a:gd name="connsiteX10" fmla="*/ 247665 w 2303134"/>
                <a:gd name="connsiteY10" fmla="*/ 201937 h 777262"/>
                <a:gd name="connsiteX11" fmla="*/ 516647 w 2303134"/>
                <a:gd name="connsiteY11" fmla="*/ 201937 h 777262"/>
                <a:gd name="connsiteX12" fmla="*/ 516647 w 2303134"/>
                <a:gd name="connsiteY12" fmla="*/ 267950 h 777262"/>
                <a:gd name="connsiteX13" fmla="*/ 525013 w 2303134"/>
                <a:gd name="connsiteY13" fmla="*/ 267950 h 777262"/>
                <a:gd name="connsiteX14" fmla="*/ 525013 w 2303134"/>
                <a:gd name="connsiteY14" fmla="*/ 333276 h 777262"/>
                <a:gd name="connsiteX15" fmla="*/ 548507 w 2303134"/>
                <a:gd name="connsiteY15" fmla="*/ 333276 h 777262"/>
                <a:gd name="connsiteX16" fmla="*/ 548507 w 2303134"/>
                <a:gd name="connsiteY16" fmla="*/ 362959 h 777262"/>
                <a:gd name="connsiteX17" fmla="*/ 560770 w 2303134"/>
                <a:gd name="connsiteY17" fmla="*/ 362959 h 777262"/>
                <a:gd name="connsiteX18" fmla="*/ 560770 w 2303134"/>
                <a:gd name="connsiteY18" fmla="*/ 428400 h 777262"/>
                <a:gd name="connsiteX19" fmla="*/ 611197 w 2303134"/>
                <a:gd name="connsiteY19" fmla="*/ 428400 h 777262"/>
                <a:gd name="connsiteX20" fmla="*/ 611197 w 2303134"/>
                <a:gd name="connsiteY20" fmla="*/ 493840 h 777262"/>
                <a:gd name="connsiteX21" fmla="*/ 814624 w 2303134"/>
                <a:gd name="connsiteY21" fmla="*/ 493840 h 777262"/>
                <a:gd name="connsiteX22" fmla="*/ 814624 w 2303134"/>
                <a:gd name="connsiteY22" fmla="*/ 563635 h 777262"/>
                <a:gd name="connsiteX23" fmla="*/ 868374 w 2303134"/>
                <a:gd name="connsiteY23" fmla="*/ 563635 h 777262"/>
                <a:gd name="connsiteX24" fmla="*/ 868374 w 2303134"/>
                <a:gd name="connsiteY24" fmla="*/ 630795 h 777262"/>
                <a:gd name="connsiteX25" fmla="*/ 888431 w 2303134"/>
                <a:gd name="connsiteY25" fmla="*/ 630795 h 777262"/>
                <a:gd name="connsiteX26" fmla="*/ 888431 w 2303134"/>
                <a:gd name="connsiteY26" fmla="*/ 702309 h 777262"/>
                <a:gd name="connsiteX27" fmla="*/ 1233511 w 2303134"/>
                <a:gd name="connsiteY27" fmla="*/ 702309 h 777262"/>
                <a:gd name="connsiteX28" fmla="*/ 1233511 w 2303134"/>
                <a:gd name="connsiteY28" fmla="*/ 777262 h 777262"/>
                <a:gd name="connsiteX29" fmla="*/ 2303135 w 2303134"/>
                <a:gd name="connsiteY29" fmla="*/ 777262 h 7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303134" h="777262">
                  <a:moveTo>
                    <a:pt x="0" y="0"/>
                  </a:moveTo>
                  <a:lnTo>
                    <a:pt x="43092" y="0"/>
                  </a:lnTo>
                  <a:lnTo>
                    <a:pt x="43092" y="57074"/>
                  </a:lnTo>
                  <a:lnTo>
                    <a:pt x="49166" y="57074"/>
                  </a:lnTo>
                  <a:lnTo>
                    <a:pt x="49166" y="77818"/>
                  </a:lnTo>
                  <a:lnTo>
                    <a:pt x="55355" y="77818"/>
                  </a:lnTo>
                  <a:lnTo>
                    <a:pt x="55355" y="111283"/>
                  </a:lnTo>
                  <a:lnTo>
                    <a:pt x="67618" y="111283"/>
                  </a:lnTo>
                  <a:lnTo>
                    <a:pt x="67618" y="176150"/>
                  </a:lnTo>
                  <a:lnTo>
                    <a:pt x="247665" y="176150"/>
                  </a:lnTo>
                  <a:lnTo>
                    <a:pt x="247665" y="201937"/>
                  </a:lnTo>
                  <a:lnTo>
                    <a:pt x="516647" y="201937"/>
                  </a:lnTo>
                  <a:lnTo>
                    <a:pt x="516647" y="267950"/>
                  </a:lnTo>
                  <a:lnTo>
                    <a:pt x="525013" y="267950"/>
                  </a:lnTo>
                  <a:lnTo>
                    <a:pt x="525013" y="333276"/>
                  </a:lnTo>
                  <a:lnTo>
                    <a:pt x="548507" y="333276"/>
                  </a:lnTo>
                  <a:lnTo>
                    <a:pt x="548507" y="362959"/>
                  </a:lnTo>
                  <a:lnTo>
                    <a:pt x="560770" y="362959"/>
                  </a:lnTo>
                  <a:lnTo>
                    <a:pt x="560770" y="428400"/>
                  </a:lnTo>
                  <a:lnTo>
                    <a:pt x="611197" y="428400"/>
                  </a:lnTo>
                  <a:lnTo>
                    <a:pt x="611197" y="493840"/>
                  </a:lnTo>
                  <a:lnTo>
                    <a:pt x="814624" y="493840"/>
                  </a:lnTo>
                  <a:lnTo>
                    <a:pt x="814624" y="563635"/>
                  </a:lnTo>
                  <a:lnTo>
                    <a:pt x="868374" y="563635"/>
                  </a:lnTo>
                  <a:lnTo>
                    <a:pt x="868374" y="630795"/>
                  </a:lnTo>
                  <a:lnTo>
                    <a:pt x="888431" y="630795"/>
                  </a:lnTo>
                  <a:lnTo>
                    <a:pt x="888431" y="702309"/>
                  </a:lnTo>
                  <a:lnTo>
                    <a:pt x="1233511" y="702309"/>
                  </a:lnTo>
                  <a:lnTo>
                    <a:pt x="1233511" y="777262"/>
                  </a:lnTo>
                  <a:lnTo>
                    <a:pt x="2303135" y="777262"/>
                  </a:lnTo>
                </a:path>
              </a:pathLst>
            </a:custGeom>
            <a:noFill/>
            <a:ln w="19050" cap="flat">
              <a:solidFill>
                <a:srgbClr val="00A2E1"/>
              </a:solidFill>
              <a:prstDash val="solid"/>
              <a:miter/>
            </a:ln>
          </p:spPr>
          <p:txBody>
            <a:bodyPr rtlCol="0" anchor="ctr"/>
            <a:lstStyle/>
            <a:p>
              <a:pPr rtl="0"/>
              <a:endParaRPr lang="en-US">
                <a:latin typeface="+mn-lt"/>
              </a:endParaRPr>
            </a:p>
          </p:txBody>
        </p:sp>
        <p:grpSp>
          <p:nvGrpSpPr>
            <p:cNvPr id="928" name="Graphic 658">
              <a:extLst>
                <a:ext uri="{FF2B5EF4-FFF2-40B4-BE49-F238E27FC236}">
                  <a16:creationId xmlns:a16="http://schemas.microsoft.com/office/drawing/2014/main" id="{53C9263D-B722-8708-A50C-209F9F41E6D4}"/>
                </a:ext>
              </a:extLst>
            </p:cNvPr>
            <p:cNvGrpSpPr/>
            <p:nvPr/>
          </p:nvGrpSpPr>
          <p:grpSpPr>
            <a:xfrm>
              <a:off x="5335672" y="4398284"/>
              <a:ext cx="1831184" cy="640536"/>
              <a:chOff x="5335672" y="4398284"/>
              <a:chExt cx="1831184" cy="640536"/>
            </a:xfrm>
          </p:grpSpPr>
          <p:sp>
            <p:nvSpPr>
              <p:cNvPr id="929" name="Freeform: Shape 928">
                <a:extLst>
                  <a:ext uri="{FF2B5EF4-FFF2-40B4-BE49-F238E27FC236}">
                    <a16:creationId xmlns:a16="http://schemas.microsoft.com/office/drawing/2014/main" id="{8C2EF939-5B88-B662-6855-3B258ED5E4ED}"/>
                  </a:ext>
                </a:extLst>
              </p:cNvPr>
              <p:cNvSpPr/>
              <p:nvPr/>
            </p:nvSpPr>
            <p:spPr>
              <a:xfrm>
                <a:off x="5335672" y="4398284"/>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grpSp>
            <p:nvGrpSpPr>
              <p:cNvPr id="930" name="Graphic 658">
                <a:extLst>
                  <a:ext uri="{FF2B5EF4-FFF2-40B4-BE49-F238E27FC236}">
                    <a16:creationId xmlns:a16="http://schemas.microsoft.com/office/drawing/2014/main" id="{600FBE5C-68FA-9631-A0E7-0F7BBE91B080}"/>
                  </a:ext>
                </a:extLst>
              </p:cNvPr>
              <p:cNvGrpSpPr/>
              <p:nvPr/>
            </p:nvGrpSpPr>
            <p:grpSpPr>
              <a:xfrm>
                <a:off x="5672730" y="4692364"/>
                <a:ext cx="62919" cy="62919"/>
                <a:chOff x="5672730" y="4692364"/>
                <a:chExt cx="62919" cy="62919"/>
              </a:xfrm>
            </p:grpSpPr>
            <p:sp>
              <p:nvSpPr>
                <p:cNvPr id="943" name="Freeform: Shape 942">
                  <a:extLst>
                    <a:ext uri="{FF2B5EF4-FFF2-40B4-BE49-F238E27FC236}">
                      <a16:creationId xmlns:a16="http://schemas.microsoft.com/office/drawing/2014/main" id="{158F888E-DDA3-0796-5596-0D20FD41A415}"/>
                    </a:ext>
                  </a:extLst>
                </p:cNvPr>
                <p:cNvSpPr/>
                <p:nvPr/>
              </p:nvSpPr>
              <p:spPr>
                <a:xfrm>
                  <a:off x="5704132" y="4692364"/>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44" name="Freeform: Shape 943">
                  <a:extLst>
                    <a:ext uri="{FF2B5EF4-FFF2-40B4-BE49-F238E27FC236}">
                      <a16:creationId xmlns:a16="http://schemas.microsoft.com/office/drawing/2014/main" id="{127C9A92-D689-54F3-B642-401AE0CC91EC}"/>
                    </a:ext>
                  </a:extLst>
                </p:cNvPr>
                <p:cNvSpPr/>
                <p:nvPr/>
              </p:nvSpPr>
              <p:spPr>
                <a:xfrm>
                  <a:off x="5672730" y="4723881"/>
                  <a:ext cx="62919" cy="11460"/>
                </a:xfrm>
                <a:custGeom>
                  <a:avLst/>
                  <a:gdLst>
                    <a:gd name="connsiteX0" fmla="*/ 0 w 62919"/>
                    <a:gd name="connsiteY0" fmla="*/ 0 h 11460"/>
                    <a:gd name="connsiteX1" fmla="*/ 62919 w 62919"/>
                    <a:gd name="connsiteY1" fmla="*/ 0 h 11460"/>
                  </a:gdLst>
                  <a:ahLst/>
                  <a:cxnLst>
                    <a:cxn ang="0">
                      <a:pos x="connsiteX0" y="connsiteY0"/>
                    </a:cxn>
                    <a:cxn ang="0">
                      <a:pos x="connsiteX1" y="connsiteY1"/>
                    </a:cxn>
                  </a:cxnLst>
                  <a:rect l="l" t="t" r="r" b="b"/>
                  <a:pathLst>
                    <a:path w="62919" h="11460">
                      <a:moveTo>
                        <a:pt x="0" y="0"/>
                      </a:moveTo>
                      <a:lnTo>
                        <a:pt x="62919" y="0"/>
                      </a:lnTo>
                    </a:path>
                  </a:pathLst>
                </a:custGeom>
                <a:ln w="19050" cap="flat">
                  <a:solidFill>
                    <a:srgbClr val="00A2E1"/>
                  </a:solidFill>
                  <a:prstDash val="solid"/>
                  <a:miter/>
                </a:ln>
              </p:spPr>
              <p:txBody>
                <a:bodyPr rtlCol="0" anchor="ctr"/>
                <a:lstStyle/>
                <a:p>
                  <a:pPr rtl="0"/>
                  <a:endParaRPr lang="en-US">
                    <a:latin typeface="+mn-lt"/>
                  </a:endParaRPr>
                </a:p>
              </p:txBody>
            </p:sp>
          </p:grpSp>
          <p:sp>
            <p:nvSpPr>
              <p:cNvPr id="931" name="Freeform: Shape 930">
                <a:extLst>
                  <a:ext uri="{FF2B5EF4-FFF2-40B4-BE49-F238E27FC236}">
                    <a16:creationId xmlns:a16="http://schemas.microsoft.com/office/drawing/2014/main" id="{585A4DE7-37C4-C56D-BFB9-D084C8BC99C7}"/>
                  </a:ext>
                </a:extLst>
              </p:cNvPr>
              <p:cNvSpPr/>
              <p:nvPr/>
            </p:nvSpPr>
            <p:spPr>
              <a:xfrm>
                <a:off x="6030532" y="4901292"/>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2" name="Freeform: Shape 931">
                <a:extLst>
                  <a:ext uri="{FF2B5EF4-FFF2-40B4-BE49-F238E27FC236}">
                    <a16:creationId xmlns:a16="http://schemas.microsoft.com/office/drawing/2014/main" id="{68730C80-C3D0-8DBB-F50F-00D8F5655D81}"/>
                  </a:ext>
                </a:extLst>
              </p:cNvPr>
              <p:cNvSpPr/>
              <p:nvPr/>
            </p:nvSpPr>
            <p:spPr>
              <a:xfrm>
                <a:off x="6533196"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3" name="Freeform: Shape 932">
                <a:extLst>
                  <a:ext uri="{FF2B5EF4-FFF2-40B4-BE49-F238E27FC236}">
                    <a16:creationId xmlns:a16="http://schemas.microsoft.com/office/drawing/2014/main" id="{1643E408-4738-7B66-2D7B-405E81BEBBC4}"/>
                  </a:ext>
                </a:extLst>
              </p:cNvPr>
              <p:cNvSpPr/>
              <p:nvPr/>
            </p:nvSpPr>
            <p:spPr>
              <a:xfrm>
                <a:off x="6579268"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4" name="Freeform: Shape 933">
                <a:extLst>
                  <a:ext uri="{FF2B5EF4-FFF2-40B4-BE49-F238E27FC236}">
                    <a16:creationId xmlns:a16="http://schemas.microsoft.com/office/drawing/2014/main" id="{8B210F00-41E3-DE28-4BD7-70C862793660}"/>
                  </a:ext>
                </a:extLst>
              </p:cNvPr>
              <p:cNvSpPr/>
              <p:nvPr/>
            </p:nvSpPr>
            <p:spPr>
              <a:xfrm>
                <a:off x="6625340"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5" name="Freeform: Shape 934">
                <a:extLst>
                  <a:ext uri="{FF2B5EF4-FFF2-40B4-BE49-F238E27FC236}">
                    <a16:creationId xmlns:a16="http://schemas.microsoft.com/office/drawing/2014/main" id="{F74B5950-9381-BF22-58D6-26BFEA42C056}"/>
                  </a:ext>
                </a:extLst>
              </p:cNvPr>
              <p:cNvSpPr/>
              <p:nvPr/>
            </p:nvSpPr>
            <p:spPr>
              <a:xfrm>
                <a:off x="6684821"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6" name="Freeform: Shape 935">
                <a:extLst>
                  <a:ext uri="{FF2B5EF4-FFF2-40B4-BE49-F238E27FC236}">
                    <a16:creationId xmlns:a16="http://schemas.microsoft.com/office/drawing/2014/main" id="{23F21E17-E7E1-C997-9057-6E5F89CEF6EC}"/>
                  </a:ext>
                </a:extLst>
              </p:cNvPr>
              <p:cNvSpPr/>
              <p:nvPr/>
            </p:nvSpPr>
            <p:spPr>
              <a:xfrm>
                <a:off x="6736279"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7" name="Freeform: Shape 936">
                <a:extLst>
                  <a:ext uri="{FF2B5EF4-FFF2-40B4-BE49-F238E27FC236}">
                    <a16:creationId xmlns:a16="http://schemas.microsoft.com/office/drawing/2014/main" id="{35E32056-130D-096D-16C7-25F601B6BEE1}"/>
                  </a:ext>
                </a:extLst>
              </p:cNvPr>
              <p:cNvSpPr/>
              <p:nvPr/>
            </p:nvSpPr>
            <p:spPr>
              <a:xfrm>
                <a:off x="6793124"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8" name="Freeform: Shape 937">
                <a:extLst>
                  <a:ext uri="{FF2B5EF4-FFF2-40B4-BE49-F238E27FC236}">
                    <a16:creationId xmlns:a16="http://schemas.microsoft.com/office/drawing/2014/main" id="{4E12198F-3775-250F-264F-4F0FF6F2E008}"/>
                  </a:ext>
                </a:extLst>
              </p:cNvPr>
              <p:cNvSpPr/>
              <p:nvPr/>
            </p:nvSpPr>
            <p:spPr>
              <a:xfrm>
                <a:off x="6845499"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9" name="Freeform: Shape 938">
                <a:extLst>
                  <a:ext uri="{FF2B5EF4-FFF2-40B4-BE49-F238E27FC236}">
                    <a16:creationId xmlns:a16="http://schemas.microsoft.com/office/drawing/2014/main" id="{9775F6B7-A264-BB9F-4137-A67EB2FBB9C0}"/>
                  </a:ext>
                </a:extLst>
              </p:cNvPr>
              <p:cNvSpPr/>
              <p:nvPr/>
            </p:nvSpPr>
            <p:spPr>
              <a:xfrm>
                <a:off x="6964690"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40" name="Freeform: Shape 939">
                <a:extLst>
                  <a:ext uri="{FF2B5EF4-FFF2-40B4-BE49-F238E27FC236}">
                    <a16:creationId xmlns:a16="http://schemas.microsoft.com/office/drawing/2014/main" id="{D60BA603-19D1-E9ED-55ED-742D54A23E0F}"/>
                  </a:ext>
                </a:extLst>
              </p:cNvPr>
              <p:cNvSpPr/>
              <p:nvPr/>
            </p:nvSpPr>
            <p:spPr>
              <a:xfrm>
                <a:off x="7088351"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41" name="Freeform: Shape 940">
                <a:extLst>
                  <a:ext uri="{FF2B5EF4-FFF2-40B4-BE49-F238E27FC236}">
                    <a16:creationId xmlns:a16="http://schemas.microsoft.com/office/drawing/2014/main" id="{FAB80A6C-985A-A3ED-A27D-39DEEC34E572}"/>
                  </a:ext>
                </a:extLst>
              </p:cNvPr>
              <p:cNvSpPr/>
              <p:nvPr/>
            </p:nvSpPr>
            <p:spPr>
              <a:xfrm>
                <a:off x="7137976"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42" name="Freeform: Shape 941">
                <a:extLst>
                  <a:ext uri="{FF2B5EF4-FFF2-40B4-BE49-F238E27FC236}">
                    <a16:creationId xmlns:a16="http://schemas.microsoft.com/office/drawing/2014/main" id="{D065A40F-5D47-F50D-E4F2-6EBE77792A77}"/>
                  </a:ext>
                </a:extLst>
              </p:cNvPr>
              <p:cNvSpPr/>
              <p:nvPr/>
            </p:nvSpPr>
            <p:spPr>
              <a:xfrm>
                <a:off x="7166856"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grpSp>
      </p:grpSp>
      <p:grpSp>
        <p:nvGrpSpPr>
          <p:cNvPr id="945" name="Graphic 659">
            <a:extLst>
              <a:ext uri="{FF2B5EF4-FFF2-40B4-BE49-F238E27FC236}">
                <a16:creationId xmlns:a16="http://schemas.microsoft.com/office/drawing/2014/main" id="{A568FFD0-94D1-C3A5-47A1-C9E04B56529E}"/>
              </a:ext>
            </a:extLst>
          </p:cNvPr>
          <p:cNvGrpSpPr/>
          <p:nvPr/>
        </p:nvGrpSpPr>
        <p:grpSpPr>
          <a:xfrm>
            <a:off x="10035612" y="4711294"/>
            <a:ext cx="11507" cy="1079593"/>
            <a:chOff x="10035612" y="4711294"/>
            <a:chExt cx="11507" cy="1079593"/>
          </a:xfrm>
        </p:grpSpPr>
        <p:sp>
          <p:nvSpPr>
            <p:cNvPr id="946" name="Freeform: Shape 945">
              <a:extLst>
                <a:ext uri="{FF2B5EF4-FFF2-40B4-BE49-F238E27FC236}">
                  <a16:creationId xmlns:a16="http://schemas.microsoft.com/office/drawing/2014/main" id="{3D39BA01-F3CE-6599-0813-94E72A5A5930}"/>
                </a:ext>
              </a:extLst>
            </p:cNvPr>
            <p:cNvSpPr/>
            <p:nvPr/>
          </p:nvSpPr>
          <p:spPr>
            <a:xfrm>
              <a:off x="10035612" y="4711294"/>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sp>
          <p:nvSpPr>
            <p:cNvPr id="947" name="Freeform: Shape 946">
              <a:extLst>
                <a:ext uri="{FF2B5EF4-FFF2-40B4-BE49-F238E27FC236}">
                  <a16:creationId xmlns:a16="http://schemas.microsoft.com/office/drawing/2014/main" id="{0FFD3ED3-0CC9-0001-EC68-E7D57EB42EE0}"/>
                </a:ext>
              </a:extLst>
            </p:cNvPr>
            <p:cNvSpPr/>
            <p:nvPr/>
          </p:nvSpPr>
          <p:spPr>
            <a:xfrm>
              <a:off x="10035612" y="4740292"/>
              <a:ext cx="11507" cy="1027466"/>
            </a:xfrm>
            <a:custGeom>
              <a:avLst/>
              <a:gdLst>
                <a:gd name="connsiteX0" fmla="*/ 0 w 11507"/>
                <a:gd name="connsiteY0" fmla="*/ 0 h 1027466"/>
                <a:gd name="connsiteX1" fmla="*/ 0 w 11507"/>
                <a:gd name="connsiteY1" fmla="*/ 1027466 h 1027466"/>
              </a:gdLst>
              <a:ahLst/>
              <a:cxnLst>
                <a:cxn ang="0">
                  <a:pos x="connsiteX0" y="connsiteY0"/>
                </a:cxn>
                <a:cxn ang="0">
                  <a:pos x="connsiteX1" y="connsiteY1"/>
                </a:cxn>
              </a:cxnLst>
              <a:rect l="l" t="t" r="r" b="b"/>
              <a:pathLst>
                <a:path w="11507" h="1027466">
                  <a:moveTo>
                    <a:pt x="0" y="0"/>
                  </a:moveTo>
                  <a:lnTo>
                    <a:pt x="0" y="1027466"/>
                  </a:lnTo>
                </a:path>
              </a:pathLst>
            </a:custGeom>
            <a:ln w="19050" cap="flat">
              <a:solidFill>
                <a:srgbClr val="969696"/>
              </a:solidFill>
              <a:custDash>
                <a:ds d="0" sp="0"/>
                <a:ds d="229500" sp="76500"/>
              </a:custDash>
              <a:miter/>
            </a:ln>
          </p:spPr>
          <p:txBody>
            <a:bodyPr rtlCol="0" anchor="ctr"/>
            <a:lstStyle/>
            <a:p>
              <a:pPr rtl="0"/>
              <a:endParaRPr lang="en-US">
                <a:latin typeface="+mn-lt"/>
              </a:endParaRPr>
            </a:p>
          </p:txBody>
        </p:sp>
        <p:sp>
          <p:nvSpPr>
            <p:cNvPr id="948" name="Freeform: Shape 947">
              <a:extLst>
                <a:ext uri="{FF2B5EF4-FFF2-40B4-BE49-F238E27FC236}">
                  <a16:creationId xmlns:a16="http://schemas.microsoft.com/office/drawing/2014/main" id="{56C36CA2-BCD9-C758-A53E-4A59CC6336B6}"/>
                </a:ext>
              </a:extLst>
            </p:cNvPr>
            <p:cNvSpPr/>
            <p:nvPr/>
          </p:nvSpPr>
          <p:spPr>
            <a:xfrm>
              <a:off x="10035612" y="5773627"/>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949" name="Graphic 659">
            <a:extLst>
              <a:ext uri="{FF2B5EF4-FFF2-40B4-BE49-F238E27FC236}">
                <a16:creationId xmlns:a16="http://schemas.microsoft.com/office/drawing/2014/main" id="{EB2AA1AB-28BD-24D7-9744-ABEFF83DBE77}"/>
              </a:ext>
            </a:extLst>
          </p:cNvPr>
          <p:cNvGrpSpPr/>
          <p:nvPr/>
        </p:nvGrpSpPr>
        <p:grpSpPr>
          <a:xfrm>
            <a:off x="10775632" y="4774468"/>
            <a:ext cx="11507" cy="1016419"/>
            <a:chOff x="10775632" y="4774468"/>
            <a:chExt cx="11507" cy="1016419"/>
          </a:xfrm>
        </p:grpSpPr>
        <p:sp>
          <p:nvSpPr>
            <p:cNvPr id="950" name="Freeform: Shape 949">
              <a:extLst>
                <a:ext uri="{FF2B5EF4-FFF2-40B4-BE49-F238E27FC236}">
                  <a16:creationId xmlns:a16="http://schemas.microsoft.com/office/drawing/2014/main" id="{69434C0E-4315-2354-63D2-7B26C8C8F125}"/>
                </a:ext>
              </a:extLst>
            </p:cNvPr>
            <p:cNvSpPr/>
            <p:nvPr/>
          </p:nvSpPr>
          <p:spPr>
            <a:xfrm>
              <a:off x="10775632" y="4774468"/>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sp>
          <p:nvSpPr>
            <p:cNvPr id="951" name="Freeform: Shape 950">
              <a:extLst>
                <a:ext uri="{FF2B5EF4-FFF2-40B4-BE49-F238E27FC236}">
                  <a16:creationId xmlns:a16="http://schemas.microsoft.com/office/drawing/2014/main" id="{C8ADA52A-59EA-2A0B-FF57-FE10BB11D2DE}"/>
                </a:ext>
              </a:extLst>
            </p:cNvPr>
            <p:cNvSpPr/>
            <p:nvPr/>
          </p:nvSpPr>
          <p:spPr>
            <a:xfrm>
              <a:off x="10775632" y="4803350"/>
              <a:ext cx="11507" cy="964407"/>
            </a:xfrm>
            <a:custGeom>
              <a:avLst/>
              <a:gdLst>
                <a:gd name="connsiteX0" fmla="*/ 0 w 11507"/>
                <a:gd name="connsiteY0" fmla="*/ 0 h 964407"/>
                <a:gd name="connsiteX1" fmla="*/ 0 w 11507"/>
                <a:gd name="connsiteY1" fmla="*/ 964408 h 964407"/>
              </a:gdLst>
              <a:ahLst/>
              <a:cxnLst>
                <a:cxn ang="0">
                  <a:pos x="connsiteX0" y="connsiteY0"/>
                </a:cxn>
                <a:cxn ang="0">
                  <a:pos x="connsiteX1" y="connsiteY1"/>
                </a:cxn>
              </a:cxnLst>
              <a:rect l="l" t="t" r="r" b="b"/>
              <a:pathLst>
                <a:path w="11507" h="964407">
                  <a:moveTo>
                    <a:pt x="0" y="0"/>
                  </a:moveTo>
                  <a:lnTo>
                    <a:pt x="0" y="964408"/>
                  </a:lnTo>
                </a:path>
              </a:pathLst>
            </a:custGeom>
            <a:ln w="19050" cap="flat">
              <a:solidFill>
                <a:srgbClr val="969696"/>
              </a:solidFill>
              <a:custDash>
                <a:ds d="0" sp="0"/>
                <a:ds d="225750" sp="75000"/>
              </a:custDash>
              <a:miter/>
            </a:ln>
          </p:spPr>
          <p:txBody>
            <a:bodyPr rtlCol="0" anchor="ctr"/>
            <a:lstStyle/>
            <a:p>
              <a:pPr rtl="0"/>
              <a:endParaRPr lang="en-US">
                <a:latin typeface="+mn-lt"/>
              </a:endParaRPr>
            </a:p>
          </p:txBody>
        </p:sp>
        <p:sp>
          <p:nvSpPr>
            <p:cNvPr id="952" name="Freeform: Shape 951">
              <a:extLst>
                <a:ext uri="{FF2B5EF4-FFF2-40B4-BE49-F238E27FC236}">
                  <a16:creationId xmlns:a16="http://schemas.microsoft.com/office/drawing/2014/main" id="{139BC10C-DFAB-AFEA-0A52-D5E5420D6AC3}"/>
                </a:ext>
              </a:extLst>
            </p:cNvPr>
            <p:cNvSpPr/>
            <p:nvPr/>
          </p:nvSpPr>
          <p:spPr>
            <a:xfrm>
              <a:off x="10775632" y="5773627"/>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953" name="Graphic 659">
            <a:extLst>
              <a:ext uri="{FF2B5EF4-FFF2-40B4-BE49-F238E27FC236}">
                <a16:creationId xmlns:a16="http://schemas.microsoft.com/office/drawing/2014/main" id="{D1D4383E-FD7B-0506-7301-3489BBC9AE67}"/>
              </a:ext>
            </a:extLst>
          </p:cNvPr>
          <p:cNvGrpSpPr/>
          <p:nvPr/>
        </p:nvGrpSpPr>
        <p:grpSpPr>
          <a:xfrm>
            <a:off x="8868105" y="4222934"/>
            <a:ext cx="2347557" cy="1628940"/>
            <a:chOff x="8868105" y="4222934"/>
            <a:chExt cx="2347557" cy="1628940"/>
          </a:xfrm>
          <a:noFill/>
        </p:grpSpPr>
        <p:sp>
          <p:nvSpPr>
            <p:cNvPr id="954" name="Freeform: Shape 953">
              <a:extLst>
                <a:ext uri="{FF2B5EF4-FFF2-40B4-BE49-F238E27FC236}">
                  <a16:creationId xmlns:a16="http://schemas.microsoft.com/office/drawing/2014/main" id="{771A2E9F-1E87-FB71-E9A1-2BF37B47181C}"/>
                </a:ext>
              </a:extLst>
            </p:cNvPr>
            <p:cNvSpPr/>
            <p:nvPr/>
          </p:nvSpPr>
          <p:spPr>
            <a:xfrm>
              <a:off x="8868105" y="4222934"/>
              <a:ext cx="2347557" cy="1628825"/>
            </a:xfrm>
            <a:custGeom>
              <a:avLst/>
              <a:gdLst>
                <a:gd name="connsiteX0" fmla="*/ 0 w 2347557"/>
                <a:gd name="connsiteY0" fmla="*/ 0 h 1628825"/>
                <a:gd name="connsiteX1" fmla="*/ 61103 w 2347557"/>
                <a:gd name="connsiteY1" fmla="*/ 0 h 1628825"/>
                <a:gd name="connsiteX2" fmla="*/ 61103 w 2347557"/>
                <a:gd name="connsiteY2" fmla="*/ 1567838 h 1628825"/>
                <a:gd name="connsiteX3" fmla="*/ 2347558 w 2347557"/>
                <a:gd name="connsiteY3" fmla="*/ 1567838 h 1628825"/>
                <a:gd name="connsiteX4" fmla="*/ 2347558 w 2347557"/>
                <a:gd name="connsiteY4" fmla="*/ 1628826 h 1628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7557" h="1628825">
                  <a:moveTo>
                    <a:pt x="0" y="0"/>
                  </a:moveTo>
                  <a:lnTo>
                    <a:pt x="61103" y="0"/>
                  </a:lnTo>
                  <a:lnTo>
                    <a:pt x="61103" y="1567838"/>
                  </a:lnTo>
                  <a:lnTo>
                    <a:pt x="2347558" y="1567838"/>
                  </a:lnTo>
                  <a:lnTo>
                    <a:pt x="2347558" y="1628826"/>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955" name="Freeform: Shape 954">
              <a:extLst>
                <a:ext uri="{FF2B5EF4-FFF2-40B4-BE49-F238E27FC236}">
                  <a16:creationId xmlns:a16="http://schemas.microsoft.com/office/drawing/2014/main" id="{81AF8321-91C1-C11C-589A-972DD444C5DE}"/>
                </a:ext>
              </a:extLst>
            </p:cNvPr>
            <p:cNvSpPr/>
            <p:nvPr/>
          </p:nvSpPr>
          <p:spPr>
            <a:xfrm>
              <a:off x="8868105" y="4536386"/>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56" name="Freeform: Shape 955">
              <a:extLst>
                <a:ext uri="{FF2B5EF4-FFF2-40B4-BE49-F238E27FC236}">
                  <a16:creationId xmlns:a16="http://schemas.microsoft.com/office/drawing/2014/main" id="{20E685FF-F301-5BF9-A8A9-E1EF0A023989}"/>
                </a:ext>
              </a:extLst>
            </p:cNvPr>
            <p:cNvSpPr/>
            <p:nvPr/>
          </p:nvSpPr>
          <p:spPr>
            <a:xfrm>
              <a:off x="8868105" y="4852946"/>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57" name="Freeform: Shape 956">
              <a:extLst>
                <a:ext uri="{FF2B5EF4-FFF2-40B4-BE49-F238E27FC236}">
                  <a16:creationId xmlns:a16="http://schemas.microsoft.com/office/drawing/2014/main" id="{BD4C699A-035A-44E8-2CE1-660D4292D97B}"/>
                </a:ext>
              </a:extLst>
            </p:cNvPr>
            <p:cNvSpPr/>
            <p:nvPr/>
          </p:nvSpPr>
          <p:spPr>
            <a:xfrm>
              <a:off x="8868105" y="5169505"/>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58" name="Freeform: Shape 957">
              <a:extLst>
                <a:ext uri="{FF2B5EF4-FFF2-40B4-BE49-F238E27FC236}">
                  <a16:creationId xmlns:a16="http://schemas.microsoft.com/office/drawing/2014/main" id="{00CDC640-43EB-CBC1-A142-65D159AB6209}"/>
                </a:ext>
              </a:extLst>
            </p:cNvPr>
            <p:cNvSpPr/>
            <p:nvPr/>
          </p:nvSpPr>
          <p:spPr>
            <a:xfrm>
              <a:off x="8868105" y="5486065"/>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59" name="Freeform: Shape 958">
              <a:extLst>
                <a:ext uri="{FF2B5EF4-FFF2-40B4-BE49-F238E27FC236}">
                  <a16:creationId xmlns:a16="http://schemas.microsoft.com/office/drawing/2014/main" id="{961EEBE3-CDA4-ACFD-DF3B-AB106DDBF110}"/>
                </a:ext>
              </a:extLst>
            </p:cNvPr>
            <p:cNvSpPr/>
            <p:nvPr/>
          </p:nvSpPr>
          <p:spPr>
            <a:xfrm>
              <a:off x="8868105" y="5790887"/>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60" name="Freeform: Shape 959">
              <a:extLst>
                <a:ext uri="{FF2B5EF4-FFF2-40B4-BE49-F238E27FC236}">
                  <a16:creationId xmlns:a16="http://schemas.microsoft.com/office/drawing/2014/main" id="{CB15477B-66C9-CA7E-BDA4-6B707B29B3EA}"/>
                </a:ext>
              </a:extLst>
            </p:cNvPr>
            <p:cNvSpPr/>
            <p:nvPr/>
          </p:nvSpPr>
          <p:spPr>
            <a:xfrm>
              <a:off x="8928286"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1" name="Freeform: Shape 960">
              <a:extLst>
                <a:ext uri="{FF2B5EF4-FFF2-40B4-BE49-F238E27FC236}">
                  <a16:creationId xmlns:a16="http://schemas.microsoft.com/office/drawing/2014/main" id="{26E0E819-DCCF-7C95-BC39-B288407F146D}"/>
                </a:ext>
              </a:extLst>
            </p:cNvPr>
            <p:cNvSpPr/>
            <p:nvPr/>
          </p:nvSpPr>
          <p:spPr>
            <a:xfrm>
              <a:off x="9302496"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2" name="Freeform: Shape 961">
              <a:extLst>
                <a:ext uri="{FF2B5EF4-FFF2-40B4-BE49-F238E27FC236}">
                  <a16:creationId xmlns:a16="http://schemas.microsoft.com/office/drawing/2014/main" id="{37FA9BAE-4BDC-9D1B-9F5C-384B95F17069}"/>
                </a:ext>
              </a:extLst>
            </p:cNvPr>
            <p:cNvSpPr/>
            <p:nvPr/>
          </p:nvSpPr>
          <p:spPr>
            <a:xfrm>
              <a:off x="9663703"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3" name="Freeform: Shape 962">
              <a:extLst>
                <a:ext uri="{FF2B5EF4-FFF2-40B4-BE49-F238E27FC236}">
                  <a16:creationId xmlns:a16="http://schemas.microsoft.com/office/drawing/2014/main" id="{EC24F972-D2F0-07E3-5EEE-5DBE77D2CC66}"/>
                </a:ext>
              </a:extLst>
            </p:cNvPr>
            <p:cNvSpPr/>
            <p:nvPr/>
          </p:nvSpPr>
          <p:spPr>
            <a:xfrm>
              <a:off x="10035612"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4" name="Freeform: Shape 963">
              <a:extLst>
                <a:ext uri="{FF2B5EF4-FFF2-40B4-BE49-F238E27FC236}">
                  <a16:creationId xmlns:a16="http://schemas.microsoft.com/office/drawing/2014/main" id="{B9625B54-6159-BA9E-F3B1-D9B882C3C243}"/>
                </a:ext>
              </a:extLst>
            </p:cNvPr>
            <p:cNvSpPr/>
            <p:nvPr/>
          </p:nvSpPr>
          <p:spPr>
            <a:xfrm>
              <a:off x="10409822"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5" name="Freeform: Shape 964">
              <a:extLst>
                <a:ext uri="{FF2B5EF4-FFF2-40B4-BE49-F238E27FC236}">
                  <a16:creationId xmlns:a16="http://schemas.microsoft.com/office/drawing/2014/main" id="{CA405B6B-8944-0F76-D34E-C89AF55DCC43}"/>
                </a:ext>
              </a:extLst>
            </p:cNvPr>
            <p:cNvSpPr/>
            <p:nvPr/>
          </p:nvSpPr>
          <p:spPr>
            <a:xfrm>
              <a:off x="10775632"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966" name="Graphic 659">
            <a:extLst>
              <a:ext uri="{FF2B5EF4-FFF2-40B4-BE49-F238E27FC236}">
                <a16:creationId xmlns:a16="http://schemas.microsoft.com/office/drawing/2014/main" id="{57326D03-5183-89BE-3522-F90318B55982}"/>
              </a:ext>
            </a:extLst>
          </p:cNvPr>
          <p:cNvGrpSpPr/>
          <p:nvPr/>
        </p:nvGrpSpPr>
        <p:grpSpPr>
          <a:xfrm>
            <a:off x="8936226" y="4222934"/>
            <a:ext cx="2346291" cy="551533"/>
            <a:chOff x="8936226" y="4222934"/>
            <a:chExt cx="2346291" cy="551533"/>
          </a:xfrm>
          <a:noFill/>
        </p:grpSpPr>
        <p:grpSp>
          <p:nvGrpSpPr>
            <p:cNvPr id="967" name="Graphic 659">
              <a:extLst>
                <a:ext uri="{FF2B5EF4-FFF2-40B4-BE49-F238E27FC236}">
                  <a16:creationId xmlns:a16="http://schemas.microsoft.com/office/drawing/2014/main" id="{1F696AF6-B643-8A02-253A-8027D2A6BCA1}"/>
                </a:ext>
              </a:extLst>
            </p:cNvPr>
            <p:cNvGrpSpPr/>
            <p:nvPr/>
          </p:nvGrpSpPr>
          <p:grpSpPr>
            <a:xfrm>
              <a:off x="10066221" y="4679764"/>
              <a:ext cx="1216297" cy="94703"/>
              <a:chOff x="10066221" y="4679764"/>
              <a:chExt cx="1216297" cy="94703"/>
            </a:xfrm>
          </p:grpSpPr>
          <p:grpSp>
            <p:nvGrpSpPr>
              <p:cNvPr id="969" name="Graphic 659">
                <a:extLst>
                  <a:ext uri="{FF2B5EF4-FFF2-40B4-BE49-F238E27FC236}">
                    <a16:creationId xmlns:a16="http://schemas.microsoft.com/office/drawing/2014/main" id="{3F744B43-2EBD-C9C7-5FCA-60F38E09E6A0}"/>
                  </a:ext>
                </a:extLst>
              </p:cNvPr>
              <p:cNvGrpSpPr/>
              <p:nvPr/>
            </p:nvGrpSpPr>
            <p:grpSpPr>
              <a:xfrm>
                <a:off x="10600839" y="4679764"/>
                <a:ext cx="63173" cy="63173"/>
                <a:chOff x="10600839" y="4679764"/>
                <a:chExt cx="63173" cy="63173"/>
              </a:xfrm>
            </p:grpSpPr>
            <p:sp>
              <p:nvSpPr>
                <p:cNvPr id="984" name="Freeform: Shape 983">
                  <a:extLst>
                    <a:ext uri="{FF2B5EF4-FFF2-40B4-BE49-F238E27FC236}">
                      <a16:creationId xmlns:a16="http://schemas.microsoft.com/office/drawing/2014/main" id="{8516FC75-58A6-B290-4992-F2A2CF1B75A3}"/>
                    </a:ext>
                  </a:extLst>
                </p:cNvPr>
                <p:cNvSpPr/>
                <p:nvPr/>
              </p:nvSpPr>
              <p:spPr>
                <a:xfrm>
                  <a:off x="10632369" y="4679764"/>
                  <a:ext cx="11507" cy="63173"/>
                </a:xfrm>
                <a:custGeom>
                  <a:avLst/>
                  <a:gdLst>
                    <a:gd name="connsiteX0" fmla="*/ 0 w 11507"/>
                    <a:gd name="connsiteY0" fmla="*/ 63174 h 63173"/>
                    <a:gd name="connsiteX1" fmla="*/ 0 w 11507"/>
                    <a:gd name="connsiteY1" fmla="*/ 0 h 63173"/>
                  </a:gdLst>
                  <a:ahLst/>
                  <a:cxnLst>
                    <a:cxn ang="0">
                      <a:pos x="connsiteX0" y="connsiteY0"/>
                    </a:cxn>
                    <a:cxn ang="0">
                      <a:pos x="connsiteX1" y="connsiteY1"/>
                    </a:cxn>
                  </a:cxnLst>
                  <a:rect l="l" t="t" r="r" b="b"/>
                  <a:pathLst>
                    <a:path w="11507" h="63173">
                      <a:moveTo>
                        <a:pt x="0" y="63174"/>
                      </a:moveTo>
                      <a:lnTo>
                        <a:pt x="0" y="0"/>
                      </a:lnTo>
                    </a:path>
                  </a:pathLst>
                </a:custGeom>
                <a:ln w="19050" cap="flat">
                  <a:solidFill>
                    <a:srgbClr val="00A2E1"/>
                  </a:solidFill>
                  <a:prstDash val="solid"/>
                  <a:miter/>
                </a:ln>
              </p:spPr>
              <p:txBody>
                <a:bodyPr rtlCol="0" anchor="ctr"/>
                <a:lstStyle/>
                <a:p>
                  <a:pPr rtl="0"/>
                  <a:endParaRPr lang="en-US">
                    <a:latin typeface="+mn-lt"/>
                  </a:endParaRPr>
                </a:p>
              </p:txBody>
            </p:sp>
            <p:sp>
              <p:nvSpPr>
                <p:cNvPr id="985" name="Freeform: Shape 984">
                  <a:extLst>
                    <a:ext uri="{FF2B5EF4-FFF2-40B4-BE49-F238E27FC236}">
                      <a16:creationId xmlns:a16="http://schemas.microsoft.com/office/drawing/2014/main" id="{B58E7E12-C1AE-3129-CE5D-FE669B985DA9}"/>
                    </a:ext>
                  </a:extLst>
                </p:cNvPr>
                <p:cNvSpPr/>
                <p:nvPr/>
              </p:nvSpPr>
              <p:spPr>
                <a:xfrm>
                  <a:off x="10600839" y="4711294"/>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00A2E1"/>
                  </a:solidFill>
                  <a:prstDash val="solid"/>
                  <a:miter/>
                </a:ln>
              </p:spPr>
              <p:txBody>
                <a:bodyPr rtlCol="0" anchor="ctr"/>
                <a:lstStyle/>
                <a:p>
                  <a:pPr rtl="0"/>
                  <a:endParaRPr lang="en-US">
                    <a:latin typeface="+mn-lt"/>
                  </a:endParaRPr>
                </a:p>
              </p:txBody>
            </p:sp>
          </p:grpSp>
          <p:sp>
            <p:nvSpPr>
              <p:cNvPr id="970" name="Freeform: Shape 969">
                <a:extLst>
                  <a:ext uri="{FF2B5EF4-FFF2-40B4-BE49-F238E27FC236}">
                    <a16:creationId xmlns:a16="http://schemas.microsoft.com/office/drawing/2014/main" id="{CE2154B4-CB67-3156-4772-21526B34E7F5}"/>
                  </a:ext>
                </a:extLst>
              </p:cNvPr>
              <p:cNvSpPr/>
              <p:nvPr/>
            </p:nvSpPr>
            <p:spPr>
              <a:xfrm>
                <a:off x="10066221" y="467976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1" name="Freeform: Shape 970">
                <a:extLst>
                  <a:ext uri="{FF2B5EF4-FFF2-40B4-BE49-F238E27FC236}">
                    <a16:creationId xmlns:a16="http://schemas.microsoft.com/office/drawing/2014/main" id="{E6124CD2-3F16-C871-B95C-6233FE80288D}"/>
                  </a:ext>
                </a:extLst>
              </p:cNvPr>
              <p:cNvSpPr/>
              <p:nvPr/>
            </p:nvSpPr>
            <p:spPr>
              <a:xfrm>
                <a:off x="10459763" y="467976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2" name="Freeform: Shape 971">
                <a:extLst>
                  <a:ext uri="{FF2B5EF4-FFF2-40B4-BE49-F238E27FC236}">
                    <a16:creationId xmlns:a16="http://schemas.microsoft.com/office/drawing/2014/main" id="{D8DE4331-CEF1-6EFD-B446-AAD95386873B}"/>
                  </a:ext>
                </a:extLst>
              </p:cNvPr>
              <p:cNvSpPr/>
              <p:nvPr/>
            </p:nvSpPr>
            <p:spPr>
              <a:xfrm>
                <a:off x="10661136"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3" name="Freeform: Shape 972">
                <a:extLst>
                  <a:ext uri="{FF2B5EF4-FFF2-40B4-BE49-F238E27FC236}">
                    <a16:creationId xmlns:a16="http://schemas.microsoft.com/office/drawing/2014/main" id="{460729AC-2A5E-01BA-C750-C202BBEC66AF}"/>
                  </a:ext>
                </a:extLst>
              </p:cNvPr>
              <p:cNvSpPr/>
              <p:nvPr/>
            </p:nvSpPr>
            <p:spPr>
              <a:xfrm>
                <a:off x="10721433"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4" name="Freeform: Shape 973">
                <a:extLst>
                  <a:ext uri="{FF2B5EF4-FFF2-40B4-BE49-F238E27FC236}">
                    <a16:creationId xmlns:a16="http://schemas.microsoft.com/office/drawing/2014/main" id="{3D34478B-D053-A087-5D4B-1B4FBEFC3B45}"/>
                  </a:ext>
                </a:extLst>
              </p:cNvPr>
              <p:cNvSpPr/>
              <p:nvPr/>
            </p:nvSpPr>
            <p:spPr>
              <a:xfrm>
                <a:off x="10757335"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5" name="Freeform: Shape 974">
                <a:extLst>
                  <a:ext uri="{FF2B5EF4-FFF2-40B4-BE49-F238E27FC236}">
                    <a16:creationId xmlns:a16="http://schemas.microsoft.com/office/drawing/2014/main" id="{99095F56-09A5-47E6-3727-CE754252EC97}"/>
                  </a:ext>
                </a:extLst>
              </p:cNvPr>
              <p:cNvSpPr/>
              <p:nvPr/>
            </p:nvSpPr>
            <p:spPr>
              <a:xfrm>
                <a:off x="10781845"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6" name="Freeform: Shape 975">
                <a:extLst>
                  <a:ext uri="{FF2B5EF4-FFF2-40B4-BE49-F238E27FC236}">
                    <a16:creationId xmlns:a16="http://schemas.microsoft.com/office/drawing/2014/main" id="{C43F3D30-F26E-D407-DE5E-B796C37BCE0A}"/>
                  </a:ext>
                </a:extLst>
              </p:cNvPr>
              <p:cNvSpPr/>
              <p:nvPr/>
            </p:nvSpPr>
            <p:spPr>
              <a:xfrm>
                <a:off x="10836159"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7" name="Freeform: Shape 976">
                <a:extLst>
                  <a:ext uri="{FF2B5EF4-FFF2-40B4-BE49-F238E27FC236}">
                    <a16:creationId xmlns:a16="http://schemas.microsoft.com/office/drawing/2014/main" id="{ABD99070-DF03-0CF4-4D3C-394DC4A0D2F1}"/>
                  </a:ext>
                </a:extLst>
              </p:cNvPr>
              <p:cNvSpPr/>
              <p:nvPr/>
            </p:nvSpPr>
            <p:spPr>
              <a:xfrm>
                <a:off x="10891163"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8" name="Freeform: Shape 977">
                <a:extLst>
                  <a:ext uri="{FF2B5EF4-FFF2-40B4-BE49-F238E27FC236}">
                    <a16:creationId xmlns:a16="http://schemas.microsoft.com/office/drawing/2014/main" id="{C3B0888C-F0BA-CFA1-E61B-97FA6D01C9A8}"/>
                  </a:ext>
                </a:extLst>
              </p:cNvPr>
              <p:cNvSpPr/>
              <p:nvPr/>
            </p:nvSpPr>
            <p:spPr>
              <a:xfrm>
                <a:off x="11005773"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9" name="Freeform: Shape 978">
                <a:extLst>
                  <a:ext uri="{FF2B5EF4-FFF2-40B4-BE49-F238E27FC236}">
                    <a16:creationId xmlns:a16="http://schemas.microsoft.com/office/drawing/2014/main" id="{440B58AB-479F-3F1B-A2D0-749E70F1CA18}"/>
                  </a:ext>
                </a:extLst>
              </p:cNvPr>
              <p:cNvSpPr/>
              <p:nvPr/>
            </p:nvSpPr>
            <p:spPr>
              <a:xfrm>
                <a:off x="11047774"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80" name="Freeform: Shape 979">
                <a:extLst>
                  <a:ext uri="{FF2B5EF4-FFF2-40B4-BE49-F238E27FC236}">
                    <a16:creationId xmlns:a16="http://schemas.microsoft.com/office/drawing/2014/main" id="{CB6456A6-6A33-2923-1C92-4C8B86465C62}"/>
                  </a:ext>
                </a:extLst>
              </p:cNvPr>
              <p:cNvSpPr/>
              <p:nvPr/>
            </p:nvSpPr>
            <p:spPr>
              <a:xfrm>
                <a:off x="11085287"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81" name="Freeform: Shape 980">
                <a:extLst>
                  <a:ext uri="{FF2B5EF4-FFF2-40B4-BE49-F238E27FC236}">
                    <a16:creationId xmlns:a16="http://schemas.microsoft.com/office/drawing/2014/main" id="{B9A050CD-C535-9B24-A5AE-10DF1414BA61}"/>
                  </a:ext>
                </a:extLst>
              </p:cNvPr>
              <p:cNvSpPr/>
              <p:nvPr/>
            </p:nvSpPr>
            <p:spPr>
              <a:xfrm>
                <a:off x="11177804"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82" name="Freeform: Shape 981">
                <a:extLst>
                  <a:ext uri="{FF2B5EF4-FFF2-40B4-BE49-F238E27FC236}">
                    <a16:creationId xmlns:a16="http://schemas.microsoft.com/office/drawing/2014/main" id="{A87CB8B8-7CA1-DDB3-1F74-33B7398D8CFE}"/>
                  </a:ext>
                </a:extLst>
              </p:cNvPr>
              <p:cNvSpPr/>
              <p:nvPr/>
            </p:nvSpPr>
            <p:spPr>
              <a:xfrm>
                <a:off x="11211404"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83" name="Freeform: Shape 982">
                <a:extLst>
                  <a:ext uri="{FF2B5EF4-FFF2-40B4-BE49-F238E27FC236}">
                    <a16:creationId xmlns:a16="http://schemas.microsoft.com/office/drawing/2014/main" id="{2DB6B334-81F9-5A8F-A606-FC92D196C3A9}"/>
                  </a:ext>
                </a:extLst>
              </p:cNvPr>
              <p:cNvSpPr/>
              <p:nvPr/>
            </p:nvSpPr>
            <p:spPr>
              <a:xfrm>
                <a:off x="11282518"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grpSp>
        <p:sp>
          <p:nvSpPr>
            <p:cNvPr id="968" name="Freeform: Shape 967">
              <a:extLst>
                <a:ext uri="{FF2B5EF4-FFF2-40B4-BE49-F238E27FC236}">
                  <a16:creationId xmlns:a16="http://schemas.microsoft.com/office/drawing/2014/main" id="{611A67C1-5240-68D4-EC08-153C4458D400}"/>
                </a:ext>
              </a:extLst>
            </p:cNvPr>
            <p:cNvSpPr/>
            <p:nvPr/>
          </p:nvSpPr>
          <p:spPr>
            <a:xfrm>
              <a:off x="8936226" y="4222934"/>
              <a:ext cx="2346291" cy="520004"/>
            </a:xfrm>
            <a:custGeom>
              <a:avLst/>
              <a:gdLst>
                <a:gd name="connsiteX0" fmla="*/ 0 w 2346291"/>
                <a:gd name="connsiteY0" fmla="*/ 0 h 520004"/>
                <a:gd name="connsiteX1" fmla="*/ 41656 w 2346291"/>
                <a:gd name="connsiteY1" fmla="*/ 0 h 520004"/>
                <a:gd name="connsiteX2" fmla="*/ 41656 w 2346291"/>
                <a:gd name="connsiteY2" fmla="*/ 31184 h 520004"/>
                <a:gd name="connsiteX3" fmla="*/ 290899 w 2346291"/>
                <a:gd name="connsiteY3" fmla="*/ 31184 h 520004"/>
                <a:gd name="connsiteX4" fmla="*/ 290899 w 2346291"/>
                <a:gd name="connsiteY4" fmla="*/ 55464 h 520004"/>
                <a:gd name="connsiteX5" fmla="*/ 304822 w 2346291"/>
                <a:gd name="connsiteY5" fmla="*/ 55464 h 520004"/>
                <a:gd name="connsiteX6" fmla="*/ 304822 w 2346291"/>
                <a:gd name="connsiteY6" fmla="*/ 84692 h 520004"/>
                <a:gd name="connsiteX7" fmla="*/ 503895 w 2346291"/>
                <a:gd name="connsiteY7" fmla="*/ 84692 h 520004"/>
                <a:gd name="connsiteX8" fmla="*/ 503895 w 2346291"/>
                <a:gd name="connsiteY8" fmla="*/ 146025 h 520004"/>
                <a:gd name="connsiteX9" fmla="*/ 653487 w 2346291"/>
                <a:gd name="connsiteY9" fmla="*/ 146025 h 520004"/>
                <a:gd name="connsiteX10" fmla="*/ 653487 w 2346291"/>
                <a:gd name="connsiteY10" fmla="*/ 208623 h 520004"/>
                <a:gd name="connsiteX11" fmla="*/ 702967 w 2346291"/>
                <a:gd name="connsiteY11" fmla="*/ 208623 h 520004"/>
                <a:gd name="connsiteX12" fmla="*/ 702967 w 2346291"/>
                <a:gd name="connsiteY12" fmla="*/ 272603 h 520004"/>
                <a:gd name="connsiteX13" fmla="*/ 725176 w 2346291"/>
                <a:gd name="connsiteY13" fmla="*/ 272603 h 520004"/>
                <a:gd name="connsiteX14" fmla="*/ 725176 w 2346291"/>
                <a:gd name="connsiteY14" fmla="*/ 301830 h 520004"/>
                <a:gd name="connsiteX15" fmla="*/ 748880 w 2346291"/>
                <a:gd name="connsiteY15" fmla="*/ 301830 h 520004"/>
                <a:gd name="connsiteX16" fmla="*/ 748880 w 2346291"/>
                <a:gd name="connsiteY16" fmla="*/ 359596 h 520004"/>
                <a:gd name="connsiteX17" fmla="*/ 801813 w 2346291"/>
                <a:gd name="connsiteY17" fmla="*/ 359596 h 520004"/>
                <a:gd name="connsiteX18" fmla="*/ 801813 w 2346291"/>
                <a:gd name="connsiteY18" fmla="*/ 423690 h 520004"/>
                <a:gd name="connsiteX19" fmla="*/ 859578 w 2346291"/>
                <a:gd name="connsiteY19" fmla="*/ 423690 h 520004"/>
                <a:gd name="connsiteX20" fmla="*/ 859578 w 2346291"/>
                <a:gd name="connsiteY20" fmla="*/ 488360 h 520004"/>
                <a:gd name="connsiteX21" fmla="*/ 1693266 w 2346291"/>
                <a:gd name="connsiteY21" fmla="*/ 488360 h 520004"/>
                <a:gd name="connsiteX22" fmla="*/ 1696142 w 2346291"/>
                <a:gd name="connsiteY22" fmla="*/ 488360 h 520004"/>
                <a:gd name="connsiteX23" fmla="*/ 1696142 w 2346291"/>
                <a:gd name="connsiteY23" fmla="*/ 520005 h 520004"/>
                <a:gd name="connsiteX24" fmla="*/ 2346292 w 2346291"/>
                <a:gd name="connsiteY24" fmla="*/ 520005 h 52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346291" h="520004">
                  <a:moveTo>
                    <a:pt x="0" y="0"/>
                  </a:moveTo>
                  <a:lnTo>
                    <a:pt x="41656" y="0"/>
                  </a:lnTo>
                  <a:lnTo>
                    <a:pt x="41656" y="31184"/>
                  </a:lnTo>
                  <a:lnTo>
                    <a:pt x="290899" y="31184"/>
                  </a:lnTo>
                  <a:lnTo>
                    <a:pt x="290899" y="55464"/>
                  </a:lnTo>
                  <a:lnTo>
                    <a:pt x="304822" y="55464"/>
                  </a:lnTo>
                  <a:lnTo>
                    <a:pt x="304822" y="84692"/>
                  </a:lnTo>
                  <a:lnTo>
                    <a:pt x="503895" y="84692"/>
                  </a:lnTo>
                  <a:lnTo>
                    <a:pt x="503895" y="146025"/>
                  </a:lnTo>
                  <a:lnTo>
                    <a:pt x="653487" y="146025"/>
                  </a:lnTo>
                  <a:lnTo>
                    <a:pt x="653487" y="208623"/>
                  </a:lnTo>
                  <a:lnTo>
                    <a:pt x="702967" y="208623"/>
                  </a:lnTo>
                  <a:lnTo>
                    <a:pt x="702967" y="272603"/>
                  </a:lnTo>
                  <a:lnTo>
                    <a:pt x="725176" y="272603"/>
                  </a:lnTo>
                  <a:lnTo>
                    <a:pt x="725176" y="301830"/>
                  </a:lnTo>
                  <a:lnTo>
                    <a:pt x="748880" y="301830"/>
                  </a:lnTo>
                  <a:lnTo>
                    <a:pt x="748880" y="359596"/>
                  </a:lnTo>
                  <a:lnTo>
                    <a:pt x="801813" y="359596"/>
                  </a:lnTo>
                  <a:lnTo>
                    <a:pt x="801813" y="423690"/>
                  </a:lnTo>
                  <a:lnTo>
                    <a:pt x="859578" y="423690"/>
                  </a:lnTo>
                  <a:lnTo>
                    <a:pt x="859578" y="488360"/>
                  </a:lnTo>
                  <a:lnTo>
                    <a:pt x="1693266" y="488360"/>
                  </a:lnTo>
                  <a:lnTo>
                    <a:pt x="1696142" y="488360"/>
                  </a:lnTo>
                  <a:lnTo>
                    <a:pt x="1696142" y="520005"/>
                  </a:lnTo>
                  <a:lnTo>
                    <a:pt x="2346292" y="520005"/>
                  </a:lnTo>
                </a:path>
              </a:pathLst>
            </a:custGeom>
            <a:noFill/>
            <a:ln w="19050" cap="flat">
              <a:solidFill>
                <a:srgbClr val="00A2E1"/>
              </a:solidFill>
              <a:prstDash val="solid"/>
              <a:miter/>
            </a:ln>
          </p:spPr>
          <p:txBody>
            <a:bodyPr rtlCol="0" anchor="ctr"/>
            <a:lstStyle/>
            <a:p>
              <a:pPr rtl="0"/>
              <a:endParaRPr lang="en-US">
                <a:latin typeface="+mn-lt"/>
              </a:endParaRPr>
            </a:p>
          </p:txBody>
        </p:sp>
      </p:grpSp>
      <p:sp>
        <p:nvSpPr>
          <p:cNvPr id="4" name="TextBox 3">
            <a:extLst>
              <a:ext uri="{FF2B5EF4-FFF2-40B4-BE49-F238E27FC236}">
                <a16:creationId xmlns:a16="http://schemas.microsoft.com/office/drawing/2014/main" id="{E22CB70C-3404-28D5-A89D-DFD1A5091CCD}"/>
              </a:ext>
            </a:extLst>
          </p:cNvPr>
          <p:cNvSpPr txBox="1"/>
          <p:nvPr/>
        </p:nvSpPr>
        <p:spPr>
          <a:xfrm>
            <a:off x="422076" y="1574312"/>
            <a:ext cx="2314364" cy="310919"/>
          </a:xfrm>
          <a:prstGeom prst="rect">
            <a:avLst/>
          </a:prstGeom>
          <a:noFill/>
        </p:spPr>
        <p:txBody>
          <a:bodyPr wrap="square"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ja-jp" sz="1400" b="1"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ニボルマブ</a:t>
            </a:r>
          </a:p>
        </p:txBody>
      </p:sp>
      <p:sp>
        <p:nvSpPr>
          <p:cNvPr id="5" name="TextBox 4">
            <a:extLst>
              <a:ext uri="{FF2B5EF4-FFF2-40B4-BE49-F238E27FC236}">
                <a16:creationId xmlns:a16="http://schemas.microsoft.com/office/drawing/2014/main" id="{A1BE997A-879E-EFE8-040A-EA90A167A193}"/>
              </a:ext>
            </a:extLst>
          </p:cNvPr>
          <p:cNvSpPr txBox="1"/>
          <p:nvPr/>
        </p:nvSpPr>
        <p:spPr>
          <a:xfrm>
            <a:off x="422076" y="3903179"/>
            <a:ext cx="2314364" cy="310919"/>
          </a:xfrm>
          <a:prstGeom prst="rect">
            <a:avLst/>
          </a:prstGeom>
          <a:noFill/>
        </p:spPr>
        <p:txBody>
          <a:bodyPr wrap="square"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ja-jp" sz="1400" b="1"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ニボルマブ + イピリムマブ</a:t>
            </a:r>
          </a:p>
        </p:txBody>
      </p:sp>
    </p:spTree>
    <p:extLst>
      <p:ext uri="{BB962C8B-B14F-4D97-AF65-F5344CB8AC3E}">
        <p14:creationId xmlns:p14="http://schemas.microsoft.com/office/powerpoint/2010/main" val="3786311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99" y="107693"/>
            <a:ext cx="11735269" cy="939801"/>
          </a:xfrm>
        </p:spPr>
        <p:txBody>
          <a:bodyPr rtlCol="0"/>
          <a:lstStyle/>
          <a:p>
            <a:pPr rtl="0"/>
            <a:r>
              <a:rPr lang="ja-jp">
                <a:latin typeface="+mn-lt"/>
              </a:rPr>
              <a:t>1209MO：切除可能な非小細胞肺がんに対するニボルマブおよびニボルマブ＋イピリムマブのネオアジュバント療法：NEOSTARとCA209-159による5年転帰の複合解析 - Reuss J、他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 (続き)</a:t>
            </a:r>
            <a:br>
              <a:rPr lang="en-GB" b="1" dirty="0"/>
            </a:br>
            <a:br>
              <a:rPr lang="en-GB" b="1" dirty="0"/>
            </a:br>
            <a:endParaRPr lang="en-GB" b="1" dirty="0"/>
          </a:p>
          <a:p>
            <a:pPr rtl="0">
              <a:spcBef>
                <a:spcPts val="22200"/>
              </a:spcBef>
            </a:pPr>
            <a:r>
              <a:rPr lang="ja-jp" b="1" dirty="0"/>
              <a:t>結論</a:t>
            </a:r>
          </a:p>
          <a:p>
            <a:pPr lvl="1" rtl="0"/>
            <a:r>
              <a:rPr lang="ja-jp" dirty="0"/>
              <a:t>切除可能なNSCLC患者において、ニボルマブ±イピリムマブのネオアジュバント療法は長期生存のベネフィットを示しました。EFSの転帰はPD-L1の発現レベルと変異サブグループによって異なっていました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Reuss J、他Ann Oncol 2024；35(補遺)：抄録1209MO</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520912928"/>
              </p:ext>
            </p:extLst>
          </p:nvPr>
        </p:nvGraphicFramePr>
        <p:xfrm>
          <a:off x="304800" y="1667792"/>
          <a:ext cx="5760000" cy="1005840"/>
        </p:xfrm>
        <a:graphic>
          <a:graphicData uri="http://schemas.openxmlformats.org/drawingml/2006/table">
            <a:tbl>
              <a:tblPr firstRow="1" bandRow="1">
                <a:tableStyleId>{69012ECD-51FC-41F1-AA8D-1B2483CD663E}</a:tableStyleId>
              </a:tblPr>
              <a:tblGrid>
                <a:gridCol w="1439379">
                  <a:extLst>
                    <a:ext uri="{9D8B030D-6E8A-4147-A177-3AD203B41FA5}">
                      <a16:colId xmlns:a16="http://schemas.microsoft.com/office/drawing/2014/main" val="1987913234"/>
                    </a:ext>
                  </a:extLst>
                </a:gridCol>
                <a:gridCol w="1440207">
                  <a:extLst>
                    <a:ext uri="{9D8B030D-6E8A-4147-A177-3AD203B41FA5}">
                      <a16:colId xmlns:a16="http://schemas.microsoft.com/office/drawing/2014/main" val="2996158103"/>
                    </a:ext>
                  </a:extLst>
                </a:gridCol>
                <a:gridCol w="1440207">
                  <a:extLst>
                    <a:ext uri="{9D8B030D-6E8A-4147-A177-3AD203B41FA5}">
                      <a16:colId xmlns:a16="http://schemas.microsoft.com/office/drawing/2014/main" val="1659093788"/>
                    </a:ext>
                  </a:extLst>
                </a:gridCol>
                <a:gridCol w="1440207">
                  <a:extLst>
                    <a:ext uri="{9D8B030D-6E8A-4147-A177-3AD203B41FA5}">
                      <a16:colId xmlns:a16="http://schemas.microsoft.com/office/drawing/2014/main" val="2970368709"/>
                    </a:ext>
                  </a:extLst>
                </a:gridCol>
              </a:tblGrid>
              <a:tr h="151388">
                <a:tc>
                  <a:txBody>
                    <a:bodyPr/>
                    <a:lstStyle/>
                    <a:p>
                      <a:pPr rtl="0"/>
                      <a:endParaRPr lang="en-US" sz="1200" b="1" noProof="0" dirty="0">
                        <a:solidFill>
                          <a:schemeClr val="tx2"/>
                        </a:solidFill>
                      </a:endParaRPr>
                    </a:p>
                  </a:txBody>
                  <a:tcPr marL="90000" anchor="b"/>
                </a:tc>
                <a:tc>
                  <a:txBody>
                    <a:bodyPr/>
                    <a:lstStyle/>
                    <a:p>
                      <a:pPr algn="ctr" rtl="0"/>
                      <a:r>
                        <a:rPr lang="ja-jp" sz="1200" b="1" noProof="0">
                          <a:solidFill>
                            <a:schemeClr val="tx2"/>
                          </a:solidFill>
                        </a:rPr>
                        <a:t>ニボルマブ（n=60）</a:t>
                      </a:r>
                    </a:p>
                  </a:txBody>
                  <a:tcPr anchor="b"/>
                </a:tc>
                <a:tc>
                  <a:txBody>
                    <a:bodyPr/>
                    <a:lstStyle/>
                    <a:p>
                      <a:pPr algn="ctr" rtl="0"/>
                      <a:r>
                        <a:rPr lang="ja-jp" sz="1200" b="1" noProof="0">
                          <a:solidFill>
                            <a:schemeClr val="tx2"/>
                          </a:solidFill>
                        </a:rPr>
                        <a:t>ニボルマブ +</a:t>
                      </a:r>
                      <a:r>
                        <a:rPr lang="ja-jp" sz="1200" b="1" i="0" u="none" strike="noStrike" kern="0" cap="none" spc="0" normalizeH="0" noProof="0">
                          <a:ln>
                            <a:noFill/>
                          </a:ln>
                          <a:solidFill>
                            <a:srgbClr val="FFFFFF"/>
                          </a:solidFill>
                          <a:effectLst/>
                          <a:uLnTx/>
                          <a:uFillTx/>
                          <a:latin typeface="+mn-lt"/>
                          <a:ea typeface="SimSun" pitchFamily="2" charset="-122"/>
                          <a:cs typeface="+mn-cs"/>
                          <a:sym typeface="Calibri"/>
                        </a:rPr>
                        <a:t>イピリムマブ</a:t>
                      </a:r>
                      <a:r>
                        <a:rPr lang="ja-jp" sz="1200" b="1" noProof="0">
                          <a:solidFill>
                            <a:schemeClr val="tx2"/>
                          </a:solidFill>
                        </a:rPr>
                        <a:t>（n=30）</a:t>
                      </a:r>
                      <a:endParaRPr lang="en-US" sz="1400" dirty="0"/>
                    </a:p>
                  </a:txBody>
                  <a:tcPr anchor="b"/>
                </a:tc>
                <a:tc>
                  <a:txBody>
                    <a:bodyPr/>
                    <a:lstStyle/>
                    <a:p>
                      <a:pPr algn="ctr" rtl="0"/>
                      <a:r>
                        <a:rPr lang="ja-jp" sz="1200" b="1" i="0" u="none" strike="noStrike" kern="0" cap="none" spc="0" normalizeH="0">
                          <a:ln>
                            <a:noFill/>
                          </a:ln>
                          <a:solidFill>
                            <a:srgbClr val="FFFFFF"/>
                          </a:solidFill>
                          <a:effectLst/>
                          <a:uLnTx/>
                          <a:uFillTx/>
                          <a:latin typeface="+mn-lt"/>
                          <a:ea typeface="SimSun" pitchFamily="2" charset="-122"/>
                          <a:cs typeface="+mn-cs"/>
                        </a:rPr>
                        <a:t>すべて</a:t>
                      </a:r>
                    </a:p>
                    <a:p>
                      <a:pPr algn="ctr" rtl="0"/>
                      <a:r>
                        <a:rPr lang="ja-jp" sz="1200" b="1" i="0" u="none" strike="noStrike" kern="0" cap="none" spc="0" normalizeH="0">
                          <a:ln>
                            <a:noFill/>
                          </a:ln>
                          <a:solidFill>
                            <a:srgbClr val="FFFFFF"/>
                          </a:solidFill>
                          <a:effectLst/>
                          <a:uLnTx/>
                          <a:uFillTx/>
                          <a:latin typeface="+mn-lt"/>
                          <a:ea typeface="SimSun" pitchFamily="2" charset="-122"/>
                          <a:cs typeface="+mn-cs"/>
                        </a:rPr>
                        <a:t>(n=90)</a:t>
                      </a:r>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MPR、％ (95％CI)</a:t>
                      </a:r>
                    </a:p>
                  </a:txBody>
                  <a:tcPr marL="90000"/>
                </a:tc>
                <a:tc>
                  <a:txBody>
                    <a:bodyPr/>
                    <a:lstStyle/>
                    <a:p>
                      <a:pPr algn="ctr" rtl="0"/>
                      <a:r>
                        <a:rPr lang="ja-jp" sz="1200" noProof="0"/>
                        <a:t>28.1 (17.4、42.1)</a:t>
                      </a:r>
                    </a:p>
                  </a:txBody>
                  <a:tcPr marL="90000"/>
                </a:tc>
                <a:tc>
                  <a:txBody>
                    <a:bodyPr/>
                    <a:lstStyle/>
                    <a:p>
                      <a:pPr algn="ctr" rtl="0"/>
                      <a:r>
                        <a:rPr lang="ja-jp" sz="1200" noProof="0"/>
                        <a:t>33.3 (19.0、51.7)</a:t>
                      </a:r>
                    </a:p>
                  </a:txBody>
                  <a:tcPr marL="90000"/>
                </a:tc>
                <a:tc>
                  <a:txBody>
                    <a:bodyPr/>
                    <a:lstStyle/>
                    <a:p>
                      <a:pPr algn="ctr" rtl="0"/>
                      <a:r>
                        <a:rPr lang="ja-jp" sz="1200" noProof="0"/>
                        <a:t>30.0 (21.5、40.2)</a:t>
                      </a:r>
                    </a:p>
                  </a:txBody>
                  <a:tcPr marL="90000"/>
                </a:tc>
                <a:extLst>
                  <a:ext uri="{0D108BD9-81ED-4DB2-BD59-A6C34878D82A}">
                    <a16:rowId xmlns:a16="http://schemas.microsoft.com/office/drawing/2014/main" val="309340252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pCR、％ (95％CI)</a:t>
                      </a:r>
                    </a:p>
                  </a:txBody>
                  <a:tcPr marL="90000"/>
                </a:tc>
                <a:tc>
                  <a:txBody>
                    <a:bodyPr/>
                    <a:lstStyle/>
                    <a:p>
                      <a:pPr algn="ctr" rtl="0"/>
                      <a:r>
                        <a:rPr lang="ja-jp" sz="1200" noProof="0"/>
                        <a:t>8.3 (3.5、18.5)</a:t>
                      </a:r>
                    </a:p>
                  </a:txBody>
                  <a:tcPr marL="90000"/>
                </a:tc>
                <a:tc>
                  <a:txBody>
                    <a:bodyPr/>
                    <a:lstStyle/>
                    <a:p>
                      <a:pPr algn="ctr" rtl="0"/>
                      <a:r>
                        <a:rPr lang="ja-jp" sz="1200" noProof="0"/>
                        <a:t>26.7 (13.9、45.0)</a:t>
                      </a:r>
                    </a:p>
                  </a:txBody>
                  <a:tcPr marL="90000"/>
                </a:tc>
                <a:tc>
                  <a:txBody>
                    <a:bodyPr/>
                    <a:lstStyle/>
                    <a:p>
                      <a:pPr algn="ctr" rtl="0"/>
                      <a:r>
                        <a:rPr lang="ja-jp" sz="1200" noProof="0"/>
                        <a:t>13.5 (6.6、25.7)</a:t>
                      </a:r>
                    </a:p>
                  </a:txBody>
                  <a:tcPr marL="90000"/>
                </a:tc>
                <a:extLst>
                  <a:ext uri="{0D108BD9-81ED-4DB2-BD59-A6C34878D82A}">
                    <a16:rowId xmlns:a16="http://schemas.microsoft.com/office/drawing/2014/main" val="938311612"/>
                  </a:ext>
                </a:extLst>
              </a:tr>
            </a:tbl>
          </a:graphicData>
        </a:graphic>
      </p:graphicFrame>
      <p:graphicFrame>
        <p:nvGraphicFramePr>
          <p:cNvPr id="4" name="Table 663">
            <a:extLst>
              <a:ext uri="{FF2B5EF4-FFF2-40B4-BE49-F238E27FC236}">
                <a16:creationId xmlns:a16="http://schemas.microsoft.com/office/drawing/2014/main" id="{D0388DB3-7EF6-C20A-4456-450F4C2C722C}"/>
              </a:ext>
            </a:extLst>
          </p:cNvPr>
          <p:cNvGraphicFramePr>
            <a:graphicFrameLocks noGrp="1"/>
          </p:cNvGraphicFramePr>
          <p:nvPr>
            <p:extLst>
              <p:ext uri="{D42A27DB-BD31-4B8C-83A1-F6EECF244321}">
                <p14:modId xmlns:p14="http://schemas.microsoft.com/office/powerpoint/2010/main" val="1563822956"/>
              </p:ext>
            </p:extLst>
          </p:nvPr>
        </p:nvGraphicFramePr>
        <p:xfrm>
          <a:off x="6280071" y="1667792"/>
          <a:ext cx="5759998" cy="1561320"/>
        </p:xfrm>
        <a:graphic>
          <a:graphicData uri="http://schemas.openxmlformats.org/drawingml/2006/table">
            <a:tbl>
              <a:tblPr firstRow="1" bandRow="1">
                <a:tableStyleId>{69012ECD-51FC-41F1-AA8D-1B2483CD663E}</a:tableStyleId>
              </a:tblPr>
              <a:tblGrid>
                <a:gridCol w="1996182">
                  <a:extLst>
                    <a:ext uri="{9D8B030D-6E8A-4147-A177-3AD203B41FA5}">
                      <a16:colId xmlns:a16="http://schemas.microsoft.com/office/drawing/2014/main" val="4026828033"/>
                    </a:ext>
                  </a:extLst>
                </a:gridCol>
                <a:gridCol w="839755">
                  <a:extLst>
                    <a:ext uri="{9D8B030D-6E8A-4147-A177-3AD203B41FA5}">
                      <a16:colId xmlns:a16="http://schemas.microsoft.com/office/drawing/2014/main" val="2351951672"/>
                    </a:ext>
                  </a:extLst>
                </a:gridCol>
                <a:gridCol w="961053">
                  <a:extLst>
                    <a:ext uri="{9D8B030D-6E8A-4147-A177-3AD203B41FA5}">
                      <a16:colId xmlns:a16="http://schemas.microsoft.com/office/drawing/2014/main" val="602141024"/>
                    </a:ext>
                  </a:extLst>
                </a:gridCol>
                <a:gridCol w="1044824">
                  <a:extLst>
                    <a:ext uri="{9D8B030D-6E8A-4147-A177-3AD203B41FA5}">
                      <a16:colId xmlns:a16="http://schemas.microsoft.com/office/drawing/2014/main" val="2472579772"/>
                    </a:ext>
                  </a:extLst>
                </a:gridCol>
                <a:gridCol w="918184">
                  <a:extLst>
                    <a:ext uri="{9D8B030D-6E8A-4147-A177-3AD203B41FA5}">
                      <a16:colId xmlns:a16="http://schemas.microsoft.com/office/drawing/2014/main" val="1190928087"/>
                    </a:ext>
                  </a:extLst>
                </a:gridCol>
              </a:tblGrid>
              <a:tr h="0">
                <a:tc rowSpan="2">
                  <a:txBody>
                    <a:bodyPr/>
                    <a:lstStyle/>
                    <a:p>
                      <a:pPr rtl="0"/>
                      <a:r>
                        <a:rPr lang="ja-jp" sz="1200" b="1">
                          <a:solidFill>
                            <a:schemeClr val="tx2"/>
                          </a:solidFill>
                          <a:latin typeface="+mn-lt"/>
                        </a:rPr>
                        <a:t>KRASとSTK11、KEAP1またはSMARCA4との同時変異別のEFS </a:t>
                      </a:r>
                    </a:p>
                  </a:txBody>
                  <a:tcPr marL="90000" marR="90000" marT="36000" marB="36000" anchor="b">
                    <a:lnB w="12700" cap="flat" cmpd="sng" algn="ctr">
                      <a:noFill/>
                      <a:prstDash val="solid"/>
                      <a:round/>
                      <a:headEnd type="none" w="med" len="med"/>
                      <a:tailEnd type="none" w="med" len="med"/>
                    </a:ln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ニボルマブ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(n=60)</a:t>
                      </a:r>
                    </a:p>
                  </a:txBody>
                  <a:tcPr anchor="b">
                    <a:solidFill>
                      <a:schemeClr val="accent1"/>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dirty="0">
                          <a:solidFill>
                            <a:schemeClr val="tx2"/>
                          </a:solidFill>
                        </a:rPr>
                        <a:t>ニボルマブ＋</a:t>
                      </a:r>
                      <a:r>
                        <a:rPr lang="ja-jp" sz="1200" b="1" i="0" u="none" strike="noStrike" kern="0" cap="none" spc="0" normalizeH="0" noProof="0" dirty="0">
                          <a:ln>
                            <a:noFill/>
                          </a:ln>
                          <a:solidFill>
                            <a:srgbClr val="FFFFFF"/>
                          </a:solidFill>
                          <a:effectLst/>
                          <a:uLnTx/>
                          <a:uFillTx/>
                          <a:latin typeface="+mn-lt"/>
                          <a:ea typeface="SimSun" pitchFamily="2" charset="-122"/>
                          <a:cs typeface="+mn-cs"/>
                          <a:sym typeface="Calibri"/>
                        </a:rPr>
                        <a:t>イピリムマブ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dirty="0">
                          <a:solidFill>
                            <a:schemeClr val="tx2"/>
                          </a:solidFill>
                        </a:rPr>
                        <a:t>(n=30)</a:t>
                      </a:r>
                      <a:endParaRPr lang="en-US" sz="1200" dirty="0"/>
                    </a:p>
                  </a:txBody>
                  <a:tcPr anchor="b">
                    <a:solidFill>
                      <a:schemeClr val="accent1"/>
                    </a:solidFill>
                  </a:tcPr>
                </a:tc>
                <a:tc hMerge="1">
                  <a:txBody>
                    <a:bodyPr/>
                    <a:lstStyle/>
                    <a:p>
                      <a:pPr algn="ctr" rtl="0"/>
                      <a:endParaRPr lang="en-US" sz="1400" dirty="0"/>
                    </a:p>
                  </a:txBody>
                  <a:tcPr>
                    <a:solidFill>
                      <a:schemeClr val="accent1"/>
                    </a:solidFill>
                  </a:tcPr>
                </a:tc>
                <a:extLst>
                  <a:ext uri="{0D108BD9-81ED-4DB2-BD59-A6C34878D82A}">
                    <a16:rowId xmlns:a16="http://schemas.microsoft.com/office/drawing/2014/main" val="3892361374"/>
                  </a:ext>
                </a:extLst>
              </a:tr>
              <a:tr h="0">
                <a:tc vMerge="1">
                  <a:txBody>
                    <a:bodyPr/>
                    <a:lstStyle/>
                    <a:p>
                      <a:pPr rtl="0"/>
                      <a:endParaRPr dirty="0"/>
                    </a:p>
                  </a:txBody>
                  <a:tcPr marL="90000" marR="90000" marT="36000" marB="36000" anchor="ctr">
                    <a:solidFill>
                      <a:schemeClr val="accent1"/>
                    </a:solidFill>
                  </a:tcPr>
                </a:tc>
                <a:tc>
                  <a:txBody>
                    <a:bodyPr/>
                    <a:lstStyle/>
                    <a:p>
                      <a:pPr algn="ctr" rtl="0"/>
                      <a:r>
                        <a:rPr lang="ja-jp" sz="1200" b="1" noProof="0" dirty="0">
                          <a:solidFill>
                            <a:schemeClr val="tx2"/>
                          </a:solidFill>
                        </a:rPr>
                        <a:t>あり</a:t>
                      </a:r>
                    </a:p>
                    <a:p>
                      <a:pPr algn="ctr" rtl="0"/>
                      <a:r>
                        <a:rPr lang="ja-jp" sz="1200" b="1" noProof="0" dirty="0">
                          <a:solidFill>
                            <a:schemeClr val="tx2"/>
                          </a:solidFill>
                        </a:rPr>
                        <a:t>(n=5)</a:t>
                      </a:r>
                    </a:p>
                  </a:txBody>
                  <a:tcPr anchor="b">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ja-jp" sz="1200" b="1" kern="1200" dirty="0">
                          <a:solidFill>
                            <a:schemeClr val="tx2"/>
                          </a:solidFill>
                          <a:latin typeface="+mn-lt"/>
                          <a:ea typeface="+mn-ea"/>
                          <a:cs typeface="+mn-cs"/>
                        </a:rPr>
                        <a:t>なし</a:t>
                      </a:r>
                    </a:p>
                    <a:p>
                      <a:pPr marL="0" algn="ctr" defTabSz="914400" rtl="0" eaLnBrk="1" latinLnBrk="0" hangingPunct="1"/>
                      <a:r>
                        <a:rPr lang="ja-jp" sz="1200" b="1" kern="1200" dirty="0">
                          <a:solidFill>
                            <a:schemeClr val="tx2"/>
                          </a:solidFill>
                          <a:latin typeface="+mn-lt"/>
                          <a:ea typeface="+mn-ea"/>
                          <a:cs typeface="+mn-cs"/>
                        </a:rPr>
                        <a:t>(n=55)</a:t>
                      </a:r>
                      <a:endParaRPr lang="ja-jp" sz="1200" b="1" noProof="0" dirty="0">
                        <a:solidFill>
                          <a:schemeClr val="tx2"/>
                        </a:solidFill>
                      </a:endParaRPr>
                    </a:p>
                  </a:txBody>
                  <a:tcPr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dirty="0">
                          <a:solidFill>
                            <a:schemeClr val="tx2"/>
                          </a:solidFill>
                        </a:rPr>
                        <a:t>あり</a:t>
                      </a:r>
                    </a:p>
                    <a:p>
                      <a:pPr algn="ctr" rtl="0"/>
                      <a:r>
                        <a:rPr lang="ja-jp" sz="1200" b="1" noProof="0" dirty="0">
                          <a:solidFill>
                            <a:schemeClr val="tx2"/>
                          </a:solidFill>
                        </a:rPr>
                        <a:t>(n=5)</a:t>
                      </a:r>
                    </a:p>
                  </a:txBody>
                  <a:tcPr anchor="b">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ja-jp" sz="1200" b="1" kern="1200" dirty="0">
                          <a:solidFill>
                            <a:schemeClr val="tx2"/>
                          </a:solidFill>
                          <a:latin typeface="+mn-lt"/>
                          <a:ea typeface="+mn-ea"/>
                          <a:cs typeface="+mn-cs"/>
                        </a:rPr>
                        <a:t>なし</a:t>
                      </a:r>
                    </a:p>
                    <a:p>
                      <a:pPr marL="0" algn="ctr" defTabSz="914400" rtl="0" eaLnBrk="1" latinLnBrk="0" hangingPunct="1"/>
                      <a:r>
                        <a:rPr lang="ja-jp" sz="1200" b="1" kern="1200" dirty="0">
                          <a:solidFill>
                            <a:schemeClr val="tx2"/>
                          </a:solidFill>
                          <a:latin typeface="+mn-lt"/>
                          <a:ea typeface="+mn-ea"/>
                          <a:cs typeface="+mn-cs"/>
                        </a:rPr>
                        <a:t>(n=25)</a:t>
                      </a:r>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ja-jp" sz="1100">
                          <a:solidFill>
                            <a:schemeClr val="tx1"/>
                          </a:solidFill>
                          <a:latin typeface="+mn-lt"/>
                        </a:rPr>
                        <a:t>追跡期間の中央値、月数</a:t>
                      </a:r>
                      <a:endParaRPr lang="en-GB" sz="1100" dirty="0">
                        <a:solidFill>
                          <a:schemeClr val="tx1"/>
                        </a:solidFill>
                        <a:latin typeface="+mn-lt"/>
                      </a:endParaRPr>
                    </a:p>
                  </a:txBody>
                  <a:tcPr marL="90000" marR="90000" marT="36000" marB="36000" anchor="ctr">
                    <a:lnT w="12700" cap="flat" cmpd="sng" algn="ctr">
                      <a:noFill/>
                      <a:prstDash val="solid"/>
                      <a:round/>
                      <a:headEnd type="none" w="med" len="med"/>
                      <a:tailEnd type="none" w="med" len="med"/>
                    </a:lnT>
                    <a:solidFill>
                      <a:schemeClr val="tx2"/>
                    </a:solidFill>
                  </a:tcPr>
                </a:tc>
                <a:tc gridSpan="2">
                  <a:txBody>
                    <a:bodyPr/>
                    <a:lstStyle/>
                    <a:p>
                      <a:pPr algn="ctr" rtl="0"/>
                      <a:r>
                        <a:rPr lang="ja-jp" sz="1100">
                          <a:solidFill>
                            <a:schemeClr val="tx1"/>
                          </a:solidFill>
                          <a:latin typeface="+mn-lt"/>
                        </a:rPr>
                        <a:t>68.4</a:t>
                      </a:r>
                    </a:p>
                  </a:txBody>
                  <a:tcPr marL="90000" marR="90000" marT="36000" marB="36000" anchor="ctr">
                    <a:lnT w="12700" cap="flat" cmpd="sng" algn="ctr">
                      <a:noFill/>
                      <a:prstDash val="solid"/>
                      <a:round/>
                      <a:headEnd type="none" w="med" len="med"/>
                      <a:tailEnd type="none" w="med" len="med"/>
                    </a:lnT>
                    <a:solidFill>
                      <a:schemeClr val="tx2"/>
                    </a:solidFill>
                  </a:tcPr>
                </a:tc>
                <a:tc hMerge="1">
                  <a:txBody>
                    <a:bodyPr/>
                    <a:lstStyle/>
                    <a:p>
                      <a:endParaRPr lang="en-GB"/>
                    </a:p>
                  </a:txBody>
                  <a:tcPr/>
                </a:tc>
                <a:tc gridSpan="2">
                  <a:txBody>
                    <a:bodyPr/>
                    <a:lstStyle/>
                    <a:p>
                      <a:pPr algn="ctr" rtl="0"/>
                      <a:r>
                        <a:rPr lang="ja-jp" sz="1100">
                          <a:solidFill>
                            <a:schemeClr val="tx1"/>
                          </a:solidFill>
                          <a:latin typeface="+mn-lt"/>
                        </a:rPr>
                        <a:t>62.1</a:t>
                      </a:r>
                    </a:p>
                  </a:txBody>
                  <a:tcPr marL="90000" marR="90000" marT="36000" marB="36000" anchor="ctr">
                    <a:lnT w="12700" cap="flat" cmpd="sng" algn="ctr">
                      <a:noFill/>
                      <a:prstDash val="solid"/>
                      <a:round/>
                      <a:headEnd type="none" w="med" len="med"/>
                      <a:tailEnd type="none" w="med" len="med"/>
                    </a:lnT>
                    <a:solidFill>
                      <a:schemeClr val="tx2"/>
                    </a:solidFill>
                  </a:tcPr>
                </a:tc>
                <a:tc hMerge="1">
                  <a:txBody>
                    <a:bodyPr/>
                    <a:lstStyle/>
                    <a:p>
                      <a:pPr algn="ctr" rtl="0"/>
                      <a:endParaRPr lang="en-GB" sz="1100" dirty="0">
                        <a:solidFill>
                          <a:schemeClr val="tx1"/>
                        </a:solidFill>
                        <a:latin typeface="+mn-lt"/>
                      </a:endParaRPr>
                    </a:p>
                  </a:txBody>
                  <a:tcPr marL="90000" marR="90000" marT="36000" marB="36000" anchor="ctr">
                    <a:solidFill>
                      <a:schemeClr val="tx2"/>
                    </a:solidFill>
                  </a:tcPr>
                </a:tc>
                <a:extLst>
                  <a:ext uri="{0D108BD9-81ED-4DB2-BD59-A6C34878D82A}">
                    <a16:rowId xmlns:a16="http://schemas.microsoft.com/office/drawing/2014/main" val="3785760301"/>
                  </a:ext>
                </a:extLst>
              </a:tr>
              <a:tr h="0">
                <a:tc>
                  <a:txBody>
                    <a:bodyPr/>
                    <a:lstStyle/>
                    <a:p>
                      <a:pPr rtl="0"/>
                      <a:r>
                        <a:rPr lang="ja-jp" sz="1100">
                          <a:solidFill>
                            <a:schemeClr val="tx1"/>
                          </a:solidFill>
                          <a:latin typeface="+mn-lt"/>
                        </a:rPr>
                        <a:t>60ヵ月EFS、％</a:t>
                      </a:r>
                      <a:br>
                        <a:rPr lang="en-GB" sz="1100" dirty="0">
                          <a:solidFill>
                            <a:schemeClr val="tx1"/>
                          </a:solidFill>
                          <a:latin typeface="+mn-lt"/>
                        </a:rPr>
                      </a:br>
                      <a:r>
                        <a:rPr lang="ja-jp" sz="1100">
                          <a:solidFill>
                            <a:schemeClr val="tx1"/>
                          </a:solidFill>
                        </a:rPr>
                        <a:t>(95％CI)</a:t>
                      </a:r>
                      <a:endParaRPr lang="en-GB" sz="1100" dirty="0">
                        <a:solidFill>
                          <a:schemeClr val="tx1"/>
                        </a:solidFill>
                        <a:latin typeface="+mn-lt"/>
                      </a:endParaRPr>
                    </a:p>
                  </a:txBody>
                  <a:tcPr marL="90000" marR="90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latin typeface="+mn-lt"/>
                        </a:rPr>
                        <a:t>19.6</a:t>
                      </a:r>
                      <a:br>
                        <a:rPr lang="en-GB" sz="1100" dirty="0">
                          <a:solidFill>
                            <a:schemeClr val="tx1"/>
                          </a:solidFill>
                          <a:latin typeface="+mn-lt"/>
                        </a:rPr>
                      </a:br>
                      <a:r>
                        <a:rPr lang="ja-jp" sz="1100">
                          <a:solidFill>
                            <a:schemeClr val="tx1"/>
                          </a:solidFill>
                          <a:latin typeface="+mn-lt"/>
                        </a:rPr>
                        <a:t>(0.8、57.5)</a:t>
                      </a:r>
                    </a:p>
                  </a:txBody>
                  <a:tcPr marL="90000" marR="90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chemeClr val="tx1"/>
                          </a:solidFill>
                          <a:latin typeface="+mn-lt"/>
                        </a:rPr>
                        <a:t>64.0</a:t>
                      </a:r>
                      <a:br>
                        <a:rPr lang="en-GB" sz="1100" dirty="0">
                          <a:solidFill>
                            <a:schemeClr val="tx1"/>
                          </a:solidFill>
                          <a:latin typeface="+mn-lt"/>
                        </a:rPr>
                      </a:br>
                      <a:r>
                        <a:rPr lang="ja-jp" sz="1100" dirty="0">
                          <a:solidFill>
                            <a:schemeClr val="tx1"/>
                          </a:solidFill>
                          <a:latin typeface="+mn-lt"/>
                        </a:rPr>
                        <a:t>(48.0、76.2)</a:t>
                      </a:r>
                    </a:p>
                  </a:txBody>
                  <a:tcPr marL="90000" marR="90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latin typeface="+mn-lt"/>
                        </a:rPr>
                        <a:t>40.0</a:t>
                      </a:r>
                      <a:br>
                        <a:rPr lang="en-GB" sz="1100" dirty="0">
                          <a:solidFill>
                            <a:schemeClr val="tx1"/>
                          </a:solidFill>
                          <a:latin typeface="+mn-lt"/>
                        </a:rPr>
                      </a:br>
                      <a:r>
                        <a:rPr lang="ja-jp" sz="1100">
                          <a:solidFill>
                            <a:schemeClr val="tx1"/>
                          </a:solidFill>
                          <a:latin typeface="+mn-lt"/>
                        </a:rPr>
                        <a:t>(5.2、75.3)</a:t>
                      </a:r>
                    </a:p>
                  </a:txBody>
                  <a:tcPr marL="90000" marR="90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chemeClr val="tx1"/>
                          </a:solidFill>
                          <a:latin typeface="+mn-lt"/>
                        </a:rPr>
                        <a:t>53.2</a:t>
                      </a:r>
                      <a:br>
                        <a:rPr lang="en-GB" sz="1100" dirty="0">
                          <a:solidFill>
                            <a:schemeClr val="tx1"/>
                          </a:solidFill>
                          <a:latin typeface="+mn-lt"/>
                        </a:rPr>
                      </a:br>
                      <a:r>
                        <a:rPr lang="ja-jp" sz="1100" dirty="0">
                          <a:solidFill>
                            <a:schemeClr val="tx1"/>
                          </a:solidFill>
                          <a:latin typeface="+mn-lt"/>
                        </a:rPr>
                        <a:t>(29.0、72.4)</a:t>
                      </a:r>
                    </a:p>
                  </a:txBody>
                  <a:tcPr marL="90000" marR="90000" marT="36000" marB="36000" anchor="ctr">
                    <a:solidFill>
                      <a:schemeClr val="tx2"/>
                    </a:solidFill>
                  </a:tcPr>
                </a:tc>
                <a:extLst>
                  <a:ext uri="{0D108BD9-81ED-4DB2-BD59-A6C34878D82A}">
                    <a16:rowId xmlns:a16="http://schemas.microsoft.com/office/drawing/2014/main" val="2645973767"/>
                  </a:ext>
                </a:extLst>
              </a:tr>
            </a:tbl>
          </a:graphicData>
        </a:graphic>
      </p:graphicFrame>
      <p:graphicFrame>
        <p:nvGraphicFramePr>
          <p:cNvPr id="3" name="Table 663">
            <a:extLst>
              <a:ext uri="{FF2B5EF4-FFF2-40B4-BE49-F238E27FC236}">
                <a16:creationId xmlns:a16="http://schemas.microsoft.com/office/drawing/2014/main" id="{5BAC9C76-B7BD-2577-5413-D88DB6FF6319}"/>
              </a:ext>
            </a:extLst>
          </p:cNvPr>
          <p:cNvGraphicFramePr>
            <a:graphicFrameLocks noGrp="1"/>
          </p:cNvGraphicFramePr>
          <p:nvPr>
            <p:extLst>
              <p:ext uri="{D42A27DB-BD31-4B8C-83A1-F6EECF244321}">
                <p14:modId xmlns:p14="http://schemas.microsoft.com/office/powerpoint/2010/main" val="1896499685"/>
              </p:ext>
            </p:extLst>
          </p:nvPr>
        </p:nvGraphicFramePr>
        <p:xfrm>
          <a:off x="304797" y="2960775"/>
          <a:ext cx="5760000" cy="1252320"/>
        </p:xfrm>
        <a:graphic>
          <a:graphicData uri="http://schemas.openxmlformats.org/drawingml/2006/table">
            <a:tbl>
              <a:tblPr firstRow="1" bandRow="1">
                <a:tableStyleId>{69012ECD-51FC-41F1-AA8D-1B2483CD663E}</a:tableStyleId>
              </a:tblPr>
              <a:tblGrid>
                <a:gridCol w="2087260">
                  <a:extLst>
                    <a:ext uri="{9D8B030D-6E8A-4147-A177-3AD203B41FA5}">
                      <a16:colId xmlns:a16="http://schemas.microsoft.com/office/drawing/2014/main" val="4026828033"/>
                    </a:ext>
                  </a:extLst>
                </a:gridCol>
                <a:gridCol w="918185">
                  <a:extLst>
                    <a:ext uri="{9D8B030D-6E8A-4147-A177-3AD203B41FA5}">
                      <a16:colId xmlns:a16="http://schemas.microsoft.com/office/drawing/2014/main" val="2351951672"/>
                    </a:ext>
                  </a:extLst>
                </a:gridCol>
                <a:gridCol w="918185">
                  <a:extLst>
                    <a:ext uri="{9D8B030D-6E8A-4147-A177-3AD203B41FA5}">
                      <a16:colId xmlns:a16="http://schemas.microsoft.com/office/drawing/2014/main" val="3840096650"/>
                    </a:ext>
                  </a:extLst>
                </a:gridCol>
                <a:gridCol w="918185">
                  <a:extLst>
                    <a:ext uri="{9D8B030D-6E8A-4147-A177-3AD203B41FA5}">
                      <a16:colId xmlns:a16="http://schemas.microsoft.com/office/drawing/2014/main" val="2472579772"/>
                    </a:ext>
                  </a:extLst>
                </a:gridCol>
                <a:gridCol w="918185">
                  <a:extLst>
                    <a:ext uri="{9D8B030D-6E8A-4147-A177-3AD203B41FA5}">
                      <a16:colId xmlns:a16="http://schemas.microsoft.com/office/drawing/2014/main" val="1190928087"/>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a:solidFill>
                            <a:schemeClr val="tx2"/>
                          </a:solidFill>
                        </a:rPr>
                        <a:t>病理学的奏功によるEFS及びOS</a:t>
                      </a:r>
                      <a:endParaRPr lang="en-GB" sz="1200" b="1" dirty="0">
                        <a:solidFill>
                          <a:schemeClr val="tx2"/>
                        </a:solidFill>
                        <a:latin typeface="+mn-lt"/>
                      </a:endParaRPr>
                    </a:p>
                  </a:txBody>
                  <a:tcPr marL="90000" marR="90000" marT="36000" marB="36000" anchor="ctr"/>
                </a:tc>
                <a:tc>
                  <a:txBody>
                    <a:bodyPr/>
                    <a:lstStyle/>
                    <a:p>
                      <a:pPr algn="ctr" rtl="0"/>
                      <a:r>
                        <a:rPr lang="ja-jp" sz="1200" b="1" noProof="0">
                          <a:solidFill>
                            <a:schemeClr val="tx2"/>
                          </a:solidFill>
                        </a:rPr>
                        <a:t>MPR</a:t>
                      </a:r>
                    </a:p>
                  </a:txBody>
                  <a:tcPr anchor="b"/>
                </a:tc>
                <a:tc>
                  <a:txBody>
                    <a:bodyPr/>
                    <a:lstStyle/>
                    <a:p>
                      <a:pPr marL="0" algn="ctr" defTabSz="914400" rtl="0" eaLnBrk="1" latinLnBrk="0" hangingPunct="1"/>
                      <a:r>
                        <a:rPr lang="ja-jp" sz="1200" b="1" kern="1200">
                          <a:solidFill>
                            <a:schemeClr val="tx2"/>
                          </a:solidFill>
                        </a:rPr>
                        <a:t>MPRなし</a:t>
                      </a:r>
                      <a:endParaRPr lang="en-US" sz="1200" b="1" kern="1200" dirty="0">
                        <a:solidFill>
                          <a:schemeClr val="tx2"/>
                        </a:solidFill>
                        <a:latin typeface="+mn-lt"/>
                        <a:ea typeface="+mn-ea"/>
                        <a:cs typeface="+mn-cs"/>
                      </a:endParaRPr>
                    </a:p>
                  </a:txBody>
                  <a:tcPr anchor="b"/>
                </a:tc>
                <a:tc>
                  <a:txBody>
                    <a:bodyPr/>
                    <a:lstStyle/>
                    <a:p>
                      <a:pPr algn="ctr" rtl="0"/>
                      <a:r>
                        <a:rPr lang="ja-jp" sz="1200" b="1" noProof="0">
                          <a:solidFill>
                            <a:schemeClr val="tx2"/>
                          </a:solidFill>
                        </a:rPr>
                        <a:t>pCR </a:t>
                      </a:r>
                    </a:p>
                  </a:txBody>
                  <a:tcPr anchor="b"/>
                </a:tc>
                <a:tc>
                  <a:txBody>
                    <a:bodyPr/>
                    <a:lstStyle/>
                    <a:p>
                      <a:pPr marL="0" algn="ctr" defTabSz="914400" rtl="0" eaLnBrk="1" latinLnBrk="0" hangingPunct="1"/>
                      <a:r>
                        <a:rPr lang="ja-jp" sz="1200" b="1" kern="1200">
                          <a:solidFill>
                            <a:schemeClr val="tx2"/>
                          </a:solidFill>
                        </a:rPr>
                        <a:t>pCRなし</a:t>
                      </a:r>
                      <a:endParaRPr lang="en-US" sz="1200" b="1" kern="1200" dirty="0">
                        <a:solidFill>
                          <a:schemeClr val="tx2"/>
                        </a:solidFill>
                        <a:latin typeface="+mn-lt"/>
                        <a:ea typeface="+mn-ea"/>
                        <a:cs typeface="+mn-cs"/>
                      </a:endParaRPr>
                    </a:p>
                  </a:txBody>
                  <a:tcPr anchor="b"/>
                </a:tc>
                <a:extLst>
                  <a:ext uri="{0D108BD9-81ED-4DB2-BD59-A6C34878D82A}">
                    <a16:rowId xmlns:a16="http://schemas.microsoft.com/office/drawing/2014/main" val="1727646532"/>
                  </a:ext>
                </a:extLst>
              </a:tr>
              <a:tr h="0">
                <a:tc>
                  <a:txBody>
                    <a:bodyPr/>
                    <a:lstStyle/>
                    <a:p>
                      <a:pPr rtl="0"/>
                      <a:r>
                        <a:rPr lang="ja-jp" sz="1100">
                          <a:solidFill>
                            <a:schemeClr val="tx1"/>
                          </a:solidFill>
                        </a:rPr>
                        <a:t>60ヵ月EFS、％</a:t>
                      </a:r>
                      <a:br>
                        <a:rPr lang="en-GB" sz="1100" dirty="0">
                          <a:solidFill>
                            <a:schemeClr val="tx1"/>
                          </a:solidFill>
                        </a:rPr>
                      </a:br>
                      <a:r>
                        <a:rPr lang="ja-jp" sz="1100">
                          <a:solidFill>
                            <a:schemeClr val="tx1"/>
                          </a:solidFill>
                        </a:rPr>
                        <a:t>(95％CI)</a:t>
                      </a:r>
                      <a:endParaRPr lang="en-GB" sz="1100" dirty="0">
                        <a:solidFill>
                          <a:schemeClr val="tx1"/>
                        </a:solidFill>
                        <a:latin typeface="+mn-lt"/>
                      </a:endParaRPr>
                    </a:p>
                  </a:txBody>
                  <a:tcPr marL="90000" marR="90000" marT="36000" marB="36000" anchor="ctr"/>
                </a:tc>
                <a:tc>
                  <a:txBody>
                    <a:bodyPr/>
                    <a:lstStyle/>
                    <a:p>
                      <a:pPr algn="ctr" rtl="0"/>
                      <a:r>
                        <a:rPr lang="ja-jp" sz="1100">
                          <a:solidFill>
                            <a:schemeClr val="tx1"/>
                          </a:solidFill>
                        </a:rPr>
                        <a:t>74.0</a:t>
                      </a:r>
                      <a:br>
                        <a:rPr lang="en-GB" sz="1100" dirty="0">
                          <a:solidFill>
                            <a:schemeClr val="tx1"/>
                          </a:solidFill>
                        </a:rPr>
                      </a:br>
                      <a:r>
                        <a:rPr lang="ja-jp" sz="1100">
                          <a:solidFill>
                            <a:schemeClr val="tx1"/>
                          </a:solidFill>
                        </a:rPr>
                        <a:t>(52.9、86.8)</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54.4</a:t>
                      </a:r>
                      <a:br>
                        <a:rPr lang="en-GB" sz="1100" dirty="0">
                          <a:solidFill>
                            <a:schemeClr val="tx1"/>
                          </a:solidFill>
                        </a:rPr>
                      </a:br>
                      <a:r>
                        <a:rPr lang="ja-jp" sz="1100">
                          <a:solidFill>
                            <a:schemeClr val="tx1"/>
                          </a:solidFill>
                        </a:rPr>
                        <a:t>(38.4、67.9)</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77.5</a:t>
                      </a:r>
                      <a:br>
                        <a:rPr lang="en-GB" sz="1100" dirty="0">
                          <a:solidFill>
                            <a:schemeClr val="tx1"/>
                          </a:solidFill>
                        </a:rPr>
                      </a:br>
                      <a:r>
                        <a:rPr lang="ja-jp" sz="1100">
                          <a:solidFill>
                            <a:schemeClr val="tx1"/>
                          </a:solidFill>
                        </a:rPr>
                        <a:t>(44.9、92.2)</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56.9</a:t>
                      </a:r>
                      <a:br>
                        <a:rPr lang="en-GB" sz="1100" dirty="0">
                          <a:solidFill>
                            <a:schemeClr val="tx1"/>
                          </a:solidFill>
                        </a:rPr>
                      </a:br>
                      <a:r>
                        <a:rPr lang="ja-jp" sz="1100">
                          <a:solidFill>
                            <a:schemeClr val="tx1"/>
                          </a:solidFill>
                        </a:rPr>
                        <a:t>(41.4、69.8)</a:t>
                      </a:r>
                      <a:endParaRPr lang="en-GB" sz="1100" dirty="0">
                        <a:solidFill>
                          <a:schemeClr val="tx1"/>
                        </a:solidFill>
                        <a:latin typeface="+mn-lt"/>
                      </a:endParaRPr>
                    </a:p>
                  </a:txBody>
                  <a:tcPr marL="90000" marR="90000" marT="36000" marB="36000" anchor="ct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60ヶ月OS、％</a:t>
                      </a:r>
                      <a:br>
                        <a:rPr lang="en-GB" sz="1100" dirty="0">
                          <a:solidFill>
                            <a:schemeClr val="tx1"/>
                          </a:solidFill>
                        </a:rPr>
                      </a:br>
                      <a:r>
                        <a:rPr lang="ja-jp" sz="1100">
                          <a:solidFill>
                            <a:schemeClr val="tx1"/>
                          </a:solidFill>
                        </a:rPr>
                        <a:t>(95％CI)</a:t>
                      </a:r>
                      <a:endParaRPr lang="en-GB" sz="1100" dirty="0">
                        <a:solidFill>
                          <a:schemeClr val="tx1"/>
                        </a:solidFill>
                        <a:latin typeface="+mn-lt"/>
                      </a:endParaRPr>
                    </a:p>
                  </a:txBody>
                  <a:tcPr marL="90000" marR="90000" marT="36000" marB="36000" anchor="ctr"/>
                </a:tc>
                <a:tc>
                  <a:txBody>
                    <a:bodyPr/>
                    <a:lstStyle/>
                    <a:p>
                      <a:pPr algn="ctr" rtl="0"/>
                      <a:r>
                        <a:rPr lang="ja-jp" sz="1100">
                          <a:solidFill>
                            <a:schemeClr val="tx1"/>
                          </a:solidFill>
                        </a:rPr>
                        <a:t>81.7</a:t>
                      </a:r>
                      <a:br>
                        <a:rPr lang="en-GB" sz="1100" dirty="0">
                          <a:solidFill>
                            <a:schemeClr val="tx1"/>
                          </a:solidFill>
                        </a:rPr>
                      </a:br>
                      <a:r>
                        <a:rPr lang="ja-jp" sz="1100">
                          <a:solidFill>
                            <a:schemeClr val="tx1"/>
                          </a:solidFill>
                        </a:rPr>
                        <a:t>(61.4、92.0)</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72.6</a:t>
                      </a:r>
                      <a:br>
                        <a:rPr lang="en-GB" sz="1100" dirty="0">
                          <a:solidFill>
                            <a:schemeClr val="tx1"/>
                          </a:solidFill>
                        </a:rPr>
                      </a:br>
                      <a:r>
                        <a:rPr lang="ja-jp" sz="1100">
                          <a:solidFill>
                            <a:schemeClr val="tx1"/>
                          </a:solidFill>
                        </a:rPr>
                        <a:t>(56.1、83.7)</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85.5</a:t>
                      </a:r>
                      <a:br>
                        <a:rPr lang="en-GB" sz="1100" dirty="0">
                          <a:solidFill>
                            <a:schemeClr val="tx1"/>
                          </a:solidFill>
                        </a:rPr>
                      </a:br>
                      <a:r>
                        <a:rPr lang="ja-jp" sz="1100">
                          <a:solidFill>
                            <a:schemeClr val="tx1"/>
                          </a:solidFill>
                        </a:rPr>
                        <a:t>(52.9、96.2)</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73.1</a:t>
                      </a:r>
                      <a:br>
                        <a:rPr lang="en-GB" sz="1100" dirty="0">
                          <a:solidFill>
                            <a:schemeClr val="tx1"/>
                          </a:solidFill>
                        </a:rPr>
                      </a:br>
                      <a:r>
                        <a:rPr lang="ja-jp" sz="1100">
                          <a:solidFill>
                            <a:schemeClr val="tx1"/>
                          </a:solidFill>
                        </a:rPr>
                        <a:t>(57.4、83.8)</a:t>
                      </a:r>
                      <a:endParaRPr lang="en-GB" sz="1100" dirty="0">
                        <a:solidFill>
                          <a:schemeClr val="tx1"/>
                        </a:solidFill>
                        <a:latin typeface="+mn-lt"/>
                      </a:endParaRPr>
                    </a:p>
                  </a:txBody>
                  <a:tcPr marL="90000" marR="90000" marT="36000" marB="36000" anchor="ctr"/>
                </a:tc>
                <a:extLst>
                  <a:ext uri="{0D108BD9-81ED-4DB2-BD59-A6C34878D82A}">
                    <a16:rowId xmlns:a16="http://schemas.microsoft.com/office/drawing/2014/main" val="2127022662"/>
                  </a:ext>
                </a:extLst>
              </a:tr>
            </a:tbl>
          </a:graphicData>
        </a:graphic>
      </p:graphicFrame>
      <p:graphicFrame>
        <p:nvGraphicFramePr>
          <p:cNvPr id="5" name="Table 663">
            <a:extLst>
              <a:ext uri="{FF2B5EF4-FFF2-40B4-BE49-F238E27FC236}">
                <a16:creationId xmlns:a16="http://schemas.microsoft.com/office/drawing/2014/main" id="{7162AC92-50FA-BEC5-C11C-32900EC5BF1E}"/>
              </a:ext>
            </a:extLst>
          </p:cNvPr>
          <p:cNvGraphicFramePr>
            <a:graphicFrameLocks noGrp="1"/>
          </p:cNvGraphicFramePr>
          <p:nvPr>
            <p:extLst>
              <p:ext uri="{D42A27DB-BD31-4B8C-83A1-F6EECF244321}">
                <p14:modId xmlns:p14="http://schemas.microsoft.com/office/powerpoint/2010/main" val="2950523072"/>
              </p:ext>
            </p:extLst>
          </p:nvPr>
        </p:nvGraphicFramePr>
        <p:xfrm>
          <a:off x="6253417" y="3446009"/>
          <a:ext cx="5759999" cy="1195560"/>
        </p:xfrm>
        <a:graphic>
          <a:graphicData uri="http://schemas.openxmlformats.org/drawingml/2006/table">
            <a:tbl>
              <a:tblPr firstRow="1" bandRow="1">
                <a:tableStyleId>{69012ECD-51FC-41F1-AA8D-1B2483CD663E}</a:tableStyleId>
              </a:tblPr>
              <a:tblGrid>
                <a:gridCol w="1677603">
                  <a:extLst>
                    <a:ext uri="{9D8B030D-6E8A-4147-A177-3AD203B41FA5}">
                      <a16:colId xmlns:a16="http://schemas.microsoft.com/office/drawing/2014/main" val="4026828033"/>
                    </a:ext>
                  </a:extLst>
                </a:gridCol>
                <a:gridCol w="1020599">
                  <a:extLst>
                    <a:ext uri="{9D8B030D-6E8A-4147-A177-3AD203B41FA5}">
                      <a16:colId xmlns:a16="http://schemas.microsoft.com/office/drawing/2014/main" val="2351951672"/>
                    </a:ext>
                  </a:extLst>
                </a:gridCol>
                <a:gridCol w="1020599">
                  <a:extLst>
                    <a:ext uri="{9D8B030D-6E8A-4147-A177-3AD203B41FA5}">
                      <a16:colId xmlns:a16="http://schemas.microsoft.com/office/drawing/2014/main" val="3840096650"/>
                    </a:ext>
                  </a:extLst>
                </a:gridCol>
                <a:gridCol w="1020599">
                  <a:extLst>
                    <a:ext uri="{9D8B030D-6E8A-4147-A177-3AD203B41FA5}">
                      <a16:colId xmlns:a16="http://schemas.microsoft.com/office/drawing/2014/main" val="2472579772"/>
                    </a:ext>
                  </a:extLst>
                </a:gridCol>
                <a:gridCol w="1020599">
                  <a:extLst>
                    <a:ext uri="{9D8B030D-6E8A-4147-A177-3AD203B41FA5}">
                      <a16:colId xmlns:a16="http://schemas.microsoft.com/office/drawing/2014/main" val="1190928087"/>
                    </a:ext>
                  </a:extLst>
                </a:gridCol>
              </a:tblGrid>
              <a:tr h="0">
                <a:tc rowSpan="2">
                  <a:txBody>
                    <a:bodyPr/>
                    <a:lstStyle/>
                    <a:p>
                      <a:pPr rtl="0"/>
                      <a:r>
                        <a:rPr lang="ja-jp" sz="1200" b="1">
                          <a:solidFill>
                            <a:schemeClr val="tx2"/>
                          </a:solidFill>
                          <a:latin typeface="+mn-lt"/>
                        </a:rPr>
                        <a:t>ベースライン時のPD-L1別のEFS</a:t>
                      </a:r>
                    </a:p>
                  </a:txBody>
                  <a:tcPr marL="90000" marR="90000" marT="36000" marB="36000" anchor="b">
                    <a:lnB w="12700" cap="flat" cmpd="sng" algn="ctr">
                      <a:noFill/>
                      <a:prstDash val="solid"/>
                      <a:round/>
                      <a:headEnd type="none" w="med" len="med"/>
                      <a:tailEnd type="none" w="med" len="med"/>
                    </a:ln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dirty="0">
                          <a:solidFill>
                            <a:schemeClr val="tx2"/>
                          </a:solidFill>
                        </a:rPr>
                        <a:t>ニボルマブ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dirty="0">
                          <a:solidFill>
                            <a:schemeClr val="tx2"/>
                          </a:solidFill>
                        </a:rPr>
                        <a:t>(n=60)</a:t>
                      </a:r>
                    </a:p>
                  </a:txBody>
                  <a:tcPr anchor="b">
                    <a:solidFill>
                      <a:schemeClr val="accent1"/>
                    </a:solidFill>
                  </a:tcPr>
                </a:tc>
                <a:tc hMerge="1">
                  <a:txBody>
                    <a:bodyPr/>
                    <a:lstStyle/>
                    <a:p>
                      <a:pPr algn="ctr" rtl="0"/>
                      <a:endParaRPr lang="en-US" sz="1400" dirty="0"/>
                    </a:p>
                  </a:txBody>
                  <a:tcPr>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dirty="0">
                          <a:solidFill>
                            <a:schemeClr val="tx2"/>
                          </a:solidFill>
                        </a:rPr>
                        <a:t>ニボルマブ＋</a:t>
                      </a:r>
                      <a:r>
                        <a:rPr lang="ja-jp" sz="1200" b="1" i="0" u="none" strike="noStrike" kern="0" cap="none" spc="0" normalizeH="0" noProof="0" dirty="0">
                          <a:ln>
                            <a:noFill/>
                          </a:ln>
                          <a:solidFill>
                            <a:srgbClr val="FFFFFF"/>
                          </a:solidFill>
                          <a:effectLst/>
                          <a:uLnTx/>
                          <a:uFillTx/>
                          <a:latin typeface="+mn-lt"/>
                          <a:ea typeface="SimSun" pitchFamily="2" charset="-122"/>
                          <a:cs typeface="+mn-cs"/>
                          <a:sym typeface="Calibri"/>
                        </a:rPr>
                        <a:t>イピリムマブ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dirty="0">
                          <a:solidFill>
                            <a:schemeClr val="tx2"/>
                          </a:solidFill>
                        </a:rPr>
                        <a:t>(n=30)</a:t>
                      </a:r>
                      <a:endParaRPr lang="en-US" sz="1200" dirty="0"/>
                    </a:p>
                  </a:txBody>
                  <a:tcPr anchor="b">
                    <a:solidFill>
                      <a:schemeClr val="accent1"/>
                    </a:solidFill>
                  </a:tcPr>
                </a:tc>
                <a:tc hMerge="1">
                  <a:txBody>
                    <a:bodyPr/>
                    <a:lstStyle/>
                    <a:p>
                      <a:pPr algn="ctr" rtl="0"/>
                      <a:endParaRPr lang="en-US" sz="1400" dirty="0"/>
                    </a:p>
                  </a:txBody>
                  <a:tcPr>
                    <a:solidFill>
                      <a:schemeClr val="accent1"/>
                    </a:solidFill>
                  </a:tcPr>
                </a:tc>
                <a:extLst>
                  <a:ext uri="{0D108BD9-81ED-4DB2-BD59-A6C34878D82A}">
                    <a16:rowId xmlns:a16="http://schemas.microsoft.com/office/drawing/2014/main" val="3892361374"/>
                  </a:ext>
                </a:extLst>
              </a:tr>
              <a:tr h="0">
                <a:tc vMerge="1">
                  <a:txBody>
                    <a:bodyPr/>
                    <a:lstStyle/>
                    <a:p>
                      <a:pPr rtl="0"/>
                      <a:endParaRPr dirty="0"/>
                    </a:p>
                  </a:txBody>
                  <a:tcPr marL="90000" marR="90000" marT="36000" marB="36000" anchor="ctr">
                    <a:solidFill>
                      <a:schemeClr val="accent1"/>
                    </a:solidFill>
                  </a:tcPr>
                </a:tc>
                <a:tc>
                  <a:txBody>
                    <a:bodyPr/>
                    <a:lstStyle/>
                    <a:p>
                      <a:pPr algn="ctr" rtl="0"/>
                      <a:r>
                        <a:rPr lang="ja-jp" sz="1100" b="1" dirty="0">
                          <a:solidFill>
                            <a:schemeClr val="tx2"/>
                          </a:solidFill>
                          <a:latin typeface="+mn-lt"/>
                        </a:rPr>
                        <a:t>PD-L1 &lt;1％</a:t>
                      </a:r>
                      <a:endParaRPr lang="en-US" sz="1100" b="1" noProof="0" dirty="0">
                        <a:solidFill>
                          <a:schemeClr val="tx2"/>
                        </a:solidFill>
                      </a:endParaRPr>
                    </a:p>
                  </a:txBody>
                  <a:tcPr anchor="b">
                    <a:lnB w="12700" cap="flat" cmpd="sng" algn="ctr">
                      <a:noFill/>
                      <a:prstDash val="solid"/>
                      <a:round/>
                      <a:headEnd type="none" w="med" len="med"/>
                      <a:tailEnd type="none" w="med" len="med"/>
                    </a:lnB>
                    <a:solidFill>
                      <a:schemeClr val="accent1"/>
                    </a:solidFill>
                  </a:tcPr>
                </a:tc>
                <a:tc>
                  <a:txBody>
                    <a:bodyPr/>
                    <a:lstStyle/>
                    <a:p>
                      <a:pPr algn="ctr" rtl="0"/>
                      <a:r>
                        <a:rPr lang="ja-jp" sz="1100" b="1" dirty="0">
                          <a:solidFill>
                            <a:schemeClr val="tx2"/>
                          </a:solidFill>
                          <a:latin typeface="+mn-lt"/>
                        </a:rPr>
                        <a:t>PD-L1 ≥1％</a:t>
                      </a:r>
                      <a:endParaRPr lang="en-US" sz="1100" b="1" noProof="0" dirty="0">
                        <a:solidFill>
                          <a:schemeClr val="tx2"/>
                        </a:solidFill>
                      </a:endParaRPr>
                    </a:p>
                  </a:txBody>
                  <a:tcPr anchor="b">
                    <a:lnB w="12700" cap="flat" cmpd="sng" algn="ctr">
                      <a:noFill/>
                      <a:prstDash val="solid"/>
                      <a:round/>
                      <a:headEnd type="none" w="med" len="med"/>
                      <a:tailEnd type="none" w="med" len="med"/>
                    </a:lnB>
                    <a:solidFill>
                      <a:schemeClr val="accent1"/>
                    </a:solidFill>
                  </a:tcPr>
                </a:tc>
                <a:tc>
                  <a:txBody>
                    <a:bodyPr/>
                    <a:lstStyle/>
                    <a:p>
                      <a:pPr algn="ctr" rtl="0"/>
                      <a:r>
                        <a:rPr lang="ja-jp" sz="1100" b="1" dirty="0">
                          <a:solidFill>
                            <a:schemeClr val="tx2"/>
                          </a:solidFill>
                          <a:latin typeface="+mn-lt"/>
                        </a:rPr>
                        <a:t>PD-L1 &lt;1％</a:t>
                      </a:r>
                      <a:endParaRPr lang="en-US" sz="1100" b="1" noProof="0" dirty="0">
                        <a:solidFill>
                          <a:schemeClr val="tx2"/>
                        </a:solidFill>
                      </a:endParaRPr>
                    </a:p>
                  </a:txBody>
                  <a:tcPr anchor="b">
                    <a:lnB w="12700" cap="flat" cmpd="sng" algn="ctr">
                      <a:noFill/>
                      <a:prstDash val="solid"/>
                      <a:round/>
                      <a:headEnd type="none" w="med" len="med"/>
                      <a:tailEnd type="none" w="med" len="med"/>
                    </a:lnB>
                    <a:solidFill>
                      <a:schemeClr val="accent1"/>
                    </a:solidFill>
                  </a:tcPr>
                </a:tc>
                <a:tc>
                  <a:txBody>
                    <a:bodyPr/>
                    <a:lstStyle/>
                    <a:p>
                      <a:pPr algn="ctr" rtl="0"/>
                      <a:r>
                        <a:rPr lang="ja-jp" sz="1100" b="1" dirty="0">
                          <a:solidFill>
                            <a:schemeClr val="tx2"/>
                          </a:solidFill>
                          <a:latin typeface="+mn-lt"/>
                        </a:rPr>
                        <a:t>PD-L1 ≥1％</a:t>
                      </a:r>
                      <a:endParaRPr lang="en-US" sz="1100" b="1" noProof="0" dirty="0">
                        <a:solidFill>
                          <a:schemeClr val="tx2"/>
                        </a:solidFill>
                      </a:endParaRPr>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ja-jp" sz="1100">
                          <a:solidFill>
                            <a:schemeClr val="tx1"/>
                          </a:solidFill>
                          <a:latin typeface="+mn-lt"/>
                        </a:rPr>
                        <a:t>イベント、n/N</a:t>
                      </a:r>
                    </a:p>
                  </a:txBody>
                  <a:tcPr marL="90000" marR="90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11/18</a:t>
                      </a:r>
                    </a:p>
                  </a:txBody>
                  <a:tcPr marL="90000" marR="90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4/21</a:t>
                      </a:r>
                    </a:p>
                  </a:txBody>
                  <a:tcPr marL="90000" marR="90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7/14</a:t>
                      </a:r>
                    </a:p>
                  </a:txBody>
                  <a:tcPr marL="90000" marR="90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6/11</a:t>
                      </a:r>
                    </a:p>
                  </a:txBody>
                  <a:tcPr marL="90000" marR="90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785760301"/>
                  </a:ext>
                </a:extLst>
              </a:tr>
              <a:tr h="0">
                <a:tc>
                  <a:txBody>
                    <a:bodyPr/>
                    <a:lstStyle/>
                    <a:p>
                      <a:pPr rtl="0"/>
                      <a:r>
                        <a:rPr lang="ja-jp" sz="1100">
                          <a:solidFill>
                            <a:schemeClr val="tx1"/>
                          </a:solidFill>
                          <a:latin typeface="+mn-lt"/>
                        </a:rPr>
                        <a:t>HR</a:t>
                      </a:r>
                      <a:r>
                        <a:rPr lang="ja-jp" sz="1100">
                          <a:solidFill>
                            <a:schemeClr val="tx1"/>
                          </a:solidFill>
                        </a:rPr>
                        <a:t>（95％CI）</a:t>
                      </a:r>
                      <a:endParaRPr lang="en-GB" sz="1100" dirty="0">
                        <a:solidFill>
                          <a:schemeClr val="tx1"/>
                        </a:solidFill>
                        <a:latin typeface="+mn-lt"/>
                      </a:endParaRPr>
                    </a:p>
                  </a:txBody>
                  <a:tcPr marL="90000" marR="9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latin typeface="+mn-lt"/>
                        </a:rPr>
                        <a:t>0.27 (0.08、0.84)</a:t>
                      </a:r>
                    </a:p>
                  </a:txBody>
                  <a:tcPr marL="90000" marR="90000" marT="36000" marB="36000" anchor="ctr">
                    <a:solidFill>
                      <a:schemeClr val="tx2"/>
                    </a:solidFill>
                  </a:tcPr>
                </a:tc>
                <a:tc hMerge="1">
                  <a:txBody>
                    <a:bodyPr/>
                    <a:lstStyle/>
                    <a:p>
                      <a:pPr rtl="0"/>
                      <a:endParaRPr dirty="0"/>
                    </a:p>
                  </a:txBody>
                  <a:tcPr marL="90000" marR="9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chemeClr val="tx1"/>
                          </a:solidFill>
                          <a:latin typeface="+mn-lt"/>
                        </a:rPr>
                        <a:t>1.02 (0.33、3.20)</a:t>
                      </a:r>
                    </a:p>
                  </a:txBody>
                  <a:tcPr marL="90000" marR="90000" marT="36000" marB="36000" anchor="ctr">
                    <a:solidFill>
                      <a:schemeClr val="tx2"/>
                    </a:solidFill>
                  </a:tcPr>
                </a:tc>
                <a:tc hMerge="1">
                  <a:txBody>
                    <a:bodyPr/>
                    <a:lstStyle/>
                    <a:p>
                      <a:pPr rtl="0"/>
                      <a:endParaRPr dirty="0"/>
                    </a:p>
                  </a:txBody>
                  <a:tcPr marL="90000" marR="90000" marT="36000" marB="36000" anchor="ctr">
                    <a:solidFill>
                      <a:schemeClr val="tx2"/>
                    </a:solidFill>
                  </a:tcPr>
                </a:tc>
                <a:extLst>
                  <a:ext uri="{0D108BD9-81ED-4DB2-BD59-A6C34878D82A}">
                    <a16:rowId xmlns:a16="http://schemas.microsoft.com/office/drawing/2014/main" val="2645973767"/>
                  </a:ext>
                </a:extLst>
              </a:tr>
            </a:tbl>
          </a:graphicData>
        </a:graphic>
      </p:graphicFrame>
    </p:spTree>
    <p:extLst>
      <p:ext uri="{BB962C8B-B14F-4D97-AF65-F5344CB8AC3E}">
        <p14:creationId xmlns:p14="http://schemas.microsoft.com/office/powerpoint/2010/main" val="3163515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latin typeface="+mn-lt"/>
              </a:rPr>
              <a:t>1208MO：特発性肺線維症（IPF）を有する肺がんに対する周術期ピルフェニドン療法の第Ⅲ相試験：NEJ034試験</a:t>
            </a:r>
            <a:r>
              <a:rPr lang="en-GB" altLang="ja-JP" dirty="0">
                <a:latin typeface="+mn-lt"/>
              </a:rPr>
              <a:t> </a:t>
            </a:r>
            <a:r>
              <a:rPr lang="ja-jp" dirty="0">
                <a:latin typeface="+mn-lt"/>
              </a:rPr>
              <a:t>-</a:t>
            </a:r>
            <a:r>
              <a:rPr lang="en-GB" altLang="ja-JP" dirty="0">
                <a:latin typeface="+mn-lt"/>
              </a:rPr>
              <a:t> </a:t>
            </a:r>
            <a:r>
              <a:rPr lang="ja-jp" dirty="0">
                <a:latin typeface="+mn-lt"/>
              </a:rPr>
              <a:t>Goto Y、他</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5998029" cy="487363"/>
          </a:xfrm>
        </p:spPr>
        <p:txBody>
          <a:bodyPr rtlCol="0"/>
          <a:lstStyle/>
          <a:p>
            <a:pPr rtl="0"/>
            <a:r>
              <a:rPr lang="ja-jp" baseline="30000"/>
              <a:t>a</a:t>
            </a:r>
            <a:r>
              <a:rPr lang="ja-jp"/>
              <a:t>開始時にペルフェニドン600mg/日、その後2週間ごとに1200mg/日まで増量。 </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800" y="1246909"/>
            <a:ext cx="11582400" cy="5055650"/>
          </a:xfrm>
        </p:spPr>
        <p:txBody>
          <a:bodyPr rtlCol="0"/>
          <a:lstStyle/>
          <a:p>
            <a:pPr rtl="0"/>
            <a:r>
              <a:rPr lang="ja-jp" b="1"/>
              <a:t>治験の目的</a:t>
            </a:r>
          </a:p>
          <a:p>
            <a:pPr lvl="1" rtl="0"/>
            <a:r>
              <a:rPr lang="ja-jp"/>
              <a:t>肺がんと特発性肺線維症の患者を対象とした第Ⅲ相NEJ034試験において、周術期のピルフェニドン（抗線維化・抗炎症薬）の有効性と安全性を評価すること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Goto Y、他Ann Oncol 2024；35(補遺)：抄録1208MO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5507566"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Calibri"/>
              </a:rPr>
              <a:t>術後30日以内の急性増悪率</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4311251" y="3581132"/>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4532103" y="2964612"/>
            <a:ext cx="687466"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4535276" y="4233104"/>
            <a:ext cx="681120" cy="545575"/>
          </a:xfrm>
          <a:prstGeom prst="bentConnector2">
            <a:avLst/>
          </a:prstGeom>
          <a:noFill/>
          <a:ln w="38100">
            <a:solidFill>
              <a:schemeClr val="bg1"/>
            </a:solidFill>
            <a:miter lim="800000"/>
            <a:headEnd/>
            <a:tailEnd type="triangle" w="med" len="med"/>
          </a:ln>
        </p:spPr>
      </p:cxn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5264168" y="3423971"/>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a:ln>
                  <a:noFill/>
                </a:ln>
                <a:solidFill>
                  <a:srgbClr val="363636"/>
                </a:solidFill>
                <a:effectLst/>
                <a:uLnTx/>
                <a:uFillTx/>
                <a:latin typeface="+mn-lt"/>
                <a:ea typeface="+mj-ea"/>
                <a:cs typeface="+mj-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kern="0">
                <a:solidFill>
                  <a:srgbClr val="363636"/>
                </a:solidFill>
                <a:latin typeface="+mn-lt"/>
                <a:ea typeface="+mj-ea"/>
                <a:cs typeface="+mj-cs"/>
                <a:sym typeface="Calibri"/>
              </a:rPr>
              <a:t>AEのリスクスコア</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mn-lt"/>
                <a:ea typeface="+mj-ea"/>
                <a:cs typeface="+mj-cs"/>
                <a:sym typeface="Calibri"/>
              </a:rPr>
              <a:t>試験実施施設 </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3855406" y="3873232"/>
            <a:ext cx="455845"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731230" y="3193765"/>
            <a:ext cx="3124176" cy="135893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cs typeface="+mj-cs"/>
                <a:sym typeface="Calibri"/>
              </a:rPr>
              <a:t>患者の主な組み入れ基準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ステージ0-ⅢAのNSCLC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dirty="0">
                <a:solidFill>
                  <a:srgbClr val="FFFFFF"/>
                </a:solidFill>
                <a:latin typeface="+mn-lt"/>
                <a:ea typeface="SimSun" pitchFamily="2" charset="-122"/>
                <a:cs typeface="+mj-cs"/>
                <a:sym typeface="Calibri"/>
              </a:rPr>
              <a:t>治療中の特発性肺線維症</a:t>
            </a:r>
          </a:p>
          <a:p>
            <a:pPr marR="0" lvl="0" algn="l" defTabSz="892175" rtl="0" eaLnBrk="0" fontAlgn="auto" latinLnBrk="0" hangingPunct="0">
              <a:lnSpc>
                <a:spcPct val="100000"/>
              </a:lnSpc>
              <a:spcBef>
                <a:spcPts val="0"/>
              </a:spcBef>
              <a:spcAft>
                <a:spcPct val="30000"/>
              </a:spcAft>
              <a:buClrTx/>
              <a:buSzTx/>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(n=232</a:t>
            </a:r>
            <a:r>
              <a:rPr lang="en-GB" alt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a:t>
            </a:r>
            <a:endPar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5148624" y="4436084"/>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対照群</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(n=116)</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5148624" y="2483297"/>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ピルフェニドン</a:t>
            </a:r>
            <a:r>
              <a:rPr lang="ja-jp" sz="1600" b="1" i="0" u="none" strike="noStrike" kern="0" cap="none" spc="0" normalizeH="0" baseline="30000" noProof="0">
                <a:ln>
                  <a:noFill/>
                </a:ln>
                <a:solidFill>
                  <a:srgbClr val="FFFFFF"/>
                </a:solidFill>
                <a:effectLst/>
                <a:uLnTx/>
                <a:uFillTx/>
                <a:latin typeface="+mn-lt"/>
                <a:ea typeface="SimSun" pitchFamily="2" charset="-122"/>
                <a:cs typeface="+mj-cs"/>
                <a:sym typeface="Calibri"/>
              </a:rPr>
              <a:t>a</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4週間</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(n=116)</a:t>
            </a:r>
          </a:p>
        </p:txBody>
      </p:sp>
      <p:sp>
        <p:nvSpPr>
          <p:cNvPr id="11" name="AutoShape 12">
            <a:extLst>
              <a:ext uri="{FF2B5EF4-FFF2-40B4-BE49-F238E27FC236}">
                <a16:creationId xmlns:a16="http://schemas.microsoft.com/office/drawing/2014/main" id="{8BA3752B-5400-2A9E-7DB3-A394A1DFFBA7}"/>
              </a:ext>
            </a:extLst>
          </p:cNvPr>
          <p:cNvSpPr>
            <a:spLocks noChangeArrowheads="1"/>
          </p:cNvSpPr>
          <p:nvPr/>
        </p:nvSpPr>
        <p:spPr bwMode="auto">
          <a:xfrm>
            <a:off x="8794723" y="4436084"/>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kern="0">
                <a:solidFill>
                  <a:srgbClr val="FFFFFF"/>
                </a:solidFill>
                <a:latin typeface="+mn-lt"/>
                <a:ea typeface="SimSun" pitchFamily="2" charset="-122"/>
                <a:cs typeface="+mj-cs"/>
                <a:sym typeface="Calibri"/>
              </a:rPr>
              <a:t>対照群</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(n=116)</a:t>
            </a:r>
          </a:p>
        </p:txBody>
      </p:sp>
      <p:sp>
        <p:nvSpPr>
          <p:cNvPr id="12" name="AutoShape 8">
            <a:extLst>
              <a:ext uri="{FF2B5EF4-FFF2-40B4-BE49-F238E27FC236}">
                <a16:creationId xmlns:a16="http://schemas.microsoft.com/office/drawing/2014/main" id="{326E9594-C8F4-EC59-7210-458E7F11488C}"/>
              </a:ext>
            </a:extLst>
          </p:cNvPr>
          <p:cNvSpPr>
            <a:spLocks noChangeArrowheads="1"/>
          </p:cNvSpPr>
          <p:nvPr/>
        </p:nvSpPr>
        <p:spPr bwMode="auto">
          <a:xfrm>
            <a:off x="8794723" y="2483297"/>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ピルフェニドン</a:t>
            </a:r>
            <a:r>
              <a:rPr lang="ja-jp" sz="1600" b="1" i="0" u="none" strike="noStrike" kern="0" cap="none" spc="0" normalizeH="0" baseline="30000" noProof="0">
                <a:ln>
                  <a:noFill/>
                </a:ln>
                <a:solidFill>
                  <a:srgbClr val="FFFFFF"/>
                </a:solidFill>
                <a:effectLst/>
                <a:uLnTx/>
                <a:uFillTx/>
                <a:latin typeface="+mn-lt"/>
                <a:ea typeface="SimSun" pitchFamily="2" charset="-122"/>
                <a:cs typeface="+mj-cs"/>
                <a:sym typeface="Calibri"/>
              </a:rPr>
              <a:t>a</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4週間</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(n=114)</a:t>
            </a:r>
          </a:p>
        </p:txBody>
      </p:sp>
      <p:cxnSp>
        <p:nvCxnSpPr>
          <p:cNvPr id="15" name="AutoShape 19">
            <a:extLst>
              <a:ext uri="{FF2B5EF4-FFF2-40B4-BE49-F238E27FC236}">
                <a16:creationId xmlns:a16="http://schemas.microsoft.com/office/drawing/2014/main" id="{E1D3486C-BAB4-3B03-D5DC-6E57771BC903}"/>
              </a:ext>
            </a:extLst>
          </p:cNvPr>
          <p:cNvCxnSpPr>
            <a:cxnSpLocks noChangeShapeType="1"/>
            <a:stCxn id="37" idx="3"/>
            <a:endCxn id="12" idx="1"/>
          </p:cNvCxnSpPr>
          <p:nvPr/>
        </p:nvCxnSpPr>
        <p:spPr bwMode="auto">
          <a:xfrm>
            <a:off x="7827114" y="2893666"/>
            <a:ext cx="967609" cy="0"/>
          </a:xfrm>
          <a:prstGeom prst="straightConnector1">
            <a:avLst/>
          </a:prstGeom>
          <a:noFill/>
          <a:ln w="38100">
            <a:solidFill>
              <a:schemeClr val="bg1"/>
            </a:solidFill>
            <a:miter lim="800000"/>
            <a:headEnd/>
            <a:tailEnd type="triangle" w="med" len="med"/>
          </a:ln>
        </p:spPr>
      </p:cxnSp>
      <p:cxnSp>
        <p:nvCxnSpPr>
          <p:cNvPr id="18" name="AutoShape 19">
            <a:extLst>
              <a:ext uri="{FF2B5EF4-FFF2-40B4-BE49-F238E27FC236}">
                <a16:creationId xmlns:a16="http://schemas.microsoft.com/office/drawing/2014/main" id="{DB1B0796-4A82-72AA-CCB2-FD9E84610217}"/>
              </a:ext>
            </a:extLst>
          </p:cNvPr>
          <p:cNvCxnSpPr>
            <a:cxnSpLocks noChangeShapeType="1"/>
            <a:stCxn id="36" idx="3"/>
            <a:endCxn id="11" idx="1"/>
          </p:cNvCxnSpPr>
          <p:nvPr/>
        </p:nvCxnSpPr>
        <p:spPr bwMode="auto">
          <a:xfrm>
            <a:off x="7825534" y="4846452"/>
            <a:ext cx="969189" cy="0"/>
          </a:xfrm>
          <a:prstGeom prst="straightConnector1">
            <a:avLst/>
          </a:prstGeom>
          <a:noFill/>
          <a:ln w="38100">
            <a:solidFill>
              <a:schemeClr val="bg1"/>
            </a:solidFill>
            <a:miter lim="800000"/>
            <a:headEnd/>
            <a:tailEnd type="triangle" w="med" len="med"/>
          </a:ln>
        </p:spPr>
      </p:cxnSp>
      <p:sp>
        <p:nvSpPr>
          <p:cNvPr id="43" name="AutoShape 12">
            <a:extLst>
              <a:ext uri="{FF2B5EF4-FFF2-40B4-BE49-F238E27FC236}">
                <a16:creationId xmlns:a16="http://schemas.microsoft.com/office/drawing/2014/main" id="{9D225B92-1EF8-9B61-AB72-76EC367358AC}"/>
              </a:ext>
            </a:extLst>
          </p:cNvPr>
          <p:cNvSpPr>
            <a:spLocks noChangeArrowheads="1"/>
          </p:cNvSpPr>
          <p:nvPr/>
        </p:nvSpPr>
        <p:spPr bwMode="auto">
          <a:xfrm>
            <a:off x="8125467" y="2483297"/>
            <a:ext cx="369322" cy="2847655"/>
          </a:xfrm>
          <a:prstGeom prst="roundRect">
            <a:avLst>
              <a:gd name="adj" fmla="val 16667"/>
            </a:avLst>
          </a:prstGeom>
          <a:solidFill>
            <a:schemeClr val="tx1"/>
          </a:solidFill>
          <a:ln w="9525" algn="ctr">
            <a:noFill/>
            <a:round/>
            <a:headEnd/>
            <a:tailEnd/>
          </a:ln>
        </p:spPr>
        <p:txBody>
          <a:bodyPr vert="wordArtVert"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mn-lt"/>
                <a:ea typeface="SimSun" pitchFamily="2" charset="-122"/>
                <a:cs typeface="+mj-cs"/>
                <a:sym typeface="Calibri"/>
              </a:rPr>
              <a:t>手術</a:t>
            </a:r>
          </a:p>
        </p:txBody>
      </p:sp>
    </p:spTree>
    <p:extLst>
      <p:ext uri="{BB962C8B-B14F-4D97-AF65-F5344CB8AC3E}">
        <p14:creationId xmlns:p14="http://schemas.microsoft.com/office/powerpoint/2010/main" val="2923427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latin typeface="+mn-lt"/>
              </a:rPr>
              <a:t>1208MO：特発性肺線維症（IPF）を有する肺がんに対する周術期ピルフェニドン療法の第Ⅲ相試験：NEJ034試験</a:t>
            </a:r>
            <a:r>
              <a:rPr lang="en-GB" altLang="ja-JP" dirty="0">
                <a:latin typeface="+mn-lt"/>
              </a:rPr>
              <a:t> </a:t>
            </a:r>
            <a:r>
              <a:rPr lang="ja-jp" dirty="0">
                <a:latin typeface="+mn-lt"/>
              </a:rPr>
              <a:t>-</a:t>
            </a:r>
            <a:r>
              <a:rPr lang="en-GB" altLang="ja-JP" dirty="0">
                <a:latin typeface="+mn-lt"/>
              </a:rPr>
              <a:t> </a:t>
            </a:r>
            <a:r>
              <a:rPr lang="ja-jp" dirty="0">
                <a:latin typeface="+mn-lt"/>
              </a:rPr>
              <a:t>Goto Y、他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 (続き)</a:t>
            </a:r>
          </a:p>
          <a:p>
            <a:pPr rtl="0">
              <a:spcBef>
                <a:spcPts val="22200"/>
              </a:spcBef>
            </a:pPr>
            <a:r>
              <a:rPr lang="ja-jp" b="1" dirty="0"/>
              <a:t>結論</a:t>
            </a:r>
          </a:p>
          <a:p>
            <a:pPr lvl="1" rtl="0"/>
            <a:r>
              <a:rPr lang="ja-jp" dirty="0"/>
              <a:t>肺がんと特発性肺線維症を有する日本人患者において、周術期のピルフェニドンは肺切除後の間質性肺疾患の急性増悪の発生を予防できませんでした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Goto Y、他Ann Oncol 2024；35(補遺)：抄録1208MO</a:t>
            </a:r>
          </a:p>
        </p:txBody>
      </p:sp>
      <p:grpSp>
        <p:nvGrpSpPr>
          <p:cNvPr id="3" name="Group 2">
            <a:extLst>
              <a:ext uri="{FF2B5EF4-FFF2-40B4-BE49-F238E27FC236}">
                <a16:creationId xmlns:a16="http://schemas.microsoft.com/office/drawing/2014/main" id="{37EB2241-59C5-D3E6-78EF-342B40297E1E}"/>
              </a:ext>
            </a:extLst>
          </p:cNvPr>
          <p:cNvGrpSpPr/>
          <p:nvPr/>
        </p:nvGrpSpPr>
        <p:grpSpPr>
          <a:xfrm>
            <a:off x="3318811" y="1733327"/>
            <a:ext cx="5587064" cy="2595803"/>
            <a:chOff x="3432071" y="1715149"/>
            <a:chExt cx="4693833" cy="2595803"/>
          </a:xfrm>
        </p:grpSpPr>
        <p:graphicFrame>
          <p:nvGraphicFramePr>
            <p:cNvPr id="4" name="Chart 3">
              <a:extLst>
                <a:ext uri="{FF2B5EF4-FFF2-40B4-BE49-F238E27FC236}">
                  <a16:creationId xmlns:a16="http://schemas.microsoft.com/office/drawing/2014/main" id="{9252F93F-C05F-1C29-6642-AF13C3471B80}"/>
                </a:ext>
              </a:extLst>
            </p:cNvPr>
            <p:cNvGraphicFramePr/>
            <p:nvPr>
              <p:extLst>
                <p:ext uri="{D42A27DB-BD31-4B8C-83A1-F6EECF244321}">
                  <p14:modId xmlns:p14="http://schemas.microsoft.com/office/powerpoint/2010/main" val="1194274994"/>
                </p:ext>
              </p:extLst>
            </p:nvPr>
          </p:nvGraphicFramePr>
          <p:xfrm>
            <a:off x="3634556" y="1715149"/>
            <a:ext cx="4491348" cy="249069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7119DB57-A876-092C-D748-A9F48E000F2E}"/>
                </a:ext>
              </a:extLst>
            </p:cNvPr>
            <p:cNvSpPr txBox="1"/>
            <p:nvPr/>
          </p:nvSpPr>
          <p:spPr>
            <a:xfrm rot="16200000">
              <a:off x="2543188" y="2643711"/>
              <a:ext cx="2010480" cy="232714"/>
            </a:xfrm>
            <a:prstGeom prst="rect">
              <a:avLst/>
            </a:prstGeom>
            <a:noFill/>
          </p:spPr>
          <p:txBody>
            <a:bodyPr wrap="square" rtlCol="0">
              <a:spAutoFit/>
            </a:bodyPr>
            <a:lstStyle/>
            <a:p>
              <a:pPr algn="ctr" rtl="0"/>
              <a:r>
                <a:rPr lang="ja-jp" sz="1200" b="0" i="0" u="none" strike="noStrike" kern="1200" cap="none" spc="0" normalizeH="0" noProof="0">
                  <a:ln>
                    <a:noFill/>
                  </a:ln>
                  <a:effectLst/>
                  <a:uLnTx/>
                  <a:uFillTx/>
                  <a:latin typeface="+mn-lt"/>
                  <a:ea typeface="+mn-ea"/>
                  <a:cs typeface="Arial"/>
                  <a:sym typeface="Calibri"/>
                </a:rPr>
                <a:t>急性増悪、％</a:t>
              </a:r>
              <a:endParaRPr lang="en-GB" sz="1200" dirty="0">
                <a:latin typeface="+mn-lt"/>
              </a:endParaRPr>
            </a:p>
          </p:txBody>
        </p:sp>
        <p:sp>
          <p:nvSpPr>
            <p:cNvPr id="6" name="TextBox 5">
              <a:extLst>
                <a:ext uri="{FF2B5EF4-FFF2-40B4-BE49-F238E27FC236}">
                  <a16:creationId xmlns:a16="http://schemas.microsoft.com/office/drawing/2014/main" id="{BCDF87E8-DE32-836E-8C65-45C598B31B85}"/>
                </a:ext>
              </a:extLst>
            </p:cNvPr>
            <p:cNvSpPr txBox="1"/>
            <p:nvPr/>
          </p:nvSpPr>
          <p:spPr>
            <a:xfrm>
              <a:off x="4422195" y="3849287"/>
              <a:ext cx="1638626" cy="461665"/>
            </a:xfrm>
            <a:prstGeom prst="rect">
              <a:avLst/>
            </a:prstGeom>
            <a:solidFill>
              <a:schemeClr val="tx2"/>
            </a:solidFill>
          </p:spPr>
          <p:txBody>
            <a:bodyPr wrap="square" rtlCol="0">
              <a:spAutoFit/>
            </a:bodyPr>
            <a:lstStyle/>
            <a:p>
              <a:pPr algn="ctr" rtl="0"/>
              <a:r>
                <a:rPr lang="ja-jp" sz="1200" dirty="0">
                  <a:solidFill>
                    <a:schemeClr val="tx1"/>
                  </a:solidFill>
                  <a:latin typeface="+mn-lt"/>
                  <a:cs typeface="Arial"/>
                  <a:sym typeface="Calibri"/>
                </a:rPr>
                <a:t>周術期ピルフェニドン</a:t>
              </a:r>
              <a:br>
                <a:rPr lang="en-US" sz="1200" dirty="0">
                  <a:solidFill>
                    <a:schemeClr val="tx1"/>
                  </a:solidFill>
                  <a:latin typeface="+mn-lt"/>
                  <a:cs typeface="Arial"/>
                  <a:sym typeface="Calibri"/>
                </a:rPr>
              </a:br>
              <a:r>
                <a:rPr lang="ja-jp" sz="1200" dirty="0">
                  <a:solidFill>
                    <a:schemeClr val="tx1"/>
                  </a:solidFill>
                  <a:latin typeface="+mn-lt"/>
                  <a:cs typeface="Arial"/>
                  <a:sym typeface="Calibri"/>
                </a:rPr>
                <a:t>(n=7)</a:t>
              </a:r>
              <a:endParaRPr lang="en-GB" sz="1200" dirty="0">
                <a:solidFill>
                  <a:schemeClr val="tx1"/>
                </a:solidFill>
                <a:latin typeface="+mn-lt"/>
              </a:endParaRPr>
            </a:p>
          </p:txBody>
        </p:sp>
        <p:sp>
          <p:nvSpPr>
            <p:cNvPr id="7" name="TextBox 6">
              <a:extLst>
                <a:ext uri="{FF2B5EF4-FFF2-40B4-BE49-F238E27FC236}">
                  <a16:creationId xmlns:a16="http://schemas.microsoft.com/office/drawing/2014/main" id="{2F5EB1FA-7FA2-B59E-996E-111C1B19FC31}"/>
                </a:ext>
              </a:extLst>
            </p:cNvPr>
            <p:cNvSpPr txBox="1"/>
            <p:nvPr/>
          </p:nvSpPr>
          <p:spPr>
            <a:xfrm>
              <a:off x="6398040" y="3849287"/>
              <a:ext cx="1218054" cy="461665"/>
            </a:xfrm>
            <a:prstGeom prst="rect">
              <a:avLst/>
            </a:prstGeom>
            <a:solidFill>
              <a:schemeClr val="tx2"/>
            </a:solidFill>
          </p:spPr>
          <p:txBody>
            <a:bodyPr wrap="square" rtlCol="0">
              <a:spAutoFit/>
            </a:bodyPr>
            <a:lstStyle/>
            <a:p>
              <a:pPr algn="ctr" rtl="0"/>
              <a:r>
                <a:rPr lang="ja-jp" sz="1200">
                  <a:solidFill>
                    <a:schemeClr val="tx1"/>
                  </a:solidFill>
                  <a:latin typeface="+mn-lt"/>
                  <a:cs typeface="Arial"/>
                  <a:sym typeface="Calibri"/>
                </a:rPr>
                <a:t>対照群</a:t>
              </a:r>
            </a:p>
            <a:p>
              <a:pPr algn="ctr" rtl="0"/>
              <a:r>
                <a:rPr lang="ja-jp" sz="1200">
                  <a:solidFill>
                    <a:schemeClr val="tx1"/>
                  </a:solidFill>
                  <a:latin typeface="+mn-lt"/>
                  <a:cs typeface="Arial"/>
                  <a:sym typeface="Calibri"/>
                </a:rPr>
                <a:t>(n=12)</a:t>
              </a:r>
              <a:endParaRPr lang="en-GB" sz="1200" dirty="0">
                <a:solidFill>
                  <a:schemeClr val="tx1"/>
                </a:solidFill>
                <a:latin typeface="+mn-lt"/>
              </a:endParaRPr>
            </a:p>
          </p:txBody>
        </p:sp>
      </p:grpSp>
      <p:sp>
        <p:nvSpPr>
          <p:cNvPr id="8" name="TextBox 7">
            <a:extLst>
              <a:ext uri="{FF2B5EF4-FFF2-40B4-BE49-F238E27FC236}">
                <a16:creationId xmlns:a16="http://schemas.microsoft.com/office/drawing/2014/main" id="{5F2AEE96-4FCD-4C56-6D1A-726A85940526}"/>
              </a:ext>
            </a:extLst>
          </p:cNvPr>
          <p:cNvSpPr txBox="1"/>
          <p:nvPr/>
        </p:nvSpPr>
        <p:spPr>
          <a:xfrm>
            <a:off x="5539096" y="1915719"/>
            <a:ext cx="1449848" cy="276999"/>
          </a:xfrm>
          <a:prstGeom prst="rect">
            <a:avLst/>
          </a:prstGeom>
          <a:solidFill>
            <a:schemeClr val="tx2"/>
          </a:solidFill>
        </p:spPr>
        <p:txBody>
          <a:bodyPr wrap="square" rtlCol="0">
            <a:spAutoFit/>
          </a:bodyPr>
          <a:lstStyle/>
          <a:p>
            <a:pPr algn="ctr" rtl="0"/>
            <a:r>
              <a:rPr lang="ja-jp" sz="1200">
                <a:solidFill>
                  <a:schemeClr val="tx1"/>
                </a:solidFill>
                <a:latin typeface="+mn-lt"/>
                <a:cs typeface="Arial"/>
                <a:sym typeface="Calibri"/>
              </a:rPr>
              <a:t>p=0.339</a:t>
            </a:r>
            <a:endParaRPr lang="en-GB" sz="1200" dirty="0">
              <a:solidFill>
                <a:schemeClr val="tx1"/>
              </a:solidFill>
              <a:latin typeface="+mn-lt"/>
            </a:endParaRPr>
          </a:p>
        </p:txBody>
      </p:sp>
    </p:spTree>
    <p:extLst>
      <p:ext uri="{BB962C8B-B14F-4D97-AF65-F5344CB8AC3E}">
        <p14:creationId xmlns:p14="http://schemas.microsoft.com/office/powerpoint/2010/main" val="1309599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48AB10C7-85D7-CD39-A2EC-D8B1FDFE0FEF}"/>
              </a:ext>
            </a:extLst>
          </p:cNvPr>
          <p:cNvSpPr>
            <a:spLocks noGrp="1"/>
          </p:cNvSpPr>
          <p:nvPr>
            <p:ph type="body" sz="quarter" idx="10"/>
          </p:nvPr>
        </p:nvSpPr>
        <p:spPr/>
        <p:txBody>
          <a:bodyPr rtlCol="0"/>
          <a:lstStyle/>
          <a:p>
            <a:pPr rtl="0"/>
            <a:r>
              <a:rPr lang="ja-jp" baseline="30000"/>
              <a:t>a</a:t>
            </a:r>
            <a:r>
              <a:rPr lang="ja-jp"/>
              <a:t>放射線治療前の最初の20日間。</a:t>
            </a:r>
          </a:p>
        </p:txBody>
      </p:sp>
      <p:sp>
        <p:nvSpPr>
          <p:cNvPr id="9"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latin typeface="+mn-lt"/>
              </a:rPr>
              <a:t>1243MO：切除不能な局所進行NSCLCの高齢患者（75歳以上）を対象に、化学放射線療法との同時併用療法として、週1回のカルボプラチン＋ナブパクリタキセル療法と1日1回の低用量カルボプラチン療法を比較した第Ⅲ相試験：JCOG1914 </a:t>
            </a:r>
            <a:r>
              <a:rPr lang="en-GB" altLang="ja-JP" dirty="0">
                <a:latin typeface="+mn-lt"/>
              </a:rPr>
              <a:t>-</a:t>
            </a:r>
            <a:r>
              <a:rPr lang="ja-jp" dirty="0">
                <a:latin typeface="+mn-lt"/>
              </a:rPr>
              <a:t> Omori S、他</a:t>
            </a:r>
          </a:p>
        </p:txBody>
      </p:sp>
      <p:sp>
        <p:nvSpPr>
          <p:cNvPr id="10"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a:t>治験の目的</a:t>
            </a:r>
          </a:p>
          <a:p>
            <a:pPr lvl="1" rtl="0"/>
            <a:r>
              <a:rPr lang="ja-jp"/>
              <a:t>第Ⅲ相JCOG1914試験において、切除不能な局所進行NSCLCの高齢患者（75歳以上）を対象に、化学放射線療法との同時併用療法として、週1回のカルボプラチン＋ナブパクリタキセル療法及び1日1回の低用量カルボプラチン療法の有効性及び安全性を比較すること</a:t>
            </a:r>
          </a:p>
        </p:txBody>
      </p:sp>
      <p:sp>
        <p:nvSpPr>
          <p:cNvPr id="11"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Omori S、他Ann Oncol 2024；35(補遺)：抄録1243MO</a:t>
            </a:r>
          </a:p>
        </p:txBody>
      </p:sp>
      <p:sp>
        <p:nvSpPr>
          <p:cNvPr id="12"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749572"/>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Calibri"/>
              </a:rPr>
              <a:t>OS</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3" name="Content Placeholder 26">
            <a:extLst>
              <a:ext uri="{FF2B5EF4-FFF2-40B4-BE49-F238E27FC236}">
                <a16:creationId xmlns:a16="http://schemas.microsoft.com/office/drawing/2014/main" id="{A973A434-B4B9-CEB6-C836-8337FABBEC80}"/>
              </a:ext>
            </a:extLst>
          </p:cNvPr>
          <p:cNvSpPr txBox="1">
            <a:spLocks/>
          </p:cNvSpPr>
          <p:nvPr/>
        </p:nvSpPr>
        <p:spPr>
          <a:xfrm>
            <a:off x="6356901" y="5749572"/>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Calibri"/>
              </a:rPr>
              <a:t>PFS、奏効、PRO、安全性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4" name="Oval 14">
            <a:extLst>
              <a:ext uri="{FF2B5EF4-FFF2-40B4-BE49-F238E27FC236}">
                <a16:creationId xmlns:a16="http://schemas.microsoft.com/office/drawing/2014/main" id="{0F155350-775A-8B82-AB98-FD233528A353}"/>
              </a:ext>
            </a:extLst>
          </p:cNvPr>
          <p:cNvSpPr>
            <a:spLocks noChangeArrowheads="1"/>
          </p:cNvSpPr>
          <p:nvPr/>
        </p:nvSpPr>
        <p:spPr bwMode="auto">
          <a:xfrm>
            <a:off x="4626556" y="3709308"/>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15" name="AutoShape 15">
            <a:extLst>
              <a:ext uri="{FF2B5EF4-FFF2-40B4-BE49-F238E27FC236}">
                <a16:creationId xmlns:a16="http://schemas.microsoft.com/office/drawing/2014/main" id="{B74B6D9D-1FFA-B6B8-74BC-0C247747D618}"/>
              </a:ext>
            </a:extLst>
          </p:cNvPr>
          <p:cNvCxnSpPr>
            <a:cxnSpLocks noChangeShapeType="1"/>
            <a:stCxn id="14" idx="0"/>
            <a:endCxn id="23" idx="1"/>
          </p:cNvCxnSpPr>
          <p:nvPr/>
        </p:nvCxnSpPr>
        <p:spPr bwMode="auto">
          <a:xfrm rot="5400000" flipH="1" flipV="1">
            <a:off x="4723288" y="3222446"/>
            <a:ext cx="681929" cy="291797"/>
          </a:xfrm>
          <a:prstGeom prst="bentConnector2">
            <a:avLst/>
          </a:prstGeom>
          <a:noFill/>
          <a:ln w="38100">
            <a:solidFill>
              <a:schemeClr val="bg1"/>
            </a:solidFill>
            <a:miter lim="800000"/>
            <a:headEnd/>
            <a:tailEnd type="triangle" w="med" len="med"/>
          </a:ln>
        </p:spPr>
      </p:cxnSp>
      <p:cxnSp>
        <p:nvCxnSpPr>
          <p:cNvPr id="16" name="AutoShape 16">
            <a:extLst>
              <a:ext uri="{FF2B5EF4-FFF2-40B4-BE49-F238E27FC236}">
                <a16:creationId xmlns:a16="http://schemas.microsoft.com/office/drawing/2014/main" id="{195D70CF-D5C5-462C-6FA1-AF44A06D1433}"/>
              </a:ext>
            </a:extLst>
          </p:cNvPr>
          <p:cNvCxnSpPr>
            <a:cxnSpLocks noChangeShapeType="1"/>
            <a:stCxn id="14" idx="4"/>
            <a:endCxn id="21" idx="1"/>
          </p:cNvCxnSpPr>
          <p:nvPr/>
        </p:nvCxnSpPr>
        <p:spPr bwMode="auto">
          <a:xfrm rot="16200000" flipH="1">
            <a:off x="4653683" y="4558178"/>
            <a:ext cx="745661" cy="216319"/>
          </a:xfrm>
          <a:prstGeom prst="bentConnector2">
            <a:avLst/>
          </a:prstGeom>
          <a:noFill/>
          <a:ln w="38100">
            <a:solidFill>
              <a:schemeClr val="bg1"/>
            </a:solidFill>
            <a:miter lim="800000"/>
            <a:headEnd/>
            <a:tailEnd type="triangle" w="med" len="med"/>
          </a:ln>
        </p:spPr>
      </p:cxnSp>
      <p:sp>
        <p:nvSpPr>
          <p:cNvPr id="17"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853613" y="3550904"/>
            <a:ext cx="2043093" cy="901009"/>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a:solidFill>
                  <a:srgbClr val="000000"/>
                </a:solidFill>
                <a:latin typeface="+mn-lt"/>
                <a:ea typeface="SimSun" pitchFamily="2" charset="-122"/>
                <a:sym typeface="Calibri"/>
              </a:rPr>
              <a:t>化学放射線療法後の</a:t>
            </a:r>
            <a:r>
              <a:rPr lang="ja-jp" sz="1400" b="0" i="0" u="none" strike="noStrike" kern="0" cap="none" spc="0" normalizeH="0" noProof="0">
                <a:ln>
                  <a:noFill/>
                </a:ln>
                <a:solidFill>
                  <a:srgbClr val="000000"/>
                </a:solidFill>
                <a:effectLst/>
                <a:uLnTx/>
                <a:uFillTx/>
                <a:latin typeface="+mn-lt"/>
                <a:ea typeface="SimSun" pitchFamily="2" charset="-122"/>
                <a:sym typeface="Calibri"/>
              </a:rPr>
              <a:t>デュルバルマブ維持療法が推奨される</a:t>
            </a:r>
            <a:endParaRPr kumimoji="0" lang="en-US" altLang="zh-CN" sz="1400" b="0" i="0" u="none" strike="noStrike" kern="0" cap="none" spc="0" normalizeH="0" baseline="0" noProof="0" dirty="0">
              <a:ln>
                <a:noFill/>
              </a:ln>
              <a:solidFill>
                <a:srgbClr val="000000"/>
              </a:solidFill>
              <a:effectLst/>
              <a:uLnTx/>
              <a:uFillTx/>
              <a:latin typeface="+mn-lt"/>
              <a:ea typeface="SimSun" pitchFamily="2" charset="-122"/>
              <a:sym typeface="Calibri"/>
            </a:endParaRPr>
          </a:p>
        </p:txBody>
      </p:sp>
      <p:sp>
        <p:nvSpPr>
          <p:cNvPr id="18" name="Content Placeholder 26">
            <a:extLst>
              <a:ext uri="{FF2B5EF4-FFF2-40B4-BE49-F238E27FC236}">
                <a16:creationId xmlns:a16="http://schemas.microsoft.com/office/drawing/2014/main" id="{738C7456-9B83-B1D5-BD06-CFF096E6199D}"/>
              </a:ext>
            </a:extLst>
          </p:cNvPr>
          <p:cNvSpPr txBox="1">
            <a:spLocks/>
          </p:cNvSpPr>
          <p:nvPr/>
        </p:nvSpPr>
        <p:spPr bwMode="auto">
          <a:xfrm>
            <a:off x="5576577" y="3620638"/>
            <a:ext cx="2819703" cy="892175"/>
          </a:xfrm>
          <a:prstGeom prst="rect">
            <a:avLst/>
          </a:prstGeom>
          <a:noFill/>
          <a:ln w="9525">
            <a:noFill/>
            <a:miter lim="800000"/>
            <a:headEnd/>
            <a:tailEnd/>
          </a:ln>
        </p:spPr>
        <p:txBody>
          <a:bodyPr numCol="2"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dirty="0">
                <a:ln>
                  <a:noFill/>
                </a:ln>
                <a:solidFill>
                  <a:srgbClr val="363636"/>
                </a:solidFill>
                <a:effectLst/>
                <a:uLnTx/>
                <a:uFillTx/>
                <a:latin typeface="+mn-lt"/>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kern="0" dirty="0">
                <a:solidFill>
                  <a:srgbClr val="363636"/>
                </a:solidFill>
                <a:latin typeface="+mn-lt"/>
                <a:sym typeface="Calibri"/>
              </a:rPr>
              <a:t>試験実施施設</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dirty="0">
                <a:solidFill>
                  <a:srgbClr val="363636"/>
                </a:solidFill>
                <a:latin typeface="+mn-lt"/>
                <a:sym typeface="Calibri"/>
              </a:rPr>
              <a:t>性別</a:t>
            </a:r>
            <a:br>
              <a:rPr kumimoji="0" lang="en-US" sz="1200" b="0" i="0" u="none" strike="noStrike" kern="0" cap="none" spc="0" normalizeH="0" baseline="0" noProof="0" dirty="0">
                <a:ln>
                  <a:noFill/>
                </a:ln>
                <a:solidFill>
                  <a:srgbClr val="363636"/>
                </a:solidFill>
                <a:effectLst/>
                <a:uLnTx/>
                <a:uFillTx/>
                <a:latin typeface="+mn-lt"/>
                <a:sym typeface="Calibri"/>
              </a:rPr>
            </a:br>
            <a:endParaRPr kumimoji="0" lang="en-US" sz="1200" b="0" i="0" u="none" strike="noStrike" kern="0" cap="none" spc="0" normalizeH="0" baseline="0" noProof="0" dirty="0">
              <a:ln>
                <a:noFill/>
              </a:ln>
              <a:solidFill>
                <a:srgbClr val="363636"/>
              </a:solidFill>
              <a:effectLst/>
              <a:uLnTx/>
              <a:uFillTx/>
              <a:latin typeface="+mn-lt"/>
              <a:sym typeface="Calibri"/>
            </a:endParaRP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kern="0" dirty="0">
                <a:solidFill>
                  <a:srgbClr val="363636"/>
                </a:solidFill>
                <a:latin typeface="+mn-lt"/>
                <a:sym typeface="Calibri"/>
              </a:rPr>
              <a:t>Nステージ</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dirty="0">
                <a:ln>
                  <a:noFill/>
                </a:ln>
                <a:solidFill>
                  <a:srgbClr val="363636"/>
                </a:solidFill>
                <a:effectLst/>
                <a:uLnTx/>
                <a:uFillTx/>
                <a:latin typeface="+mn-lt"/>
                <a:sym typeface="Calibri"/>
              </a:rPr>
              <a:t>組織型</a:t>
            </a:r>
          </a:p>
        </p:txBody>
      </p:sp>
      <p:cxnSp>
        <p:nvCxnSpPr>
          <p:cNvPr id="19" name="AutoShape 19">
            <a:extLst>
              <a:ext uri="{FF2B5EF4-FFF2-40B4-BE49-F238E27FC236}">
                <a16:creationId xmlns:a16="http://schemas.microsoft.com/office/drawing/2014/main" id="{AEC32BBB-BC30-99A1-7CCF-EA6914D09955}"/>
              </a:ext>
            </a:extLst>
          </p:cNvPr>
          <p:cNvCxnSpPr>
            <a:cxnSpLocks noChangeShapeType="1"/>
            <a:stCxn id="20" idx="3"/>
            <a:endCxn id="14" idx="2"/>
          </p:cNvCxnSpPr>
          <p:nvPr/>
        </p:nvCxnSpPr>
        <p:spPr bwMode="auto">
          <a:xfrm flipV="1">
            <a:off x="4099607" y="4001408"/>
            <a:ext cx="526949" cy="1"/>
          </a:xfrm>
          <a:prstGeom prst="straightConnector1">
            <a:avLst/>
          </a:prstGeom>
          <a:noFill/>
          <a:ln w="38100">
            <a:solidFill>
              <a:schemeClr val="bg1"/>
            </a:solidFill>
            <a:round/>
            <a:headEnd type="none" w="med" len="med"/>
            <a:tailEnd type="none" w="med" len="med"/>
          </a:ln>
        </p:spPr>
      </p:cxnSp>
      <p:sp>
        <p:nvSpPr>
          <p:cNvPr id="20" name="AutoShape 9">
            <a:extLst>
              <a:ext uri="{FF2B5EF4-FFF2-40B4-BE49-F238E27FC236}">
                <a16:creationId xmlns:a16="http://schemas.microsoft.com/office/drawing/2014/main" id="{1324C6A4-87EF-7A2A-C5D3-8482CBA63185}"/>
              </a:ext>
            </a:extLst>
          </p:cNvPr>
          <p:cNvSpPr>
            <a:spLocks noChangeArrowheads="1"/>
          </p:cNvSpPr>
          <p:nvPr/>
        </p:nvSpPr>
        <p:spPr bwMode="auto">
          <a:xfrm>
            <a:off x="383142" y="2857312"/>
            <a:ext cx="3716465"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sym typeface="Calibri"/>
              </a:rPr>
              <a:t>患者の主な組み入れ基準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sym typeface="Calibri"/>
              </a:rPr>
              <a:t>切除不能なステージⅢのNSCLC（UICC第8版）</a:t>
            </a:r>
          </a:p>
          <a:p>
            <a:pPr marL="228600" indent="-228600" defTabSz="892175" rtl="0" eaLnBrk="0">
              <a:spcAft>
                <a:spcPct val="30000"/>
              </a:spcAft>
              <a:buFont typeface="Arial" pitchFamily="34" charset="0"/>
              <a:buChar char="•"/>
              <a:defRPr/>
            </a:pPr>
            <a:r>
              <a:rPr lang="ja-jp" sz="1600" dirty="0">
                <a:latin typeface="+mn-lt"/>
                <a:ea typeface="SimSun" pitchFamily="2" charset="-122"/>
                <a:sym typeface="Calibri"/>
              </a:rPr>
              <a:t>治療歴なし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sym typeface="Calibri"/>
              </a:rPr>
              <a:t>75歳以上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dirty="0">
                <a:solidFill>
                  <a:srgbClr val="FFFFFF"/>
                </a:solidFill>
                <a:latin typeface="+mn-lt"/>
                <a:ea typeface="SimSun" pitchFamily="2" charset="-122"/>
                <a:sym typeface="Calibri"/>
              </a:rPr>
              <a:t>ECOG PS 0–1</a:t>
            </a:r>
            <a:r>
              <a:rPr lang="ja-jp" sz="1600" b="0" i="0" u="none" strike="noStrike" kern="0" cap="none" spc="0" normalizeH="0" noProof="0" dirty="0">
                <a:ln>
                  <a:noFill/>
                </a:ln>
                <a:solidFill>
                  <a:srgbClr val="FFFFFF"/>
                </a:solidFill>
                <a:effectLst/>
                <a:uLnTx/>
                <a:uFillTx/>
                <a:latin typeface="+mn-lt"/>
                <a:ea typeface="SimSun" pitchFamily="2" charset="-122"/>
                <a:sym typeface="Calibri"/>
              </a:rPr>
              <a:t> </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mn-lt"/>
                <a:ea typeface="SimSun" pitchFamily="2" charset="-122"/>
                <a:sym typeface="Calibri"/>
              </a:rPr>
              <a:t>(n=124)</a:t>
            </a:r>
          </a:p>
        </p:txBody>
      </p:sp>
      <p:sp>
        <p:nvSpPr>
          <p:cNvPr id="21" name="AutoShape 12">
            <a:extLst>
              <a:ext uri="{FF2B5EF4-FFF2-40B4-BE49-F238E27FC236}">
                <a16:creationId xmlns:a16="http://schemas.microsoft.com/office/drawing/2014/main" id="{EE746420-4703-5D77-C668-47E7D4EBF7BB}"/>
              </a:ext>
            </a:extLst>
          </p:cNvPr>
          <p:cNvSpPr>
            <a:spLocks noChangeArrowheads="1"/>
          </p:cNvSpPr>
          <p:nvPr/>
        </p:nvSpPr>
        <p:spPr bwMode="auto">
          <a:xfrm>
            <a:off x="5134673" y="4544344"/>
            <a:ext cx="4475855" cy="989649"/>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dirty="0">
                <a:latin typeface="+mn-lt"/>
                <a:ea typeface="SimSun" pitchFamily="2" charset="-122"/>
                <a:sym typeface="Calibri"/>
              </a:rPr>
              <a:t>低用量</a:t>
            </a:r>
            <a:r>
              <a:rPr lang="ja-jp" sz="1600" b="0" i="0" u="none" strike="noStrike" kern="0" cap="none" spc="0" normalizeH="0" noProof="0" dirty="0">
                <a:ln>
                  <a:noFill/>
                </a:ln>
                <a:solidFill>
                  <a:srgbClr val="FFFFFF"/>
                </a:solidFill>
                <a:effectLst/>
                <a:uLnTx/>
                <a:uFillTx/>
                <a:latin typeface="+mn-lt"/>
                <a:ea typeface="SimSun" pitchFamily="2" charset="-122"/>
                <a:sym typeface="Calibri"/>
              </a:rPr>
              <a:t>カルボプラチン</a:t>
            </a:r>
            <a:r>
              <a:rPr lang="ja-jp" sz="1600" kern="0" dirty="0">
                <a:solidFill>
                  <a:srgbClr val="FFFFFF"/>
                </a:solidFill>
                <a:latin typeface="+mn-lt"/>
                <a:ea typeface="SimSun" pitchFamily="2" charset="-122"/>
                <a:sym typeface="Calibri"/>
              </a:rPr>
              <a:t>30mg/m</a:t>
            </a:r>
            <a:r>
              <a:rPr lang="ja-jp" sz="1600" kern="0" baseline="30000" dirty="0">
                <a:solidFill>
                  <a:srgbClr val="FFFFFF"/>
                </a:solidFill>
                <a:latin typeface="+mn-lt"/>
                <a:ea typeface="SimSun" pitchFamily="2" charset="-122"/>
                <a:sym typeface="Calibri"/>
              </a:rPr>
              <a:t>2</a:t>
            </a:r>
            <a:r>
              <a:rPr lang="ja-jp" sz="1600" b="0" i="0" u="none" strike="noStrike" kern="0" cap="none" spc="0" normalizeH="0" noProof="0" dirty="0">
                <a:ln>
                  <a:noFill/>
                </a:ln>
                <a:solidFill>
                  <a:srgbClr val="FFFFFF"/>
                </a:solidFill>
                <a:effectLst/>
                <a:uLnTx/>
                <a:uFillTx/>
                <a:latin typeface="+mn-lt"/>
                <a:ea typeface="SimSun" pitchFamily="2" charset="-122"/>
                <a:sym typeface="Calibri"/>
              </a:rPr>
              <a:t>を</a:t>
            </a:r>
            <a:r>
              <a:rPr lang="ja-jp" sz="1600" kern="0" dirty="0">
                <a:solidFill>
                  <a:srgbClr val="FFFFFF"/>
                </a:solidFill>
                <a:latin typeface="+mn-lt"/>
                <a:ea typeface="SimSun" pitchFamily="2" charset="-122"/>
                <a:sym typeface="Calibri"/>
              </a:rPr>
              <a:t>1日1回投与</a:t>
            </a:r>
            <a:r>
              <a:rPr lang="ja-jp" sz="1600" kern="0" baseline="30000" dirty="0">
                <a:solidFill>
                  <a:srgbClr val="FFFFFF"/>
                </a:solidFill>
                <a:latin typeface="+mn-lt"/>
                <a:ea typeface="SimSun" pitchFamily="2" charset="-122"/>
                <a:sym typeface="Calibri"/>
              </a:rPr>
              <a:t>a</a:t>
            </a:r>
            <a:br>
              <a:rPr kumimoji="0" lang="en-US" altLang="zh-CN" sz="1600" b="0" i="0" u="none" strike="noStrike" kern="0" cap="none" spc="0" normalizeH="0" noProof="0" dirty="0">
                <a:ln>
                  <a:noFill/>
                </a:ln>
                <a:solidFill>
                  <a:srgbClr val="FFFFFF"/>
                </a:solidFill>
                <a:effectLst/>
                <a:uLnTx/>
                <a:uFillTx/>
                <a:latin typeface="+mn-lt"/>
                <a:ea typeface="SimSun" pitchFamily="2" charset="-122"/>
                <a:sym typeface="Calibri"/>
              </a:rPr>
            </a:br>
            <a:r>
              <a:rPr lang="ja-jp" sz="1600" b="0" i="0" u="none" strike="noStrike" kern="0" cap="none" spc="0" normalizeH="0" noProof="0" dirty="0">
                <a:ln>
                  <a:noFill/>
                </a:ln>
                <a:solidFill>
                  <a:srgbClr val="FFFFFF"/>
                </a:solidFill>
                <a:effectLst/>
                <a:uLnTx/>
                <a:uFillTx/>
                <a:latin typeface="+mn-lt"/>
                <a:ea typeface="SimSun" pitchFamily="2" charset="-122"/>
                <a:sym typeface="Calibri"/>
              </a:rPr>
              <a:t>＋放射線療法</a:t>
            </a:r>
            <a:r>
              <a:rPr lang="ja-jp" sz="1600" kern="0" dirty="0">
                <a:solidFill>
                  <a:srgbClr val="FFFFFF"/>
                </a:solidFill>
                <a:latin typeface="+mn-lt"/>
                <a:ea typeface="SimSun" pitchFamily="2" charset="-122"/>
                <a:sym typeface="Calibri"/>
              </a:rPr>
              <a:t>60 Gy/30 fr</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600" b="0" i="0" u="none" strike="noStrike" kern="0" cap="none" spc="0" normalizeH="0" noProof="0" dirty="0">
                <a:ln>
                  <a:noFill/>
                </a:ln>
                <a:solidFill>
                  <a:srgbClr val="FFFFFF"/>
                </a:solidFill>
                <a:effectLst/>
                <a:uLnTx/>
                <a:uFillTx/>
                <a:latin typeface="+mn-lt"/>
                <a:ea typeface="SimSun" pitchFamily="2" charset="-122"/>
                <a:sym typeface="Calibri"/>
              </a:rPr>
              <a:t>(n=61)</a:t>
            </a:r>
          </a:p>
        </p:txBody>
      </p:sp>
      <p:sp>
        <p:nvSpPr>
          <p:cNvPr id="23" name="AutoShape 8">
            <a:extLst>
              <a:ext uri="{FF2B5EF4-FFF2-40B4-BE49-F238E27FC236}">
                <a16:creationId xmlns:a16="http://schemas.microsoft.com/office/drawing/2014/main" id="{34F0DC66-D053-34FA-40C5-03282A426D9C}"/>
              </a:ext>
            </a:extLst>
          </p:cNvPr>
          <p:cNvSpPr>
            <a:spLocks noChangeArrowheads="1"/>
          </p:cNvSpPr>
          <p:nvPr/>
        </p:nvSpPr>
        <p:spPr bwMode="auto">
          <a:xfrm>
            <a:off x="5210151" y="2479547"/>
            <a:ext cx="4475855" cy="1095663"/>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dirty="0">
                <a:ln>
                  <a:noFill/>
                </a:ln>
                <a:solidFill>
                  <a:srgbClr val="FFFFFF"/>
                </a:solidFill>
                <a:effectLst/>
                <a:uLnTx/>
                <a:uFillTx/>
                <a:latin typeface="+mn-lt"/>
                <a:ea typeface="SimSun" pitchFamily="2" charset="-122"/>
                <a:cs typeface="+mj-cs"/>
                <a:sym typeface="Calibri"/>
              </a:rPr>
              <a:t>カルボプラチンAUC2</a:t>
            </a:r>
            <a:br>
              <a:rPr kumimoji="0" lang="en-US" altLang="zh-CN" sz="1400" b="0" i="0" u="none" strike="noStrike" kern="0" cap="none" spc="0" normalizeH="0" noProof="0" dirty="0">
                <a:ln>
                  <a:noFill/>
                </a:ln>
                <a:solidFill>
                  <a:srgbClr val="FFFFFF"/>
                </a:solidFill>
                <a:effectLst/>
                <a:uLnTx/>
                <a:uFillTx/>
                <a:latin typeface="+mn-lt"/>
                <a:ea typeface="SimSun" pitchFamily="2" charset="-122"/>
                <a:cs typeface="+mj-cs"/>
                <a:sym typeface="Calibri"/>
              </a:rPr>
            </a:br>
            <a:r>
              <a:rPr lang="ja-jp" sz="1400" b="0" i="0" u="none" strike="noStrike" kern="0" cap="none" spc="0" normalizeH="0" noProof="0" dirty="0">
                <a:ln>
                  <a:noFill/>
                </a:ln>
                <a:solidFill>
                  <a:srgbClr val="FFFFFF"/>
                </a:solidFill>
                <a:effectLst/>
                <a:uLnTx/>
                <a:uFillTx/>
                <a:latin typeface="+mn-lt"/>
                <a:ea typeface="SimSun" pitchFamily="2" charset="-122"/>
                <a:cs typeface="+mj-cs"/>
                <a:sym typeface="Calibri"/>
              </a:rPr>
              <a:t>＋ナブパクリタキセル 30 mg/m</a:t>
            </a:r>
            <a:r>
              <a:rPr lang="ja-jp" sz="1400" b="0" i="0" u="none" strike="noStrike" kern="0" cap="none" spc="0" normalizeH="0" baseline="30000" noProof="0" dirty="0">
                <a:ln>
                  <a:noFill/>
                </a:ln>
                <a:solidFill>
                  <a:srgbClr val="FFFFFF"/>
                </a:solidFill>
                <a:effectLst/>
                <a:uLnTx/>
                <a:uFillTx/>
                <a:latin typeface="+mn-lt"/>
                <a:ea typeface="SimSun" pitchFamily="2" charset="-122"/>
                <a:cs typeface="+mj-cs"/>
                <a:sym typeface="Calibri"/>
              </a:rPr>
              <a:t>2</a:t>
            </a:r>
            <a:r>
              <a:rPr lang="ja-jp" sz="1400" b="0" i="0" u="none" strike="noStrike" kern="0" cap="none" spc="0" normalizeH="0" noProof="0" dirty="0">
                <a:ln>
                  <a:noFill/>
                </a:ln>
                <a:solidFill>
                  <a:srgbClr val="FFFFFF"/>
                </a:solidFill>
                <a:effectLst/>
                <a:uLnTx/>
                <a:uFillTx/>
                <a:latin typeface="+mn-lt"/>
                <a:ea typeface="SimSun" pitchFamily="2" charset="-122"/>
                <a:cs typeface="+mj-cs"/>
                <a:sym typeface="Calibri"/>
              </a:rPr>
              <a:t>週1回（6回）</a:t>
            </a:r>
            <a:br>
              <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400" b="0" i="0" u="none" strike="noStrike" kern="0" cap="none" spc="0" normalizeH="0" noProof="0" dirty="0">
                <a:ln>
                  <a:noFill/>
                </a:ln>
                <a:solidFill>
                  <a:srgbClr val="FFFFFF"/>
                </a:solidFill>
                <a:effectLst/>
                <a:uLnTx/>
                <a:uFillTx/>
                <a:latin typeface="+mn-lt"/>
                <a:ea typeface="SimSun" pitchFamily="2" charset="-122"/>
                <a:cs typeface="+mj-cs"/>
                <a:sym typeface="Calibri"/>
              </a:rPr>
              <a:t>＋放射線療法</a:t>
            </a:r>
            <a:r>
              <a:rPr lang="ja-jp" sz="1400" kern="0" dirty="0">
                <a:solidFill>
                  <a:srgbClr val="FFFFFF"/>
                </a:solidFill>
                <a:latin typeface="+mn-lt"/>
                <a:ea typeface="SimSun" pitchFamily="2" charset="-122"/>
                <a:cs typeface="+mj-cs"/>
                <a:sym typeface="Calibri"/>
              </a:rPr>
              <a:t>60 Gy/30 fr</a:t>
            </a:r>
            <a:br>
              <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400" b="0" i="0" u="none" strike="noStrike" kern="0" cap="none" spc="0" normalizeH="0" noProof="0" dirty="0">
                <a:ln>
                  <a:noFill/>
                </a:ln>
                <a:solidFill>
                  <a:srgbClr val="FFFFFF"/>
                </a:solidFill>
                <a:effectLst/>
                <a:uLnTx/>
                <a:uFillTx/>
                <a:latin typeface="+mn-lt"/>
                <a:ea typeface="SimSun" pitchFamily="2" charset="-122"/>
                <a:cs typeface="+mj-cs"/>
                <a:sym typeface="Calibri"/>
              </a:rPr>
              <a:t>(n=63)</a:t>
            </a:r>
          </a:p>
        </p:txBody>
      </p:sp>
      <p:cxnSp>
        <p:nvCxnSpPr>
          <p:cNvPr id="24" name="AutoShape 15">
            <a:extLst>
              <a:ext uri="{FF2B5EF4-FFF2-40B4-BE49-F238E27FC236}">
                <a16:creationId xmlns:a16="http://schemas.microsoft.com/office/drawing/2014/main" id="{E81997B7-3C76-F804-9C53-AA02E23BF3AA}"/>
              </a:ext>
            </a:extLst>
          </p:cNvPr>
          <p:cNvCxnSpPr>
            <a:cxnSpLocks noChangeShapeType="1"/>
            <a:stCxn id="21" idx="3"/>
            <a:endCxn id="17" idx="2"/>
          </p:cNvCxnSpPr>
          <p:nvPr/>
        </p:nvCxnSpPr>
        <p:spPr bwMode="auto">
          <a:xfrm flipV="1">
            <a:off x="9610528" y="4451913"/>
            <a:ext cx="1264632" cy="587256"/>
          </a:xfrm>
          <a:prstGeom prst="bentConnector2">
            <a:avLst/>
          </a:prstGeom>
          <a:noFill/>
          <a:ln w="38100">
            <a:solidFill>
              <a:schemeClr val="bg1"/>
            </a:solidFill>
            <a:miter lim="800000"/>
            <a:headEnd/>
            <a:tailEnd type="triangle" w="med" len="med"/>
          </a:ln>
        </p:spPr>
      </p:cxnSp>
      <p:cxnSp>
        <p:nvCxnSpPr>
          <p:cNvPr id="40" name="AutoShape 15">
            <a:extLst>
              <a:ext uri="{FF2B5EF4-FFF2-40B4-BE49-F238E27FC236}">
                <a16:creationId xmlns:a16="http://schemas.microsoft.com/office/drawing/2014/main" id="{8032D3DA-4A31-2686-72CE-C05ADE9E486B}"/>
              </a:ext>
            </a:extLst>
          </p:cNvPr>
          <p:cNvCxnSpPr>
            <a:cxnSpLocks noChangeShapeType="1"/>
            <a:stCxn id="23" idx="3"/>
            <a:endCxn id="17" idx="0"/>
          </p:cNvCxnSpPr>
          <p:nvPr/>
        </p:nvCxnSpPr>
        <p:spPr bwMode="auto">
          <a:xfrm>
            <a:off x="9686006" y="3027379"/>
            <a:ext cx="1189154" cy="523525"/>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214790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latin typeface="+mn-lt"/>
              </a:rPr>
              <a:t>1243MO：切除不能な局所進行NSCLCの高齢患者（75歳以上）を対象に、化学放射線療法との同時併用療法として、週1回のカルボプラチン＋ナブパクリタキセル療法と1日1回の低用量カルボプラチン療法を比較した第Ⅲ相試験：JCOG1914 </a:t>
            </a:r>
            <a:r>
              <a:rPr lang="en-GB" altLang="ja-JP" dirty="0">
                <a:latin typeface="+mn-lt"/>
              </a:rPr>
              <a:t>-</a:t>
            </a:r>
            <a:r>
              <a:rPr lang="ja-jp" dirty="0">
                <a:latin typeface="+mn-lt"/>
              </a:rPr>
              <a:t> Omori S、他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737509" cy="352197"/>
          </a:xfrm>
        </p:spPr>
        <p:txBody>
          <a:bodyPr rtlCol="0"/>
          <a:lstStyle/>
          <a:p>
            <a:pPr rtl="0"/>
            <a:r>
              <a:rPr lang="ja-jp" b="1"/>
              <a:t>主な結果</a:t>
            </a:r>
          </a:p>
        </p:txBody>
      </p:sp>
      <p:sp>
        <p:nvSpPr>
          <p:cNvPr id="7" name="Text Placeholder 6">
            <a:extLst>
              <a:ext uri="{FF2B5EF4-FFF2-40B4-BE49-F238E27FC236}">
                <a16:creationId xmlns:a16="http://schemas.microsoft.com/office/drawing/2014/main" id="{D24A2709-429B-2765-45E4-03C7E84C75C4}"/>
              </a:ext>
            </a:extLst>
          </p:cNvPr>
          <p:cNvSpPr>
            <a:spLocks noGrp="1" noRot="1" noMove="1" noResize="1" noEditPoints="1" noAdjustHandles="1" noChangeArrowheads="1" noChangeShapeType="1"/>
          </p:cNvSpPr>
          <p:nvPr>
            <p:ph type="body" sz="quarter" idx="10"/>
          </p:nvPr>
        </p:nvSpPr>
        <p:spPr>
          <a:xfrm>
            <a:off x="304800" y="6468767"/>
            <a:ext cx="5507567" cy="252570"/>
          </a:xfrm>
        </p:spPr>
        <p:txBody>
          <a:bodyPr rtlCol="0"/>
          <a:lstStyle/>
          <a:p>
            <a:pPr rtl="0"/>
            <a:r>
              <a:rPr lang="ja-jp" baseline="30000"/>
              <a:t>a</a:t>
            </a:r>
            <a:r>
              <a:rPr lang="ja-jp"/>
              <a:t>階層化されていないログランク両側検定。</a:t>
            </a:r>
          </a:p>
        </p:txBody>
      </p:sp>
      <p:sp>
        <p:nvSpPr>
          <p:cNvPr id="5" name="Text Placeholder 4"/>
          <p:cNvSpPr>
            <a:spLocks noGrp="1" noRot="1" noMove="1" noResize="1" noEditPoints="1" noAdjustHandles="1" noChangeArrowheads="1" noChangeShapeType="1"/>
          </p:cNvSpPr>
          <p:nvPr>
            <p:ph type="body" sz="quarter" idx="11"/>
          </p:nvPr>
        </p:nvSpPr>
        <p:spPr>
          <a:xfrm>
            <a:off x="6379633" y="6521312"/>
            <a:ext cx="5507567" cy="200025"/>
          </a:xfrm>
        </p:spPr>
        <p:txBody>
          <a:bodyPr rtlCol="0"/>
          <a:lstStyle/>
          <a:p>
            <a:pPr rtl="0"/>
            <a:r>
              <a:rPr lang="ja-jp"/>
              <a:t>Omori S、他Ann Oncol 2024；35(補遺)：抄録1243MO</a:t>
            </a:r>
          </a:p>
        </p:txBody>
      </p:sp>
      <p:sp>
        <p:nvSpPr>
          <p:cNvPr id="46" name="TextBox 45">
            <a:extLst>
              <a:ext uri="{FF2B5EF4-FFF2-40B4-BE49-F238E27FC236}">
                <a16:creationId xmlns:a16="http://schemas.microsoft.com/office/drawing/2014/main" id="{73505EFE-053E-B447-81C0-AAAABFEF32FC}"/>
              </a:ext>
            </a:extLst>
          </p:cNvPr>
          <p:cNvSpPr txBox="1"/>
          <p:nvPr/>
        </p:nvSpPr>
        <p:spPr>
          <a:xfrm>
            <a:off x="8246187" y="1654713"/>
            <a:ext cx="3581542" cy="249812"/>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更新されたPFS</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p:txBody>
      </p:sp>
      <p:graphicFrame>
        <p:nvGraphicFramePr>
          <p:cNvPr id="49" name="Table 663">
            <a:extLst>
              <a:ext uri="{FF2B5EF4-FFF2-40B4-BE49-F238E27FC236}">
                <a16:creationId xmlns:a16="http://schemas.microsoft.com/office/drawing/2014/main" id="{BD240958-8632-B7CF-4717-A0F517A18CD5}"/>
              </a:ext>
            </a:extLst>
          </p:cNvPr>
          <p:cNvGraphicFramePr>
            <a:graphicFrameLocks noGrp="1"/>
          </p:cNvGraphicFramePr>
          <p:nvPr/>
        </p:nvGraphicFramePr>
        <p:xfrm>
          <a:off x="8329529" y="2043617"/>
          <a:ext cx="3797500" cy="1202400"/>
        </p:xfrm>
        <a:graphic>
          <a:graphicData uri="http://schemas.openxmlformats.org/drawingml/2006/table">
            <a:tbl>
              <a:tblPr firstRow="1" bandRow="1">
                <a:tableStyleId>{69012ECD-51FC-41F1-AA8D-1B2483CD663E}</a:tableStyleId>
              </a:tblPr>
              <a:tblGrid>
                <a:gridCol w="1394950">
                  <a:extLst>
                    <a:ext uri="{9D8B030D-6E8A-4147-A177-3AD203B41FA5}">
                      <a16:colId xmlns:a16="http://schemas.microsoft.com/office/drawing/2014/main" val="4026828033"/>
                    </a:ext>
                  </a:extLst>
                </a:gridCol>
                <a:gridCol w="1033000">
                  <a:extLst>
                    <a:ext uri="{9D8B030D-6E8A-4147-A177-3AD203B41FA5}">
                      <a16:colId xmlns:a16="http://schemas.microsoft.com/office/drawing/2014/main" val="2351951672"/>
                    </a:ext>
                  </a:extLst>
                </a:gridCol>
                <a:gridCol w="1369550">
                  <a:extLst>
                    <a:ext uri="{9D8B030D-6E8A-4147-A177-3AD203B41FA5}">
                      <a16:colId xmlns:a16="http://schemas.microsoft.com/office/drawing/2014/main" val="3840096650"/>
                    </a:ext>
                  </a:extLst>
                </a:gridCol>
              </a:tblGrid>
              <a:tr h="301812">
                <a:tc>
                  <a:txBody>
                    <a:bodyPr/>
                    <a:lstStyle/>
                    <a:p>
                      <a:pPr rtl="0"/>
                      <a:endParaRPr lang="en-GB" sz="1000" dirty="0">
                        <a:solidFill>
                          <a:srgbClr val="363636"/>
                        </a:solidFill>
                        <a:latin typeface="+mn-lt"/>
                      </a:endParaRPr>
                    </a:p>
                  </a:txBody>
                  <a:tcPr marL="72000" marR="72000" marT="36000" marB="36000" anchor="ctr">
                    <a:solidFill>
                      <a:schemeClr val="accent1"/>
                    </a:solidFill>
                  </a:tcPr>
                </a:tc>
                <a:tc>
                  <a:txBody>
                    <a:bodyPr/>
                    <a:lstStyle/>
                    <a:p>
                      <a:pPr algn="ctr" rtl="0"/>
                      <a:r>
                        <a:rPr lang="ja-jp" sz="1000" b="1" noProof="0">
                          <a:solidFill>
                            <a:schemeClr val="tx2"/>
                          </a:solidFill>
                        </a:rPr>
                        <a:t>CBDCA＋RT</a:t>
                      </a:r>
                      <a:br>
                        <a:rPr lang="en-US" sz="1000" b="1" noProof="0" dirty="0">
                          <a:solidFill>
                            <a:schemeClr val="tx2"/>
                          </a:solidFill>
                        </a:rPr>
                      </a:br>
                      <a:r>
                        <a:rPr lang="ja-jp" sz="1000" b="1" noProof="0">
                          <a:solidFill>
                            <a:schemeClr val="tx2"/>
                          </a:solidFill>
                        </a:rPr>
                        <a:t>(n=61)</a:t>
                      </a:r>
                      <a:endParaRPr lang="en-GB" sz="1000" dirty="0">
                        <a:solidFill>
                          <a:schemeClr val="tx2"/>
                        </a:solidFill>
                        <a:latin typeface="+mn-lt"/>
                      </a:endParaRPr>
                    </a:p>
                  </a:txBody>
                  <a:tcPr marL="72000" marR="72000" marT="36000" marB="36000" anchor="b">
                    <a:solidFill>
                      <a:schemeClr val="accent1"/>
                    </a:solidFill>
                  </a:tcPr>
                </a:tc>
                <a:tc>
                  <a:txBody>
                    <a:bodyPr/>
                    <a:lstStyle/>
                    <a:p>
                      <a:pPr algn="ctr" rtl="0"/>
                      <a:r>
                        <a:rPr lang="ja-jp" sz="1000" b="1" noProof="0">
                          <a:solidFill>
                            <a:schemeClr val="tx2"/>
                          </a:solidFill>
                        </a:rPr>
                        <a:t>CBDCA/nPCA + RT</a:t>
                      </a:r>
                      <a:br>
                        <a:rPr lang="en-US" sz="1000" b="1" noProof="0" dirty="0">
                          <a:solidFill>
                            <a:schemeClr val="tx2"/>
                          </a:solidFill>
                        </a:rPr>
                      </a:br>
                      <a:r>
                        <a:rPr lang="ja-jp" sz="1000" b="1" noProof="0">
                          <a:solidFill>
                            <a:schemeClr val="tx2"/>
                          </a:solidFill>
                        </a:rPr>
                        <a:t>(n=63)</a:t>
                      </a:r>
                      <a:endParaRPr lang="en-GB" sz="100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179741">
                <a:tc>
                  <a:txBody>
                    <a:bodyPr/>
                    <a:lstStyle/>
                    <a:p>
                      <a:pPr rtl="0"/>
                      <a:r>
                        <a:rPr lang="ja-jp" sz="1000">
                          <a:solidFill>
                            <a:schemeClr val="tx1"/>
                          </a:solidFill>
                        </a:rPr>
                        <a:t>mPFS、月数 (95％CI)</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ja-jp" sz="1000">
                          <a:solidFill>
                            <a:schemeClr val="tx1"/>
                          </a:solidFill>
                          <a:latin typeface="+mn-lt"/>
                        </a:rPr>
                        <a:t>17.3 (9.0、25.0)</a:t>
                      </a:r>
                    </a:p>
                  </a:txBody>
                  <a:tcPr marL="72000" marR="72000" marT="36000" marB="36000" anchor="ctr">
                    <a:solidFill>
                      <a:schemeClr val="tx2"/>
                    </a:solidFill>
                  </a:tcPr>
                </a:tc>
                <a:tc>
                  <a:txBody>
                    <a:bodyPr/>
                    <a:lstStyle/>
                    <a:p>
                      <a:pPr algn="ctr" rtl="0"/>
                      <a:r>
                        <a:rPr lang="ja-jp" sz="1000">
                          <a:solidFill>
                            <a:schemeClr val="tx1"/>
                          </a:solidFill>
                          <a:latin typeface="+mn-lt"/>
                        </a:rPr>
                        <a:t>13.5 (8.8、19.4)</a:t>
                      </a:r>
                    </a:p>
                  </a:txBody>
                  <a:tcPr marL="72000" marR="72000" marT="36000" marB="36000" anchor="ctr">
                    <a:solidFill>
                      <a:schemeClr val="tx2"/>
                    </a:solidFill>
                  </a:tcPr>
                </a:tc>
                <a:extLst>
                  <a:ext uri="{0D108BD9-81ED-4DB2-BD59-A6C34878D82A}">
                    <a16:rowId xmlns:a16="http://schemas.microsoft.com/office/drawing/2014/main" val="2645973767"/>
                  </a:ext>
                </a:extLst>
              </a:tr>
              <a:tr h="3018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a:solidFill>
                            <a:schemeClr val="tx1"/>
                          </a:solidFill>
                        </a:rPr>
                        <a:t>1年PFS、％</a:t>
                      </a:r>
                      <a:br>
                        <a:rPr lang="en-GB" sz="1000" dirty="0">
                          <a:solidFill>
                            <a:schemeClr val="tx1"/>
                          </a:solidFill>
                        </a:rPr>
                      </a:br>
                      <a:r>
                        <a:rPr lang="ja-jp" sz="1000">
                          <a:solidFill>
                            <a:schemeClr val="tx1"/>
                          </a:solidFill>
                        </a:rPr>
                        <a:t>(95％CI)</a:t>
                      </a:r>
                    </a:p>
                  </a:txBody>
                  <a:tcPr marL="72000" marR="72000" marT="36000" marB="36000" anchor="ctr">
                    <a:solidFill>
                      <a:schemeClr val="tx2"/>
                    </a:solidFill>
                  </a:tcPr>
                </a:tc>
                <a:tc>
                  <a:txBody>
                    <a:bodyPr/>
                    <a:lstStyle/>
                    <a:p>
                      <a:pPr algn="ctr" rtl="0"/>
                      <a:r>
                        <a:rPr lang="ja-jp" sz="1000">
                          <a:solidFill>
                            <a:schemeClr val="tx1"/>
                          </a:solidFill>
                          <a:latin typeface="+mn-lt"/>
                        </a:rPr>
                        <a:t>59.0</a:t>
                      </a:r>
                    </a:p>
                    <a:p>
                      <a:pPr algn="ctr" rtl="0"/>
                      <a:r>
                        <a:rPr lang="ja-jp" sz="1000">
                          <a:solidFill>
                            <a:schemeClr val="tx1"/>
                          </a:solidFill>
                          <a:latin typeface="+mn-lt"/>
                        </a:rPr>
                        <a:t>(43.6</a:t>
                      </a:r>
                      <a:r>
                        <a:rPr lang="ja-jp" sz="1000">
                          <a:solidFill>
                            <a:srgbClr val="000000"/>
                          </a:solidFill>
                          <a:latin typeface="+mn-lt"/>
                        </a:rPr>
                        <a:t>、</a:t>
                      </a:r>
                      <a:r>
                        <a:rPr lang="ja-jp" sz="1000">
                          <a:solidFill>
                            <a:schemeClr val="tx1"/>
                          </a:solidFill>
                          <a:latin typeface="+mn-lt"/>
                        </a:rPr>
                        <a:t>71.5)</a:t>
                      </a:r>
                    </a:p>
                  </a:txBody>
                  <a:tcPr marL="72000" marR="72000" marT="36000" marB="36000" anchor="ctr">
                    <a:solidFill>
                      <a:schemeClr val="tx2"/>
                    </a:solidFill>
                  </a:tcPr>
                </a:tc>
                <a:tc>
                  <a:txBody>
                    <a:bodyPr/>
                    <a:lstStyle/>
                    <a:p>
                      <a:pPr algn="ctr" rtl="0"/>
                      <a:r>
                        <a:rPr lang="ja-jp" sz="1000">
                          <a:solidFill>
                            <a:schemeClr val="tx1"/>
                          </a:solidFill>
                          <a:latin typeface="+mn-lt"/>
                        </a:rPr>
                        <a:t>55.5 </a:t>
                      </a:r>
                    </a:p>
                    <a:p>
                      <a:pPr algn="ctr" rtl="0"/>
                      <a:r>
                        <a:rPr lang="ja-jp" sz="1000">
                          <a:solidFill>
                            <a:schemeClr val="tx1"/>
                          </a:solidFill>
                          <a:latin typeface="+mn-lt"/>
                        </a:rPr>
                        <a:t>(39.6</a:t>
                      </a:r>
                      <a:r>
                        <a:rPr lang="ja-jp" sz="1000">
                          <a:solidFill>
                            <a:srgbClr val="000000"/>
                          </a:solidFill>
                          <a:latin typeface="+mn-lt"/>
                        </a:rPr>
                        <a:t>、</a:t>
                      </a:r>
                      <a:r>
                        <a:rPr lang="ja-jp" sz="1000">
                          <a:solidFill>
                            <a:schemeClr val="tx1"/>
                          </a:solidFill>
                          <a:latin typeface="+mn-lt"/>
                        </a:rPr>
                        <a:t>68.8)</a:t>
                      </a:r>
                    </a:p>
                  </a:txBody>
                  <a:tcPr marL="72000" marR="72000" marT="36000" marB="36000" anchor="ctr">
                    <a:solidFill>
                      <a:schemeClr val="tx2"/>
                    </a:solidFill>
                  </a:tcPr>
                </a:tc>
                <a:extLst>
                  <a:ext uri="{0D108BD9-81ED-4DB2-BD59-A6C34878D82A}">
                    <a16:rowId xmlns:a16="http://schemas.microsoft.com/office/drawing/2014/main" val="1843168529"/>
                  </a:ext>
                </a:extLst>
              </a:tr>
              <a:tr h="1929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i="0">
                          <a:solidFill>
                            <a:schemeClr val="tx1"/>
                          </a:solidFill>
                        </a:rPr>
                        <a:t>HR (95％CI)；p値</a:t>
                      </a:r>
                      <a:r>
                        <a:rPr lang="ja-jp" sz="1000" i="0" baseline="30000">
                          <a:solidFill>
                            <a:schemeClr val="tx1"/>
                          </a:solidFill>
                        </a:rPr>
                        <a:t>a</a:t>
                      </a:r>
                      <a:endParaRPr lang="en-GB" sz="1000" i="0" dirty="0">
                        <a:solidFill>
                          <a:schemeClr val="tx1"/>
                        </a:solidFill>
                      </a:endParaRPr>
                    </a:p>
                  </a:txBody>
                  <a:tcPr marL="72000" marR="72000" marT="36000" marB="36000" anchor="ctr">
                    <a:solidFill>
                      <a:schemeClr val="tx2"/>
                    </a:solidFill>
                  </a:tcPr>
                </a:tc>
                <a:tc gridSpan="2">
                  <a:txBody>
                    <a:bodyPr/>
                    <a:lstStyle/>
                    <a:p>
                      <a:pPr algn="ctr" rtl="0"/>
                      <a:r>
                        <a:rPr lang="ja-jp" sz="1000" i="0">
                          <a:solidFill>
                            <a:srgbClr val="000000"/>
                          </a:solidFill>
                        </a:rPr>
                        <a:t>1.188 (0.712</a:t>
                      </a:r>
                      <a:r>
                        <a:rPr lang="ja-jp" sz="1000" i="0">
                          <a:solidFill>
                            <a:srgbClr val="000000"/>
                          </a:solidFill>
                          <a:latin typeface="+mn-lt"/>
                        </a:rPr>
                        <a:t>、</a:t>
                      </a:r>
                      <a:r>
                        <a:rPr lang="ja-jp" sz="1000" i="0">
                          <a:solidFill>
                            <a:srgbClr val="000000"/>
                          </a:solidFill>
                        </a:rPr>
                        <a:t>1.982)；0.5101</a:t>
                      </a:r>
                      <a:endParaRPr lang="en-GB" sz="1000" i="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368166724"/>
                  </a:ext>
                </a:extLst>
              </a:tr>
            </a:tbl>
          </a:graphicData>
        </a:graphic>
      </p:graphicFrame>
      <p:grpSp>
        <p:nvGrpSpPr>
          <p:cNvPr id="4" name="Group 3">
            <a:extLst>
              <a:ext uri="{FF2B5EF4-FFF2-40B4-BE49-F238E27FC236}">
                <a16:creationId xmlns:a16="http://schemas.microsoft.com/office/drawing/2014/main" id="{73461A1B-B09A-6AF6-048F-408A564B33E7}"/>
              </a:ext>
            </a:extLst>
          </p:cNvPr>
          <p:cNvGrpSpPr/>
          <p:nvPr/>
        </p:nvGrpSpPr>
        <p:grpSpPr>
          <a:xfrm>
            <a:off x="8819614" y="3519977"/>
            <a:ext cx="3272801" cy="2757559"/>
            <a:chOff x="1038271" y="2259006"/>
            <a:chExt cx="3189796" cy="1773402"/>
          </a:xfrm>
        </p:grpSpPr>
        <p:grpSp>
          <p:nvGrpSpPr>
            <p:cNvPr id="774" name="Graphic 11">
              <a:extLst>
                <a:ext uri="{FF2B5EF4-FFF2-40B4-BE49-F238E27FC236}">
                  <a16:creationId xmlns:a16="http://schemas.microsoft.com/office/drawing/2014/main" id="{BF440D85-EA5E-464F-0186-02A7820B53C2}"/>
                </a:ext>
              </a:extLst>
            </p:cNvPr>
            <p:cNvGrpSpPr/>
            <p:nvPr/>
          </p:nvGrpSpPr>
          <p:grpSpPr>
            <a:xfrm>
              <a:off x="1256590" y="2321136"/>
              <a:ext cx="2903915" cy="1195148"/>
              <a:chOff x="3987119" y="4711839"/>
              <a:chExt cx="2903915" cy="1124169"/>
            </a:xfrm>
            <a:noFill/>
          </p:grpSpPr>
          <p:sp>
            <p:nvSpPr>
              <p:cNvPr id="775" name="Freeform: Shape 774">
                <a:extLst>
                  <a:ext uri="{FF2B5EF4-FFF2-40B4-BE49-F238E27FC236}">
                    <a16:creationId xmlns:a16="http://schemas.microsoft.com/office/drawing/2014/main" id="{DB153CC4-FEB6-6C27-2E4C-0F833825DC83}"/>
                  </a:ext>
                </a:extLst>
              </p:cNvPr>
              <p:cNvSpPr/>
              <p:nvPr/>
            </p:nvSpPr>
            <p:spPr>
              <a:xfrm>
                <a:off x="4048180"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76" name="Freeform: Shape 775">
                <a:extLst>
                  <a:ext uri="{FF2B5EF4-FFF2-40B4-BE49-F238E27FC236}">
                    <a16:creationId xmlns:a16="http://schemas.microsoft.com/office/drawing/2014/main" id="{9FFFEE9A-922C-3111-C3F1-E929F7B8C966}"/>
                  </a:ext>
                </a:extLst>
              </p:cNvPr>
              <p:cNvSpPr/>
              <p:nvPr/>
            </p:nvSpPr>
            <p:spPr>
              <a:xfrm>
                <a:off x="4456980"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77" name="Freeform: Shape 776">
                <a:extLst>
                  <a:ext uri="{FF2B5EF4-FFF2-40B4-BE49-F238E27FC236}">
                    <a16:creationId xmlns:a16="http://schemas.microsoft.com/office/drawing/2014/main" id="{567FD3AF-DBD1-1DB1-F14E-58CEE39F482A}"/>
                  </a:ext>
                </a:extLst>
              </p:cNvPr>
              <p:cNvSpPr/>
              <p:nvPr/>
            </p:nvSpPr>
            <p:spPr>
              <a:xfrm>
                <a:off x="486324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78" name="Freeform: Shape 777">
                <a:extLst>
                  <a:ext uri="{FF2B5EF4-FFF2-40B4-BE49-F238E27FC236}">
                    <a16:creationId xmlns:a16="http://schemas.microsoft.com/office/drawing/2014/main" id="{2A2BE571-4D85-D79B-04D6-A696439CA02D}"/>
                  </a:ext>
                </a:extLst>
              </p:cNvPr>
              <p:cNvSpPr/>
              <p:nvPr/>
            </p:nvSpPr>
            <p:spPr>
              <a:xfrm>
                <a:off x="5265840"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79" name="Freeform: Shape 778">
                <a:extLst>
                  <a:ext uri="{FF2B5EF4-FFF2-40B4-BE49-F238E27FC236}">
                    <a16:creationId xmlns:a16="http://schemas.microsoft.com/office/drawing/2014/main" id="{2899CB19-C5FF-DB58-989E-DE7710DAD0A2}"/>
                  </a:ext>
                </a:extLst>
              </p:cNvPr>
              <p:cNvSpPr/>
              <p:nvPr/>
            </p:nvSpPr>
            <p:spPr>
              <a:xfrm>
                <a:off x="566906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0" name="Freeform: Shape 779">
                <a:extLst>
                  <a:ext uri="{FF2B5EF4-FFF2-40B4-BE49-F238E27FC236}">
                    <a16:creationId xmlns:a16="http://schemas.microsoft.com/office/drawing/2014/main" id="{485BB729-2CF1-2FD4-5084-E11A8C801812}"/>
                  </a:ext>
                </a:extLst>
              </p:cNvPr>
              <p:cNvSpPr/>
              <p:nvPr/>
            </p:nvSpPr>
            <p:spPr>
              <a:xfrm>
                <a:off x="607292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1" name="Freeform: Shape 780">
                <a:extLst>
                  <a:ext uri="{FF2B5EF4-FFF2-40B4-BE49-F238E27FC236}">
                    <a16:creationId xmlns:a16="http://schemas.microsoft.com/office/drawing/2014/main" id="{8A0F43FF-A8B4-CEB1-A6AA-AC5DA16C2612}"/>
                  </a:ext>
                </a:extLst>
              </p:cNvPr>
              <p:cNvSpPr/>
              <p:nvPr/>
            </p:nvSpPr>
            <p:spPr>
              <a:xfrm>
                <a:off x="647982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2" name="Freeform: Shape 781">
                <a:extLst>
                  <a:ext uri="{FF2B5EF4-FFF2-40B4-BE49-F238E27FC236}">
                    <a16:creationId xmlns:a16="http://schemas.microsoft.com/office/drawing/2014/main" id="{32DC0ACF-3D72-85A4-9099-67709576A78D}"/>
                  </a:ext>
                </a:extLst>
              </p:cNvPr>
              <p:cNvSpPr/>
              <p:nvPr/>
            </p:nvSpPr>
            <p:spPr>
              <a:xfrm>
                <a:off x="688216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3" name="Freeform: Shape 782">
                <a:extLst>
                  <a:ext uri="{FF2B5EF4-FFF2-40B4-BE49-F238E27FC236}">
                    <a16:creationId xmlns:a16="http://schemas.microsoft.com/office/drawing/2014/main" id="{C7E2DB24-90B1-2AA4-A403-D0BD3AE74A81}"/>
                  </a:ext>
                </a:extLst>
              </p:cNvPr>
              <p:cNvSpPr/>
              <p:nvPr/>
            </p:nvSpPr>
            <p:spPr>
              <a:xfrm>
                <a:off x="3987119" y="4711839"/>
                <a:ext cx="2903915" cy="1066023"/>
              </a:xfrm>
              <a:custGeom>
                <a:avLst/>
                <a:gdLst>
                  <a:gd name="connsiteX0" fmla="*/ 2903915 w 2903915"/>
                  <a:gd name="connsiteY0" fmla="*/ 1066023 h 1066023"/>
                  <a:gd name="connsiteX1" fmla="*/ 60934 w 2903915"/>
                  <a:gd name="connsiteY1" fmla="*/ 1066023 h 1066023"/>
                  <a:gd name="connsiteX2" fmla="*/ 60934 w 2903915"/>
                  <a:gd name="connsiteY2" fmla="*/ 0 h 1066023"/>
                  <a:gd name="connsiteX3" fmla="*/ 0 w 2903915"/>
                  <a:gd name="connsiteY3" fmla="*/ 0 h 1066023"/>
                </a:gdLst>
                <a:ahLst/>
                <a:cxnLst>
                  <a:cxn ang="0">
                    <a:pos x="connsiteX0" y="connsiteY0"/>
                  </a:cxn>
                  <a:cxn ang="0">
                    <a:pos x="connsiteX1" y="connsiteY1"/>
                  </a:cxn>
                  <a:cxn ang="0">
                    <a:pos x="connsiteX2" y="connsiteY2"/>
                  </a:cxn>
                  <a:cxn ang="0">
                    <a:pos x="connsiteX3" y="connsiteY3"/>
                  </a:cxn>
                </a:cxnLst>
                <a:rect l="l" t="t" r="r" b="b"/>
                <a:pathLst>
                  <a:path w="2903915" h="1066023">
                    <a:moveTo>
                      <a:pt x="2903915" y="1066023"/>
                    </a:moveTo>
                    <a:lnTo>
                      <a:pt x="60934" y="1066023"/>
                    </a:lnTo>
                    <a:lnTo>
                      <a:pt x="60934" y="0"/>
                    </a:lnTo>
                    <a:lnTo>
                      <a:pt x="0" y="0"/>
                    </a:lnTo>
                  </a:path>
                </a:pathLst>
              </a:custGeom>
              <a:noFill/>
              <a:ln w="18984" cap="flat">
                <a:solidFill>
                  <a:srgbClr val="000000"/>
                </a:solidFill>
                <a:prstDash val="solid"/>
                <a:miter/>
              </a:ln>
            </p:spPr>
            <p:txBody>
              <a:bodyPr rtlCol="0" anchor="ctr"/>
              <a:lstStyle/>
              <a:p>
                <a:pPr rtl="0"/>
                <a:endParaRPr lang="en-IN" sz="1100">
                  <a:latin typeface="+mn-lt"/>
                </a:endParaRPr>
              </a:p>
            </p:txBody>
          </p:sp>
          <p:sp>
            <p:nvSpPr>
              <p:cNvPr id="784" name="Freeform: Shape 783">
                <a:extLst>
                  <a:ext uri="{FF2B5EF4-FFF2-40B4-BE49-F238E27FC236}">
                    <a16:creationId xmlns:a16="http://schemas.microsoft.com/office/drawing/2014/main" id="{B4EFEE5B-C4EA-6E1D-925C-5F51DB3B3128}"/>
                  </a:ext>
                </a:extLst>
              </p:cNvPr>
              <p:cNvSpPr/>
              <p:nvPr/>
            </p:nvSpPr>
            <p:spPr>
              <a:xfrm>
                <a:off x="3987119" y="4931378"/>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5" name="Freeform: Shape 784">
                <a:extLst>
                  <a:ext uri="{FF2B5EF4-FFF2-40B4-BE49-F238E27FC236}">
                    <a16:creationId xmlns:a16="http://schemas.microsoft.com/office/drawing/2014/main" id="{43055266-E21C-059A-EFC4-32259B7595A2}"/>
                  </a:ext>
                </a:extLst>
              </p:cNvPr>
              <p:cNvSpPr/>
              <p:nvPr/>
            </p:nvSpPr>
            <p:spPr>
              <a:xfrm>
                <a:off x="3987119" y="5142682"/>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6" name="Freeform: Shape 785">
                <a:extLst>
                  <a:ext uri="{FF2B5EF4-FFF2-40B4-BE49-F238E27FC236}">
                    <a16:creationId xmlns:a16="http://schemas.microsoft.com/office/drawing/2014/main" id="{D381D4AF-84BC-68AD-07C4-7496643CCFC1}"/>
                  </a:ext>
                </a:extLst>
              </p:cNvPr>
              <p:cNvSpPr/>
              <p:nvPr/>
            </p:nvSpPr>
            <p:spPr>
              <a:xfrm>
                <a:off x="3987119" y="5354113"/>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7" name="Freeform: Shape 786">
                <a:extLst>
                  <a:ext uri="{FF2B5EF4-FFF2-40B4-BE49-F238E27FC236}">
                    <a16:creationId xmlns:a16="http://schemas.microsoft.com/office/drawing/2014/main" id="{FA985547-FC9C-FAB9-4273-12BC77721D86}"/>
                  </a:ext>
                </a:extLst>
              </p:cNvPr>
              <p:cNvSpPr/>
              <p:nvPr/>
            </p:nvSpPr>
            <p:spPr>
              <a:xfrm>
                <a:off x="3987119" y="5565418"/>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8" name="Freeform: Shape 787">
                <a:extLst>
                  <a:ext uri="{FF2B5EF4-FFF2-40B4-BE49-F238E27FC236}">
                    <a16:creationId xmlns:a16="http://schemas.microsoft.com/office/drawing/2014/main" id="{F836ABC4-4987-01AF-19F7-C604142761F9}"/>
                  </a:ext>
                </a:extLst>
              </p:cNvPr>
              <p:cNvSpPr/>
              <p:nvPr/>
            </p:nvSpPr>
            <p:spPr>
              <a:xfrm>
                <a:off x="3987119" y="5777862"/>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grpSp>
        <p:grpSp>
          <p:nvGrpSpPr>
            <p:cNvPr id="857" name="Graphic 11">
              <a:extLst>
                <a:ext uri="{FF2B5EF4-FFF2-40B4-BE49-F238E27FC236}">
                  <a16:creationId xmlns:a16="http://schemas.microsoft.com/office/drawing/2014/main" id="{7DBE815E-0F2F-004B-9D03-D974E4D7C830}"/>
                </a:ext>
              </a:extLst>
            </p:cNvPr>
            <p:cNvGrpSpPr/>
            <p:nvPr/>
          </p:nvGrpSpPr>
          <p:grpSpPr>
            <a:xfrm>
              <a:off x="1329432" y="2308595"/>
              <a:ext cx="2559848" cy="860039"/>
              <a:chOff x="4059961" y="4699298"/>
              <a:chExt cx="2559848" cy="860039"/>
            </a:xfrm>
            <a:noFill/>
          </p:grpSpPr>
          <p:sp>
            <p:nvSpPr>
              <p:cNvPr id="858" name="Freeform: Shape 857">
                <a:extLst>
                  <a:ext uri="{FF2B5EF4-FFF2-40B4-BE49-F238E27FC236}">
                    <a16:creationId xmlns:a16="http://schemas.microsoft.com/office/drawing/2014/main" id="{1562AF45-9C5F-9D56-5B7A-BAA56796B1BA}"/>
                  </a:ext>
                </a:extLst>
              </p:cNvPr>
              <p:cNvSpPr/>
              <p:nvPr/>
            </p:nvSpPr>
            <p:spPr>
              <a:xfrm>
                <a:off x="4059961" y="4711839"/>
                <a:ext cx="2559848" cy="847497"/>
              </a:xfrm>
              <a:custGeom>
                <a:avLst/>
                <a:gdLst>
                  <a:gd name="connsiteX0" fmla="*/ 0 w 2559848"/>
                  <a:gd name="connsiteY0" fmla="*/ 0 h 847497"/>
                  <a:gd name="connsiteX1" fmla="*/ 104005 w 2559848"/>
                  <a:gd name="connsiteY1" fmla="*/ 0 h 847497"/>
                  <a:gd name="connsiteX2" fmla="*/ 104005 w 2559848"/>
                  <a:gd name="connsiteY2" fmla="*/ 18496 h 847497"/>
                  <a:gd name="connsiteX3" fmla="*/ 128581 w 2559848"/>
                  <a:gd name="connsiteY3" fmla="*/ 18496 h 847497"/>
                  <a:gd name="connsiteX4" fmla="*/ 128581 w 2559848"/>
                  <a:gd name="connsiteY4" fmla="*/ 37244 h 847497"/>
                  <a:gd name="connsiteX5" fmla="*/ 202057 w 2559848"/>
                  <a:gd name="connsiteY5" fmla="*/ 37244 h 847497"/>
                  <a:gd name="connsiteX6" fmla="*/ 202057 w 2559848"/>
                  <a:gd name="connsiteY6" fmla="*/ 55486 h 847497"/>
                  <a:gd name="connsiteX7" fmla="*/ 253109 w 2559848"/>
                  <a:gd name="connsiteY7" fmla="*/ 55486 h 847497"/>
                  <a:gd name="connsiteX8" fmla="*/ 253109 w 2559848"/>
                  <a:gd name="connsiteY8" fmla="*/ 74869 h 847497"/>
                  <a:gd name="connsiteX9" fmla="*/ 301882 w 2559848"/>
                  <a:gd name="connsiteY9" fmla="*/ 74869 h 847497"/>
                  <a:gd name="connsiteX10" fmla="*/ 301882 w 2559848"/>
                  <a:gd name="connsiteY10" fmla="*/ 96531 h 847497"/>
                  <a:gd name="connsiteX11" fmla="*/ 364082 w 2559848"/>
                  <a:gd name="connsiteY11" fmla="*/ 96531 h 847497"/>
                  <a:gd name="connsiteX12" fmla="*/ 364082 w 2559848"/>
                  <a:gd name="connsiteY12" fmla="*/ 115914 h 847497"/>
                  <a:gd name="connsiteX13" fmla="*/ 372316 w 2559848"/>
                  <a:gd name="connsiteY13" fmla="*/ 115914 h 847497"/>
                  <a:gd name="connsiteX14" fmla="*/ 372316 w 2559848"/>
                  <a:gd name="connsiteY14" fmla="*/ 135296 h 847497"/>
                  <a:gd name="connsiteX15" fmla="*/ 409307 w 2559848"/>
                  <a:gd name="connsiteY15" fmla="*/ 135296 h 847497"/>
                  <a:gd name="connsiteX16" fmla="*/ 409307 w 2559848"/>
                  <a:gd name="connsiteY16" fmla="*/ 155311 h 847497"/>
                  <a:gd name="connsiteX17" fmla="*/ 413361 w 2559848"/>
                  <a:gd name="connsiteY17" fmla="*/ 155311 h 847497"/>
                  <a:gd name="connsiteX18" fmla="*/ 413361 w 2559848"/>
                  <a:gd name="connsiteY18" fmla="*/ 180521 h 847497"/>
                  <a:gd name="connsiteX19" fmla="*/ 418048 w 2559848"/>
                  <a:gd name="connsiteY19" fmla="*/ 180521 h 847497"/>
                  <a:gd name="connsiteX20" fmla="*/ 418048 w 2559848"/>
                  <a:gd name="connsiteY20" fmla="*/ 203450 h 847497"/>
                  <a:gd name="connsiteX21" fmla="*/ 429830 w 2559848"/>
                  <a:gd name="connsiteY21" fmla="*/ 203450 h 847497"/>
                  <a:gd name="connsiteX22" fmla="*/ 429830 w 2559848"/>
                  <a:gd name="connsiteY22" fmla="*/ 227520 h 847497"/>
                  <a:gd name="connsiteX23" fmla="*/ 443891 w 2559848"/>
                  <a:gd name="connsiteY23" fmla="*/ 227520 h 847497"/>
                  <a:gd name="connsiteX24" fmla="*/ 443891 w 2559848"/>
                  <a:gd name="connsiteY24" fmla="*/ 246902 h 847497"/>
                  <a:gd name="connsiteX25" fmla="*/ 456813 w 2559848"/>
                  <a:gd name="connsiteY25" fmla="*/ 246902 h 847497"/>
                  <a:gd name="connsiteX26" fmla="*/ 456813 w 2559848"/>
                  <a:gd name="connsiteY26" fmla="*/ 272112 h 847497"/>
                  <a:gd name="connsiteX27" fmla="*/ 536115 w 2559848"/>
                  <a:gd name="connsiteY27" fmla="*/ 272112 h 847497"/>
                  <a:gd name="connsiteX28" fmla="*/ 536115 w 2559848"/>
                  <a:gd name="connsiteY28" fmla="*/ 292127 h 847497"/>
                  <a:gd name="connsiteX29" fmla="*/ 541309 w 2559848"/>
                  <a:gd name="connsiteY29" fmla="*/ 292127 h 847497"/>
                  <a:gd name="connsiteX30" fmla="*/ 541309 w 2559848"/>
                  <a:gd name="connsiteY30" fmla="*/ 317970 h 847497"/>
                  <a:gd name="connsiteX31" fmla="*/ 561958 w 2559848"/>
                  <a:gd name="connsiteY31" fmla="*/ 317970 h 847497"/>
                  <a:gd name="connsiteX32" fmla="*/ 561958 w 2559848"/>
                  <a:gd name="connsiteY32" fmla="*/ 339633 h 847497"/>
                  <a:gd name="connsiteX33" fmla="*/ 582987 w 2559848"/>
                  <a:gd name="connsiteY33" fmla="*/ 339633 h 847497"/>
                  <a:gd name="connsiteX34" fmla="*/ 582987 w 2559848"/>
                  <a:gd name="connsiteY34" fmla="*/ 361929 h 847497"/>
                  <a:gd name="connsiteX35" fmla="*/ 600596 w 2559848"/>
                  <a:gd name="connsiteY35" fmla="*/ 361929 h 847497"/>
                  <a:gd name="connsiteX36" fmla="*/ 600596 w 2559848"/>
                  <a:gd name="connsiteY36" fmla="*/ 388912 h 847497"/>
                  <a:gd name="connsiteX37" fmla="*/ 610097 w 2559848"/>
                  <a:gd name="connsiteY37" fmla="*/ 388912 h 847497"/>
                  <a:gd name="connsiteX38" fmla="*/ 610097 w 2559848"/>
                  <a:gd name="connsiteY38" fmla="*/ 410068 h 847497"/>
                  <a:gd name="connsiteX39" fmla="*/ 767942 w 2559848"/>
                  <a:gd name="connsiteY39" fmla="*/ 410068 h 847497"/>
                  <a:gd name="connsiteX40" fmla="*/ 767942 w 2559848"/>
                  <a:gd name="connsiteY40" fmla="*/ 439457 h 847497"/>
                  <a:gd name="connsiteX41" fmla="*/ 811394 w 2559848"/>
                  <a:gd name="connsiteY41" fmla="*/ 439457 h 847497"/>
                  <a:gd name="connsiteX42" fmla="*/ 811394 w 2559848"/>
                  <a:gd name="connsiteY42" fmla="*/ 470621 h 847497"/>
                  <a:gd name="connsiteX43" fmla="*/ 857252 w 2559848"/>
                  <a:gd name="connsiteY43" fmla="*/ 470621 h 847497"/>
                  <a:gd name="connsiteX44" fmla="*/ 857252 w 2559848"/>
                  <a:gd name="connsiteY44" fmla="*/ 496971 h 847497"/>
                  <a:gd name="connsiteX45" fmla="*/ 984060 w 2559848"/>
                  <a:gd name="connsiteY45" fmla="*/ 496971 h 847497"/>
                  <a:gd name="connsiteX46" fmla="*/ 984060 w 2559848"/>
                  <a:gd name="connsiteY46" fmla="*/ 530415 h 847497"/>
                  <a:gd name="connsiteX47" fmla="*/ 1154320 w 2559848"/>
                  <a:gd name="connsiteY47" fmla="*/ 530415 h 847497"/>
                  <a:gd name="connsiteX48" fmla="*/ 1154320 w 2559848"/>
                  <a:gd name="connsiteY48" fmla="*/ 576273 h 847497"/>
                  <a:gd name="connsiteX49" fmla="*/ 1305197 w 2559848"/>
                  <a:gd name="connsiteY49" fmla="*/ 576273 h 847497"/>
                  <a:gd name="connsiteX50" fmla="*/ 1305197 w 2559848"/>
                  <a:gd name="connsiteY50" fmla="*/ 633787 h 847497"/>
                  <a:gd name="connsiteX51" fmla="*/ 1639256 w 2559848"/>
                  <a:gd name="connsiteY51" fmla="*/ 633787 h 847497"/>
                  <a:gd name="connsiteX52" fmla="*/ 1639256 w 2559848"/>
                  <a:gd name="connsiteY52" fmla="*/ 706628 h 847497"/>
                  <a:gd name="connsiteX53" fmla="*/ 1674474 w 2559848"/>
                  <a:gd name="connsiteY53" fmla="*/ 706628 h 847497"/>
                  <a:gd name="connsiteX54" fmla="*/ 1674474 w 2559848"/>
                  <a:gd name="connsiteY54" fmla="*/ 777570 h 847497"/>
                  <a:gd name="connsiteX55" fmla="*/ 1999791 w 2559848"/>
                  <a:gd name="connsiteY55" fmla="*/ 777570 h 847497"/>
                  <a:gd name="connsiteX56" fmla="*/ 1999791 w 2559848"/>
                  <a:gd name="connsiteY56" fmla="*/ 847498 h 847497"/>
                  <a:gd name="connsiteX57" fmla="*/ 2559849 w 2559848"/>
                  <a:gd name="connsiteY57" fmla="*/ 847498 h 847497"/>
                  <a:gd name="connsiteX58" fmla="*/ 2559849 w 2559848"/>
                  <a:gd name="connsiteY58" fmla="*/ 814561 h 847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2559848" h="847497">
                    <a:moveTo>
                      <a:pt x="0" y="0"/>
                    </a:moveTo>
                    <a:lnTo>
                      <a:pt x="104005" y="0"/>
                    </a:lnTo>
                    <a:lnTo>
                      <a:pt x="104005" y="18496"/>
                    </a:lnTo>
                    <a:lnTo>
                      <a:pt x="128581" y="18496"/>
                    </a:lnTo>
                    <a:lnTo>
                      <a:pt x="128581" y="37244"/>
                    </a:lnTo>
                    <a:lnTo>
                      <a:pt x="202057" y="37244"/>
                    </a:lnTo>
                    <a:lnTo>
                      <a:pt x="202057" y="55486"/>
                    </a:lnTo>
                    <a:lnTo>
                      <a:pt x="253109" y="55486"/>
                    </a:lnTo>
                    <a:lnTo>
                      <a:pt x="253109" y="74869"/>
                    </a:lnTo>
                    <a:lnTo>
                      <a:pt x="301882" y="74869"/>
                    </a:lnTo>
                    <a:lnTo>
                      <a:pt x="301882" y="96531"/>
                    </a:lnTo>
                    <a:lnTo>
                      <a:pt x="364082" y="96531"/>
                    </a:lnTo>
                    <a:lnTo>
                      <a:pt x="364082" y="115914"/>
                    </a:lnTo>
                    <a:lnTo>
                      <a:pt x="372316" y="115914"/>
                    </a:lnTo>
                    <a:lnTo>
                      <a:pt x="372316" y="135296"/>
                    </a:lnTo>
                    <a:lnTo>
                      <a:pt x="409307" y="135296"/>
                    </a:lnTo>
                    <a:lnTo>
                      <a:pt x="409307" y="155311"/>
                    </a:lnTo>
                    <a:lnTo>
                      <a:pt x="413361" y="155311"/>
                    </a:lnTo>
                    <a:lnTo>
                      <a:pt x="413361" y="180521"/>
                    </a:lnTo>
                    <a:lnTo>
                      <a:pt x="418048" y="180521"/>
                    </a:lnTo>
                    <a:lnTo>
                      <a:pt x="418048" y="203450"/>
                    </a:lnTo>
                    <a:lnTo>
                      <a:pt x="429830" y="203450"/>
                    </a:lnTo>
                    <a:lnTo>
                      <a:pt x="429830" y="227520"/>
                    </a:lnTo>
                    <a:lnTo>
                      <a:pt x="443891" y="227520"/>
                    </a:lnTo>
                    <a:lnTo>
                      <a:pt x="443891" y="246902"/>
                    </a:lnTo>
                    <a:lnTo>
                      <a:pt x="456813" y="246902"/>
                    </a:lnTo>
                    <a:lnTo>
                      <a:pt x="456813" y="272112"/>
                    </a:lnTo>
                    <a:lnTo>
                      <a:pt x="536115" y="272112"/>
                    </a:lnTo>
                    <a:lnTo>
                      <a:pt x="536115" y="292127"/>
                    </a:lnTo>
                    <a:lnTo>
                      <a:pt x="541309" y="292127"/>
                    </a:lnTo>
                    <a:lnTo>
                      <a:pt x="541309" y="317970"/>
                    </a:lnTo>
                    <a:lnTo>
                      <a:pt x="561958" y="317970"/>
                    </a:lnTo>
                    <a:lnTo>
                      <a:pt x="561958" y="339633"/>
                    </a:lnTo>
                    <a:lnTo>
                      <a:pt x="582987" y="339633"/>
                    </a:lnTo>
                    <a:lnTo>
                      <a:pt x="582987" y="361929"/>
                    </a:lnTo>
                    <a:lnTo>
                      <a:pt x="600596" y="361929"/>
                    </a:lnTo>
                    <a:lnTo>
                      <a:pt x="600596" y="388912"/>
                    </a:lnTo>
                    <a:lnTo>
                      <a:pt x="610097" y="388912"/>
                    </a:lnTo>
                    <a:lnTo>
                      <a:pt x="610097" y="410068"/>
                    </a:lnTo>
                    <a:lnTo>
                      <a:pt x="767942" y="410068"/>
                    </a:lnTo>
                    <a:lnTo>
                      <a:pt x="767942" y="439457"/>
                    </a:lnTo>
                    <a:lnTo>
                      <a:pt x="811394" y="439457"/>
                    </a:lnTo>
                    <a:lnTo>
                      <a:pt x="811394" y="470621"/>
                    </a:lnTo>
                    <a:lnTo>
                      <a:pt x="857252" y="470621"/>
                    </a:lnTo>
                    <a:lnTo>
                      <a:pt x="857252" y="496971"/>
                    </a:lnTo>
                    <a:lnTo>
                      <a:pt x="984060" y="496971"/>
                    </a:lnTo>
                    <a:lnTo>
                      <a:pt x="984060" y="530415"/>
                    </a:lnTo>
                    <a:lnTo>
                      <a:pt x="1154320" y="530415"/>
                    </a:lnTo>
                    <a:lnTo>
                      <a:pt x="1154320" y="576273"/>
                    </a:lnTo>
                    <a:lnTo>
                      <a:pt x="1305197" y="576273"/>
                    </a:lnTo>
                    <a:lnTo>
                      <a:pt x="1305197" y="633787"/>
                    </a:lnTo>
                    <a:lnTo>
                      <a:pt x="1639256" y="633787"/>
                    </a:lnTo>
                    <a:lnTo>
                      <a:pt x="1639256" y="706628"/>
                    </a:lnTo>
                    <a:lnTo>
                      <a:pt x="1674474" y="706628"/>
                    </a:lnTo>
                    <a:lnTo>
                      <a:pt x="1674474" y="777570"/>
                    </a:lnTo>
                    <a:lnTo>
                      <a:pt x="1999791" y="777570"/>
                    </a:lnTo>
                    <a:lnTo>
                      <a:pt x="1999791" y="847498"/>
                    </a:lnTo>
                    <a:lnTo>
                      <a:pt x="2559849" y="847498"/>
                    </a:lnTo>
                    <a:lnTo>
                      <a:pt x="2559849" y="814561"/>
                    </a:lnTo>
                  </a:path>
                </a:pathLst>
              </a:custGeom>
              <a:noFill/>
              <a:ln w="18984" cap="flat">
                <a:solidFill>
                  <a:srgbClr val="00A2E1"/>
                </a:solidFill>
                <a:prstDash val="solid"/>
                <a:miter/>
              </a:ln>
            </p:spPr>
            <p:txBody>
              <a:bodyPr rtlCol="0" anchor="ctr"/>
              <a:lstStyle/>
              <a:p>
                <a:pPr rtl="0"/>
                <a:endParaRPr lang="en-IN" sz="1100">
                  <a:latin typeface="+mn-lt"/>
                </a:endParaRPr>
              </a:p>
            </p:txBody>
          </p:sp>
          <p:grpSp>
            <p:nvGrpSpPr>
              <p:cNvPr id="859" name="Graphic 11">
                <a:extLst>
                  <a:ext uri="{FF2B5EF4-FFF2-40B4-BE49-F238E27FC236}">
                    <a16:creationId xmlns:a16="http://schemas.microsoft.com/office/drawing/2014/main" id="{8344956A-1D17-8270-9867-6638220E4715}"/>
                  </a:ext>
                </a:extLst>
              </p:cNvPr>
              <p:cNvGrpSpPr/>
              <p:nvPr/>
            </p:nvGrpSpPr>
            <p:grpSpPr>
              <a:xfrm>
                <a:off x="4165233" y="4699298"/>
                <a:ext cx="2170810" cy="860039"/>
                <a:chOff x="4165233" y="4699298"/>
                <a:chExt cx="2170810" cy="860039"/>
              </a:xfrm>
            </p:grpSpPr>
            <p:sp>
              <p:nvSpPr>
                <p:cNvPr id="860" name="Freeform: Shape 859">
                  <a:extLst>
                    <a:ext uri="{FF2B5EF4-FFF2-40B4-BE49-F238E27FC236}">
                      <a16:creationId xmlns:a16="http://schemas.microsoft.com/office/drawing/2014/main" id="{5B8337F2-EAF6-9295-FCF3-1CA12806F400}"/>
                    </a:ext>
                  </a:extLst>
                </p:cNvPr>
                <p:cNvSpPr/>
                <p:nvPr/>
              </p:nvSpPr>
              <p:spPr>
                <a:xfrm>
                  <a:off x="6336044" y="552564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1" name="Freeform: Shape 860">
                  <a:extLst>
                    <a:ext uri="{FF2B5EF4-FFF2-40B4-BE49-F238E27FC236}">
                      <a16:creationId xmlns:a16="http://schemas.microsoft.com/office/drawing/2014/main" id="{E6C2FADA-A12C-323B-D6E5-596B57C7BA79}"/>
                    </a:ext>
                  </a:extLst>
                </p:cNvPr>
                <p:cNvSpPr/>
                <p:nvPr/>
              </p:nvSpPr>
              <p:spPr>
                <a:xfrm>
                  <a:off x="6275997" y="552564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2" name="Freeform: Shape 861">
                  <a:extLst>
                    <a:ext uri="{FF2B5EF4-FFF2-40B4-BE49-F238E27FC236}">
                      <a16:creationId xmlns:a16="http://schemas.microsoft.com/office/drawing/2014/main" id="{D54A9A55-972E-63BB-F1EE-2099F3687142}"/>
                    </a:ext>
                  </a:extLst>
                </p:cNvPr>
                <p:cNvSpPr/>
                <p:nvPr/>
              </p:nvSpPr>
              <p:spPr>
                <a:xfrm>
                  <a:off x="6275997" y="552564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3" name="Freeform: Shape 862">
                  <a:extLst>
                    <a:ext uri="{FF2B5EF4-FFF2-40B4-BE49-F238E27FC236}">
                      <a16:creationId xmlns:a16="http://schemas.microsoft.com/office/drawing/2014/main" id="{A679B378-BB99-804B-9BE3-E465A9AFAA78}"/>
                    </a:ext>
                  </a:extLst>
                </p:cNvPr>
                <p:cNvSpPr/>
                <p:nvPr/>
              </p:nvSpPr>
              <p:spPr>
                <a:xfrm>
                  <a:off x="5536558" y="531078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4" name="Freeform: Shape 863">
                  <a:extLst>
                    <a:ext uri="{FF2B5EF4-FFF2-40B4-BE49-F238E27FC236}">
                      <a16:creationId xmlns:a16="http://schemas.microsoft.com/office/drawing/2014/main" id="{6D8408B3-7E14-A7C7-E6DB-334F5470A247}"/>
                    </a:ext>
                  </a:extLst>
                </p:cNvPr>
                <p:cNvSpPr/>
                <p:nvPr/>
              </p:nvSpPr>
              <p:spPr>
                <a:xfrm>
                  <a:off x="5376940" y="531078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5" name="Freeform: Shape 864">
                  <a:extLst>
                    <a:ext uri="{FF2B5EF4-FFF2-40B4-BE49-F238E27FC236}">
                      <a16:creationId xmlns:a16="http://schemas.microsoft.com/office/drawing/2014/main" id="{7E600ADD-8D05-FDB3-69F5-56239DCB647B}"/>
                    </a:ext>
                  </a:extLst>
                </p:cNvPr>
                <p:cNvSpPr/>
                <p:nvPr/>
              </p:nvSpPr>
              <p:spPr>
                <a:xfrm>
                  <a:off x="5334882" y="5255935"/>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6" name="Freeform: Shape 865">
                  <a:extLst>
                    <a:ext uri="{FF2B5EF4-FFF2-40B4-BE49-F238E27FC236}">
                      <a16:creationId xmlns:a16="http://schemas.microsoft.com/office/drawing/2014/main" id="{D33B2A35-97EE-E500-5080-F58F895C32F4}"/>
                    </a:ext>
                  </a:extLst>
                </p:cNvPr>
                <p:cNvSpPr/>
                <p:nvPr/>
              </p:nvSpPr>
              <p:spPr>
                <a:xfrm>
                  <a:off x="5292950" y="5255935"/>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7" name="Freeform: Shape 866">
                  <a:extLst>
                    <a:ext uri="{FF2B5EF4-FFF2-40B4-BE49-F238E27FC236}">
                      <a16:creationId xmlns:a16="http://schemas.microsoft.com/office/drawing/2014/main" id="{05B371D6-30E1-9E33-2BBA-77ADFB92E71A}"/>
                    </a:ext>
                  </a:extLst>
                </p:cNvPr>
                <p:cNvSpPr/>
                <p:nvPr/>
              </p:nvSpPr>
              <p:spPr>
                <a:xfrm>
                  <a:off x="5185651" y="520919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8" name="Freeform: Shape 867">
                  <a:extLst>
                    <a:ext uri="{FF2B5EF4-FFF2-40B4-BE49-F238E27FC236}">
                      <a16:creationId xmlns:a16="http://schemas.microsoft.com/office/drawing/2014/main" id="{77ECA640-C5B5-C7EE-BA70-87AB003D3A51}"/>
                    </a:ext>
                  </a:extLst>
                </p:cNvPr>
                <p:cNvSpPr/>
                <p:nvPr/>
              </p:nvSpPr>
              <p:spPr>
                <a:xfrm>
                  <a:off x="5108249" y="520919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9" name="Freeform: Shape 868">
                  <a:extLst>
                    <a:ext uri="{FF2B5EF4-FFF2-40B4-BE49-F238E27FC236}">
                      <a16:creationId xmlns:a16="http://schemas.microsoft.com/office/drawing/2014/main" id="{1F36F0CA-0782-7AAB-616C-23965039D60C}"/>
                    </a:ext>
                  </a:extLst>
                </p:cNvPr>
                <p:cNvSpPr/>
                <p:nvPr/>
              </p:nvSpPr>
              <p:spPr>
                <a:xfrm>
                  <a:off x="5081012" y="520919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0" name="Freeform: Shape 869">
                  <a:extLst>
                    <a:ext uri="{FF2B5EF4-FFF2-40B4-BE49-F238E27FC236}">
                      <a16:creationId xmlns:a16="http://schemas.microsoft.com/office/drawing/2014/main" id="{70BDD532-06AB-0A31-D431-F044B50478A5}"/>
                    </a:ext>
                  </a:extLst>
                </p:cNvPr>
                <p:cNvSpPr/>
                <p:nvPr/>
              </p:nvSpPr>
              <p:spPr>
                <a:xfrm>
                  <a:off x="5020332" y="517599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1" name="Freeform: Shape 870">
                  <a:extLst>
                    <a:ext uri="{FF2B5EF4-FFF2-40B4-BE49-F238E27FC236}">
                      <a16:creationId xmlns:a16="http://schemas.microsoft.com/office/drawing/2014/main" id="{46D587F9-83B9-FAE4-FFEB-95B75D455C5F}"/>
                    </a:ext>
                  </a:extLst>
                </p:cNvPr>
                <p:cNvSpPr/>
                <p:nvPr/>
              </p:nvSpPr>
              <p:spPr>
                <a:xfrm>
                  <a:off x="4972067" y="517599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2" name="Freeform: Shape 871">
                  <a:extLst>
                    <a:ext uri="{FF2B5EF4-FFF2-40B4-BE49-F238E27FC236}">
                      <a16:creationId xmlns:a16="http://schemas.microsoft.com/office/drawing/2014/main" id="{726A9380-B505-BDF7-1550-486EEC0B041E}"/>
                    </a:ext>
                  </a:extLst>
                </p:cNvPr>
                <p:cNvSpPr/>
                <p:nvPr/>
              </p:nvSpPr>
              <p:spPr>
                <a:xfrm>
                  <a:off x="4950277" y="517599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3" name="Freeform: Shape 872">
                  <a:extLst>
                    <a:ext uri="{FF2B5EF4-FFF2-40B4-BE49-F238E27FC236}">
                      <a16:creationId xmlns:a16="http://schemas.microsoft.com/office/drawing/2014/main" id="{3FCE5164-0424-8ED9-90D3-7DE28A8F37E2}"/>
                    </a:ext>
                  </a:extLst>
                </p:cNvPr>
                <p:cNvSpPr/>
                <p:nvPr/>
              </p:nvSpPr>
              <p:spPr>
                <a:xfrm>
                  <a:off x="4865274" y="511873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4" name="Freeform: Shape 873">
                  <a:extLst>
                    <a:ext uri="{FF2B5EF4-FFF2-40B4-BE49-F238E27FC236}">
                      <a16:creationId xmlns:a16="http://schemas.microsoft.com/office/drawing/2014/main" id="{09B7D9B5-ACB0-6462-C4D0-7840D2FB2FCE}"/>
                    </a:ext>
                  </a:extLst>
                </p:cNvPr>
                <p:cNvSpPr/>
                <p:nvPr/>
              </p:nvSpPr>
              <p:spPr>
                <a:xfrm>
                  <a:off x="4743660" y="5095937"/>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5" name="Freeform: Shape 874">
                  <a:extLst>
                    <a:ext uri="{FF2B5EF4-FFF2-40B4-BE49-F238E27FC236}">
                      <a16:creationId xmlns:a16="http://schemas.microsoft.com/office/drawing/2014/main" id="{4281C734-343D-F585-845C-85026DF29CCA}"/>
                    </a:ext>
                  </a:extLst>
                </p:cNvPr>
                <p:cNvSpPr/>
                <p:nvPr/>
              </p:nvSpPr>
              <p:spPr>
                <a:xfrm>
                  <a:off x="4545404" y="4955194"/>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6" name="Freeform: Shape 875">
                  <a:extLst>
                    <a:ext uri="{FF2B5EF4-FFF2-40B4-BE49-F238E27FC236}">
                      <a16:creationId xmlns:a16="http://schemas.microsoft.com/office/drawing/2014/main" id="{A33BE2A0-CC93-1421-0856-D88BD4A7F6E6}"/>
                    </a:ext>
                  </a:extLst>
                </p:cNvPr>
                <p:cNvSpPr/>
                <p:nvPr/>
              </p:nvSpPr>
              <p:spPr>
                <a:xfrm>
                  <a:off x="4459514" y="481761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7" name="Freeform: Shape 876">
                  <a:extLst>
                    <a:ext uri="{FF2B5EF4-FFF2-40B4-BE49-F238E27FC236}">
                      <a16:creationId xmlns:a16="http://schemas.microsoft.com/office/drawing/2014/main" id="{40BBEF2A-D1AE-45AD-913D-954615A59151}"/>
                    </a:ext>
                  </a:extLst>
                </p:cNvPr>
                <p:cNvSpPr/>
                <p:nvPr/>
              </p:nvSpPr>
              <p:spPr>
                <a:xfrm>
                  <a:off x="4382112" y="4775813"/>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8" name="Freeform: Shape 877">
                  <a:extLst>
                    <a:ext uri="{FF2B5EF4-FFF2-40B4-BE49-F238E27FC236}">
                      <a16:creationId xmlns:a16="http://schemas.microsoft.com/office/drawing/2014/main" id="{D2845B9F-E2D7-FF68-17AF-5CB3CF7399F3}"/>
                    </a:ext>
                  </a:extLst>
                </p:cNvPr>
                <p:cNvSpPr/>
                <p:nvPr/>
              </p:nvSpPr>
              <p:spPr>
                <a:xfrm>
                  <a:off x="4328526" y="4754277"/>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9" name="Freeform: Shape 878">
                  <a:extLst>
                    <a:ext uri="{FF2B5EF4-FFF2-40B4-BE49-F238E27FC236}">
                      <a16:creationId xmlns:a16="http://schemas.microsoft.com/office/drawing/2014/main" id="{A0761288-C519-7B26-53B1-CF8CBDA1EA65}"/>
                    </a:ext>
                  </a:extLst>
                </p:cNvPr>
                <p:cNvSpPr/>
                <p:nvPr/>
              </p:nvSpPr>
              <p:spPr>
                <a:xfrm>
                  <a:off x="4288494" y="473742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80" name="Freeform: Shape 879">
                  <a:extLst>
                    <a:ext uri="{FF2B5EF4-FFF2-40B4-BE49-F238E27FC236}">
                      <a16:creationId xmlns:a16="http://schemas.microsoft.com/office/drawing/2014/main" id="{17AAE9D6-7BE8-E4B5-06D4-78762CE9695C}"/>
                    </a:ext>
                  </a:extLst>
                </p:cNvPr>
                <p:cNvSpPr/>
                <p:nvPr/>
              </p:nvSpPr>
              <p:spPr>
                <a:xfrm>
                  <a:off x="4257457" y="471792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81" name="Freeform: Shape 880">
                  <a:extLst>
                    <a:ext uri="{FF2B5EF4-FFF2-40B4-BE49-F238E27FC236}">
                      <a16:creationId xmlns:a16="http://schemas.microsoft.com/office/drawing/2014/main" id="{38670E4E-2B08-67F2-1F67-A139E3CF5A3F}"/>
                    </a:ext>
                  </a:extLst>
                </p:cNvPr>
                <p:cNvSpPr/>
                <p:nvPr/>
              </p:nvSpPr>
              <p:spPr>
                <a:xfrm>
                  <a:off x="4165233" y="4699298"/>
                  <a:ext cx="12668" cy="33570"/>
                </a:xfrm>
                <a:custGeom>
                  <a:avLst/>
                  <a:gdLst>
                    <a:gd name="connsiteX0" fmla="*/ 0 w 12668"/>
                    <a:gd name="connsiteY0" fmla="*/ 33571 h 33570"/>
                    <a:gd name="connsiteX1" fmla="*/ 0 w 12668"/>
                    <a:gd name="connsiteY1" fmla="*/ 0 h 33570"/>
                  </a:gdLst>
                  <a:ahLst/>
                  <a:cxnLst>
                    <a:cxn ang="0">
                      <a:pos x="connsiteX0" y="connsiteY0"/>
                    </a:cxn>
                    <a:cxn ang="0">
                      <a:pos x="connsiteX1" y="connsiteY1"/>
                    </a:cxn>
                  </a:cxnLst>
                  <a:rect l="l" t="t" r="r" b="b"/>
                  <a:pathLst>
                    <a:path w="12668" h="33570">
                      <a:moveTo>
                        <a:pt x="0" y="33571"/>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grpSp>
        </p:grpSp>
        <p:grpSp>
          <p:nvGrpSpPr>
            <p:cNvPr id="882" name="Graphic 11">
              <a:extLst>
                <a:ext uri="{FF2B5EF4-FFF2-40B4-BE49-F238E27FC236}">
                  <a16:creationId xmlns:a16="http://schemas.microsoft.com/office/drawing/2014/main" id="{411784B8-76F9-9AD8-DE9B-CD5CE4219B20}"/>
                </a:ext>
              </a:extLst>
            </p:cNvPr>
            <p:cNvGrpSpPr/>
            <p:nvPr/>
          </p:nvGrpSpPr>
          <p:grpSpPr>
            <a:xfrm>
              <a:off x="1320185" y="2310875"/>
              <a:ext cx="2517283" cy="969238"/>
              <a:chOff x="4050714" y="4701578"/>
              <a:chExt cx="2517283" cy="969238"/>
            </a:xfrm>
            <a:noFill/>
          </p:grpSpPr>
          <p:sp>
            <p:nvSpPr>
              <p:cNvPr id="883" name="Freeform: Shape 882">
                <a:extLst>
                  <a:ext uri="{FF2B5EF4-FFF2-40B4-BE49-F238E27FC236}">
                    <a16:creationId xmlns:a16="http://schemas.microsoft.com/office/drawing/2014/main" id="{7636F2BB-7015-5BFA-A542-BCDA2649FD01}"/>
                  </a:ext>
                </a:extLst>
              </p:cNvPr>
              <p:cNvSpPr/>
              <p:nvPr/>
            </p:nvSpPr>
            <p:spPr>
              <a:xfrm>
                <a:off x="4050714" y="4711839"/>
                <a:ext cx="2517283" cy="958977"/>
              </a:xfrm>
              <a:custGeom>
                <a:avLst/>
                <a:gdLst>
                  <a:gd name="connsiteX0" fmla="*/ 0 w 2517283"/>
                  <a:gd name="connsiteY0" fmla="*/ 0 h 958977"/>
                  <a:gd name="connsiteX1" fmla="*/ 32810 w 2517283"/>
                  <a:gd name="connsiteY1" fmla="*/ 0 h 958977"/>
                  <a:gd name="connsiteX2" fmla="*/ 32810 w 2517283"/>
                  <a:gd name="connsiteY2" fmla="*/ 18876 h 958977"/>
                  <a:gd name="connsiteX3" fmla="*/ 113253 w 2517283"/>
                  <a:gd name="connsiteY3" fmla="*/ 18876 h 958977"/>
                  <a:gd name="connsiteX4" fmla="*/ 113253 w 2517283"/>
                  <a:gd name="connsiteY4" fmla="*/ 51686 h 958977"/>
                  <a:gd name="connsiteX5" fmla="*/ 157338 w 2517283"/>
                  <a:gd name="connsiteY5" fmla="*/ 51686 h 958977"/>
                  <a:gd name="connsiteX6" fmla="*/ 157338 w 2517283"/>
                  <a:gd name="connsiteY6" fmla="*/ 69675 h 958977"/>
                  <a:gd name="connsiteX7" fmla="*/ 241708 w 2517283"/>
                  <a:gd name="connsiteY7" fmla="*/ 69675 h 958977"/>
                  <a:gd name="connsiteX8" fmla="*/ 241708 w 2517283"/>
                  <a:gd name="connsiteY8" fmla="*/ 89564 h 958977"/>
                  <a:gd name="connsiteX9" fmla="*/ 254629 w 2517283"/>
                  <a:gd name="connsiteY9" fmla="*/ 89564 h 958977"/>
                  <a:gd name="connsiteX10" fmla="*/ 254629 w 2517283"/>
                  <a:gd name="connsiteY10" fmla="*/ 107552 h 958977"/>
                  <a:gd name="connsiteX11" fmla="*/ 268311 w 2517283"/>
                  <a:gd name="connsiteY11" fmla="*/ 107552 h 958977"/>
                  <a:gd name="connsiteX12" fmla="*/ 268311 w 2517283"/>
                  <a:gd name="connsiteY12" fmla="*/ 128582 h 958977"/>
                  <a:gd name="connsiteX13" fmla="*/ 279459 w 2517283"/>
                  <a:gd name="connsiteY13" fmla="*/ 128582 h 958977"/>
                  <a:gd name="connsiteX14" fmla="*/ 279459 w 2517283"/>
                  <a:gd name="connsiteY14" fmla="*/ 150244 h 958977"/>
                  <a:gd name="connsiteX15" fmla="*/ 291874 w 2517283"/>
                  <a:gd name="connsiteY15" fmla="*/ 150244 h 958977"/>
                  <a:gd name="connsiteX16" fmla="*/ 291874 w 2517283"/>
                  <a:gd name="connsiteY16" fmla="*/ 168866 h 958977"/>
                  <a:gd name="connsiteX17" fmla="*/ 374850 w 2517283"/>
                  <a:gd name="connsiteY17" fmla="*/ 168866 h 958977"/>
                  <a:gd name="connsiteX18" fmla="*/ 374850 w 2517283"/>
                  <a:gd name="connsiteY18" fmla="*/ 190529 h 958977"/>
                  <a:gd name="connsiteX19" fmla="*/ 457953 w 2517283"/>
                  <a:gd name="connsiteY19" fmla="*/ 190529 h 958977"/>
                  <a:gd name="connsiteX20" fmla="*/ 457953 w 2517283"/>
                  <a:gd name="connsiteY20" fmla="*/ 235120 h 958977"/>
                  <a:gd name="connsiteX21" fmla="*/ 490130 w 2517283"/>
                  <a:gd name="connsiteY21" fmla="*/ 235120 h 958977"/>
                  <a:gd name="connsiteX22" fmla="*/ 490130 w 2517283"/>
                  <a:gd name="connsiteY22" fmla="*/ 282879 h 958977"/>
                  <a:gd name="connsiteX23" fmla="*/ 561452 w 2517283"/>
                  <a:gd name="connsiteY23" fmla="*/ 282879 h 958977"/>
                  <a:gd name="connsiteX24" fmla="*/ 561452 w 2517283"/>
                  <a:gd name="connsiteY24" fmla="*/ 310116 h 958977"/>
                  <a:gd name="connsiteX25" fmla="*/ 580073 w 2517283"/>
                  <a:gd name="connsiteY25" fmla="*/ 310116 h 958977"/>
                  <a:gd name="connsiteX26" fmla="*/ 580073 w 2517283"/>
                  <a:gd name="connsiteY26" fmla="*/ 339633 h 958977"/>
                  <a:gd name="connsiteX27" fmla="*/ 592235 w 2517283"/>
                  <a:gd name="connsiteY27" fmla="*/ 339633 h 958977"/>
                  <a:gd name="connsiteX28" fmla="*/ 592235 w 2517283"/>
                  <a:gd name="connsiteY28" fmla="*/ 390052 h 958977"/>
                  <a:gd name="connsiteX29" fmla="*/ 684205 w 2517283"/>
                  <a:gd name="connsiteY29" fmla="*/ 390052 h 958977"/>
                  <a:gd name="connsiteX30" fmla="*/ 684205 w 2517283"/>
                  <a:gd name="connsiteY30" fmla="*/ 415515 h 958977"/>
                  <a:gd name="connsiteX31" fmla="*/ 731838 w 2517283"/>
                  <a:gd name="connsiteY31" fmla="*/ 415515 h 958977"/>
                  <a:gd name="connsiteX32" fmla="*/ 731838 w 2517283"/>
                  <a:gd name="connsiteY32" fmla="*/ 444018 h 958977"/>
                  <a:gd name="connsiteX33" fmla="*/ 768449 w 2517283"/>
                  <a:gd name="connsiteY33" fmla="*/ 444018 h 958977"/>
                  <a:gd name="connsiteX34" fmla="*/ 768449 w 2517283"/>
                  <a:gd name="connsiteY34" fmla="*/ 473788 h 958977"/>
                  <a:gd name="connsiteX35" fmla="*/ 876888 w 2517283"/>
                  <a:gd name="connsiteY35" fmla="*/ 473788 h 958977"/>
                  <a:gd name="connsiteX36" fmla="*/ 876888 w 2517283"/>
                  <a:gd name="connsiteY36" fmla="*/ 506599 h 958977"/>
                  <a:gd name="connsiteX37" fmla="*/ 907291 w 2517283"/>
                  <a:gd name="connsiteY37" fmla="*/ 506599 h 958977"/>
                  <a:gd name="connsiteX38" fmla="*/ 907291 w 2517283"/>
                  <a:gd name="connsiteY38" fmla="*/ 544350 h 958977"/>
                  <a:gd name="connsiteX39" fmla="*/ 930221 w 2517283"/>
                  <a:gd name="connsiteY39" fmla="*/ 544350 h 958977"/>
                  <a:gd name="connsiteX40" fmla="*/ 930221 w 2517283"/>
                  <a:gd name="connsiteY40" fmla="*/ 580327 h 958977"/>
                  <a:gd name="connsiteX41" fmla="*/ 993435 w 2517283"/>
                  <a:gd name="connsiteY41" fmla="*/ 580327 h 958977"/>
                  <a:gd name="connsiteX42" fmla="*/ 993435 w 2517283"/>
                  <a:gd name="connsiteY42" fmla="*/ 614404 h 958977"/>
                  <a:gd name="connsiteX43" fmla="*/ 1121636 w 2517283"/>
                  <a:gd name="connsiteY43" fmla="*/ 614404 h 958977"/>
                  <a:gd name="connsiteX44" fmla="*/ 1121636 w 2517283"/>
                  <a:gd name="connsiteY44" fmla="*/ 650382 h 958977"/>
                  <a:gd name="connsiteX45" fmla="*/ 1147733 w 2517283"/>
                  <a:gd name="connsiteY45" fmla="*/ 650382 h 958977"/>
                  <a:gd name="connsiteX46" fmla="*/ 1147733 w 2517283"/>
                  <a:gd name="connsiteY46" fmla="*/ 690667 h 958977"/>
                  <a:gd name="connsiteX47" fmla="*/ 1308871 w 2517283"/>
                  <a:gd name="connsiteY47" fmla="*/ 690667 h 958977"/>
                  <a:gd name="connsiteX48" fmla="*/ 1308871 w 2517283"/>
                  <a:gd name="connsiteY48" fmla="*/ 734625 h 958977"/>
                  <a:gd name="connsiteX49" fmla="*/ 1724639 w 2517283"/>
                  <a:gd name="connsiteY49" fmla="*/ 734625 h 958977"/>
                  <a:gd name="connsiteX50" fmla="*/ 1724639 w 2517283"/>
                  <a:gd name="connsiteY50" fmla="*/ 792265 h 958977"/>
                  <a:gd name="connsiteX51" fmla="*/ 1753776 w 2517283"/>
                  <a:gd name="connsiteY51" fmla="*/ 792265 h 958977"/>
                  <a:gd name="connsiteX52" fmla="*/ 1753776 w 2517283"/>
                  <a:gd name="connsiteY52" fmla="*/ 847498 h 958977"/>
                  <a:gd name="connsiteX53" fmla="*/ 2081627 w 2517283"/>
                  <a:gd name="connsiteY53" fmla="*/ 847498 h 958977"/>
                  <a:gd name="connsiteX54" fmla="*/ 2081627 w 2517283"/>
                  <a:gd name="connsiteY54" fmla="*/ 958978 h 958977"/>
                  <a:gd name="connsiteX55" fmla="*/ 2517284 w 2517283"/>
                  <a:gd name="connsiteY55" fmla="*/ 958978 h 958977"/>
                  <a:gd name="connsiteX56" fmla="*/ 2517284 w 2517283"/>
                  <a:gd name="connsiteY56" fmla="*/ 924267 h 958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517283" h="958977">
                    <a:moveTo>
                      <a:pt x="0" y="0"/>
                    </a:moveTo>
                    <a:lnTo>
                      <a:pt x="32810" y="0"/>
                    </a:lnTo>
                    <a:lnTo>
                      <a:pt x="32810" y="18876"/>
                    </a:lnTo>
                    <a:lnTo>
                      <a:pt x="113253" y="18876"/>
                    </a:lnTo>
                    <a:lnTo>
                      <a:pt x="113253" y="51686"/>
                    </a:lnTo>
                    <a:lnTo>
                      <a:pt x="157338" y="51686"/>
                    </a:lnTo>
                    <a:lnTo>
                      <a:pt x="157338" y="69675"/>
                    </a:lnTo>
                    <a:lnTo>
                      <a:pt x="241708" y="69675"/>
                    </a:lnTo>
                    <a:lnTo>
                      <a:pt x="241708" y="89564"/>
                    </a:lnTo>
                    <a:lnTo>
                      <a:pt x="254629" y="89564"/>
                    </a:lnTo>
                    <a:lnTo>
                      <a:pt x="254629" y="107552"/>
                    </a:lnTo>
                    <a:lnTo>
                      <a:pt x="268311" y="107552"/>
                    </a:lnTo>
                    <a:lnTo>
                      <a:pt x="268311" y="128582"/>
                    </a:lnTo>
                    <a:lnTo>
                      <a:pt x="279459" y="128582"/>
                    </a:lnTo>
                    <a:lnTo>
                      <a:pt x="279459" y="150244"/>
                    </a:lnTo>
                    <a:lnTo>
                      <a:pt x="291874" y="150244"/>
                    </a:lnTo>
                    <a:lnTo>
                      <a:pt x="291874" y="168866"/>
                    </a:lnTo>
                    <a:lnTo>
                      <a:pt x="374850" y="168866"/>
                    </a:lnTo>
                    <a:lnTo>
                      <a:pt x="374850" y="190529"/>
                    </a:lnTo>
                    <a:lnTo>
                      <a:pt x="457953" y="190529"/>
                    </a:lnTo>
                    <a:lnTo>
                      <a:pt x="457953" y="235120"/>
                    </a:lnTo>
                    <a:lnTo>
                      <a:pt x="490130" y="235120"/>
                    </a:lnTo>
                    <a:lnTo>
                      <a:pt x="490130" y="282879"/>
                    </a:lnTo>
                    <a:lnTo>
                      <a:pt x="561452" y="282879"/>
                    </a:lnTo>
                    <a:lnTo>
                      <a:pt x="561452" y="310116"/>
                    </a:lnTo>
                    <a:lnTo>
                      <a:pt x="580073" y="310116"/>
                    </a:lnTo>
                    <a:lnTo>
                      <a:pt x="580073" y="339633"/>
                    </a:lnTo>
                    <a:lnTo>
                      <a:pt x="592235" y="339633"/>
                    </a:lnTo>
                    <a:lnTo>
                      <a:pt x="592235" y="390052"/>
                    </a:lnTo>
                    <a:lnTo>
                      <a:pt x="684205" y="390052"/>
                    </a:lnTo>
                    <a:lnTo>
                      <a:pt x="684205" y="415515"/>
                    </a:lnTo>
                    <a:lnTo>
                      <a:pt x="731838" y="415515"/>
                    </a:lnTo>
                    <a:lnTo>
                      <a:pt x="731838" y="444018"/>
                    </a:lnTo>
                    <a:lnTo>
                      <a:pt x="768449" y="444018"/>
                    </a:lnTo>
                    <a:lnTo>
                      <a:pt x="768449" y="473788"/>
                    </a:lnTo>
                    <a:lnTo>
                      <a:pt x="876888" y="473788"/>
                    </a:lnTo>
                    <a:lnTo>
                      <a:pt x="876888" y="506599"/>
                    </a:lnTo>
                    <a:lnTo>
                      <a:pt x="907291" y="506599"/>
                    </a:lnTo>
                    <a:lnTo>
                      <a:pt x="907291" y="544350"/>
                    </a:lnTo>
                    <a:lnTo>
                      <a:pt x="930221" y="544350"/>
                    </a:lnTo>
                    <a:lnTo>
                      <a:pt x="930221" y="580327"/>
                    </a:lnTo>
                    <a:lnTo>
                      <a:pt x="993435" y="580327"/>
                    </a:lnTo>
                    <a:lnTo>
                      <a:pt x="993435" y="614404"/>
                    </a:lnTo>
                    <a:lnTo>
                      <a:pt x="1121636" y="614404"/>
                    </a:lnTo>
                    <a:lnTo>
                      <a:pt x="1121636" y="650382"/>
                    </a:lnTo>
                    <a:lnTo>
                      <a:pt x="1147733" y="650382"/>
                    </a:lnTo>
                    <a:lnTo>
                      <a:pt x="1147733" y="690667"/>
                    </a:lnTo>
                    <a:lnTo>
                      <a:pt x="1308871" y="690667"/>
                    </a:lnTo>
                    <a:lnTo>
                      <a:pt x="1308871" y="734625"/>
                    </a:lnTo>
                    <a:lnTo>
                      <a:pt x="1724639" y="734625"/>
                    </a:lnTo>
                    <a:lnTo>
                      <a:pt x="1724639" y="792265"/>
                    </a:lnTo>
                    <a:lnTo>
                      <a:pt x="1753776" y="792265"/>
                    </a:lnTo>
                    <a:lnTo>
                      <a:pt x="1753776" y="847498"/>
                    </a:lnTo>
                    <a:lnTo>
                      <a:pt x="2081627" y="847498"/>
                    </a:lnTo>
                    <a:lnTo>
                      <a:pt x="2081627" y="958978"/>
                    </a:lnTo>
                    <a:lnTo>
                      <a:pt x="2517284" y="958978"/>
                    </a:lnTo>
                    <a:lnTo>
                      <a:pt x="2517284" y="924267"/>
                    </a:lnTo>
                  </a:path>
                </a:pathLst>
              </a:custGeom>
              <a:noFill/>
              <a:ln w="18984" cap="flat">
                <a:solidFill>
                  <a:srgbClr val="E73E16"/>
                </a:solidFill>
                <a:prstDash val="solid"/>
                <a:miter/>
              </a:ln>
            </p:spPr>
            <p:txBody>
              <a:bodyPr rtlCol="0" anchor="ctr"/>
              <a:lstStyle/>
              <a:p>
                <a:pPr rtl="0"/>
                <a:endParaRPr lang="en-IN" sz="1100">
                  <a:latin typeface="+mn-lt"/>
                </a:endParaRPr>
              </a:p>
            </p:txBody>
          </p:sp>
          <p:grpSp>
            <p:nvGrpSpPr>
              <p:cNvPr id="884" name="Graphic 11">
                <a:extLst>
                  <a:ext uri="{FF2B5EF4-FFF2-40B4-BE49-F238E27FC236}">
                    <a16:creationId xmlns:a16="http://schemas.microsoft.com/office/drawing/2014/main" id="{ACCEE1B1-F549-3A14-1AAE-87A7CABFA78A}"/>
                  </a:ext>
                </a:extLst>
              </p:cNvPr>
              <p:cNvGrpSpPr/>
              <p:nvPr/>
            </p:nvGrpSpPr>
            <p:grpSpPr>
              <a:xfrm>
                <a:off x="4087324" y="4701578"/>
                <a:ext cx="1999157" cy="859532"/>
                <a:chOff x="4087324" y="4701578"/>
                <a:chExt cx="1999157" cy="859532"/>
              </a:xfrm>
            </p:grpSpPr>
            <p:sp>
              <p:nvSpPr>
                <p:cNvPr id="885" name="Freeform: Shape 884">
                  <a:extLst>
                    <a:ext uri="{FF2B5EF4-FFF2-40B4-BE49-F238E27FC236}">
                      <a16:creationId xmlns:a16="http://schemas.microsoft.com/office/drawing/2014/main" id="{96A3D885-5467-9C40-64C1-671BFEFB195B}"/>
                    </a:ext>
                  </a:extLst>
                </p:cNvPr>
                <p:cNvSpPr/>
                <p:nvPr/>
              </p:nvSpPr>
              <p:spPr>
                <a:xfrm>
                  <a:off x="6086482" y="5527413"/>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86" name="Freeform: Shape 885">
                  <a:extLst>
                    <a:ext uri="{FF2B5EF4-FFF2-40B4-BE49-F238E27FC236}">
                      <a16:creationId xmlns:a16="http://schemas.microsoft.com/office/drawing/2014/main" id="{FE50409A-149E-1F40-3931-B57ACD6A4C4E}"/>
                    </a:ext>
                  </a:extLst>
                </p:cNvPr>
                <p:cNvSpPr/>
                <p:nvPr/>
              </p:nvSpPr>
              <p:spPr>
                <a:xfrm>
                  <a:off x="6035556" y="5527413"/>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87" name="Freeform: Shape 886">
                  <a:extLst>
                    <a:ext uri="{FF2B5EF4-FFF2-40B4-BE49-F238E27FC236}">
                      <a16:creationId xmlns:a16="http://schemas.microsoft.com/office/drawing/2014/main" id="{223183E3-0DFC-C44D-2B67-B7C82573C53E}"/>
                    </a:ext>
                  </a:extLst>
                </p:cNvPr>
                <p:cNvSpPr/>
                <p:nvPr/>
              </p:nvSpPr>
              <p:spPr>
                <a:xfrm>
                  <a:off x="5543019" y="5412767"/>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88" name="Freeform: Shape 887">
                  <a:extLst>
                    <a:ext uri="{FF2B5EF4-FFF2-40B4-BE49-F238E27FC236}">
                      <a16:creationId xmlns:a16="http://schemas.microsoft.com/office/drawing/2014/main" id="{A4413E3F-8790-D5BE-5CA7-72748E998577}"/>
                    </a:ext>
                  </a:extLst>
                </p:cNvPr>
                <p:cNvSpPr/>
                <p:nvPr/>
              </p:nvSpPr>
              <p:spPr>
                <a:xfrm>
                  <a:off x="5296117" y="5369062"/>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89" name="Freeform: Shape 888">
                  <a:extLst>
                    <a:ext uri="{FF2B5EF4-FFF2-40B4-BE49-F238E27FC236}">
                      <a16:creationId xmlns:a16="http://schemas.microsoft.com/office/drawing/2014/main" id="{B94B93A7-A82C-8EB8-1EB4-C1DB024EE626}"/>
                    </a:ext>
                  </a:extLst>
                </p:cNvPr>
                <p:cNvSpPr/>
                <p:nvPr/>
              </p:nvSpPr>
              <p:spPr>
                <a:xfrm>
                  <a:off x="5275088" y="5369062"/>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0" name="Freeform: Shape 889">
                  <a:extLst>
                    <a:ext uri="{FF2B5EF4-FFF2-40B4-BE49-F238E27FC236}">
                      <a16:creationId xmlns:a16="http://schemas.microsoft.com/office/drawing/2014/main" id="{88792901-7412-4E4D-EFDA-4E090D970301}"/>
                    </a:ext>
                  </a:extLst>
                </p:cNvPr>
                <p:cNvSpPr/>
                <p:nvPr/>
              </p:nvSpPr>
              <p:spPr>
                <a:xfrm>
                  <a:off x="5110783" y="5292166"/>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1" name="Freeform: Shape 890">
                  <a:extLst>
                    <a:ext uri="{FF2B5EF4-FFF2-40B4-BE49-F238E27FC236}">
                      <a16:creationId xmlns:a16="http://schemas.microsoft.com/office/drawing/2014/main" id="{10A483D3-0F7C-8C55-3CBC-8352331D5F01}"/>
                    </a:ext>
                  </a:extLst>
                </p:cNvPr>
                <p:cNvSpPr/>
                <p:nvPr/>
              </p:nvSpPr>
              <p:spPr>
                <a:xfrm>
                  <a:off x="4937989" y="519132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2" name="Freeform: Shape 891">
                  <a:extLst>
                    <a:ext uri="{FF2B5EF4-FFF2-40B4-BE49-F238E27FC236}">
                      <a16:creationId xmlns:a16="http://schemas.microsoft.com/office/drawing/2014/main" id="{03AF79AD-199C-4352-2021-ED92B4B8972D}"/>
                    </a:ext>
                  </a:extLst>
                </p:cNvPr>
                <p:cNvSpPr/>
                <p:nvPr/>
              </p:nvSpPr>
              <p:spPr>
                <a:xfrm>
                  <a:off x="4888584" y="515421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3" name="Freeform: Shape 892">
                  <a:extLst>
                    <a:ext uri="{FF2B5EF4-FFF2-40B4-BE49-F238E27FC236}">
                      <a16:creationId xmlns:a16="http://schemas.microsoft.com/office/drawing/2014/main" id="{9358782E-6245-2B78-E01B-04A07D393431}"/>
                    </a:ext>
                  </a:extLst>
                </p:cNvPr>
                <p:cNvSpPr/>
                <p:nvPr/>
              </p:nvSpPr>
              <p:spPr>
                <a:xfrm>
                  <a:off x="4848299" y="515573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4" name="Freeform: Shape 893">
                  <a:extLst>
                    <a:ext uri="{FF2B5EF4-FFF2-40B4-BE49-F238E27FC236}">
                      <a16:creationId xmlns:a16="http://schemas.microsoft.com/office/drawing/2014/main" id="{DC970135-CEDE-9673-6FCA-441C9AA844F0}"/>
                    </a:ext>
                  </a:extLst>
                </p:cNvPr>
                <p:cNvSpPr/>
                <p:nvPr/>
              </p:nvSpPr>
              <p:spPr>
                <a:xfrm>
                  <a:off x="4734792" y="5072627"/>
                  <a:ext cx="12668" cy="33570"/>
                </a:xfrm>
                <a:custGeom>
                  <a:avLst/>
                  <a:gdLst>
                    <a:gd name="connsiteX0" fmla="*/ 0 w 12668"/>
                    <a:gd name="connsiteY0" fmla="*/ 33571 h 33570"/>
                    <a:gd name="connsiteX1" fmla="*/ 0 w 12668"/>
                    <a:gd name="connsiteY1" fmla="*/ 0 h 33570"/>
                  </a:gdLst>
                  <a:ahLst/>
                  <a:cxnLst>
                    <a:cxn ang="0">
                      <a:pos x="connsiteX0" y="connsiteY0"/>
                    </a:cxn>
                    <a:cxn ang="0">
                      <a:pos x="connsiteX1" y="connsiteY1"/>
                    </a:cxn>
                  </a:cxnLst>
                  <a:rect l="l" t="t" r="r" b="b"/>
                  <a:pathLst>
                    <a:path w="12668" h="33570">
                      <a:moveTo>
                        <a:pt x="0" y="33571"/>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5" name="Freeform: Shape 894">
                  <a:extLst>
                    <a:ext uri="{FF2B5EF4-FFF2-40B4-BE49-F238E27FC236}">
                      <a16:creationId xmlns:a16="http://schemas.microsoft.com/office/drawing/2014/main" id="{BB4EA981-9BB6-6D85-73FE-471EBCE553F5}"/>
                    </a:ext>
                  </a:extLst>
                </p:cNvPr>
                <p:cNvSpPr/>
                <p:nvPr/>
              </p:nvSpPr>
              <p:spPr>
                <a:xfrm>
                  <a:off x="4563013" y="496152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6" name="Freeform: Shape 895">
                  <a:extLst>
                    <a:ext uri="{FF2B5EF4-FFF2-40B4-BE49-F238E27FC236}">
                      <a16:creationId xmlns:a16="http://schemas.microsoft.com/office/drawing/2014/main" id="{C9AB4647-FF36-0F55-B599-AC717D43278E}"/>
                    </a:ext>
                  </a:extLst>
                </p:cNvPr>
                <p:cNvSpPr/>
                <p:nvPr/>
              </p:nvSpPr>
              <p:spPr>
                <a:xfrm>
                  <a:off x="4465088" y="4873611"/>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7" name="Freeform: Shape 896">
                  <a:extLst>
                    <a:ext uri="{FF2B5EF4-FFF2-40B4-BE49-F238E27FC236}">
                      <a16:creationId xmlns:a16="http://schemas.microsoft.com/office/drawing/2014/main" id="{AF1017F9-6D64-EFAB-7B28-59AA34B691FE}"/>
                    </a:ext>
                  </a:extLst>
                </p:cNvPr>
                <p:cNvSpPr/>
                <p:nvPr/>
              </p:nvSpPr>
              <p:spPr>
                <a:xfrm>
                  <a:off x="4444946" y="4873611"/>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8" name="Freeform: Shape 897">
                  <a:extLst>
                    <a:ext uri="{FF2B5EF4-FFF2-40B4-BE49-F238E27FC236}">
                      <a16:creationId xmlns:a16="http://schemas.microsoft.com/office/drawing/2014/main" id="{D9936E3C-5E44-1480-7C8B-AC53A9F8D01E}"/>
                    </a:ext>
                  </a:extLst>
                </p:cNvPr>
                <p:cNvSpPr/>
                <p:nvPr/>
              </p:nvSpPr>
              <p:spPr>
                <a:xfrm>
                  <a:off x="4422903" y="485004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9" name="Freeform: Shape 898">
                  <a:extLst>
                    <a:ext uri="{FF2B5EF4-FFF2-40B4-BE49-F238E27FC236}">
                      <a16:creationId xmlns:a16="http://schemas.microsoft.com/office/drawing/2014/main" id="{C368DCA7-F570-CB84-B31C-4F0444C446B6}"/>
                    </a:ext>
                  </a:extLst>
                </p:cNvPr>
                <p:cNvSpPr/>
                <p:nvPr/>
              </p:nvSpPr>
              <p:spPr>
                <a:xfrm>
                  <a:off x="4364756" y="485004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0" name="Freeform: Shape 899">
                  <a:extLst>
                    <a:ext uri="{FF2B5EF4-FFF2-40B4-BE49-F238E27FC236}">
                      <a16:creationId xmlns:a16="http://schemas.microsoft.com/office/drawing/2014/main" id="{68C3D67B-A0EE-7CE3-F8DD-4E3F3074E5EB}"/>
                    </a:ext>
                  </a:extLst>
                </p:cNvPr>
                <p:cNvSpPr/>
                <p:nvPr/>
              </p:nvSpPr>
              <p:spPr>
                <a:xfrm>
                  <a:off x="4253657" y="4749843"/>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1" name="Freeform: Shape 900">
                  <a:extLst>
                    <a:ext uri="{FF2B5EF4-FFF2-40B4-BE49-F238E27FC236}">
                      <a16:creationId xmlns:a16="http://schemas.microsoft.com/office/drawing/2014/main" id="{888DED76-70DB-A753-E927-684966F2C0D8}"/>
                    </a:ext>
                  </a:extLst>
                </p:cNvPr>
                <p:cNvSpPr/>
                <p:nvPr/>
              </p:nvSpPr>
              <p:spPr>
                <a:xfrm>
                  <a:off x="4178915" y="4735275"/>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2" name="Freeform: Shape 901">
                  <a:extLst>
                    <a:ext uri="{FF2B5EF4-FFF2-40B4-BE49-F238E27FC236}">
                      <a16:creationId xmlns:a16="http://schemas.microsoft.com/office/drawing/2014/main" id="{FB713608-F774-D95D-CCF0-71E8A352518D}"/>
                    </a:ext>
                  </a:extLst>
                </p:cNvPr>
                <p:cNvSpPr/>
                <p:nvPr/>
              </p:nvSpPr>
              <p:spPr>
                <a:xfrm>
                  <a:off x="4087324" y="470157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3" name="Freeform: Shape 902">
                  <a:extLst>
                    <a:ext uri="{FF2B5EF4-FFF2-40B4-BE49-F238E27FC236}">
                      <a16:creationId xmlns:a16="http://schemas.microsoft.com/office/drawing/2014/main" id="{328D0F72-8536-AC17-0977-BDB23BD81E9A}"/>
                    </a:ext>
                  </a:extLst>
                </p:cNvPr>
                <p:cNvSpPr/>
                <p:nvPr/>
              </p:nvSpPr>
              <p:spPr>
                <a:xfrm>
                  <a:off x="4585815" y="496152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4" name="Freeform: Shape 903">
                  <a:extLst>
                    <a:ext uri="{FF2B5EF4-FFF2-40B4-BE49-F238E27FC236}">
                      <a16:creationId xmlns:a16="http://schemas.microsoft.com/office/drawing/2014/main" id="{19AFCBC2-3559-8DA5-FEA9-DCA97FE08429}"/>
                    </a:ext>
                  </a:extLst>
                </p:cNvPr>
                <p:cNvSpPr/>
                <p:nvPr/>
              </p:nvSpPr>
              <p:spPr>
                <a:xfrm>
                  <a:off x="4611278" y="496152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grpSp>
        </p:grpSp>
        <p:grpSp>
          <p:nvGrpSpPr>
            <p:cNvPr id="995" name="Group 994">
              <a:extLst>
                <a:ext uri="{FF2B5EF4-FFF2-40B4-BE49-F238E27FC236}">
                  <a16:creationId xmlns:a16="http://schemas.microsoft.com/office/drawing/2014/main" id="{F5E080BA-6E13-244F-CA35-7724F9B1D825}"/>
                </a:ext>
              </a:extLst>
            </p:cNvPr>
            <p:cNvGrpSpPr/>
            <p:nvPr/>
          </p:nvGrpSpPr>
          <p:grpSpPr>
            <a:xfrm>
              <a:off x="1038271" y="2259006"/>
              <a:ext cx="190606" cy="1240753"/>
              <a:chOff x="3436901" y="2223294"/>
              <a:chExt cx="190606" cy="1240753"/>
            </a:xfrm>
          </p:grpSpPr>
          <p:sp>
            <p:nvSpPr>
              <p:cNvPr id="1031" name="TextBox 1030">
                <a:extLst>
                  <a:ext uri="{FF2B5EF4-FFF2-40B4-BE49-F238E27FC236}">
                    <a16:creationId xmlns:a16="http://schemas.microsoft.com/office/drawing/2014/main" id="{BDA7CA44-A77D-1086-2C09-2C622A603044}"/>
                  </a:ext>
                </a:extLst>
              </p:cNvPr>
              <p:cNvSpPr txBox="1"/>
              <p:nvPr/>
            </p:nvSpPr>
            <p:spPr>
              <a:xfrm>
                <a:off x="3436901" y="2223294"/>
                <a:ext cx="190606" cy="108863"/>
              </a:xfrm>
              <a:prstGeom prst="rect">
                <a:avLst/>
              </a:prstGeom>
              <a:noFill/>
            </p:spPr>
            <p:txBody>
              <a:bodyPr wrap="none" lIns="0" tIns="0" rIns="0" bIns="0" rtlCol="0">
                <a:spAutoFit/>
              </a:bodyPr>
              <a:lstStyle/>
              <a:p>
                <a:pPr algn="r" rtl="0"/>
                <a:r>
                  <a:rPr lang="ja-jp" sz="1100">
                    <a:solidFill>
                      <a:srgbClr val="000000"/>
                    </a:solidFill>
                    <a:latin typeface="+mn-lt"/>
                  </a:rPr>
                  <a:t>1.0</a:t>
                </a:r>
                <a:endParaRPr lang="en-IN" sz="1100" dirty="0">
                  <a:solidFill>
                    <a:srgbClr val="000000"/>
                  </a:solidFill>
                  <a:latin typeface="+mn-lt"/>
                </a:endParaRPr>
              </a:p>
            </p:txBody>
          </p:sp>
          <p:sp>
            <p:nvSpPr>
              <p:cNvPr id="1032" name="TextBox 1031">
                <a:extLst>
                  <a:ext uri="{FF2B5EF4-FFF2-40B4-BE49-F238E27FC236}">
                    <a16:creationId xmlns:a16="http://schemas.microsoft.com/office/drawing/2014/main" id="{0B573B6A-C3AC-68A5-DBB4-5A4E48255742}"/>
                  </a:ext>
                </a:extLst>
              </p:cNvPr>
              <p:cNvSpPr txBox="1"/>
              <p:nvPr/>
            </p:nvSpPr>
            <p:spPr>
              <a:xfrm>
                <a:off x="3436901" y="2455230"/>
                <a:ext cx="190606" cy="108863"/>
              </a:xfrm>
              <a:prstGeom prst="rect">
                <a:avLst/>
              </a:prstGeom>
              <a:noFill/>
            </p:spPr>
            <p:txBody>
              <a:bodyPr wrap="none" lIns="0" tIns="0" rIns="0" bIns="0" rtlCol="0">
                <a:spAutoFit/>
              </a:bodyPr>
              <a:lstStyle/>
              <a:p>
                <a:pPr algn="r" rtl="0"/>
                <a:r>
                  <a:rPr lang="ja-jp" sz="1100">
                    <a:solidFill>
                      <a:srgbClr val="000000"/>
                    </a:solidFill>
                    <a:latin typeface="+mn-lt"/>
                  </a:rPr>
                  <a:t>0.8</a:t>
                </a:r>
                <a:endParaRPr lang="en-IN" sz="1100" dirty="0">
                  <a:solidFill>
                    <a:srgbClr val="000000"/>
                  </a:solidFill>
                  <a:latin typeface="+mn-lt"/>
                </a:endParaRPr>
              </a:p>
            </p:txBody>
          </p:sp>
          <p:sp>
            <p:nvSpPr>
              <p:cNvPr id="1033" name="TextBox 1032">
                <a:extLst>
                  <a:ext uri="{FF2B5EF4-FFF2-40B4-BE49-F238E27FC236}">
                    <a16:creationId xmlns:a16="http://schemas.microsoft.com/office/drawing/2014/main" id="{9CFCE42D-6791-541E-B30E-F16151927830}"/>
                  </a:ext>
                </a:extLst>
              </p:cNvPr>
              <p:cNvSpPr txBox="1"/>
              <p:nvPr/>
            </p:nvSpPr>
            <p:spPr>
              <a:xfrm>
                <a:off x="3436901" y="2680812"/>
                <a:ext cx="190606" cy="108863"/>
              </a:xfrm>
              <a:prstGeom prst="rect">
                <a:avLst/>
              </a:prstGeom>
              <a:noFill/>
            </p:spPr>
            <p:txBody>
              <a:bodyPr wrap="none" lIns="0" tIns="0" rIns="0" bIns="0" rtlCol="0">
                <a:spAutoFit/>
              </a:bodyPr>
              <a:lstStyle/>
              <a:p>
                <a:pPr algn="r" rtl="0"/>
                <a:r>
                  <a:rPr lang="ja-jp" sz="1100">
                    <a:solidFill>
                      <a:srgbClr val="000000"/>
                    </a:solidFill>
                    <a:latin typeface="+mn-lt"/>
                  </a:rPr>
                  <a:t>0.6</a:t>
                </a:r>
                <a:endParaRPr lang="en-IN" sz="1100" dirty="0">
                  <a:solidFill>
                    <a:srgbClr val="000000"/>
                  </a:solidFill>
                  <a:latin typeface="+mn-lt"/>
                </a:endParaRPr>
              </a:p>
            </p:txBody>
          </p:sp>
          <p:sp>
            <p:nvSpPr>
              <p:cNvPr id="1034" name="TextBox 1033">
                <a:extLst>
                  <a:ext uri="{FF2B5EF4-FFF2-40B4-BE49-F238E27FC236}">
                    <a16:creationId xmlns:a16="http://schemas.microsoft.com/office/drawing/2014/main" id="{5BE48B5D-8225-AC89-D92C-1CAC2745BF8D}"/>
                  </a:ext>
                </a:extLst>
              </p:cNvPr>
              <p:cNvSpPr txBox="1"/>
              <p:nvPr/>
            </p:nvSpPr>
            <p:spPr>
              <a:xfrm>
                <a:off x="3436901" y="2905603"/>
                <a:ext cx="190606" cy="108863"/>
              </a:xfrm>
              <a:prstGeom prst="rect">
                <a:avLst/>
              </a:prstGeom>
              <a:noFill/>
            </p:spPr>
            <p:txBody>
              <a:bodyPr wrap="none" lIns="0" tIns="0" rIns="0" bIns="0" rtlCol="0">
                <a:spAutoFit/>
              </a:bodyPr>
              <a:lstStyle/>
              <a:p>
                <a:pPr algn="r" rtl="0"/>
                <a:r>
                  <a:rPr lang="ja-jp" sz="1100">
                    <a:solidFill>
                      <a:srgbClr val="000000"/>
                    </a:solidFill>
                    <a:latin typeface="+mn-lt"/>
                  </a:rPr>
                  <a:t>0.4</a:t>
                </a:r>
                <a:endParaRPr lang="en-IN" sz="1100" dirty="0">
                  <a:solidFill>
                    <a:srgbClr val="000000"/>
                  </a:solidFill>
                  <a:latin typeface="+mn-lt"/>
                </a:endParaRPr>
              </a:p>
            </p:txBody>
          </p:sp>
          <p:sp>
            <p:nvSpPr>
              <p:cNvPr id="1035" name="TextBox 1034">
                <a:extLst>
                  <a:ext uri="{FF2B5EF4-FFF2-40B4-BE49-F238E27FC236}">
                    <a16:creationId xmlns:a16="http://schemas.microsoft.com/office/drawing/2014/main" id="{46FAD508-5C1A-D821-03A3-645CB407408A}"/>
                  </a:ext>
                </a:extLst>
              </p:cNvPr>
              <p:cNvSpPr txBox="1"/>
              <p:nvPr/>
            </p:nvSpPr>
            <p:spPr>
              <a:xfrm>
                <a:off x="3436901" y="3128013"/>
                <a:ext cx="190606" cy="108863"/>
              </a:xfrm>
              <a:prstGeom prst="rect">
                <a:avLst/>
              </a:prstGeom>
              <a:noFill/>
            </p:spPr>
            <p:txBody>
              <a:bodyPr wrap="none" lIns="0" tIns="0" rIns="0" bIns="0" rtlCol="0">
                <a:spAutoFit/>
              </a:bodyPr>
              <a:lstStyle/>
              <a:p>
                <a:pPr algn="r" rtl="0"/>
                <a:r>
                  <a:rPr lang="ja-jp" sz="1100">
                    <a:solidFill>
                      <a:srgbClr val="000000"/>
                    </a:solidFill>
                    <a:latin typeface="+mn-lt"/>
                  </a:rPr>
                  <a:t>0.2</a:t>
                </a:r>
                <a:endParaRPr lang="en-IN" sz="1100" dirty="0">
                  <a:solidFill>
                    <a:srgbClr val="000000"/>
                  </a:solidFill>
                  <a:latin typeface="+mn-lt"/>
                </a:endParaRPr>
              </a:p>
            </p:txBody>
          </p:sp>
          <p:sp>
            <p:nvSpPr>
              <p:cNvPr id="1036" name="TextBox 1035">
                <a:extLst>
                  <a:ext uri="{FF2B5EF4-FFF2-40B4-BE49-F238E27FC236}">
                    <a16:creationId xmlns:a16="http://schemas.microsoft.com/office/drawing/2014/main" id="{D0216E4E-D46F-2582-DA6B-C678F1214A03}"/>
                  </a:ext>
                </a:extLst>
              </p:cNvPr>
              <p:cNvSpPr txBox="1"/>
              <p:nvPr/>
            </p:nvSpPr>
            <p:spPr>
              <a:xfrm>
                <a:off x="3550951" y="3355184"/>
                <a:ext cx="76556" cy="108863"/>
              </a:xfrm>
              <a:prstGeom prst="rect">
                <a:avLst/>
              </a:prstGeom>
              <a:noFill/>
            </p:spPr>
            <p:txBody>
              <a:bodyPr wrap="none" lIns="0" tIns="0" rIns="0" bIns="0" rtlCol="0">
                <a:spAutoFit/>
              </a:bodyPr>
              <a:lstStyle/>
              <a:p>
                <a:pPr algn="r" rtl="0"/>
                <a:r>
                  <a:rPr lang="ja-jp" sz="1100">
                    <a:solidFill>
                      <a:srgbClr val="000000"/>
                    </a:solidFill>
                    <a:latin typeface="+mn-lt"/>
                  </a:rPr>
                  <a:t>0</a:t>
                </a:r>
                <a:endParaRPr lang="en-IN" sz="1100" dirty="0">
                  <a:solidFill>
                    <a:srgbClr val="000000"/>
                  </a:solidFill>
                  <a:latin typeface="+mn-lt"/>
                </a:endParaRPr>
              </a:p>
            </p:txBody>
          </p:sp>
        </p:grpSp>
        <p:sp>
          <p:nvSpPr>
            <p:cNvPr id="996" name="TextBox 995">
              <a:extLst>
                <a:ext uri="{FF2B5EF4-FFF2-40B4-BE49-F238E27FC236}">
                  <a16:creationId xmlns:a16="http://schemas.microsoft.com/office/drawing/2014/main" id="{FF1CA1BC-5663-A580-2F55-AC9F61EEFD17}"/>
                </a:ext>
              </a:extLst>
            </p:cNvPr>
            <p:cNvSpPr txBox="1"/>
            <p:nvPr/>
          </p:nvSpPr>
          <p:spPr>
            <a:xfrm>
              <a:off x="1317522" y="3646600"/>
              <a:ext cx="2834115" cy="108863"/>
            </a:xfrm>
            <a:prstGeom prst="rect">
              <a:avLst/>
            </a:prstGeom>
            <a:noFill/>
          </p:spPr>
          <p:txBody>
            <a:bodyPr wrap="square" lIns="0" tIns="0" rIns="0" bIns="0" rtlCol="0">
              <a:spAutoFit/>
            </a:bodyPr>
            <a:lstStyle/>
            <a:p>
              <a:pPr algn="ctr" rtl="0"/>
              <a:r>
                <a:rPr lang="ja-jp" sz="1100">
                  <a:solidFill>
                    <a:srgbClr val="000000"/>
                  </a:solidFill>
                  <a:latin typeface="+mn-lt"/>
                </a:rPr>
                <a:t>期間、月</a:t>
              </a:r>
              <a:endParaRPr lang="en-IN" sz="1100" dirty="0">
                <a:solidFill>
                  <a:srgbClr val="000000"/>
                </a:solidFill>
                <a:latin typeface="+mn-lt"/>
              </a:endParaRPr>
            </a:p>
          </p:txBody>
        </p:sp>
        <p:sp>
          <p:nvSpPr>
            <p:cNvPr id="1023" name="TextBox 1022">
              <a:extLst>
                <a:ext uri="{FF2B5EF4-FFF2-40B4-BE49-F238E27FC236}">
                  <a16:creationId xmlns:a16="http://schemas.microsoft.com/office/drawing/2014/main" id="{548F6EBB-D36A-8D94-DBC6-52AD1B8130CC}"/>
                </a:ext>
              </a:extLst>
            </p:cNvPr>
            <p:cNvSpPr txBox="1"/>
            <p:nvPr/>
          </p:nvSpPr>
          <p:spPr>
            <a:xfrm>
              <a:off x="1278707" y="3531813"/>
              <a:ext cx="76556" cy="108863"/>
            </a:xfrm>
            <a:prstGeom prst="rect">
              <a:avLst/>
            </a:prstGeom>
            <a:noFill/>
          </p:spPr>
          <p:txBody>
            <a:bodyPr wrap="none" lIns="0" tIns="0" rIns="0" bIns="0" rtlCol="0">
              <a:spAutoFit/>
            </a:bodyPr>
            <a:lstStyle/>
            <a:p>
              <a:pPr algn="ctr" rtl="0"/>
              <a:r>
                <a:rPr lang="ja-jp" sz="1100">
                  <a:solidFill>
                    <a:srgbClr val="000000"/>
                  </a:solidFill>
                  <a:latin typeface="+mn-lt"/>
                </a:rPr>
                <a:t>0</a:t>
              </a:r>
              <a:endParaRPr lang="en-IN" sz="1100" dirty="0">
                <a:solidFill>
                  <a:srgbClr val="000000"/>
                </a:solidFill>
                <a:latin typeface="+mn-lt"/>
              </a:endParaRPr>
            </a:p>
          </p:txBody>
        </p:sp>
        <p:sp>
          <p:nvSpPr>
            <p:cNvPr id="1024" name="TextBox 1023">
              <a:extLst>
                <a:ext uri="{FF2B5EF4-FFF2-40B4-BE49-F238E27FC236}">
                  <a16:creationId xmlns:a16="http://schemas.microsoft.com/office/drawing/2014/main" id="{CE4DF9FB-24A5-8F52-4818-3BA7E608759B}"/>
                </a:ext>
              </a:extLst>
            </p:cNvPr>
            <p:cNvSpPr txBox="1"/>
            <p:nvPr/>
          </p:nvSpPr>
          <p:spPr>
            <a:xfrm>
              <a:off x="1689258" y="3531813"/>
              <a:ext cx="76556" cy="108863"/>
            </a:xfrm>
            <a:prstGeom prst="rect">
              <a:avLst/>
            </a:prstGeom>
            <a:noFill/>
          </p:spPr>
          <p:txBody>
            <a:bodyPr wrap="none" lIns="0" tIns="0" rIns="0" bIns="0" rtlCol="0">
              <a:spAutoFit/>
            </a:bodyPr>
            <a:lstStyle/>
            <a:p>
              <a:pPr algn="ctr" rtl="0"/>
              <a:r>
                <a:rPr lang="ja-jp" sz="1100">
                  <a:solidFill>
                    <a:srgbClr val="000000"/>
                  </a:solidFill>
                  <a:latin typeface="+mn-lt"/>
                </a:rPr>
                <a:t>6</a:t>
              </a:r>
              <a:endParaRPr lang="en-IN" sz="1100" dirty="0">
                <a:solidFill>
                  <a:srgbClr val="000000"/>
                </a:solidFill>
                <a:latin typeface="+mn-lt"/>
              </a:endParaRPr>
            </a:p>
          </p:txBody>
        </p:sp>
        <p:sp>
          <p:nvSpPr>
            <p:cNvPr id="1025" name="TextBox 1024">
              <a:extLst>
                <a:ext uri="{FF2B5EF4-FFF2-40B4-BE49-F238E27FC236}">
                  <a16:creationId xmlns:a16="http://schemas.microsoft.com/office/drawing/2014/main" id="{BA78B8FC-1801-33FB-399B-C7A894B2FE86}"/>
                </a:ext>
              </a:extLst>
            </p:cNvPr>
            <p:cNvSpPr txBox="1"/>
            <p:nvPr/>
          </p:nvSpPr>
          <p:spPr>
            <a:xfrm>
              <a:off x="2057724" y="3531813"/>
              <a:ext cx="153110" cy="108863"/>
            </a:xfrm>
            <a:prstGeom prst="rect">
              <a:avLst/>
            </a:prstGeom>
            <a:noFill/>
          </p:spPr>
          <p:txBody>
            <a:bodyPr wrap="none" lIns="0" tIns="0" rIns="0" bIns="0" rtlCol="0">
              <a:spAutoFit/>
            </a:bodyPr>
            <a:lstStyle/>
            <a:p>
              <a:pPr algn="ctr" rtl="0"/>
              <a:r>
                <a:rPr lang="ja-jp" sz="1100">
                  <a:solidFill>
                    <a:srgbClr val="000000"/>
                  </a:solidFill>
                  <a:latin typeface="+mn-lt"/>
                </a:rPr>
                <a:t>12</a:t>
              </a:r>
              <a:endParaRPr lang="en-IN" sz="1100" dirty="0">
                <a:solidFill>
                  <a:srgbClr val="000000"/>
                </a:solidFill>
                <a:latin typeface="+mn-lt"/>
              </a:endParaRPr>
            </a:p>
          </p:txBody>
        </p:sp>
        <p:sp>
          <p:nvSpPr>
            <p:cNvPr id="1026" name="TextBox 1025">
              <a:extLst>
                <a:ext uri="{FF2B5EF4-FFF2-40B4-BE49-F238E27FC236}">
                  <a16:creationId xmlns:a16="http://schemas.microsoft.com/office/drawing/2014/main" id="{045AEB4E-3CA8-B1C1-077B-12CECE41EB88}"/>
                </a:ext>
              </a:extLst>
            </p:cNvPr>
            <p:cNvSpPr txBox="1"/>
            <p:nvPr/>
          </p:nvSpPr>
          <p:spPr>
            <a:xfrm>
              <a:off x="2458493" y="3531813"/>
              <a:ext cx="153110" cy="108863"/>
            </a:xfrm>
            <a:prstGeom prst="rect">
              <a:avLst/>
            </a:prstGeom>
            <a:noFill/>
          </p:spPr>
          <p:txBody>
            <a:bodyPr wrap="none" lIns="0" tIns="0" rIns="0" bIns="0" rtlCol="0">
              <a:spAutoFit/>
            </a:bodyPr>
            <a:lstStyle/>
            <a:p>
              <a:pPr algn="ctr" rtl="0"/>
              <a:r>
                <a:rPr lang="ja-jp" sz="1100">
                  <a:solidFill>
                    <a:srgbClr val="000000"/>
                  </a:solidFill>
                  <a:latin typeface="+mn-lt"/>
                </a:rPr>
                <a:t>18</a:t>
              </a:r>
              <a:endParaRPr lang="en-IN" sz="1100" dirty="0">
                <a:solidFill>
                  <a:srgbClr val="000000"/>
                </a:solidFill>
                <a:latin typeface="+mn-lt"/>
              </a:endParaRPr>
            </a:p>
          </p:txBody>
        </p:sp>
        <p:sp>
          <p:nvSpPr>
            <p:cNvPr id="1027" name="TextBox 1026">
              <a:extLst>
                <a:ext uri="{FF2B5EF4-FFF2-40B4-BE49-F238E27FC236}">
                  <a16:creationId xmlns:a16="http://schemas.microsoft.com/office/drawing/2014/main" id="{A2914D6A-0030-13F8-4E0F-58811901D255}"/>
                </a:ext>
              </a:extLst>
            </p:cNvPr>
            <p:cNvSpPr txBox="1"/>
            <p:nvPr/>
          </p:nvSpPr>
          <p:spPr>
            <a:xfrm>
              <a:off x="2864018" y="3531813"/>
              <a:ext cx="153110" cy="108863"/>
            </a:xfrm>
            <a:prstGeom prst="rect">
              <a:avLst/>
            </a:prstGeom>
            <a:noFill/>
          </p:spPr>
          <p:txBody>
            <a:bodyPr wrap="none" lIns="0" tIns="0" rIns="0" bIns="0" rtlCol="0">
              <a:spAutoFit/>
            </a:bodyPr>
            <a:lstStyle/>
            <a:p>
              <a:pPr algn="ctr" rtl="0"/>
              <a:r>
                <a:rPr lang="ja-jp" sz="1100">
                  <a:solidFill>
                    <a:srgbClr val="000000"/>
                  </a:solidFill>
                  <a:latin typeface="+mn-lt"/>
                </a:rPr>
                <a:t>24</a:t>
              </a:r>
              <a:endParaRPr lang="en-IN" sz="1100" dirty="0">
                <a:solidFill>
                  <a:srgbClr val="000000"/>
                </a:solidFill>
                <a:latin typeface="+mn-lt"/>
              </a:endParaRPr>
            </a:p>
          </p:txBody>
        </p:sp>
        <p:sp>
          <p:nvSpPr>
            <p:cNvPr id="1028" name="TextBox 1027">
              <a:extLst>
                <a:ext uri="{FF2B5EF4-FFF2-40B4-BE49-F238E27FC236}">
                  <a16:creationId xmlns:a16="http://schemas.microsoft.com/office/drawing/2014/main" id="{7C214467-9855-5882-D910-0C1119C0A0B6}"/>
                </a:ext>
              </a:extLst>
            </p:cNvPr>
            <p:cNvSpPr txBox="1"/>
            <p:nvPr/>
          </p:nvSpPr>
          <p:spPr>
            <a:xfrm>
              <a:off x="3267479" y="3531813"/>
              <a:ext cx="153110" cy="108863"/>
            </a:xfrm>
            <a:prstGeom prst="rect">
              <a:avLst/>
            </a:prstGeom>
            <a:noFill/>
          </p:spPr>
          <p:txBody>
            <a:bodyPr wrap="none" lIns="0" tIns="0" rIns="0" bIns="0" rtlCol="0">
              <a:spAutoFit/>
            </a:bodyPr>
            <a:lstStyle/>
            <a:p>
              <a:pPr algn="ctr" rtl="0"/>
              <a:r>
                <a:rPr lang="ja-jp" sz="1100">
                  <a:solidFill>
                    <a:srgbClr val="000000"/>
                  </a:solidFill>
                  <a:latin typeface="+mn-lt"/>
                </a:rPr>
                <a:t>30</a:t>
              </a:r>
              <a:endParaRPr lang="en-IN" sz="1100" dirty="0">
                <a:solidFill>
                  <a:srgbClr val="000000"/>
                </a:solidFill>
                <a:latin typeface="+mn-lt"/>
              </a:endParaRPr>
            </a:p>
          </p:txBody>
        </p:sp>
        <p:sp>
          <p:nvSpPr>
            <p:cNvPr id="1029" name="TextBox 1028">
              <a:extLst>
                <a:ext uri="{FF2B5EF4-FFF2-40B4-BE49-F238E27FC236}">
                  <a16:creationId xmlns:a16="http://schemas.microsoft.com/office/drawing/2014/main" id="{D8FE3FE0-A791-03CA-087B-D697813585BE}"/>
                </a:ext>
              </a:extLst>
            </p:cNvPr>
            <p:cNvSpPr txBox="1"/>
            <p:nvPr/>
          </p:nvSpPr>
          <p:spPr>
            <a:xfrm>
              <a:off x="3673400" y="3531813"/>
              <a:ext cx="153110" cy="108863"/>
            </a:xfrm>
            <a:prstGeom prst="rect">
              <a:avLst/>
            </a:prstGeom>
            <a:noFill/>
          </p:spPr>
          <p:txBody>
            <a:bodyPr wrap="none" lIns="0" tIns="0" rIns="0" bIns="0" rtlCol="0">
              <a:spAutoFit/>
            </a:bodyPr>
            <a:lstStyle/>
            <a:p>
              <a:pPr algn="ctr" rtl="0"/>
              <a:r>
                <a:rPr lang="ja-jp" sz="1100">
                  <a:solidFill>
                    <a:srgbClr val="000000"/>
                  </a:solidFill>
                  <a:latin typeface="+mn-lt"/>
                </a:rPr>
                <a:t>36</a:t>
              </a:r>
              <a:endParaRPr lang="en-IN" sz="1100" dirty="0">
                <a:solidFill>
                  <a:srgbClr val="000000"/>
                </a:solidFill>
                <a:latin typeface="+mn-lt"/>
              </a:endParaRPr>
            </a:p>
          </p:txBody>
        </p:sp>
        <p:sp>
          <p:nvSpPr>
            <p:cNvPr id="1030" name="TextBox 1029">
              <a:extLst>
                <a:ext uri="{FF2B5EF4-FFF2-40B4-BE49-F238E27FC236}">
                  <a16:creationId xmlns:a16="http://schemas.microsoft.com/office/drawing/2014/main" id="{341B0E28-7658-7751-B00B-F7F676C61F2B}"/>
                </a:ext>
              </a:extLst>
            </p:cNvPr>
            <p:cNvSpPr txBox="1"/>
            <p:nvPr/>
          </p:nvSpPr>
          <p:spPr>
            <a:xfrm>
              <a:off x="4074957" y="3531813"/>
              <a:ext cx="153110" cy="108863"/>
            </a:xfrm>
            <a:prstGeom prst="rect">
              <a:avLst/>
            </a:prstGeom>
            <a:noFill/>
          </p:spPr>
          <p:txBody>
            <a:bodyPr wrap="none" lIns="0" tIns="0" rIns="0" bIns="0" rtlCol="0">
              <a:spAutoFit/>
            </a:bodyPr>
            <a:lstStyle/>
            <a:p>
              <a:pPr algn="ctr" rtl="0"/>
              <a:r>
                <a:rPr lang="ja-jp" sz="1100">
                  <a:solidFill>
                    <a:srgbClr val="000000"/>
                  </a:solidFill>
                  <a:latin typeface="+mn-lt"/>
                </a:rPr>
                <a:t>42</a:t>
              </a:r>
              <a:endParaRPr lang="en-IN" sz="1100" dirty="0">
                <a:solidFill>
                  <a:srgbClr val="000000"/>
                </a:solidFill>
                <a:latin typeface="+mn-lt"/>
              </a:endParaRPr>
            </a:p>
          </p:txBody>
        </p:sp>
        <p:sp>
          <p:nvSpPr>
            <p:cNvPr id="1015" name="TextBox 1014">
              <a:extLst>
                <a:ext uri="{FF2B5EF4-FFF2-40B4-BE49-F238E27FC236}">
                  <a16:creationId xmlns:a16="http://schemas.microsoft.com/office/drawing/2014/main" id="{02FFBA73-28BB-1986-844A-1AE079CA3524}"/>
                </a:ext>
              </a:extLst>
            </p:cNvPr>
            <p:cNvSpPr txBox="1"/>
            <p:nvPr/>
          </p:nvSpPr>
          <p:spPr>
            <a:xfrm>
              <a:off x="1240428" y="3769116"/>
              <a:ext cx="153110" cy="108863"/>
            </a:xfrm>
            <a:prstGeom prst="rect">
              <a:avLst/>
            </a:prstGeom>
            <a:noFill/>
          </p:spPr>
          <p:txBody>
            <a:bodyPr wrap="none" lIns="0" tIns="0" rIns="0" bIns="0" rtlCol="0">
              <a:spAutoFit/>
            </a:bodyPr>
            <a:lstStyle/>
            <a:p>
              <a:pPr algn="ctr" rtl="0"/>
              <a:r>
                <a:rPr lang="ja-jp" sz="1100">
                  <a:solidFill>
                    <a:srgbClr val="00A2E1"/>
                  </a:solidFill>
                  <a:latin typeface="+mn-lt"/>
                </a:rPr>
                <a:t>61</a:t>
              </a:r>
              <a:endParaRPr lang="en-IN" sz="1100" dirty="0">
                <a:solidFill>
                  <a:srgbClr val="00A2E1"/>
                </a:solidFill>
                <a:latin typeface="+mn-lt"/>
              </a:endParaRPr>
            </a:p>
          </p:txBody>
        </p:sp>
        <p:sp>
          <p:nvSpPr>
            <p:cNvPr id="1016" name="TextBox 1015">
              <a:extLst>
                <a:ext uri="{FF2B5EF4-FFF2-40B4-BE49-F238E27FC236}">
                  <a16:creationId xmlns:a16="http://schemas.microsoft.com/office/drawing/2014/main" id="{32FC2DC2-380E-5090-EF47-354DE2B2693F}"/>
                </a:ext>
              </a:extLst>
            </p:cNvPr>
            <p:cNvSpPr txBox="1"/>
            <p:nvPr/>
          </p:nvSpPr>
          <p:spPr>
            <a:xfrm>
              <a:off x="1650980" y="3769116"/>
              <a:ext cx="153110" cy="108863"/>
            </a:xfrm>
            <a:prstGeom prst="rect">
              <a:avLst/>
            </a:prstGeom>
            <a:noFill/>
          </p:spPr>
          <p:txBody>
            <a:bodyPr wrap="none" lIns="0" tIns="0" rIns="0" bIns="0" rtlCol="0">
              <a:spAutoFit/>
            </a:bodyPr>
            <a:lstStyle/>
            <a:p>
              <a:pPr algn="ctr" rtl="0"/>
              <a:r>
                <a:rPr lang="ja-jp" sz="1100">
                  <a:solidFill>
                    <a:srgbClr val="00A2E1"/>
                  </a:solidFill>
                  <a:latin typeface="+mn-lt"/>
                </a:rPr>
                <a:t>44</a:t>
              </a:r>
              <a:endParaRPr lang="en-IN" sz="1100" dirty="0">
                <a:solidFill>
                  <a:srgbClr val="00A2E1"/>
                </a:solidFill>
                <a:latin typeface="+mn-lt"/>
              </a:endParaRPr>
            </a:p>
          </p:txBody>
        </p:sp>
        <p:sp>
          <p:nvSpPr>
            <p:cNvPr id="1017" name="TextBox 1016">
              <a:extLst>
                <a:ext uri="{FF2B5EF4-FFF2-40B4-BE49-F238E27FC236}">
                  <a16:creationId xmlns:a16="http://schemas.microsoft.com/office/drawing/2014/main" id="{5523F3ED-F9E9-CA04-69ED-EE9207B9A33D}"/>
                </a:ext>
              </a:extLst>
            </p:cNvPr>
            <p:cNvSpPr txBox="1"/>
            <p:nvPr/>
          </p:nvSpPr>
          <p:spPr>
            <a:xfrm>
              <a:off x="2057724" y="3769116"/>
              <a:ext cx="153110" cy="108863"/>
            </a:xfrm>
            <a:prstGeom prst="rect">
              <a:avLst/>
            </a:prstGeom>
            <a:noFill/>
          </p:spPr>
          <p:txBody>
            <a:bodyPr wrap="none" lIns="0" tIns="0" rIns="0" bIns="0" rtlCol="0">
              <a:spAutoFit/>
            </a:bodyPr>
            <a:lstStyle/>
            <a:p>
              <a:pPr algn="ctr" rtl="0"/>
              <a:r>
                <a:rPr lang="ja-jp" sz="1100">
                  <a:solidFill>
                    <a:srgbClr val="00A2E1"/>
                  </a:solidFill>
                  <a:latin typeface="+mn-lt"/>
                </a:rPr>
                <a:t>23</a:t>
              </a:r>
              <a:endParaRPr lang="en-IN" sz="1100" dirty="0">
                <a:solidFill>
                  <a:srgbClr val="00A2E1"/>
                </a:solidFill>
                <a:latin typeface="+mn-lt"/>
              </a:endParaRPr>
            </a:p>
          </p:txBody>
        </p:sp>
        <p:sp>
          <p:nvSpPr>
            <p:cNvPr id="1018" name="TextBox 1017">
              <a:extLst>
                <a:ext uri="{FF2B5EF4-FFF2-40B4-BE49-F238E27FC236}">
                  <a16:creationId xmlns:a16="http://schemas.microsoft.com/office/drawing/2014/main" id="{43B31FA1-467E-48C1-B4E2-DFC33977A472}"/>
                </a:ext>
              </a:extLst>
            </p:cNvPr>
            <p:cNvSpPr txBox="1"/>
            <p:nvPr/>
          </p:nvSpPr>
          <p:spPr>
            <a:xfrm>
              <a:off x="2458492" y="3769116"/>
              <a:ext cx="153110" cy="108863"/>
            </a:xfrm>
            <a:prstGeom prst="rect">
              <a:avLst/>
            </a:prstGeom>
            <a:noFill/>
          </p:spPr>
          <p:txBody>
            <a:bodyPr wrap="none" lIns="0" tIns="0" rIns="0" bIns="0" rtlCol="0">
              <a:spAutoFit/>
            </a:bodyPr>
            <a:lstStyle/>
            <a:p>
              <a:pPr algn="ctr" rtl="0"/>
              <a:r>
                <a:rPr lang="ja-jp" sz="1100">
                  <a:solidFill>
                    <a:srgbClr val="00A2E1"/>
                  </a:solidFill>
                  <a:latin typeface="+mn-lt"/>
                </a:rPr>
                <a:t>11</a:t>
              </a:r>
              <a:endParaRPr lang="en-IN" sz="1100" dirty="0">
                <a:solidFill>
                  <a:srgbClr val="00A2E1"/>
                </a:solidFill>
                <a:latin typeface="+mn-lt"/>
              </a:endParaRPr>
            </a:p>
          </p:txBody>
        </p:sp>
        <p:sp>
          <p:nvSpPr>
            <p:cNvPr id="1019" name="TextBox 1018">
              <a:extLst>
                <a:ext uri="{FF2B5EF4-FFF2-40B4-BE49-F238E27FC236}">
                  <a16:creationId xmlns:a16="http://schemas.microsoft.com/office/drawing/2014/main" id="{B076DAA2-3C72-A562-E781-20AE27BE5356}"/>
                </a:ext>
              </a:extLst>
            </p:cNvPr>
            <p:cNvSpPr txBox="1"/>
            <p:nvPr/>
          </p:nvSpPr>
          <p:spPr>
            <a:xfrm>
              <a:off x="2902297" y="3769116"/>
              <a:ext cx="76556" cy="108863"/>
            </a:xfrm>
            <a:prstGeom prst="rect">
              <a:avLst/>
            </a:prstGeom>
            <a:noFill/>
          </p:spPr>
          <p:txBody>
            <a:bodyPr wrap="none" lIns="0" tIns="0" rIns="0" bIns="0" rtlCol="0">
              <a:spAutoFit/>
            </a:bodyPr>
            <a:lstStyle/>
            <a:p>
              <a:pPr algn="ctr" rtl="0"/>
              <a:r>
                <a:rPr lang="ja-jp" sz="1100">
                  <a:solidFill>
                    <a:srgbClr val="00A2E1"/>
                  </a:solidFill>
                  <a:latin typeface="+mn-lt"/>
                </a:rPr>
                <a:t>6</a:t>
              </a:r>
              <a:endParaRPr lang="en-IN" sz="1100" dirty="0">
                <a:solidFill>
                  <a:srgbClr val="00A2E1"/>
                </a:solidFill>
                <a:latin typeface="+mn-lt"/>
              </a:endParaRPr>
            </a:p>
          </p:txBody>
        </p:sp>
        <p:sp>
          <p:nvSpPr>
            <p:cNvPr id="1020" name="TextBox 1019">
              <a:extLst>
                <a:ext uri="{FF2B5EF4-FFF2-40B4-BE49-F238E27FC236}">
                  <a16:creationId xmlns:a16="http://schemas.microsoft.com/office/drawing/2014/main" id="{8A8AF899-344E-3DD1-3A5B-1E2617CEF7E2}"/>
                </a:ext>
              </a:extLst>
            </p:cNvPr>
            <p:cNvSpPr txBox="1"/>
            <p:nvPr/>
          </p:nvSpPr>
          <p:spPr>
            <a:xfrm>
              <a:off x="3305757" y="3769116"/>
              <a:ext cx="76556" cy="108863"/>
            </a:xfrm>
            <a:prstGeom prst="rect">
              <a:avLst/>
            </a:prstGeom>
            <a:noFill/>
          </p:spPr>
          <p:txBody>
            <a:bodyPr wrap="none" lIns="0" tIns="0" rIns="0" bIns="0" rtlCol="0">
              <a:spAutoFit/>
            </a:bodyPr>
            <a:lstStyle/>
            <a:p>
              <a:pPr algn="ctr" rtl="0"/>
              <a:r>
                <a:rPr lang="ja-jp" sz="1100">
                  <a:solidFill>
                    <a:srgbClr val="00A2E1"/>
                  </a:solidFill>
                  <a:latin typeface="+mn-lt"/>
                </a:rPr>
                <a:t>3</a:t>
              </a:r>
              <a:endParaRPr lang="en-IN" sz="1100" dirty="0">
                <a:solidFill>
                  <a:srgbClr val="00A2E1"/>
                </a:solidFill>
                <a:latin typeface="+mn-lt"/>
              </a:endParaRPr>
            </a:p>
          </p:txBody>
        </p:sp>
        <p:sp>
          <p:nvSpPr>
            <p:cNvPr id="1021" name="TextBox 1020">
              <a:extLst>
                <a:ext uri="{FF2B5EF4-FFF2-40B4-BE49-F238E27FC236}">
                  <a16:creationId xmlns:a16="http://schemas.microsoft.com/office/drawing/2014/main" id="{9468C152-866E-342A-0117-83852775A8C7}"/>
                </a:ext>
              </a:extLst>
            </p:cNvPr>
            <p:cNvSpPr txBox="1"/>
            <p:nvPr/>
          </p:nvSpPr>
          <p:spPr>
            <a:xfrm>
              <a:off x="3711679" y="3769116"/>
              <a:ext cx="76556" cy="108863"/>
            </a:xfrm>
            <a:prstGeom prst="rect">
              <a:avLst/>
            </a:prstGeom>
            <a:noFill/>
          </p:spPr>
          <p:txBody>
            <a:bodyPr wrap="none" lIns="0" tIns="0" rIns="0" bIns="0" rtlCol="0">
              <a:spAutoFit/>
            </a:bodyPr>
            <a:lstStyle/>
            <a:p>
              <a:pPr algn="ctr" rtl="0"/>
              <a:r>
                <a:rPr lang="ja-jp" sz="1100">
                  <a:solidFill>
                    <a:srgbClr val="00A2E1"/>
                  </a:solidFill>
                  <a:latin typeface="+mn-lt"/>
                </a:rPr>
                <a:t>1</a:t>
              </a:r>
              <a:endParaRPr lang="en-IN" sz="1100" dirty="0">
                <a:solidFill>
                  <a:srgbClr val="00A2E1"/>
                </a:solidFill>
                <a:latin typeface="+mn-lt"/>
              </a:endParaRPr>
            </a:p>
          </p:txBody>
        </p:sp>
        <p:sp>
          <p:nvSpPr>
            <p:cNvPr id="1022" name="TextBox 1021">
              <a:extLst>
                <a:ext uri="{FF2B5EF4-FFF2-40B4-BE49-F238E27FC236}">
                  <a16:creationId xmlns:a16="http://schemas.microsoft.com/office/drawing/2014/main" id="{B651A22B-A828-95B1-C095-99DF611A5D18}"/>
                </a:ext>
              </a:extLst>
            </p:cNvPr>
            <p:cNvSpPr txBox="1"/>
            <p:nvPr/>
          </p:nvSpPr>
          <p:spPr>
            <a:xfrm>
              <a:off x="4113235" y="3769116"/>
              <a:ext cx="76556" cy="108863"/>
            </a:xfrm>
            <a:prstGeom prst="rect">
              <a:avLst/>
            </a:prstGeom>
            <a:noFill/>
          </p:spPr>
          <p:txBody>
            <a:bodyPr wrap="none" lIns="0" tIns="0" rIns="0" bIns="0" rtlCol="0">
              <a:spAutoFit/>
            </a:bodyPr>
            <a:lstStyle/>
            <a:p>
              <a:pPr algn="ctr" rtl="0"/>
              <a:r>
                <a:rPr lang="ja-jp" sz="1100">
                  <a:solidFill>
                    <a:srgbClr val="00A2E1"/>
                  </a:solidFill>
                  <a:latin typeface="+mn-lt"/>
                </a:rPr>
                <a:t>0</a:t>
              </a:r>
              <a:endParaRPr lang="en-IN" sz="1100" dirty="0">
                <a:solidFill>
                  <a:srgbClr val="00A2E1"/>
                </a:solidFill>
                <a:latin typeface="+mn-lt"/>
              </a:endParaRPr>
            </a:p>
          </p:txBody>
        </p:sp>
        <p:sp>
          <p:nvSpPr>
            <p:cNvPr id="1007" name="TextBox 1006">
              <a:extLst>
                <a:ext uri="{FF2B5EF4-FFF2-40B4-BE49-F238E27FC236}">
                  <a16:creationId xmlns:a16="http://schemas.microsoft.com/office/drawing/2014/main" id="{DA112B1B-9270-78E9-1648-C492A6AAAC84}"/>
                </a:ext>
              </a:extLst>
            </p:cNvPr>
            <p:cNvSpPr txBox="1"/>
            <p:nvPr/>
          </p:nvSpPr>
          <p:spPr>
            <a:xfrm>
              <a:off x="1240428" y="3923545"/>
              <a:ext cx="153110" cy="108863"/>
            </a:xfrm>
            <a:prstGeom prst="rect">
              <a:avLst/>
            </a:prstGeom>
            <a:noFill/>
          </p:spPr>
          <p:txBody>
            <a:bodyPr wrap="none" lIns="0" tIns="0" rIns="0" bIns="0" rtlCol="0">
              <a:spAutoFit/>
            </a:bodyPr>
            <a:lstStyle/>
            <a:p>
              <a:pPr algn="ctr" rtl="0"/>
              <a:r>
                <a:rPr lang="ja-jp" sz="1100">
                  <a:solidFill>
                    <a:srgbClr val="E73E16"/>
                  </a:solidFill>
                  <a:latin typeface="+mn-lt"/>
                </a:rPr>
                <a:t>63</a:t>
              </a:r>
              <a:endParaRPr lang="en-IN" sz="1100" dirty="0">
                <a:solidFill>
                  <a:srgbClr val="E73E16"/>
                </a:solidFill>
                <a:latin typeface="+mn-lt"/>
              </a:endParaRPr>
            </a:p>
          </p:txBody>
        </p:sp>
        <p:sp>
          <p:nvSpPr>
            <p:cNvPr id="1008" name="TextBox 1007">
              <a:extLst>
                <a:ext uri="{FF2B5EF4-FFF2-40B4-BE49-F238E27FC236}">
                  <a16:creationId xmlns:a16="http://schemas.microsoft.com/office/drawing/2014/main" id="{6B0D4607-A84A-1AC8-789B-B659677072B1}"/>
                </a:ext>
              </a:extLst>
            </p:cNvPr>
            <p:cNvSpPr txBox="1"/>
            <p:nvPr/>
          </p:nvSpPr>
          <p:spPr>
            <a:xfrm>
              <a:off x="1650980" y="3923545"/>
              <a:ext cx="153110" cy="108863"/>
            </a:xfrm>
            <a:prstGeom prst="rect">
              <a:avLst/>
            </a:prstGeom>
            <a:noFill/>
          </p:spPr>
          <p:txBody>
            <a:bodyPr wrap="none" lIns="0" tIns="0" rIns="0" bIns="0" rtlCol="0">
              <a:spAutoFit/>
            </a:bodyPr>
            <a:lstStyle/>
            <a:p>
              <a:pPr algn="ctr" rtl="0"/>
              <a:r>
                <a:rPr lang="ja-jp" sz="1100">
                  <a:solidFill>
                    <a:srgbClr val="E73E16"/>
                  </a:solidFill>
                  <a:latin typeface="+mn-lt"/>
                </a:rPr>
                <a:t>39</a:t>
              </a:r>
              <a:endParaRPr lang="en-IN" sz="1100" dirty="0">
                <a:solidFill>
                  <a:srgbClr val="E73E16"/>
                </a:solidFill>
                <a:latin typeface="+mn-lt"/>
              </a:endParaRPr>
            </a:p>
          </p:txBody>
        </p:sp>
        <p:sp>
          <p:nvSpPr>
            <p:cNvPr id="1009" name="TextBox 1008">
              <a:extLst>
                <a:ext uri="{FF2B5EF4-FFF2-40B4-BE49-F238E27FC236}">
                  <a16:creationId xmlns:a16="http://schemas.microsoft.com/office/drawing/2014/main" id="{FE73E7BB-DA12-B1B6-77F3-D3B455F857BF}"/>
                </a:ext>
              </a:extLst>
            </p:cNvPr>
            <p:cNvSpPr txBox="1"/>
            <p:nvPr/>
          </p:nvSpPr>
          <p:spPr>
            <a:xfrm>
              <a:off x="2057724" y="3923545"/>
              <a:ext cx="153110" cy="108863"/>
            </a:xfrm>
            <a:prstGeom prst="rect">
              <a:avLst/>
            </a:prstGeom>
            <a:noFill/>
          </p:spPr>
          <p:txBody>
            <a:bodyPr wrap="none" lIns="0" tIns="0" rIns="0" bIns="0" rtlCol="0">
              <a:spAutoFit/>
            </a:bodyPr>
            <a:lstStyle/>
            <a:p>
              <a:pPr algn="ctr" rtl="0"/>
              <a:r>
                <a:rPr lang="ja-jp" sz="1100">
                  <a:solidFill>
                    <a:srgbClr val="E73E16"/>
                  </a:solidFill>
                  <a:latin typeface="+mn-lt"/>
                </a:rPr>
                <a:t>19</a:t>
              </a:r>
              <a:endParaRPr lang="en-IN" sz="1100" dirty="0">
                <a:solidFill>
                  <a:srgbClr val="E73E16"/>
                </a:solidFill>
                <a:latin typeface="+mn-lt"/>
              </a:endParaRPr>
            </a:p>
          </p:txBody>
        </p:sp>
        <p:sp>
          <p:nvSpPr>
            <p:cNvPr id="1010" name="TextBox 1009">
              <a:extLst>
                <a:ext uri="{FF2B5EF4-FFF2-40B4-BE49-F238E27FC236}">
                  <a16:creationId xmlns:a16="http://schemas.microsoft.com/office/drawing/2014/main" id="{DA001989-3651-5419-5766-FC993020F5C4}"/>
                </a:ext>
              </a:extLst>
            </p:cNvPr>
            <p:cNvSpPr txBox="1"/>
            <p:nvPr/>
          </p:nvSpPr>
          <p:spPr>
            <a:xfrm>
              <a:off x="2458492" y="3923545"/>
              <a:ext cx="153110" cy="108863"/>
            </a:xfrm>
            <a:prstGeom prst="rect">
              <a:avLst/>
            </a:prstGeom>
            <a:noFill/>
          </p:spPr>
          <p:txBody>
            <a:bodyPr wrap="none" lIns="0" tIns="0" rIns="0" bIns="0" rtlCol="0">
              <a:spAutoFit/>
            </a:bodyPr>
            <a:lstStyle/>
            <a:p>
              <a:pPr algn="ctr" rtl="0"/>
              <a:r>
                <a:rPr lang="ja-jp" sz="1100">
                  <a:solidFill>
                    <a:srgbClr val="E73E16"/>
                  </a:solidFill>
                  <a:latin typeface="+mn-lt"/>
                </a:rPr>
                <a:t>10</a:t>
              </a:r>
              <a:endParaRPr lang="en-IN" sz="1100" dirty="0">
                <a:solidFill>
                  <a:srgbClr val="E73E16"/>
                </a:solidFill>
                <a:latin typeface="+mn-lt"/>
              </a:endParaRPr>
            </a:p>
          </p:txBody>
        </p:sp>
        <p:sp>
          <p:nvSpPr>
            <p:cNvPr id="1011" name="TextBox 1010">
              <a:extLst>
                <a:ext uri="{FF2B5EF4-FFF2-40B4-BE49-F238E27FC236}">
                  <a16:creationId xmlns:a16="http://schemas.microsoft.com/office/drawing/2014/main" id="{D6F271FE-F11B-2CFC-F5E4-76C399F22197}"/>
                </a:ext>
              </a:extLst>
            </p:cNvPr>
            <p:cNvSpPr txBox="1"/>
            <p:nvPr/>
          </p:nvSpPr>
          <p:spPr>
            <a:xfrm>
              <a:off x="2902297" y="3923545"/>
              <a:ext cx="76556" cy="108863"/>
            </a:xfrm>
            <a:prstGeom prst="rect">
              <a:avLst/>
            </a:prstGeom>
            <a:noFill/>
          </p:spPr>
          <p:txBody>
            <a:bodyPr wrap="none" lIns="0" tIns="0" rIns="0" bIns="0" rtlCol="0">
              <a:spAutoFit/>
            </a:bodyPr>
            <a:lstStyle/>
            <a:p>
              <a:pPr algn="ctr" rtl="0"/>
              <a:r>
                <a:rPr lang="ja-jp" sz="1100">
                  <a:solidFill>
                    <a:srgbClr val="E73E16"/>
                  </a:solidFill>
                  <a:latin typeface="+mn-lt"/>
                </a:rPr>
                <a:t>6</a:t>
              </a:r>
              <a:endParaRPr lang="en-IN" sz="1100" dirty="0">
                <a:solidFill>
                  <a:srgbClr val="E73E16"/>
                </a:solidFill>
                <a:latin typeface="+mn-lt"/>
              </a:endParaRPr>
            </a:p>
          </p:txBody>
        </p:sp>
        <p:sp>
          <p:nvSpPr>
            <p:cNvPr id="1012" name="TextBox 1011">
              <a:extLst>
                <a:ext uri="{FF2B5EF4-FFF2-40B4-BE49-F238E27FC236}">
                  <a16:creationId xmlns:a16="http://schemas.microsoft.com/office/drawing/2014/main" id="{52AB48A6-AA90-D73A-757E-D7DF6B4BFDC3}"/>
                </a:ext>
              </a:extLst>
            </p:cNvPr>
            <p:cNvSpPr txBox="1"/>
            <p:nvPr/>
          </p:nvSpPr>
          <p:spPr>
            <a:xfrm>
              <a:off x="3305757" y="3923545"/>
              <a:ext cx="76556" cy="108863"/>
            </a:xfrm>
            <a:prstGeom prst="rect">
              <a:avLst/>
            </a:prstGeom>
            <a:noFill/>
          </p:spPr>
          <p:txBody>
            <a:bodyPr wrap="none" lIns="0" tIns="0" rIns="0" bIns="0" rtlCol="0">
              <a:spAutoFit/>
            </a:bodyPr>
            <a:lstStyle/>
            <a:p>
              <a:pPr algn="ctr" rtl="0"/>
              <a:r>
                <a:rPr lang="ja-jp" sz="1100">
                  <a:solidFill>
                    <a:srgbClr val="E73E16"/>
                  </a:solidFill>
                  <a:latin typeface="+mn-lt"/>
                </a:rPr>
                <a:t>3</a:t>
              </a:r>
              <a:endParaRPr lang="en-IN" sz="1100" dirty="0">
                <a:solidFill>
                  <a:srgbClr val="E73E16"/>
                </a:solidFill>
                <a:latin typeface="+mn-lt"/>
              </a:endParaRPr>
            </a:p>
          </p:txBody>
        </p:sp>
        <p:sp>
          <p:nvSpPr>
            <p:cNvPr id="1013" name="TextBox 1012">
              <a:extLst>
                <a:ext uri="{FF2B5EF4-FFF2-40B4-BE49-F238E27FC236}">
                  <a16:creationId xmlns:a16="http://schemas.microsoft.com/office/drawing/2014/main" id="{FFFE4EA4-ACF0-FAD6-DC48-DAA4F6565D56}"/>
                </a:ext>
              </a:extLst>
            </p:cNvPr>
            <p:cNvSpPr txBox="1"/>
            <p:nvPr/>
          </p:nvSpPr>
          <p:spPr>
            <a:xfrm>
              <a:off x="3711679" y="3923545"/>
              <a:ext cx="76556" cy="108863"/>
            </a:xfrm>
            <a:prstGeom prst="rect">
              <a:avLst/>
            </a:prstGeom>
            <a:noFill/>
          </p:spPr>
          <p:txBody>
            <a:bodyPr wrap="none" lIns="0" tIns="0" rIns="0" bIns="0" rtlCol="0">
              <a:spAutoFit/>
            </a:bodyPr>
            <a:lstStyle/>
            <a:p>
              <a:pPr algn="ctr" rtl="0"/>
              <a:r>
                <a:rPr lang="ja-jp" sz="1100">
                  <a:solidFill>
                    <a:srgbClr val="E73E16"/>
                  </a:solidFill>
                  <a:latin typeface="+mn-lt"/>
                </a:rPr>
                <a:t>1</a:t>
              </a:r>
              <a:endParaRPr lang="en-IN" sz="1100" dirty="0">
                <a:solidFill>
                  <a:srgbClr val="E73E16"/>
                </a:solidFill>
                <a:latin typeface="+mn-lt"/>
              </a:endParaRPr>
            </a:p>
          </p:txBody>
        </p:sp>
        <p:sp>
          <p:nvSpPr>
            <p:cNvPr id="1014" name="TextBox 1013">
              <a:extLst>
                <a:ext uri="{FF2B5EF4-FFF2-40B4-BE49-F238E27FC236}">
                  <a16:creationId xmlns:a16="http://schemas.microsoft.com/office/drawing/2014/main" id="{AA101FCA-269B-D952-6928-04CF3ABA5AFA}"/>
                </a:ext>
              </a:extLst>
            </p:cNvPr>
            <p:cNvSpPr txBox="1"/>
            <p:nvPr/>
          </p:nvSpPr>
          <p:spPr>
            <a:xfrm>
              <a:off x="4113235" y="3923545"/>
              <a:ext cx="76556" cy="108863"/>
            </a:xfrm>
            <a:prstGeom prst="rect">
              <a:avLst/>
            </a:prstGeom>
            <a:noFill/>
          </p:spPr>
          <p:txBody>
            <a:bodyPr wrap="none" lIns="0" tIns="0" rIns="0" bIns="0" rtlCol="0">
              <a:spAutoFit/>
            </a:bodyPr>
            <a:lstStyle/>
            <a:p>
              <a:pPr algn="ctr" rtl="0"/>
              <a:r>
                <a:rPr lang="ja-jp" sz="1100">
                  <a:solidFill>
                    <a:srgbClr val="E73E16"/>
                  </a:solidFill>
                  <a:latin typeface="+mn-lt"/>
                </a:rPr>
                <a:t>0</a:t>
              </a:r>
              <a:endParaRPr lang="en-IN" sz="1100" dirty="0">
                <a:solidFill>
                  <a:srgbClr val="E73E16"/>
                </a:solidFill>
                <a:latin typeface="+mn-lt"/>
              </a:endParaRPr>
            </a:p>
          </p:txBody>
        </p:sp>
      </p:grpSp>
      <p:sp>
        <p:nvSpPr>
          <p:cNvPr id="22" name="TextBox 21">
            <a:extLst>
              <a:ext uri="{FF2B5EF4-FFF2-40B4-BE49-F238E27FC236}">
                <a16:creationId xmlns:a16="http://schemas.microsoft.com/office/drawing/2014/main" id="{30924588-00CC-1287-FA6C-616B8E9D8E39}"/>
              </a:ext>
            </a:extLst>
          </p:cNvPr>
          <p:cNvSpPr txBox="1"/>
          <p:nvPr/>
        </p:nvSpPr>
        <p:spPr>
          <a:xfrm>
            <a:off x="4394333" y="1652000"/>
            <a:ext cx="3600000" cy="249812"/>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更新されたOS</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p:txBody>
      </p:sp>
      <p:grpSp>
        <p:nvGrpSpPr>
          <p:cNvPr id="31" name="Group 30">
            <a:extLst>
              <a:ext uri="{FF2B5EF4-FFF2-40B4-BE49-F238E27FC236}">
                <a16:creationId xmlns:a16="http://schemas.microsoft.com/office/drawing/2014/main" id="{EF0C21F0-D4E3-8749-CBC8-820C5B65425C}"/>
              </a:ext>
            </a:extLst>
          </p:cNvPr>
          <p:cNvGrpSpPr/>
          <p:nvPr/>
        </p:nvGrpSpPr>
        <p:grpSpPr>
          <a:xfrm>
            <a:off x="4778439" y="3491892"/>
            <a:ext cx="3163698" cy="2802433"/>
            <a:chOff x="6675303" y="2277720"/>
            <a:chExt cx="3301436" cy="1834760"/>
          </a:xfrm>
        </p:grpSpPr>
        <p:sp>
          <p:nvSpPr>
            <p:cNvPr id="32" name="Freeform: Shape 31">
              <a:extLst>
                <a:ext uri="{FF2B5EF4-FFF2-40B4-BE49-F238E27FC236}">
                  <a16:creationId xmlns:a16="http://schemas.microsoft.com/office/drawing/2014/main" id="{8C48D709-5A35-66AC-78F5-3CCD5AE030A7}"/>
                </a:ext>
              </a:extLst>
            </p:cNvPr>
            <p:cNvSpPr/>
            <p:nvPr/>
          </p:nvSpPr>
          <p:spPr>
            <a:xfrm>
              <a:off x="7075445" y="2340565"/>
              <a:ext cx="2632944" cy="552710"/>
            </a:xfrm>
            <a:custGeom>
              <a:avLst/>
              <a:gdLst>
                <a:gd name="connsiteX0" fmla="*/ 0 w 2632944"/>
                <a:gd name="connsiteY0" fmla="*/ 0 h 552710"/>
                <a:gd name="connsiteX1" fmla="*/ 338872 w 2632944"/>
                <a:gd name="connsiteY1" fmla="*/ 0 h 552710"/>
                <a:gd name="connsiteX2" fmla="*/ 338872 w 2632944"/>
                <a:gd name="connsiteY2" fmla="*/ 25590 h 552710"/>
                <a:gd name="connsiteX3" fmla="*/ 484302 w 2632944"/>
                <a:gd name="connsiteY3" fmla="*/ 25590 h 552710"/>
                <a:gd name="connsiteX4" fmla="*/ 484302 w 2632944"/>
                <a:gd name="connsiteY4" fmla="*/ 48012 h 552710"/>
                <a:gd name="connsiteX5" fmla="*/ 502545 w 2632944"/>
                <a:gd name="connsiteY5" fmla="*/ 48012 h 552710"/>
                <a:gd name="connsiteX6" fmla="*/ 502545 w 2632944"/>
                <a:gd name="connsiteY6" fmla="*/ 71575 h 552710"/>
                <a:gd name="connsiteX7" fmla="*/ 566392 w 2632944"/>
                <a:gd name="connsiteY7" fmla="*/ 71575 h 552710"/>
                <a:gd name="connsiteX8" fmla="*/ 566392 w 2632944"/>
                <a:gd name="connsiteY8" fmla="*/ 92984 h 552710"/>
                <a:gd name="connsiteX9" fmla="*/ 643794 w 2632944"/>
                <a:gd name="connsiteY9" fmla="*/ 92984 h 552710"/>
                <a:gd name="connsiteX10" fmla="*/ 643794 w 2632944"/>
                <a:gd name="connsiteY10" fmla="*/ 121741 h 552710"/>
                <a:gd name="connsiteX11" fmla="*/ 674071 w 2632944"/>
                <a:gd name="connsiteY11" fmla="*/ 121741 h 552710"/>
                <a:gd name="connsiteX12" fmla="*/ 674071 w 2632944"/>
                <a:gd name="connsiteY12" fmla="*/ 144797 h 552710"/>
                <a:gd name="connsiteX13" fmla="*/ 902604 w 2632944"/>
                <a:gd name="connsiteY13" fmla="*/ 144797 h 552710"/>
                <a:gd name="connsiteX14" fmla="*/ 902604 w 2632944"/>
                <a:gd name="connsiteY14" fmla="*/ 176214 h 552710"/>
                <a:gd name="connsiteX15" fmla="*/ 933388 w 2632944"/>
                <a:gd name="connsiteY15" fmla="*/ 176214 h 552710"/>
                <a:gd name="connsiteX16" fmla="*/ 933388 w 2632944"/>
                <a:gd name="connsiteY16" fmla="*/ 211178 h 552710"/>
                <a:gd name="connsiteX17" fmla="*/ 967971 w 2632944"/>
                <a:gd name="connsiteY17" fmla="*/ 211178 h 552710"/>
                <a:gd name="connsiteX18" fmla="*/ 967971 w 2632944"/>
                <a:gd name="connsiteY18" fmla="*/ 246268 h 552710"/>
                <a:gd name="connsiteX19" fmla="*/ 1024472 w 2632944"/>
                <a:gd name="connsiteY19" fmla="*/ 246268 h 552710"/>
                <a:gd name="connsiteX20" fmla="*/ 1024472 w 2632944"/>
                <a:gd name="connsiteY20" fmla="*/ 282373 h 552710"/>
                <a:gd name="connsiteX21" fmla="*/ 1056269 w 2632944"/>
                <a:gd name="connsiteY21" fmla="*/ 282373 h 552710"/>
                <a:gd name="connsiteX22" fmla="*/ 1056269 w 2632944"/>
                <a:gd name="connsiteY22" fmla="*/ 321010 h 552710"/>
                <a:gd name="connsiteX23" fmla="*/ 1251358 w 2632944"/>
                <a:gd name="connsiteY23" fmla="*/ 321010 h 552710"/>
                <a:gd name="connsiteX24" fmla="*/ 1251358 w 2632944"/>
                <a:gd name="connsiteY24" fmla="*/ 369656 h 552710"/>
                <a:gd name="connsiteX25" fmla="*/ 1296330 w 2632944"/>
                <a:gd name="connsiteY25" fmla="*/ 369656 h 552710"/>
                <a:gd name="connsiteX26" fmla="*/ 1296330 w 2632944"/>
                <a:gd name="connsiteY26" fmla="*/ 424002 h 552710"/>
                <a:gd name="connsiteX27" fmla="*/ 1718812 w 2632944"/>
                <a:gd name="connsiteY27" fmla="*/ 424002 h 552710"/>
                <a:gd name="connsiteX28" fmla="*/ 1718812 w 2632944"/>
                <a:gd name="connsiteY28" fmla="*/ 487850 h 552710"/>
                <a:gd name="connsiteX29" fmla="*/ 2036782 w 2632944"/>
                <a:gd name="connsiteY29" fmla="*/ 487850 h 552710"/>
                <a:gd name="connsiteX30" fmla="*/ 2036782 w 2632944"/>
                <a:gd name="connsiteY30" fmla="*/ 552711 h 552710"/>
                <a:gd name="connsiteX31" fmla="*/ 2632945 w 2632944"/>
                <a:gd name="connsiteY31" fmla="*/ 552711 h 552710"/>
                <a:gd name="connsiteX32" fmla="*/ 2632945 w 2632944"/>
                <a:gd name="connsiteY32" fmla="*/ 521800 h 552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632944" h="552710">
                  <a:moveTo>
                    <a:pt x="0" y="0"/>
                  </a:moveTo>
                  <a:lnTo>
                    <a:pt x="338872" y="0"/>
                  </a:lnTo>
                  <a:lnTo>
                    <a:pt x="338872" y="25590"/>
                  </a:lnTo>
                  <a:lnTo>
                    <a:pt x="484302" y="25590"/>
                  </a:lnTo>
                  <a:lnTo>
                    <a:pt x="484302" y="48012"/>
                  </a:lnTo>
                  <a:lnTo>
                    <a:pt x="502545" y="48012"/>
                  </a:lnTo>
                  <a:lnTo>
                    <a:pt x="502545" y="71575"/>
                  </a:lnTo>
                  <a:lnTo>
                    <a:pt x="566392" y="71575"/>
                  </a:lnTo>
                  <a:lnTo>
                    <a:pt x="566392" y="92984"/>
                  </a:lnTo>
                  <a:lnTo>
                    <a:pt x="643794" y="92984"/>
                  </a:lnTo>
                  <a:lnTo>
                    <a:pt x="643794" y="121741"/>
                  </a:lnTo>
                  <a:lnTo>
                    <a:pt x="674071" y="121741"/>
                  </a:lnTo>
                  <a:lnTo>
                    <a:pt x="674071" y="144797"/>
                  </a:lnTo>
                  <a:lnTo>
                    <a:pt x="902604" y="144797"/>
                  </a:lnTo>
                  <a:lnTo>
                    <a:pt x="902604" y="176214"/>
                  </a:lnTo>
                  <a:lnTo>
                    <a:pt x="933388" y="176214"/>
                  </a:lnTo>
                  <a:lnTo>
                    <a:pt x="933388" y="211178"/>
                  </a:lnTo>
                  <a:lnTo>
                    <a:pt x="967971" y="211178"/>
                  </a:lnTo>
                  <a:lnTo>
                    <a:pt x="967971" y="246268"/>
                  </a:lnTo>
                  <a:lnTo>
                    <a:pt x="1024472" y="246268"/>
                  </a:lnTo>
                  <a:lnTo>
                    <a:pt x="1024472" y="282373"/>
                  </a:lnTo>
                  <a:lnTo>
                    <a:pt x="1056269" y="282373"/>
                  </a:lnTo>
                  <a:lnTo>
                    <a:pt x="1056269" y="321010"/>
                  </a:lnTo>
                  <a:lnTo>
                    <a:pt x="1251358" y="321010"/>
                  </a:lnTo>
                  <a:lnTo>
                    <a:pt x="1251358" y="369656"/>
                  </a:lnTo>
                  <a:lnTo>
                    <a:pt x="1296330" y="369656"/>
                  </a:lnTo>
                  <a:lnTo>
                    <a:pt x="1296330" y="424002"/>
                  </a:lnTo>
                  <a:lnTo>
                    <a:pt x="1718812" y="424002"/>
                  </a:lnTo>
                  <a:lnTo>
                    <a:pt x="1718812" y="487850"/>
                  </a:lnTo>
                  <a:lnTo>
                    <a:pt x="2036782" y="487850"/>
                  </a:lnTo>
                  <a:lnTo>
                    <a:pt x="2036782" y="552711"/>
                  </a:lnTo>
                  <a:lnTo>
                    <a:pt x="2632945" y="552711"/>
                  </a:lnTo>
                  <a:lnTo>
                    <a:pt x="2632945" y="521800"/>
                  </a:lnTo>
                </a:path>
              </a:pathLst>
            </a:custGeom>
            <a:noFill/>
            <a:ln w="18984" cap="flat">
              <a:solidFill>
                <a:srgbClr val="00A2E1"/>
              </a:solidFill>
              <a:prstDash val="solid"/>
              <a:miter/>
            </a:ln>
          </p:spPr>
          <p:txBody>
            <a:bodyPr rtlCol="0" anchor="ctr"/>
            <a:lstStyle/>
            <a:p>
              <a:pPr rtl="0"/>
              <a:endParaRPr lang="en-IN" sz="1100">
                <a:latin typeface="+mn-lt"/>
              </a:endParaRPr>
            </a:p>
          </p:txBody>
        </p:sp>
        <p:grpSp>
          <p:nvGrpSpPr>
            <p:cNvPr id="34" name="Graphic 11">
              <a:extLst>
                <a:ext uri="{FF2B5EF4-FFF2-40B4-BE49-F238E27FC236}">
                  <a16:creationId xmlns:a16="http://schemas.microsoft.com/office/drawing/2014/main" id="{64AFD7F3-DEA2-9C8B-2F65-9C626AAF74F7}"/>
                </a:ext>
              </a:extLst>
            </p:cNvPr>
            <p:cNvGrpSpPr/>
            <p:nvPr/>
          </p:nvGrpSpPr>
          <p:grpSpPr>
            <a:xfrm>
              <a:off x="7139293" y="2312568"/>
              <a:ext cx="2489794" cy="580707"/>
              <a:chOff x="7508733" y="2469580"/>
              <a:chExt cx="2489794" cy="580707"/>
            </a:xfrm>
          </p:grpSpPr>
          <p:sp>
            <p:nvSpPr>
              <p:cNvPr id="1067" name="Freeform: Shape 1066">
                <a:extLst>
                  <a:ext uri="{FF2B5EF4-FFF2-40B4-BE49-F238E27FC236}">
                    <a16:creationId xmlns:a16="http://schemas.microsoft.com/office/drawing/2014/main" id="{8E77D687-7854-B55C-F3CC-14DA3018E5D4}"/>
                  </a:ext>
                </a:extLst>
              </p:cNvPr>
              <p:cNvSpPr/>
              <p:nvPr/>
            </p:nvSpPr>
            <p:spPr>
              <a:xfrm>
                <a:off x="9998527"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68" name="Freeform: Shape 1067">
                <a:extLst>
                  <a:ext uri="{FF2B5EF4-FFF2-40B4-BE49-F238E27FC236}">
                    <a16:creationId xmlns:a16="http://schemas.microsoft.com/office/drawing/2014/main" id="{68C23B7C-28A2-1756-107D-F1546DCAC48F}"/>
                  </a:ext>
                </a:extLst>
              </p:cNvPr>
              <p:cNvSpPr/>
              <p:nvPr/>
            </p:nvSpPr>
            <p:spPr>
              <a:xfrm>
                <a:off x="9929232"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69" name="Freeform: Shape 1068">
                <a:extLst>
                  <a:ext uri="{FF2B5EF4-FFF2-40B4-BE49-F238E27FC236}">
                    <a16:creationId xmlns:a16="http://schemas.microsoft.com/office/drawing/2014/main" id="{10D2E2C8-16B0-6F46-BC24-7A8DAD8B6655}"/>
                  </a:ext>
                </a:extLst>
              </p:cNvPr>
              <p:cNvSpPr/>
              <p:nvPr/>
            </p:nvSpPr>
            <p:spPr>
              <a:xfrm>
                <a:off x="9851703"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0" name="Freeform: Shape 1069">
                <a:extLst>
                  <a:ext uri="{FF2B5EF4-FFF2-40B4-BE49-F238E27FC236}">
                    <a16:creationId xmlns:a16="http://schemas.microsoft.com/office/drawing/2014/main" id="{7591CEF9-AA25-2163-E8AD-BB3423053487}"/>
                  </a:ext>
                </a:extLst>
              </p:cNvPr>
              <p:cNvSpPr/>
              <p:nvPr/>
            </p:nvSpPr>
            <p:spPr>
              <a:xfrm>
                <a:off x="9841822"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1" name="Freeform: Shape 1070">
                <a:extLst>
                  <a:ext uri="{FF2B5EF4-FFF2-40B4-BE49-F238E27FC236}">
                    <a16:creationId xmlns:a16="http://schemas.microsoft.com/office/drawing/2014/main" id="{569EA76E-ACD2-474D-088C-B249415C802A}"/>
                  </a:ext>
                </a:extLst>
              </p:cNvPr>
              <p:cNvSpPr/>
              <p:nvPr/>
            </p:nvSpPr>
            <p:spPr>
              <a:xfrm>
                <a:off x="9821427"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2" name="Freeform: Shape 1071">
                <a:extLst>
                  <a:ext uri="{FF2B5EF4-FFF2-40B4-BE49-F238E27FC236}">
                    <a16:creationId xmlns:a16="http://schemas.microsoft.com/office/drawing/2014/main" id="{B252426C-26A3-3B67-6C4E-9DA296815F6A}"/>
                  </a:ext>
                </a:extLst>
              </p:cNvPr>
              <p:cNvSpPr/>
              <p:nvPr/>
            </p:nvSpPr>
            <p:spPr>
              <a:xfrm>
                <a:off x="9688411"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3" name="Freeform: Shape 1072">
                <a:extLst>
                  <a:ext uri="{FF2B5EF4-FFF2-40B4-BE49-F238E27FC236}">
                    <a16:creationId xmlns:a16="http://schemas.microsoft.com/office/drawing/2014/main" id="{18A8F51F-009F-B016-230F-38A9137C2D5B}"/>
                  </a:ext>
                </a:extLst>
              </p:cNvPr>
              <p:cNvSpPr/>
              <p:nvPr/>
            </p:nvSpPr>
            <p:spPr>
              <a:xfrm>
                <a:off x="9640906"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4" name="Freeform: Shape 1073">
                <a:extLst>
                  <a:ext uri="{FF2B5EF4-FFF2-40B4-BE49-F238E27FC236}">
                    <a16:creationId xmlns:a16="http://schemas.microsoft.com/office/drawing/2014/main" id="{97509D91-C0BE-61BE-021C-D58BB891F9D5}"/>
                  </a:ext>
                </a:extLst>
              </p:cNvPr>
              <p:cNvSpPr/>
              <p:nvPr/>
            </p:nvSpPr>
            <p:spPr>
              <a:xfrm>
                <a:off x="8899693" y="2891809"/>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5" name="Freeform: Shape 1074">
                <a:extLst>
                  <a:ext uri="{FF2B5EF4-FFF2-40B4-BE49-F238E27FC236}">
                    <a16:creationId xmlns:a16="http://schemas.microsoft.com/office/drawing/2014/main" id="{7848E2A7-8EA8-5697-049A-1A67816E53FD}"/>
                  </a:ext>
                </a:extLst>
              </p:cNvPr>
              <p:cNvSpPr/>
              <p:nvPr/>
            </p:nvSpPr>
            <p:spPr>
              <a:xfrm>
                <a:off x="8880058" y="2891809"/>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6" name="Freeform: Shape 1075">
                <a:extLst>
                  <a:ext uri="{FF2B5EF4-FFF2-40B4-BE49-F238E27FC236}">
                    <a16:creationId xmlns:a16="http://schemas.microsoft.com/office/drawing/2014/main" id="{BE13067B-134E-2985-023E-D6AC10DC0B29}"/>
                  </a:ext>
                </a:extLst>
              </p:cNvPr>
              <p:cNvSpPr/>
              <p:nvPr/>
            </p:nvSpPr>
            <p:spPr>
              <a:xfrm>
                <a:off x="8715626" y="2835942"/>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7" name="Freeform: Shape 1076">
                <a:extLst>
                  <a:ext uri="{FF2B5EF4-FFF2-40B4-BE49-F238E27FC236}">
                    <a16:creationId xmlns:a16="http://schemas.microsoft.com/office/drawing/2014/main" id="{48E776A0-E3D0-2681-BB8D-22B891B83FC4}"/>
                  </a:ext>
                </a:extLst>
              </p:cNvPr>
              <p:cNvSpPr/>
              <p:nvPr/>
            </p:nvSpPr>
            <p:spPr>
              <a:xfrm>
                <a:off x="8672807" y="27867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8" name="Freeform: Shape 1077">
                <a:extLst>
                  <a:ext uri="{FF2B5EF4-FFF2-40B4-BE49-F238E27FC236}">
                    <a16:creationId xmlns:a16="http://schemas.microsoft.com/office/drawing/2014/main" id="{D5F01408-E951-CC1B-8D78-B71E75A319FB}"/>
                  </a:ext>
                </a:extLst>
              </p:cNvPr>
              <p:cNvSpPr/>
              <p:nvPr/>
            </p:nvSpPr>
            <p:spPr>
              <a:xfrm>
                <a:off x="8655579"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9" name="Freeform: Shape 1078">
                <a:extLst>
                  <a:ext uri="{FF2B5EF4-FFF2-40B4-BE49-F238E27FC236}">
                    <a16:creationId xmlns:a16="http://schemas.microsoft.com/office/drawing/2014/main" id="{4F7551B3-2474-D62F-D3E4-6F9732E9E60C}"/>
                  </a:ext>
                </a:extLst>
              </p:cNvPr>
              <p:cNvSpPr/>
              <p:nvPr/>
            </p:nvSpPr>
            <p:spPr>
              <a:xfrm>
                <a:off x="8626315"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0" name="Freeform: Shape 1079">
                <a:extLst>
                  <a:ext uri="{FF2B5EF4-FFF2-40B4-BE49-F238E27FC236}">
                    <a16:creationId xmlns:a16="http://schemas.microsoft.com/office/drawing/2014/main" id="{27E055F6-FE1F-32D4-1184-386F77303B74}"/>
                  </a:ext>
                </a:extLst>
              </p:cNvPr>
              <p:cNvSpPr/>
              <p:nvPr/>
            </p:nvSpPr>
            <p:spPr>
              <a:xfrm>
                <a:off x="8546126"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1" name="Freeform: Shape 1080">
                <a:extLst>
                  <a:ext uri="{FF2B5EF4-FFF2-40B4-BE49-F238E27FC236}">
                    <a16:creationId xmlns:a16="http://schemas.microsoft.com/office/drawing/2014/main" id="{C0354D1B-D071-3955-B00B-26E347943087}"/>
                  </a:ext>
                </a:extLst>
              </p:cNvPr>
              <p:cNvSpPr/>
              <p:nvPr/>
            </p:nvSpPr>
            <p:spPr>
              <a:xfrm>
                <a:off x="8516103"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2" name="Freeform: Shape 1081">
                <a:extLst>
                  <a:ext uri="{FF2B5EF4-FFF2-40B4-BE49-F238E27FC236}">
                    <a16:creationId xmlns:a16="http://schemas.microsoft.com/office/drawing/2014/main" id="{9BF7C92B-DF26-0512-6476-152657561595}"/>
                  </a:ext>
                </a:extLst>
              </p:cNvPr>
              <p:cNvSpPr/>
              <p:nvPr/>
            </p:nvSpPr>
            <p:spPr>
              <a:xfrm>
                <a:off x="8526617"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3" name="Freeform: Shape 1082">
                <a:extLst>
                  <a:ext uri="{FF2B5EF4-FFF2-40B4-BE49-F238E27FC236}">
                    <a16:creationId xmlns:a16="http://schemas.microsoft.com/office/drawing/2014/main" id="{1508B4BE-C0CF-7DE7-17D7-7A2EC5AB7C24}"/>
                  </a:ext>
                </a:extLst>
              </p:cNvPr>
              <p:cNvSpPr/>
              <p:nvPr/>
            </p:nvSpPr>
            <p:spPr>
              <a:xfrm>
                <a:off x="8439080" y="2712555"/>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4" name="Freeform: Shape 1083">
                <a:extLst>
                  <a:ext uri="{FF2B5EF4-FFF2-40B4-BE49-F238E27FC236}">
                    <a16:creationId xmlns:a16="http://schemas.microsoft.com/office/drawing/2014/main" id="{D8C3A089-A45F-1A2F-748E-A6762E13C768}"/>
                  </a:ext>
                </a:extLst>
              </p:cNvPr>
              <p:cNvSpPr/>
              <p:nvPr/>
            </p:nvSpPr>
            <p:spPr>
              <a:xfrm>
                <a:off x="8422865" y="2712555"/>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5" name="Freeform: Shape 1084">
                <a:extLst>
                  <a:ext uri="{FF2B5EF4-FFF2-40B4-BE49-F238E27FC236}">
                    <a16:creationId xmlns:a16="http://schemas.microsoft.com/office/drawing/2014/main" id="{4217AAA4-AC20-D964-D2C8-77D7030201C2}"/>
                  </a:ext>
                </a:extLst>
              </p:cNvPr>
              <p:cNvSpPr/>
              <p:nvPr/>
            </p:nvSpPr>
            <p:spPr>
              <a:xfrm>
                <a:off x="8412731" y="2678351"/>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6" name="Freeform: Shape 1085">
                <a:extLst>
                  <a:ext uri="{FF2B5EF4-FFF2-40B4-BE49-F238E27FC236}">
                    <a16:creationId xmlns:a16="http://schemas.microsoft.com/office/drawing/2014/main" id="{FF9DDC24-7578-8322-64CC-538247A3C4FF}"/>
                  </a:ext>
                </a:extLst>
              </p:cNvPr>
              <p:cNvSpPr/>
              <p:nvPr/>
            </p:nvSpPr>
            <p:spPr>
              <a:xfrm>
                <a:off x="8362691" y="264478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7" name="Freeform: Shape 1086">
                <a:extLst>
                  <a:ext uri="{FF2B5EF4-FFF2-40B4-BE49-F238E27FC236}">
                    <a16:creationId xmlns:a16="http://schemas.microsoft.com/office/drawing/2014/main" id="{12508A66-D64B-3EB5-9EC0-7544AB60A4EC}"/>
                  </a:ext>
                </a:extLst>
              </p:cNvPr>
              <p:cNvSpPr/>
              <p:nvPr/>
            </p:nvSpPr>
            <p:spPr>
              <a:xfrm>
                <a:off x="8312146"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47" name="Freeform: Shape 646">
                <a:extLst>
                  <a:ext uri="{FF2B5EF4-FFF2-40B4-BE49-F238E27FC236}">
                    <a16:creationId xmlns:a16="http://schemas.microsoft.com/office/drawing/2014/main" id="{4DC1204E-0095-0670-DEA3-8181B04C7055}"/>
                  </a:ext>
                </a:extLst>
              </p:cNvPr>
              <p:cNvSpPr/>
              <p:nvPr/>
            </p:nvSpPr>
            <p:spPr>
              <a:xfrm>
                <a:off x="8292003"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48" name="Freeform: Shape 647">
                <a:extLst>
                  <a:ext uri="{FF2B5EF4-FFF2-40B4-BE49-F238E27FC236}">
                    <a16:creationId xmlns:a16="http://schemas.microsoft.com/office/drawing/2014/main" id="{E7E7A510-F881-6ACB-5525-30A9E4C308E3}"/>
                  </a:ext>
                </a:extLst>
              </p:cNvPr>
              <p:cNvSpPr/>
              <p:nvPr/>
            </p:nvSpPr>
            <p:spPr>
              <a:xfrm>
                <a:off x="8240444"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53" name="Freeform: Shape 652">
                <a:extLst>
                  <a:ext uri="{FF2B5EF4-FFF2-40B4-BE49-F238E27FC236}">
                    <a16:creationId xmlns:a16="http://schemas.microsoft.com/office/drawing/2014/main" id="{45163709-6F8B-0870-9D28-98071E72F181}"/>
                  </a:ext>
                </a:extLst>
              </p:cNvPr>
              <p:cNvSpPr/>
              <p:nvPr/>
            </p:nvSpPr>
            <p:spPr>
              <a:xfrm>
                <a:off x="8220302"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54" name="Freeform: Shape 653">
                <a:extLst>
                  <a:ext uri="{FF2B5EF4-FFF2-40B4-BE49-F238E27FC236}">
                    <a16:creationId xmlns:a16="http://schemas.microsoft.com/office/drawing/2014/main" id="{BFE32515-5E13-E6F6-8CE8-C0A6B8896BCF}"/>
                  </a:ext>
                </a:extLst>
              </p:cNvPr>
              <p:cNvSpPr/>
              <p:nvPr/>
            </p:nvSpPr>
            <p:spPr>
              <a:xfrm>
                <a:off x="8193952"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700" name="Freeform: Shape 699">
                <a:extLst>
                  <a:ext uri="{FF2B5EF4-FFF2-40B4-BE49-F238E27FC236}">
                    <a16:creationId xmlns:a16="http://schemas.microsoft.com/office/drawing/2014/main" id="{25FA0B12-8A52-255B-9358-79825D2E8071}"/>
                  </a:ext>
                </a:extLst>
              </p:cNvPr>
              <p:cNvSpPr/>
              <p:nvPr/>
            </p:nvSpPr>
            <p:spPr>
              <a:xfrm>
                <a:off x="8144166"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759" name="Freeform: Shape 758">
                <a:extLst>
                  <a:ext uri="{FF2B5EF4-FFF2-40B4-BE49-F238E27FC236}">
                    <a16:creationId xmlns:a16="http://schemas.microsoft.com/office/drawing/2014/main" id="{EA103258-6C52-0D88-B4A8-B1989A754F94}"/>
                  </a:ext>
                </a:extLst>
              </p:cNvPr>
              <p:cNvSpPr/>
              <p:nvPr/>
            </p:nvSpPr>
            <p:spPr>
              <a:xfrm>
                <a:off x="8058656" y="256015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8" name="Freeform: Shape 1087">
                <a:extLst>
                  <a:ext uri="{FF2B5EF4-FFF2-40B4-BE49-F238E27FC236}">
                    <a16:creationId xmlns:a16="http://schemas.microsoft.com/office/drawing/2014/main" id="{07C130A9-6152-F881-7295-D4E003915F34}"/>
                  </a:ext>
                </a:extLst>
              </p:cNvPr>
              <p:cNvSpPr/>
              <p:nvPr/>
            </p:nvSpPr>
            <p:spPr>
              <a:xfrm>
                <a:off x="8032813" y="256015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9" name="Freeform: Shape 1088">
                <a:extLst>
                  <a:ext uri="{FF2B5EF4-FFF2-40B4-BE49-F238E27FC236}">
                    <a16:creationId xmlns:a16="http://schemas.microsoft.com/office/drawing/2014/main" id="{9151324B-2F81-95B6-27E6-70E60C38DD7D}"/>
                  </a:ext>
                </a:extLst>
              </p:cNvPr>
              <p:cNvSpPr/>
              <p:nvPr/>
            </p:nvSpPr>
            <p:spPr>
              <a:xfrm>
                <a:off x="8021665" y="256015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0" name="Freeform: Shape 1089">
                <a:extLst>
                  <a:ext uri="{FF2B5EF4-FFF2-40B4-BE49-F238E27FC236}">
                    <a16:creationId xmlns:a16="http://schemas.microsoft.com/office/drawing/2014/main" id="{0214A99B-1592-8A96-EE66-0CAB2FC1CD3E}"/>
                  </a:ext>
                </a:extLst>
              </p:cNvPr>
              <p:cNvSpPr/>
              <p:nvPr/>
            </p:nvSpPr>
            <p:spPr>
              <a:xfrm>
                <a:off x="7977960" y="2537228"/>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1" name="Freeform: Shape 1090">
                <a:extLst>
                  <a:ext uri="{FF2B5EF4-FFF2-40B4-BE49-F238E27FC236}">
                    <a16:creationId xmlns:a16="http://schemas.microsoft.com/office/drawing/2014/main" id="{70A0A046-9A5B-053D-C7E5-37BEF84E0EF4}"/>
                  </a:ext>
                </a:extLst>
              </p:cNvPr>
              <p:cNvSpPr/>
              <p:nvPr/>
            </p:nvSpPr>
            <p:spPr>
              <a:xfrm>
                <a:off x="7855966" y="2490736"/>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2" name="Freeform: Shape 1091">
                <a:extLst>
                  <a:ext uri="{FF2B5EF4-FFF2-40B4-BE49-F238E27FC236}">
                    <a16:creationId xmlns:a16="http://schemas.microsoft.com/office/drawing/2014/main" id="{5DFE3378-EBDA-2384-DFB8-B1EA852AEAF3}"/>
                  </a:ext>
                </a:extLst>
              </p:cNvPr>
              <p:cNvSpPr/>
              <p:nvPr/>
            </p:nvSpPr>
            <p:spPr>
              <a:xfrm>
                <a:off x="7847099" y="2490736"/>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3" name="Freeform: Shape 1092">
                <a:extLst>
                  <a:ext uri="{FF2B5EF4-FFF2-40B4-BE49-F238E27FC236}">
                    <a16:creationId xmlns:a16="http://schemas.microsoft.com/office/drawing/2014/main" id="{D217A145-0194-3F81-86DC-16CFF3AC6609}"/>
                  </a:ext>
                </a:extLst>
              </p:cNvPr>
              <p:cNvSpPr/>
              <p:nvPr/>
            </p:nvSpPr>
            <p:spPr>
              <a:xfrm>
                <a:off x="7815302" y="2490736"/>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4" name="Freeform: Shape 1093">
                <a:extLst>
                  <a:ext uri="{FF2B5EF4-FFF2-40B4-BE49-F238E27FC236}">
                    <a16:creationId xmlns:a16="http://schemas.microsoft.com/office/drawing/2014/main" id="{1E960E30-9713-0085-0122-EEA51790EE8B}"/>
                  </a:ext>
                </a:extLst>
              </p:cNvPr>
              <p:cNvSpPr/>
              <p:nvPr/>
            </p:nvSpPr>
            <p:spPr>
              <a:xfrm>
                <a:off x="7756901"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5" name="Freeform: Shape 1094">
                <a:extLst>
                  <a:ext uri="{FF2B5EF4-FFF2-40B4-BE49-F238E27FC236}">
                    <a16:creationId xmlns:a16="http://schemas.microsoft.com/office/drawing/2014/main" id="{366F9F26-88B2-A0CC-2ED7-0CE423099F78}"/>
                  </a:ext>
                </a:extLst>
              </p:cNvPr>
              <p:cNvSpPr/>
              <p:nvPr/>
            </p:nvSpPr>
            <p:spPr>
              <a:xfrm>
                <a:off x="7710283"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6" name="Freeform: Shape 1095">
                <a:extLst>
                  <a:ext uri="{FF2B5EF4-FFF2-40B4-BE49-F238E27FC236}">
                    <a16:creationId xmlns:a16="http://schemas.microsoft.com/office/drawing/2014/main" id="{761FEB68-E479-4386-9AE6-3B97CFE99D52}"/>
                  </a:ext>
                </a:extLst>
              </p:cNvPr>
              <p:cNvSpPr/>
              <p:nvPr/>
            </p:nvSpPr>
            <p:spPr>
              <a:xfrm>
                <a:off x="7681526"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7" name="Freeform: Shape 1096">
                <a:extLst>
                  <a:ext uri="{FF2B5EF4-FFF2-40B4-BE49-F238E27FC236}">
                    <a16:creationId xmlns:a16="http://schemas.microsoft.com/office/drawing/2014/main" id="{A7765F15-92EF-C3F4-9A42-018FD79273D4}"/>
                  </a:ext>
                </a:extLst>
              </p:cNvPr>
              <p:cNvSpPr/>
              <p:nvPr/>
            </p:nvSpPr>
            <p:spPr>
              <a:xfrm>
                <a:off x="7664931"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8" name="Freeform: Shape 1097">
                <a:extLst>
                  <a:ext uri="{FF2B5EF4-FFF2-40B4-BE49-F238E27FC236}">
                    <a16:creationId xmlns:a16="http://schemas.microsoft.com/office/drawing/2014/main" id="{752F7DAC-6C95-7197-5C03-F7A69C5C0146}"/>
                  </a:ext>
                </a:extLst>
              </p:cNvPr>
              <p:cNvSpPr/>
              <p:nvPr/>
            </p:nvSpPr>
            <p:spPr>
              <a:xfrm>
                <a:off x="7635161"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9" name="Freeform: Shape 1098">
                <a:extLst>
                  <a:ext uri="{FF2B5EF4-FFF2-40B4-BE49-F238E27FC236}">
                    <a16:creationId xmlns:a16="http://schemas.microsoft.com/office/drawing/2014/main" id="{64545450-3261-1270-21E5-705807E81A88}"/>
                  </a:ext>
                </a:extLst>
              </p:cNvPr>
              <p:cNvSpPr/>
              <p:nvPr/>
            </p:nvSpPr>
            <p:spPr>
              <a:xfrm>
                <a:off x="7561432"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100" name="Freeform: Shape 1099">
                <a:extLst>
                  <a:ext uri="{FF2B5EF4-FFF2-40B4-BE49-F238E27FC236}">
                    <a16:creationId xmlns:a16="http://schemas.microsoft.com/office/drawing/2014/main" id="{762B196F-50B0-1FEF-72B2-B4584F17877E}"/>
                  </a:ext>
                </a:extLst>
              </p:cNvPr>
              <p:cNvSpPr/>
              <p:nvPr/>
            </p:nvSpPr>
            <p:spPr>
              <a:xfrm>
                <a:off x="7550158"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101" name="Freeform: Shape 1100">
                <a:extLst>
                  <a:ext uri="{FF2B5EF4-FFF2-40B4-BE49-F238E27FC236}">
                    <a16:creationId xmlns:a16="http://schemas.microsoft.com/office/drawing/2014/main" id="{E571E48F-0B98-6C90-A4FD-222F8B94D5FC}"/>
                  </a:ext>
                </a:extLst>
              </p:cNvPr>
              <p:cNvSpPr/>
              <p:nvPr/>
            </p:nvSpPr>
            <p:spPr>
              <a:xfrm>
                <a:off x="7508733"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102" name="Freeform: Shape 1101">
                <a:extLst>
                  <a:ext uri="{FF2B5EF4-FFF2-40B4-BE49-F238E27FC236}">
                    <a16:creationId xmlns:a16="http://schemas.microsoft.com/office/drawing/2014/main" id="{725F9B70-6620-33CE-221B-324C8C73594C}"/>
                  </a:ext>
                </a:extLst>
              </p:cNvPr>
              <p:cNvSpPr/>
              <p:nvPr/>
            </p:nvSpPr>
            <p:spPr>
              <a:xfrm>
                <a:off x="8203326"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grpSp>
        <p:sp>
          <p:nvSpPr>
            <p:cNvPr id="35" name="Freeform: Shape 34">
              <a:extLst>
                <a:ext uri="{FF2B5EF4-FFF2-40B4-BE49-F238E27FC236}">
                  <a16:creationId xmlns:a16="http://schemas.microsoft.com/office/drawing/2014/main" id="{28ADA20A-6C4F-ABEB-84E0-2833015F2982}"/>
                </a:ext>
              </a:extLst>
            </p:cNvPr>
            <p:cNvSpPr/>
            <p:nvPr/>
          </p:nvSpPr>
          <p:spPr>
            <a:xfrm>
              <a:off x="6974480" y="2340565"/>
              <a:ext cx="2644345" cy="693960"/>
            </a:xfrm>
            <a:custGeom>
              <a:avLst/>
              <a:gdLst>
                <a:gd name="connsiteX0" fmla="*/ 0 w 2644345"/>
                <a:gd name="connsiteY0" fmla="*/ 0 h 693960"/>
                <a:gd name="connsiteX1" fmla="*/ 111986 w 2644345"/>
                <a:gd name="connsiteY1" fmla="*/ 0 h 693960"/>
                <a:gd name="connsiteX2" fmla="*/ 111986 w 2644345"/>
                <a:gd name="connsiteY2" fmla="*/ 20776 h 693960"/>
                <a:gd name="connsiteX3" fmla="*/ 249816 w 2644345"/>
                <a:gd name="connsiteY3" fmla="*/ 20776 h 693960"/>
                <a:gd name="connsiteX4" fmla="*/ 249816 w 2644345"/>
                <a:gd name="connsiteY4" fmla="*/ 42312 h 693960"/>
                <a:gd name="connsiteX5" fmla="*/ 265144 w 2644345"/>
                <a:gd name="connsiteY5" fmla="*/ 42312 h 693960"/>
                <a:gd name="connsiteX6" fmla="*/ 265144 w 2644345"/>
                <a:gd name="connsiteY6" fmla="*/ 59540 h 693960"/>
                <a:gd name="connsiteX7" fmla="*/ 278192 w 2644345"/>
                <a:gd name="connsiteY7" fmla="*/ 59540 h 693960"/>
                <a:gd name="connsiteX8" fmla="*/ 278192 w 2644345"/>
                <a:gd name="connsiteY8" fmla="*/ 82216 h 693960"/>
                <a:gd name="connsiteX9" fmla="*/ 342673 w 2644345"/>
                <a:gd name="connsiteY9" fmla="*/ 82216 h 693960"/>
                <a:gd name="connsiteX10" fmla="*/ 342673 w 2644345"/>
                <a:gd name="connsiteY10" fmla="*/ 104892 h 693960"/>
                <a:gd name="connsiteX11" fmla="*/ 476195 w 2644345"/>
                <a:gd name="connsiteY11" fmla="*/ 104892 h 693960"/>
                <a:gd name="connsiteX12" fmla="*/ 476195 w 2644345"/>
                <a:gd name="connsiteY12" fmla="*/ 128328 h 693960"/>
                <a:gd name="connsiteX13" fmla="*/ 507738 w 2644345"/>
                <a:gd name="connsiteY13" fmla="*/ 128328 h 693960"/>
                <a:gd name="connsiteX14" fmla="*/ 507738 w 2644345"/>
                <a:gd name="connsiteY14" fmla="*/ 148977 h 693960"/>
                <a:gd name="connsiteX15" fmla="*/ 591728 w 2644345"/>
                <a:gd name="connsiteY15" fmla="*/ 148977 h 693960"/>
                <a:gd name="connsiteX16" fmla="*/ 591728 w 2644345"/>
                <a:gd name="connsiteY16" fmla="*/ 173173 h 693960"/>
                <a:gd name="connsiteX17" fmla="*/ 701181 w 2644345"/>
                <a:gd name="connsiteY17" fmla="*/ 173173 h 693960"/>
                <a:gd name="connsiteX18" fmla="*/ 701181 w 2644345"/>
                <a:gd name="connsiteY18" fmla="*/ 204717 h 693960"/>
                <a:gd name="connsiteX19" fmla="*/ 800879 w 2644345"/>
                <a:gd name="connsiteY19" fmla="*/ 204717 h 693960"/>
                <a:gd name="connsiteX20" fmla="*/ 800879 w 2644345"/>
                <a:gd name="connsiteY20" fmla="*/ 234994 h 693960"/>
                <a:gd name="connsiteX21" fmla="*/ 898044 w 2644345"/>
                <a:gd name="connsiteY21" fmla="*/ 234994 h 693960"/>
                <a:gd name="connsiteX22" fmla="*/ 898044 w 2644345"/>
                <a:gd name="connsiteY22" fmla="*/ 268058 h 693960"/>
                <a:gd name="connsiteX23" fmla="*/ 908812 w 2644345"/>
                <a:gd name="connsiteY23" fmla="*/ 268058 h 693960"/>
                <a:gd name="connsiteX24" fmla="*/ 908812 w 2644345"/>
                <a:gd name="connsiteY24" fmla="*/ 302135 h 693960"/>
                <a:gd name="connsiteX25" fmla="*/ 962904 w 2644345"/>
                <a:gd name="connsiteY25" fmla="*/ 302135 h 693960"/>
                <a:gd name="connsiteX26" fmla="*/ 962904 w 2644345"/>
                <a:gd name="connsiteY26" fmla="*/ 339759 h 693960"/>
                <a:gd name="connsiteX27" fmla="*/ 1027765 w 2644345"/>
                <a:gd name="connsiteY27" fmla="*/ 339759 h 693960"/>
                <a:gd name="connsiteX28" fmla="*/ 1027765 w 2644345"/>
                <a:gd name="connsiteY28" fmla="*/ 379664 h 693960"/>
                <a:gd name="connsiteX29" fmla="*/ 1324833 w 2644345"/>
                <a:gd name="connsiteY29" fmla="*/ 379664 h 693960"/>
                <a:gd name="connsiteX30" fmla="*/ 1324833 w 2644345"/>
                <a:gd name="connsiteY30" fmla="*/ 436037 h 693960"/>
                <a:gd name="connsiteX31" fmla="*/ 1359417 w 2644345"/>
                <a:gd name="connsiteY31" fmla="*/ 436037 h 693960"/>
                <a:gd name="connsiteX32" fmla="*/ 1359417 w 2644345"/>
                <a:gd name="connsiteY32" fmla="*/ 491397 h 693960"/>
                <a:gd name="connsiteX33" fmla="*/ 1811923 w 2644345"/>
                <a:gd name="connsiteY33" fmla="*/ 491397 h 693960"/>
                <a:gd name="connsiteX34" fmla="*/ 1811923 w 2644345"/>
                <a:gd name="connsiteY34" fmla="*/ 581594 h 693960"/>
                <a:gd name="connsiteX35" fmla="*/ 2197160 w 2644345"/>
                <a:gd name="connsiteY35" fmla="*/ 581594 h 693960"/>
                <a:gd name="connsiteX36" fmla="*/ 2197160 w 2644345"/>
                <a:gd name="connsiteY36" fmla="*/ 693960 h 693960"/>
                <a:gd name="connsiteX37" fmla="*/ 2644346 w 2644345"/>
                <a:gd name="connsiteY37" fmla="*/ 693960 h 693960"/>
                <a:gd name="connsiteX38" fmla="*/ 2644346 w 2644345"/>
                <a:gd name="connsiteY38" fmla="*/ 661783 h 693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644345" h="693960">
                  <a:moveTo>
                    <a:pt x="0" y="0"/>
                  </a:moveTo>
                  <a:lnTo>
                    <a:pt x="111986" y="0"/>
                  </a:lnTo>
                  <a:lnTo>
                    <a:pt x="111986" y="20776"/>
                  </a:lnTo>
                  <a:lnTo>
                    <a:pt x="249816" y="20776"/>
                  </a:lnTo>
                  <a:lnTo>
                    <a:pt x="249816" y="42312"/>
                  </a:lnTo>
                  <a:lnTo>
                    <a:pt x="265144" y="42312"/>
                  </a:lnTo>
                  <a:lnTo>
                    <a:pt x="265144" y="59540"/>
                  </a:lnTo>
                  <a:lnTo>
                    <a:pt x="278192" y="59540"/>
                  </a:lnTo>
                  <a:lnTo>
                    <a:pt x="278192" y="82216"/>
                  </a:lnTo>
                  <a:lnTo>
                    <a:pt x="342673" y="82216"/>
                  </a:lnTo>
                  <a:lnTo>
                    <a:pt x="342673" y="104892"/>
                  </a:lnTo>
                  <a:lnTo>
                    <a:pt x="476195" y="104892"/>
                  </a:lnTo>
                  <a:lnTo>
                    <a:pt x="476195" y="128328"/>
                  </a:lnTo>
                  <a:lnTo>
                    <a:pt x="507738" y="128328"/>
                  </a:lnTo>
                  <a:lnTo>
                    <a:pt x="507738" y="148977"/>
                  </a:lnTo>
                  <a:lnTo>
                    <a:pt x="591728" y="148977"/>
                  </a:lnTo>
                  <a:lnTo>
                    <a:pt x="591728" y="173173"/>
                  </a:lnTo>
                  <a:lnTo>
                    <a:pt x="701181" y="173173"/>
                  </a:lnTo>
                  <a:lnTo>
                    <a:pt x="701181" y="204717"/>
                  </a:lnTo>
                  <a:lnTo>
                    <a:pt x="800879" y="204717"/>
                  </a:lnTo>
                  <a:lnTo>
                    <a:pt x="800879" y="234994"/>
                  </a:lnTo>
                  <a:lnTo>
                    <a:pt x="898044" y="234994"/>
                  </a:lnTo>
                  <a:lnTo>
                    <a:pt x="898044" y="268058"/>
                  </a:lnTo>
                  <a:lnTo>
                    <a:pt x="908812" y="268058"/>
                  </a:lnTo>
                  <a:lnTo>
                    <a:pt x="908812" y="302135"/>
                  </a:lnTo>
                  <a:lnTo>
                    <a:pt x="962904" y="302135"/>
                  </a:lnTo>
                  <a:lnTo>
                    <a:pt x="962904" y="339759"/>
                  </a:lnTo>
                  <a:lnTo>
                    <a:pt x="1027765" y="339759"/>
                  </a:lnTo>
                  <a:lnTo>
                    <a:pt x="1027765" y="379664"/>
                  </a:lnTo>
                  <a:lnTo>
                    <a:pt x="1324833" y="379664"/>
                  </a:lnTo>
                  <a:lnTo>
                    <a:pt x="1324833" y="436037"/>
                  </a:lnTo>
                  <a:lnTo>
                    <a:pt x="1359417" y="436037"/>
                  </a:lnTo>
                  <a:lnTo>
                    <a:pt x="1359417" y="491397"/>
                  </a:lnTo>
                  <a:lnTo>
                    <a:pt x="1811923" y="491397"/>
                  </a:lnTo>
                  <a:lnTo>
                    <a:pt x="1811923" y="581594"/>
                  </a:lnTo>
                  <a:lnTo>
                    <a:pt x="2197160" y="581594"/>
                  </a:lnTo>
                  <a:lnTo>
                    <a:pt x="2197160" y="693960"/>
                  </a:lnTo>
                  <a:lnTo>
                    <a:pt x="2644346" y="693960"/>
                  </a:lnTo>
                  <a:lnTo>
                    <a:pt x="2644346" y="661783"/>
                  </a:lnTo>
                </a:path>
              </a:pathLst>
            </a:custGeom>
            <a:noFill/>
            <a:ln w="18984" cap="flat">
              <a:solidFill>
                <a:srgbClr val="E73E16"/>
              </a:solidFill>
              <a:prstDash val="solid"/>
              <a:miter/>
            </a:ln>
          </p:spPr>
          <p:txBody>
            <a:bodyPr rtlCol="0" anchor="ctr"/>
            <a:lstStyle/>
            <a:p>
              <a:pPr rtl="0"/>
              <a:endParaRPr lang="en-IN" sz="1100" dirty="0">
                <a:latin typeface="+mn-lt"/>
              </a:endParaRPr>
            </a:p>
          </p:txBody>
        </p:sp>
        <p:grpSp>
          <p:nvGrpSpPr>
            <p:cNvPr id="36" name="Graphic 11">
              <a:extLst>
                <a:ext uri="{FF2B5EF4-FFF2-40B4-BE49-F238E27FC236}">
                  <a16:creationId xmlns:a16="http://schemas.microsoft.com/office/drawing/2014/main" id="{3379A941-21BB-6845-8DED-0B2F161255D5}"/>
                </a:ext>
              </a:extLst>
            </p:cNvPr>
            <p:cNvGrpSpPr/>
            <p:nvPr/>
          </p:nvGrpSpPr>
          <p:grpSpPr>
            <a:xfrm>
              <a:off x="7067591" y="2313328"/>
              <a:ext cx="2302179" cy="718662"/>
              <a:chOff x="7437031" y="2470340"/>
              <a:chExt cx="2302179" cy="718662"/>
            </a:xfrm>
          </p:grpSpPr>
          <p:sp>
            <p:nvSpPr>
              <p:cNvPr id="947" name="Freeform: Shape 946">
                <a:extLst>
                  <a:ext uri="{FF2B5EF4-FFF2-40B4-BE49-F238E27FC236}">
                    <a16:creationId xmlns:a16="http://schemas.microsoft.com/office/drawing/2014/main" id="{3B3B2A1B-BD5E-A96A-03C3-ABD9A2DD50E8}"/>
                  </a:ext>
                </a:extLst>
              </p:cNvPr>
              <p:cNvSpPr/>
              <p:nvPr/>
            </p:nvSpPr>
            <p:spPr>
              <a:xfrm>
                <a:off x="7437031" y="247034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48" name="Freeform: Shape 947">
                <a:extLst>
                  <a:ext uri="{FF2B5EF4-FFF2-40B4-BE49-F238E27FC236}">
                    <a16:creationId xmlns:a16="http://schemas.microsoft.com/office/drawing/2014/main" id="{6CA6637E-8A77-ACFA-9ECD-972810645E45}"/>
                  </a:ext>
                </a:extLst>
              </p:cNvPr>
              <p:cNvSpPr/>
              <p:nvPr/>
            </p:nvSpPr>
            <p:spPr>
              <a:xfrm>
                <a:off x="7478456"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49" name="Freeform: Shape 948">
                <a:extLst>
                  <a:ext uri="{FF2B5EF4-FFF2-40B4-BE49-F238E27FC236}">
                    <a16:creationId xmlns:a16="http://schemas.microsoft.com/office/drawing/2014/main" id="{8B2C9C03-A52D-CAAC-D083-7A53BC9976DF}"/>
                  </a:ext>
                </a:extLst>
              </p:cNvPr>
              <p:cNvSpPr/>
              <p:nvPr/>
            </p:nvSpPr>
            <p:spPr>
              <a:xfrm>
                <a:off x="7486690"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50" name="Freeform: Shape 949">
                <a:extLst>
                  <a:ext uri="{FF2B5EF4-FFF2-40B4-BE49-F238E27FC236}">
                    <a16:creationId xmlns:a16="http://schemas.microsoft.com/office/drawing/2014/main" id="{3B0B5F8E-0A28-E985-0FC2-7B970816672F}"/>
                  </a:ext>
                </a:extLst>
              </p:cNvPr>
              <p:cNvSpPr/>
              <p:nvPr/>
            </p:nvSpPr>
            <p:spPr>
              <a:xfrm>
                <a:off x="7507846"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51" name="Freeform: Shape 950">
                <a:extLst>
                  <a:ext uri="{FF2B5EF4-FFF2-40B4-BE49-F238E27FC236}">
                    <a16:creationId xmlns:a16="http://schemas.microsoft.com/office/drawing/2014/main" id="{8B0153E4-0844-C94D-2AA0-DF32CD5608FF}"/>
                  </a:ext>
                </a:extLst>
              </p:cNvPr>
              <p:cNvSpPr/>
              <p:nvPr/>
            </p:nvSpPr>
            <p:spPr>
              <a:xfrm>
                <a:off x="7540403"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94" name="Freeform: Shape 993">
                <a:extLst>
                  <a:ext uri="{FF2B5EF4-FFF2-40B4-BE49-F238E27FC236}">
                    <a16:creationId xmlns:a16="http://schemas.microsoft.com/office/drawing/2014/main" id="{2D7FEAF6-64EA-5A41-E9E9-272EE4753E75}"/>
                  </a:ext>
                </a:extLst>
              </p:cNvPr>
              <p:cNvSpPr/>
              <p:nvPr/>
            </p:nvSpPr>
            <p:spPr>
              <a:xfrm>
                <a:off x="7554465"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97" name="Freeform: Shape 996">
                <a:extLst>
                  <a:ext uri="{FF2B5EF4-FFF2-40B4-BE49-F238E27FC236}">
                    <a16:creationId xmlns:a16="http://schemas.microsoft.com/office/drawing/2014/main" id="{47FC239E-8911-6402-BFF3-072C1984A0E1}"/>
                  </a:ext>
                </a:extLst>
              </p:cNvPr>
              <p:cNvSpPr/>
              <p:nvPr/>
            </p:nvSpPr>
            <p:spPr>
              <a:xfrm>
                <a:off x="7616792" y="2527093"/>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00" name="Freeform: Shape 999">
                <a:extLst>
                  <a:ext uri="{FF2B5EF4-FFF2-40B4-BE49-F238E27FC236}">
                    <a16:creationId xmlns:a16="http://schemas.microsoft.com/office/drawing/2014/main" id="{188844A8-4EF0-B862-6983-835988249A7B}"/>
                  </a:ext>
                </a:extLst>
              </p:cNvPr>
              <p:cNvSpPr/>
              <p:nvPr/>
            </p:nvSpPr>
            <p:spPr>
              <a:xfrm>
                <a:off x="7638328" y="2547743"/>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02" name="Freeform: Shape 1001">
                <a:extLst>
                  <a:ext uri="{FF2B5EF4-FFF2-40B4-BE49-F238E27FC236}">
                    <a16:creationId xmlns:a16="http://schemas.microsoft.com/office/drawing/2014/main" id="{2AA12EAB-2CBE-C324-C3C2-53154A1C426F}"/>
                  </a:ext>
                </a:extLst>
              </p:cNvPr>
              <p:cNvSpPr/>
              <p:nvPr/>
            </p:nvSpPr>
            <p:spPr>
              <a:xfrm>
                <a:off x="7672658" y="2547743"/>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06" name="Freeform: Shape 1005">
                <a:extLst>
                  <a:ext uri="{FF2B5EF4-FFF2-40B4-BE49-F238E27FC236}">
                    <a16:creationId xmlns:a16="http://schemas.microsoft.com/office/drawing/2014/main" id="{E2FF0AA5-C21A-5762-BC3D-357905E360E1}"/>
                  </a:ext>
                </a:extLst>
              </p:cNvPr>
              <p:cNvSpPr/>
              <p:nvPr/>
            </p:nvSpPr>
            <p:spPr>
              <a:xfrm>
                <a:off x="7750441" y="2569278"/>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37" name="Freeform: Shape 1036">
                <a:extLst>
                  <a:ext uri="{FF2B5EF4-FFF2-40B4-BE49-F238E27FC236}">
                    <a16:creationId xmlns:a16="http://schemas.microsoft.com/office/drawing/2014/main" id="{6CF277E1-208C-4662-46AD-464F3858F92B}"/>
                  </a:ext>
                </a:extLst>
              </p:cNvPr>
              <p:cNvSpPr/>
              <p:nvPr/>
            </p:nvSpPr>
            <p:spPr>
              <a:xfrm>
                <a:off x="7766276" y="2569278"/>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38" name="Freeform: Shape 1037">
                <a:extLst>
                  <a:ext uri="{FF2B5EF4-FFF2-40B4-BE49-F238E27FC236}">
                    <a16:creationId xmlns:a16="http://schemas.microsoft.com/office/drawing/2014/main" id="{21FAE1FC-D411-F02D-80F8-6E46D473A3BD}"/>
                  </a:ext>
                </a:extLst>
              </p:cNvPr>
              <p:cNvSpPr/>
              <p:nvPr/>
            </p:nvSpPr>
            <p:spPr>
              <a:xfrm>
                <a:off x="7872181" y="26153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39" name="Freeform: Shape 1038">
                <a:extLst>
                  <a:ext uri="{FF2B5EF4-FFF2-40B4-BE49-F238E27FC236}">
                    <a16:creationId xmlns:a16="http://schemas.microsoft.com/office/drawing/2014/main" id="{198DE43A-4ADC-3C2B-B242-052FF1032FDA}"/>
                  </a:ext>
                </a:extLst>
              </p:cNvPr>
              <p:cNvSpPr/>
              <p:nvPr/>
            </p:nvSpPr>
            <p:spPr>
              <a:xfrm>
                <a:off x="7880922" y="26153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0" name="Freeform: Shape 1039">
                <a:extLst>
                  <a:ext uri="{FF2B5EF4-FFF2-40B4-BE49-F238E27FC236}">
                    <a16:creationId xmlns:a16="http://schemas.microsoft.com/office/drawing/2014/main" id="{FA719354-CE0F-6484-9B0B-B9FF9131BC01}"/>
                  </a:ext>
                </a:extLst>
              </p:cNvPr>
              <p:cNvSpPr/>
              <p:nvPr/>
            </p:nvSpPr>
            <p:spPr>
              <a:xfrm>
                <a:off x="7920447" y="26153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1" name="Freeform: Shape 1040">
                <a:extLst>
                  <a:ext uri="{FF2B5EF4-FFF2-40B4-BE49-F238E27FC236}">
                    <a16:creationId xmlns:a16="http://schemas.microsoft.com/office/drawing/2014/main" id="{DED57F5C-E1BE-A93A-1507-D53CC3A18C5F}"/>
                  </a:ext>
                </a:extLst>
              </p:cNvPr>
              <p:cNvSpPr/>
              <p:nvPr/>
            </p:nvSpPr>
            <p:spPr>
              <a:xfrm>
                <a:off x="7935649" y="26153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2" name="Freeform: Shape 1041">
                <a:extLst>
                  <a:ext uri="{FF2B5EF4-FFF2-40B4-BE49-F238E27FC236}">
                    <a16:creationId xmlns:a16="http://schemas.microsoft.com/office/drawing/2014/main" id="{E3F2DFE1-1FA2-53AB-B2BD-699A1AE57DE2}"/>
                  </a:ext>
                </a:extLst>
              </p:cNvPr>
              <p:cNvSpPr/>
              <p:nvPr/>
            </p:nvSpPr>
            <p:spPr>
              <a:xfrm>
                <a:off x="7969979" y="264136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3" name="Freeform: Shape 1042">
                <a:extLst>
                  <a:ext uri="{FF2B5EF4-FFF2-40B4-BE49-F238E27FC236}">
                    <a16:creationId xmlns:a16="http://schemas.microsoft.com/office/drawing/2014/main" id="{CC15972C-C669-609C-779D-AD18B72F1485}"/>
                  </a:ext>
                </a:extLst>
              </p:cNvPr>
              <p:cNvSpPr/>
              <p:nvPr/>
            </p:nvSpPr>
            <p:spPr>
              <a:xfrm>
                <a:off x="8044595" y="264136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4" name="Freeform: Shape 1043">
                <a:extLst>
                  <a:ext uri="{FF2B5EF4-FFF2-40B4-BE49-F238E27FC236}">
                    <a16:creationId xmlns:a16="http://schemas.microsoft.com/office/drawing/2014/main" id="{017D8B5E-3EB1-099F-9A35-31505214859E}"/>
                  </a:ext>
                </a:extLst>
              </p:cNvPr>
              <p:cNvSpPr/>
              <p:nvPr/>
            </p:nvSpPr>
            <p:spPr>
              <a:xfrm>
                <a:off x="8067017" y="266986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5" name="Freeform: Shape 1044">
                <a:extLst>
                  <a:ext uri="{FF2B5EF4-FFF2-40B4-BE49-F238E27FC236}">
                    <a16:creationId xmlns:a16="http://schemas.microsoft.com/office/drawing/2014/main" id="{8D4821F0-E403-6D89-E6E8-ED5D690FB4D2}"/>
                  </a:ext>
                </a:extLst>
              </p:cNvPr>
              <p:cNvSpPr/>
              <p:nvPr/>
            </p:nvSpPr>
            <p:spPr>
              <a:xfrm>
                <a:off x="8110596" y="266986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6" name="Freeform: Shape 1045">
                <a:extLst>
                  <a:ext uri="{FF2B5EF4-FFF2-40B4-BE49-F238E27FC236}">
                    <a16:creationId xmlns:a16="http://schemas.microsoft.com/office/drawing/2014/main" id="{3737B517-91E8-FFBF-F8A2-8DD78CD3AECA}"/>
                  </a:ext>
                </a:extLst>
              </p:cNvPr>
              <p:cNvSpPr/>
              <p:nvPr/>
            </p:nvSpPr>
            <p:spPr>
              <a:xfrm>
                <a:off x="8131625" y="266986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7" name="Freeform: Shape 1046">
                <a:extLst>
                  <a:ext uri="{FF2B5EF4-FFF2-40B4-BE49-F238E27FC236}">
                    <a16:creationId xmlns:a16="http://schemas.microsoft.com/office/drawing/2014/main" id="{FA8AE407-EB88-0F8A-C203-0458839D09C5}"/>
                  </a:ext>
                </a:extLst>
              </p:cNvPr>
              <p:cNvSpPr/>
              <p:nvPr/>
            </p:nvSpPr>
            <p:spPr>
              <a:xfrm>
                <a:off x="8169883" y="2700774"/>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8" name="Freeform: Shape 1047">
                <a:extLst>
                  <a:ext uri="{FF2B5EF4-FFF2-40B4-BE49-F238E27FC236}">
                    <a16:creationId xmlns:a16="http://schemas.microsoft.com/office/drawing/2014/main" id="{30CF1E69-2DB9-E502-EB8C-66F9D0ED00F5}"/>
                  </a:ext>
                </a:extLst>
              </p:cNvPr>
              <p:cNvSpPr/>
              <p:nvPr/>
            </p:nvSpPr>
            <p:spPr>
              <a:xfrm>
                <a:off x="8215108" y="2700774"/>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9" name="Freeform: Shape 1048">
                <a:extLst>
                  <a:ext uri="{FF2B5EF4-FFF2-40B4-BE49-F238E27FC236}">
                    <a16:creationId xmlns:a16="http://schemas.microsoft.com/office/drawing/2014/main" id="{6F29133F-81BB-EB94-FB9B-BA62A3D2B62E}"/>
                  </a:ext>
                </a:extLst>
              </p:cNvPr>
              <p:cNvSpPr/>
              <p:nvPr/>
            </p:nvSpPr>
            <p:spPr>
              <a:xfrm>
                <a:off x="8225749" y="2700774"/>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0" name="Freeform: Shape 1049">
                <a:extLst>
                  <a:ext uri="{FF2B5EF4-FFF2-40B4-BE49-F238E27FC236}">
                    <a16:creationId xmlns:a16="http://schemas.microsoft.com/office/drawing/2014/main" id="{191FE0F5-B072-1F98-3322-5DF14BD767B2}"/>
                  </a:ext>
                </a:extLst>
              </p:cNvPr>
              <p:cNvSpPr/>
              <p:nvPr/>
            </p:nvSpPr>
            <p:spPr>
              <a:xfrm>
                <a:off x="8259953" y="2767915"/>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1" name="Freeform: Shape 1050">
                <a:extLst>
                  <a:ext uri="{FF2B5EF4-FFF2-40B4-BE49-F238E27FC236}">
                    <a16:creationId xmlns:a16="http://schemas.microsoft.com/office/drawing/2014/main" id="{13529408-C021-BA0F-B154-579861C1B8FF}"/>
                  </a:ext>
                </a:extLst>
              </p:cNvPr>
              <p:cNvSpPr/>
              <p:nvPr/>
            </p:nvSpPr>
            <p:spPr>
              <a:xfrm>
                <a:off x="8270087" y="2767915"/>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2" name="Freeform: Shape 1051">
                <a:extLst>
                  <a:ext uri="{FF2B5EF4-FFF2-40B4-BE49-F238E27FC236}">
                    <a16:creationId xmlns:a16="http://schemas.microsoft.com/office/drawing/2014/main" id="{AF78EABD-2ECC-9CDD-EA5C-704967FA1464}"/>
                  </a:ext>
                </a:extLst>
              </p:cNvPr>
              <p:cNvSpPr/>
              <p:nvPr/>
            </p:nvSpPr>
            <p:spPr>
              <a:xfrm>
                <a:off x="8336848" y="2806172"/>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3" name="Freeform: Shape 1052">
                <a:extLst>
                  <a:ext uri="{FF2B5EF4-FFF2-40B4-BE49-F238E27FC236}">
                    <a16:creationId xmlns:a16="http://schemas.microsoft.com/office/drawing/2014/main" id="{A2100498-EC2C-66F6-050D-8699EF6D35D0}"/>
                  </a:ext>
                </a:extLst>
              </p:cNvPr>
              <p:cNvSpPr/>
              <p:nvPr/>
            </p:nvSpPr>
            <p:spPr>
              <a:xfrm>
                <a:off x="8424385"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4" name="Freeform: Shape 1053">
                <a:extLst>
                  <a:ext uri="{FF2B5EF4-FFF2-40B4-BE49-F238E27FC236}">
                    <a16:creationId xmlns:a16="http://schemas.microsoft.com/office/drawing/2014/main" id="{10F66796-4FAF-1417-8C42-6979D7455C71}"/>
                  </a:ext>
                </a:extLst>
              </p:cNvPr>
              <p:cNvSpPr/>
              <p:nvPr/>
            </p:nvSpPr>
            <p:spPr>
              <a:xfrm>
                <a:off x="8575516"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5" name="Freeform: Shape 1054">
                <a:extLst>
                  <a:ext uri="{FF2B5EF4-FFF2-40B4-BE49-F238E27FC236}">
                    <a16:creationId xmlns:a16="http://schemas.microsoft.com/office/drawing/2014/main" id="{1F06D667-85D7-4B92-0CFA-FB3831F541DE}"/>
                  </a:ext>
                </a:extLst>
              </p:cNvPr>
              <p:cNvSpPr/>
              <p:nvPr/>
            </p:nvSpPr>
            <p:spPr>
              <a:xfrm>
                <a:off x="8628215"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6" name="Freeform: Shape 1055">
                <a:extLst>
                  <a:ext uri="{FF2B5EF4-FFF2-40B4-BE49-F238E27FC236}">
                    <a16:creationId xmlns:a16="http://schemas.microsoft.com/office/drawing/2014/main" id="{2ABAF105-C891-E3F8-A128-F499AE98B492}"/>
                  </a:ext>
                </a:extLst>
              </p:cNvPr>
              <p:cNvSpPr/>
              <p:nvPr/>
            </p:nvSpPr>
            <p:spPr>
              <a:xfrm>
                <a:off x="8635310"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dirty="0">
                  <a:latin typeface="+mn-lt"/>
                </a:endParaRPr>
              </a:p>
            </p:txBody>
          </p:sp>
          <p:sp>
            <p:nvSpPr>
              <p:cNvPr id="1057" name="Freeform: Shape 1056">
                <a:extLst>
                  <a:ext uri="{FF2B5EF4-FFF2-40B4-BE49-F238E27FC236}">
                    <a16:creationId xmlns:a16="http://schemas.microsoft.com/office/drawing/2014/main" id="{C9C09BF3-C519-A29C-0A7F-1A63BC22F563}"/>
                  </a:ext>
                </a:extLst>
              </p:cNvPr>
              <p:cNvSpPr/>
              <p:nvPr/>
            </p:nvSpPr>
            <p:spPr>
              <a:xfrm>
                <a:off x="8655452"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8" name="Freeform: Shape 1057">
                <a:extLst>
                  <a:ext uri="{FF2B5EF4-FFF2-40B4-BE49-F238E27FC236}">
                    <a16:creationId xmlns:a16="http://schemas.microsoft.com/office/drawing/2014/main" id="{A1047700-AEF4-F221-6020-1871F896BE95}"/>
                  </a:ext>
                </a:extLst>
              </p:cNvPr>
              <p:cNvSpPr/>
              <p:nvPr/>
            </p:nvSpPr>
            <p:spPr>
              <a:xfrm>
                <a:off x="8701184" y="29006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9" name="Freeform: Shape 1058">
                <a:extLst>
                  <a:ext uri="{FF2B5EF4-FFF2-40B4-BE49-F238E27FC236}">
                    <a16:creationId xmlns:a16="http://schemas.microsoft.com/office/drawing/2014/main" id="{F11D8E2D-6E4B-E9DA-84B4-47B147FC52C7}"/>
                  </a:ext>
                </a:extLst>
              </p:cNvPr>
              <p:cNvSpPr/>
              <p:nvPr/>
            </p:nvSpPr>
            <p:spPr>
              <a:xfrm>
                <a:off x="8724873" y="295819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0" name="Freeform: Shape 1059">
                <a:extLst>
                  <a:ext uri="{FF2B5EF4-FFF2-40B4-BE49-F238E27FC236}">
                    <a16:creationId xmlns:a16="http://schemas.microsoft.com/office/drawing/2014/main" id="{D08B1DB0-086C-8F4D-A65F-283720ECD5E4}"/>
                  </a:ext>
                </a:extLst>
              </p:cNvPr>
              <p:cNvSpPr/>
              <p:nvPr/>
            </p:nvSpPr>
            <p:spPr>
              <a:xfrm>
                <a:off x="8805316" y="295819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1" name="Freeform: Shape 1060">
                <a:extLst>
                  <a:ext uri="{FF2B5EF4-FFF2-40B4-BE49-F238E27FC236}">
                    <a16:creationId xmlns:a16="http://schemas.microsoft.com/office/drawing/2014/main" id="{1C1EA476-2FBC-9891-4E0F-D67FA24DBF8F}"/>
                  </a:ext>
                </a:extLst>
              </p:cNvPr>
              <p:cNvSpPr/>
              <p:nvPr/>
            </p:nvSpPr>
            <p:spPr>
              <a:xfrm>
                <a:off x="8848388" y="295819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2" name="Freeform: Shape 1061">
                <a:extLst>
                  <a:ext uri="{FF2B5EF4-FFF2-40B4-BE49-F238E27FC236}">
                    <a16:creationId xmlns:a16="http://schemas.microsoft.com/office/drawing/2014/main" id="{A406A5C5-2999-2C8B-4768-AEA2E1F529EF}"/>
                  </a:ext>
                </a:extLst>
              </p:cNvPr>
              <p:cNvSpPr/>
              <p:nvPr/>
            </p:nvSpPr>
            <p:spPr>
              <a:xfrm>
                <a:off x="8886139" y="295819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3" name="Freeform: Shape 1062">
                <a:extLst>
                  <a:ext uri="{FF2B5EF4-FFF2-40B4-BE49-F238E27FC236}">
                    <a16:creationId xmlns:a16="http://schemas.microsoft.com/office/drawing/2014/main" id="{E9406528-1032-4978-7501-E00CA99E4D39}"/>
                  </a:ext>
                </a:extLst>
              </p:cNvPr>
              <p:cNvSpPr/>
              <p:nvPr/>
            </p:nvSpPr>
            <p:spPr>
              <a:xfrm>
                <a:off x="9411739" y="3048387"/>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4" name="Freeform: Shape 1063">
                <a:extLst>
                  <a:ext uri="{FF2B5EF4-FFF2-40B4-BE49-F238E27FC236}">
                    <a16:creationId xmlns:a16="http://schemas.microsoft.com/office/drawing/2014/main" id="{AADC9162-846E-A8F7-DC3E-0DED3666BBD0}"/>
                  </a:ext>
                </a:extLst>
              </p:cNvPr>
              <p:cNvSpPr/>
              <p:nvPr/>
            </p:nvSpPr>
            <p:spPr>
              <a:xfrm>
                <a:off x="9685118" y="3159360"/>
                <a:ext cx="12668" cy="29643"/>
              </a:xfrm>
              <a:custGeom>
                <a:avLst/>
                <a:gdLst>
                  <a:gd name="connsiteX0" fmla="*/ 0 w 12668"/>
                  <a:gd name="connsiteY0" fmla="*/ 29643 h 29643"/>
                  <a:gd name="connsiteX1" fmla="*/ 0 w 12668"/>
                  <a:gd name="connsiteY1" fmla="*/ 0 h 29643"/>
                </a:gdLst>
                <a:ahLst/>
                <a:cxnLst>
                  <a:cxn ang="0">
                    <a:pos x="connsiteX0" y="connsiteY0"/>
                  </a:cxn>
                  <a:cxn ang="0">
                    <a:pos x="connsiteX1" y="connsiteY1"/>
                  </a:cxn>
                </a:cxnLst>
                <a:rect l="l" t="t" r="r" b="b"/>
                <a:pathLst>
                  <a:path w="12668" h="29643">
                    <a:moveTo>
                      <a:pt x="0" y="29643"/>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5" name="Freeform: Shape 1064">
                <a:extLst>
                  <a:ext uri="{FF2B5EF4-FFF2-40B4-BE49-F238E27FC236}">
                    <a16:creationId xmlns:a16="http://schemas.microsoft.com/office/drawing/2014/main" id="{F2A45B29-88CF-3FE7-FF91-7E0FE2676DBA}"/>
                  </a:ext>
                </a:extLst>
              </p:cNvPr>
              <p:cNvSpPr/>
              <p:nvPr/>
            </p:nvSpPr>
            <p:spPr>
              <a:xfrm>
                <a:off x="9721982" y="3159360"/>
                <a:ext cx="12668" cy="29643"/>
              </a:xfrm>
              <a:custGeom>
                <a:avLst/>
                <a:gdLst>
                  <a:gd name="connsiteX0" fmla="*/ 0 w 12668"/>
                  <a:gd name="connsiteY0" fmla="*/ 29643 h 29643"/>
                  <a:gd name="connsiteX1" fmla="*/ 0 w 12668"/>
                  <a:gd name="connsiteY1" fmla="*/ 0 h 29643"/>
                </a:gdLst>
                <a:ahLst/>
                <a:cxnLst>
                  <a:cxn ang="0">
                    <a:pos x="connsiteX0" y="connsiteY0"/>
                  </a:cxn>
                  <a:cxn ang="0">
                    <a:pos x="connsiteX1" y="connsiteY1"/>
                  </a:cxn>
                </a:cxnLst>
                <a:rect l="l" t="t" r="r" b="b"/>
                <a:pathLst>
                  <a:path w="12668" h="29643">
                    <a:moveTo>
                      <a:pt x="0" y="29643"/>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6" name="Freeform: Shape 1065">
                <a:extLst>
                  <a:ext uri="{FF2B5EF4-FFF2-40B4-BE49-F238E27FC236}">
                    <a16:creationId xmlns:a16="http://schemas.microsoft.com/office/drawing/2014/main" id="{52AE2A5A-2D4C-3889-442B-4A5C3A5EFF64}"/>
                  </a:ext>
                </a:extLst>
              </p:cNvPr>
              <p:cNvSpPr/>
              <p:nvPr/>
            </p:nvSpPr>
            <p:spPr>
              <a:xfrm>
                <a:off x="9739210" y="3159360"/>
                <a:ext cx="12668" cy="29643"/>
              </a:xfrm>
              <a:custGeom>
                <a:avLst/>
                <a:gdLst>
                  <a:gd name="connsiteX0" fmla="*/ 0 w 12668"/>
                  <a:gd name="connsiteY0" fmla="*/ 29643 h 29643"/>
                  <a:gd name="connsiteX1" fmla="*/ 0 w 12668"/>
                  <a:gd name="connsiteY1" fmla="*/ 0 h 29643"/>
                </a:gdLst>
                <a:ahLst/>
                <a:cxnLst>
                  <a:cxn ang="0">
                    <a:pos x="connsiteX0" y="connsiteY0"/>
                  </a:cxn>
                  <a:cxn ang="0">
                    <a:pos x="connsiteX1" y="connsiteY1"/>
                  </a:cxn>
                </a:cxnLst>
                <a:rect l="l" t="t" r="r" b="b"/>
                <a:pathLst>
                  <a:path w="12668" h="29643">
                    <a:moveTo>
                      <a:pt x="0" y="29643"/>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grpSp>
        <p:sp>
          <p:nvSpPr>
            <p:cNvPr id="37" name="Freeform: Shape 36">
              <a:extLst>
                <a:ext uri="{FF2B5EF4-FFF2-40B4-BE49-F238E27FC236}">
                  <a16:creationId xmlns:a16="http://schemas.microsoft.com/office/drawing/2014/main" id="{536DAA91-0942-9A02-2235-B0C8E6D1BC56}"/>
                </a:ext>
              </a:extLst>
            </p:cNvPr>
            <p:cNvSpPr/>
            <p:nvPr/>
          </p:nvSpPr>
          <p:spPr>
            <a:xfrm>
              <a:off x="6971060"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38" name="Freeform: Shape 37">
              <a:extLst>
                <a:ext uri="{FF2B5EF4-FFF2-40B4-BE49-F238E27FC236}">
                  <a16:creationId xmlns:a16="http://schemas.microsoft.com/office/drawing/2014/main" id="{55A3605E-3425-52CE-5B4A-085D72F67CBC}"/>
                </a:ext>
              </a:extLst>
            </p:cNvPr>
            <p:cNvSpPr/>
            <p:nvPr/>
          </p:nvSpPr>
          <p:spPr>
            <a:xfrm>
              <a:off x="7392655"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39" name="Freeform: Shape 38">
              <a:extLst>
                <a:ext uri="{FF2B5EF4-FFF2-40B4-BE49-F238E27FC236}">
                  <a16:creationId xmlns:a16="http://schemas.microsoft.com/office/drawing/2014/main" id="{8AE78002-CDA6-1476-DCDD-4CCCEBBBE3F9}"/>
                </a:ext>
              </a:extLst>
            </p:cNvPr>
            <p:cNvSpPr/>
            <p:nvPr/>
          </p:nvSpPr>
          <p:spPr>
            <a:xfrm>
              <a:off x="7811844"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40" name="Freeform: Shape 39">
              <a:extLst>
                <a:ext uri="{FF2B5EF4-FFF2-40B4-BE49-F238E27FC236}">
                  <a16:creationId xmlns:a16="http://schemas.microsoft.com/office/drawing/2014/main" id="{4A4493A3-D924-1B0B-65D4-08570EA0CD86}"/>
                </a:ext>
              </a:extLst>
            </p:cNvPr>
            <p:cNvSpPr/>
            <p:nvPr/>
          </p:nvSpPr>
          <p:spPr>
            <a:xfrm>
              <a:off x="8227105"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41" name="Freeform: Shape 40">
              <a:extLst>
                <a:ext uri="{FF2B5EF4-FFF2-40B4-BE49-F238E27FC236}">
                  <a16:creationId xmlns:a16="http://schemas.microsoft.com/office/drawing/2014/main" id="{06C04FA7-ACF0-3497-32BB-7C00EA6952A4}"/>
                </a:ext>
              </a:extLst>
            </p:cNvPr>
            <p:cNvSpPr/>
            <p:nvPr/>
          </p:nvSpPr>
          <p:spPr>
            <a:xfrm>
              <a:off x="8643127"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42" name="Freeform: Shape 41">
              <a:extLst>
                <a:ext uri="{FF2B5EF4-FFF2-40B4-BE49-F238E27FC236}">
                  <a16:creationId xmlns:a16="http://schemas.microsoft.com/office/drawing/2014/main" id="{F9FEA0C6-1E94-F46D-B189-014561CCF367}"/>
                </a:ext>
              </a:extLst>
            </p:cNvPr>
            <p:cNvSpPr/>
            <p:nvPr/>
          </p:nvSpPr>
          <p:spPr>
            <a:xfrm>
              <a:off x="9059655"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43" name="Freeform: Shape 42">
              <a:extLst>
                <a:ext uri="{FF2B5EF4-FFF2-40B4-BE49-F238E27FC236}">
                  <a16:creationId xmlns:a16="http://schemas.microsoft.com/office/drawing/2014/main" id="{38D32348-DE60-8DB0-A034-063F719D4ADC}"/>
                </a:ext>
              </a:extLst>
            </p:cNvPr>
            <p:cNvSpPr/>
            <p:nvPr/>
          </p:nvSpPr>
          <p:spPr>
            <a:xfrm>
              <a:off x="9479476"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50" name="Freeform: Shape 49">
              <a:extLst>
                <a:ext uri="{FF2B5EF4-FFF2-40B4-BE49-F238E27FC236}">
                  <a16:creationId xmlns:a16="http://schemas.microsoft.com/office/drawing/2014/main" id="{C432E4D1-C7C9-F1B8-7952-9A9B1D9B270F}"/>
                </a:ext>
              </a:extLst>
            </p:cNvPr>
            <p:cNvSpPr/>
            <p:nvPr/>
          </p:nvSpPr>
          <p:spPr>
            <a:xfrm>
              <a:off x="9894484"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53" name="Freeform: Shape 52">
              <a:extLst>
                <a:ext uri="{FF2B5EF4-FFF2-40B4-BE49-F238E27FC236}">
                  <a16:creationId xmlns:a16="http://schemas.microsoft.com/office/drawing/2014/main" id="{601B7255-F595-6E4B-1CD3-60F2F478BF51}"/>
                </a:ext>
              </a:extLst>
            </p:cNvPr>
            <p:cNvSpPr/>
            <p:nvPr/>
          </p:nvSpPr>
          <p:spPr>
            <a:xfrm>
              <a:off x="6908100" y="2339551"/>
              <a:ext cx="2995379" cy="1125436"/>
            </a:xfrm>
            <a:custGeom>
              <a:avLst/>
              <a:gdLst>
                <a:gd name="connsiteX0" fmla="*/ 2995379 w 2995379"/>
                <a:gd name="connsiteY0" fmla="*/ 1125437 h 1125436"/>
                <a:gd name="connsiteX1" fmla="*/ 62834 w 2995379"/>
                <a:gd name="connsiteY1" fmla="*/ 1125437 h 1125436"/>
                <a:gd name="connsiteX2" fmla="*/ 62834 w 2995379"/>
                <a:gd name="connsiteY2" fmla="*/ 0 h 1125436"/>
                <a:gd name="connsiteX3" fmla="*/ 0 w 2995379"/>
                <a:gd name="connsiteY3" fmla="*/ 0 h 1125436"/>
              </a:gdLst>
              <a:ahLst/>
              <a:cxnLst>
                <a:cxn ang="0">
                  <a:pos x="connsiteX0" y="connsiteY0"/>
                </a:cxn>
                <a:cxn ang="0">
                  <a:pos x="connsiteX1" y="connsiteY1"/>
                </a:cxn>
                <a:cxn ang="0">
                  <a:pos x="connsiteX2" y="connsiteY2"/>
                </a:cxn>
                <a:cxn ang="0">
                  <a:pos x="connsiteX3" y="connsiteY3"/>
                </a:cxn>
              </a:cxnLst>
              <a:rect l="l" t="t" r="r" b="b"/>
              <a:pathLst>
                <a:path w="2995379" h="1125436">
                  <a:moveTo>
                    <a:pt x="2995379" y="1125437"/>
                  </a:moveTo>
                  <a:lnTo>
                    <a:pt x="62834" y="1125437"/>
                  </a:lnTo>
                  <a:lnTo>
                    <a:pt x="62834" y="0"/>
                  </a:lnTo>
                  <a:lnTo>
                    <a:pt x="0" y="0"/>
                  </a:lnTo>
                </a:path>
              </a:pathLst>
            </a:custGeom>
            <a:noFill/>
            <a:ln w="18984" cap="flat">
              <a:solidFill>
                <a:srgbClr val="000000"/>
              </a:solidFill>
              <a:prstDash val="solid"/>
              <a:miter/>
            </a:ln>
          </p:spPr>
          <p:txBody>
            <a:bodyPr rtlCol="0" anchor="ctr"/>
            <a:lstStyle/>
            <a:p>
              <a:pPr rtl="0"/>
              <a:endParaRPr lang="en-IN" sz="1100">
                <a:latin typeface="+mn-lt"/>
              </a:endParaRPr>
            </a:p>
          </p:txBody>
        </p:sp>
        <p:sp>
          <p:nvSpPr>
            <p:cNvPr id="61" name="Freeform: Shape 60">
              <a:extLst>
                <a:ext uri="{FF2B5EF4-FFF2-40B4-BE49-F238E27FC236}">
                  <a16:creationId xmlns:a16="http://schemas.microsoft.com/office/drawing/2014/main" id="{237373FC-3F45-6FFA-5B68-E54604F4E85C}"/>
                </a:ext>
              </a:extLst>
            </p:cNvPr>
            <p:cNvSpPr/>
            <p:nvPr/>
          </p:nvSpPr>
          <p:spPr>
            <a:xfrm>
              <a:off x="6908099" y="2571378"/>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05" name="Freeform: Shape 904">
              <a:extLst>
                <a:ext uri="{FF2B5EF4-FFF2-40B4-BE49-F238E27FC236}">
                  <a16:creationId xmlns:a16="http://schemas.microsoft.com/office/drawing/2014/main" id="{86431C60-299F-ADA4-5502-985E9E2D34D1}"/>
                </a:ext>
              </a:extLst>
            </p:cNvPr>
            <p:cNvSpPr/>
            <p:nvPr/>
          </p:nvSpPr>
          <p:spPr>
            <a:xfrm>
              <a:off x="6908099" y="2794464"/>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06" name="Freeform: Shape 905">
              <a:extLst>
                <a:ext uri="{FF2B5EF4-FFF2-40B4-BE49-F238E27FC236}">
                  <a16:creationId xmlns:a16="http://schemas.microsoft.com/office/drawing/2014/main" id="{9ABD8D5E-E053-AF92-3434-252DC2E1DE9F}"/>
                </a:ext>
              </a:extLst>
            </p:cNvPr>
            <p:cNvSpPr/>
            <p:nvPr/>
          </p:nvSpPr>
          <p:spPr>
            <a:xfrm>
              <a:off x="6908099" y="3017550"/>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07" name="Freeform: Shape 906">
              <a:extLst>
                <a:ext uri="{FF2B5EF4-FFF2-40B4-BE49-F238E27FC236}">
                  <a16:creationId xmlns:a16="http://schemas.microsoft.com/office/drawing/2014/main" id="{0227E024-AD68-0A39-33D6-D80EF92F042E}"/>
                </a:ext>
              </a:extLst>
            </p:cNvPr>
            <p:cNvSpPr/>
            <p:nvPr/>
          </p:nvSpPr>
          <p:spPr>
            <a:xfrm>
              <a:off x="6908099" y="3240635"/>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08" name="Freeform: Shape 907">
              <a:extLst>
                <a:ext uri="{FF2B5EF4-FFF2-40B4-BE49-F238E27FC236}">
                  <a16:creationId xmlns:a16="http://schemas.microsoft.com/office/drawing/2014/main" id="{EEEA4CAA-D3CD-EDBE-04E6-01AF6B966BF6}"/>
                </a:ext>
              </a:extLst>
            </p:cNvPr>
            <p:cNvSpPr/>
            <p:nvPr/>
          </p:nvSpPr>
          <p:spPr>
            <a:xfrm>
              <a:off x="6908099" y="3464988"/>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grpSp>
          <p:nvGrpSpPr>
            <p:cNvPr id="909" name="Group 908">
              <a:extLst>
                <a:ext uri="{FF2B5EF4-FFF2-40B4-BE49-F238E27FC236}">
                  <a16:creationId xmlns:a16="http://schemas.microsoft.com/office/drawing/2014/main" id="{212521C8-9B9A-C3B4-F380-CE99BAC2FE54}"/>
                </a:ext>
              </a:extLst>
            </p:cNvPr>
            <p:cNvGrpSpPr/>
            <p:nvPr/>
          </p:nvGrpSpPr>
          <p:grpSpPr>
            <a:xfrm>
              <a:off x="6675303" y="2277720"/>
              <a:ext cx="204081" cy="1235566"/>
              <a:chOff x="3428188" y="2356647"/>
              <a:chExt cx="204081" cy="1235566"/>
            </a:xfrm>
          </p:grpSpPr>
          <p:sp>
            <p:nvSpPr>
              <p:cNvPr id="941" name="TextBox 940">
                <a:extLst>
                  <a:ext uri="{FF2B5EF4-FFF2-40B4-BE49-F238E27FC236}">
                    <a16:creationId xmlns:a16="http://schemas.microsoft.com/office/drawing/2014/main" id="{02620C9B-8B11-7E26-9130-0612B7158EB7}"/>
                  </a:ext>
                </a:extLst>
              </p:cNvPr>
              <p:cNvSpPr txBox="1"/>
              <p:nvPr/>
            </p:nvSpPr>
            <p:spPr>
              <a:xfrm>
                <a:off x="3428188" y="2356647"/>
                <a:ext cx="204081" cy="110826"/>
              </a:xfrm>
              <a:prstGeom prst="rect">
                <a:avLst/>
              </a:prstGeom>
              <a:noFill/>
            </p:spPr>
            <p:txBody>
              <a:bodyPr wrap="none" lIns="0" tIns="0" rIns="0" bIns="0" rtlCol="0">
                <a:spAutoFit/>
              </a:bodyPr>
              <a:lstStyle/>
              <a:p>
                <a:pPr algn="r" rtl="0"/>
                <a:r>
                  <a:rPr lang="ja-jp" sz="1100">
                    <a:solidFill>
                      <a:srgbClr val="000000"/>
                    </a:solidFill>
                    <a:latin typeface="+mn-lt"/>
                  </a:rPr>
                  <a:t>1.0</a:t>
                </a:r>
                <a:endParaRPr lang="en-IN" sz="1100" dirty="0">
                  <a:solidFill>
                    <a:srgbClr val="000000"/>
                  </a:solidFill>
                  <a:latin typeface="+mn-lt"/>
                </a:endParaRPr>
              </a:p>
            </p:txBody>
          </p:sp>
          <p:sp>
            <p:nvSpPr>
              <p:cNvPr id="942" name="TextBox 941">
                <a:extLst>
                  <a:ext uri="{FF2B5EF4-FFF2-40B4-BE49-F238E27FC236}">
                    <a16:creationId xmlns:a16="http://schemas.microsoft.com/office/drawing/2014/main" id="{DB97EDD7-754A-7B8E-892F-074DDCDF6FBB}"/>
                  </a:ext>
                </a:extLst>
              </p:cNvPr>
              <p:cNvSpPr txBox="1"/>
              <p:nvPr/>
            </p:nvSpPr>
            <p:spPr>
              <a:xfrm>
                <a:off x="3428189" y="2588569"/>
                <a:ext cx="204080" cy="110826"/>
              </a:xfrm>
              <a:prstGeom prst="rect">
                <a:avLst/>
              </a:prstGeom>
              <a:noFill/>
            </p:spPr>
            <p:txBody>
              <a:bodyPr wrap="none" lIns="0" tIns="0" rIns="0" bIns="0" rtlCol="0">
                <a:spAutoFit/>
              </a:bodyPr>
              <a:lstStyle/>
              <a:p>
                <a:pPr algn="r" rtl="0"/>
                <a:r>
                  <a:rPr lang="ja-jp" sz="1100">
                    <a:solidFill>
                      <a:srgbClr val="000000"/>
                    </a:solidFill>
                    <a:latin typeface="+mn-lt"/>
                  </a:rPr>
                  <a:t>0.8</a:t>
                </a:r>
                <a:endParaRPr lang="en-IN" sz="1100" dirty="0">
                  <a:solidFill>
                    <a:srgbClr val="000000"/>
                  </a:solidFill>
                  <a:latin typeface="+mn-lt"/>
                </a:endParaRPr>
              </a:p>
            </p:txBody>
          </p:sp>
          <p:sp>
            <p:nvSpPr>
              <p:cNvPr id="943" name="TextBox 942">
                <a:extLst>
                  <a:ext uri="{FF2B5EF4-FFF2-40B4-BE49-F238E27FC236}">
                    <a16:creationId xmlns:a16="http://schemas.microsoft.com/office/drawing/2014/main" id="{CAA8AB57-BB4C-AB16-E6E8-16299864AFFB}"/>
                  </a:ext>
                </a:extLst>
              </p:cNvPr>
              <p:cNvSpPr txBox="1"/>
              <p:nvPr/>
            </p:nvSpPr>
            <p:spPr>
              <a:xfrm>
                <a:off x="3428189" y="2809390"/>
                <a:ext cx="204080" cy="110826"/>
              </a:xfrm>
              <a:prstGeom prst="rect">
                <a:avLst/>
              </a:prstGeom>
              <a:noFill/>
            </p:spPr>
            <p:txBody>
              <a:bodyPr wrap="none" lIns="0" tIns="0" rIns="0" bIns="0" rtlCol="0">
                <a:spAutoFit/>
              </a:bodyPr>
              <a:lstStyle/>
              <a:p>
                <a:pPr algn="r" rtl="0"/>
                <a:r>
                  <a:rPr lang="ja-jp" sz="1100">
                    <a:solidFill>
                      <a:srgbClr val="000000"/>
                    </a:solidFill>
                    <a:latin typeface="+mn-lt"/>
                  </a:rPr>
                  <a:t>0.6</a:t>
                </a:r>
                <a:endParaRPr lang="en-IN" sz="1100" dirty="0">
                  <a:solidFill>
                    <a:srgbClr val="000000"/>
                  </a:solidFill>
                  <a:latin typeface="+mn-lt"/>
                </a:endParaRPr>
              </a:p>
            </p:txBody>
          </p:sp>
          <p:sp>
            <p:nvSpPr>
              <p:cNvPr id="944" name="TextBox 943">
                <a:extLst>
                  <a:ext uri="{FF2B5EF4-FFF2-40B4-BE49-F238E27FC236}">
                    <a16:creationId xmlns:a16="http://schemas.microsoft.com/office/drawing/2014/main" id="{D5853A68-88A9-70FA-08C0-2B814688514F}"/>
                  </a:ext>
                </a:extLst>
              </p:cNvPr>
              <p:cNvSpPr txBox="1"/>
              <p:nvPr/>
            </p:nvSpPr>
            <p:spPr>
              <a:xfrm>
                <a:off x="3428189" y="3034182"/>
                <a:ext cx="204080" cy="110826"/>
              </a:xfrm>
              <a:prstGeom prst="rect">
                <a:avLst/>
              </a:prstGeom>
              <a:noFill/>
            </p:spPr>
            <p:txBody>
              <a:bodyPr wrap="none" lIns="0" tIns="0" rIns="0" bIns="0" rtlCol="0">
                <a:spAutoFit/>
              </a:bodyPr>
              <a:lstStyle/>
              <a:p>
                <a:pPr algn="r" rtl="0"/>
                <a:r>
                  <a:rPr lang="ja-jp" sz="1100">
                    <a:solidFill>
                      <a:srgbClr val="000000"/>
                    </a:solidFill>
                    <a:latin typeface="+mn-lt"/>
                  </a:rPr>
                  <a:t>0.4</a:t>
                </a:r>
                <a:endParaRPr lang="en-IN" sz="1100" dirty="0">
                  <a:solidFill>
                    <a:srgbClr val="000000"/>
                  </a:solidFill>
                  <a:latin typeface="+mn-lt"/>
                </a:endParaRPr>
              </a:p>
            </p:txBody>
          </p:sp>
          <p:sp>
            <p:nvSpPr>
              <p:cNvPr id="945" name="TextBox 944">
                <a:extLst>
                  <a:ext uri="{FF2B5EF4-FFF2-40B4-BE49-F238E27FC236}">
                    <a16:creationId xmlns:a16="http://schemas.microsoft.com/office/drawing/2014/main" id="{38F7C16E-9513-A3AD-A90E-A4E202A063E0}"/>
                  </a:ext>
                </a:extLst>
              </p:cNvPr>
              <p:cNvSpPr txBox="1"/>
              <p:nvPr/>
            </p:nvSpPr>
            <p:spPr>
              <a:xfrm>
                <a:off x="3428189" y="3254216"/>
                <a:ext cx="204080" cy="110826"/>
              </a:xfrm>
              <a:prstGeom prst="rect">
                <a:avLst/>
              </a:prstGeom>
              <a:noFill/>
            </p:spPr>
            <p:txBody>
              <a:bodyPr wrap="none" lIns="0" tIns="0" rIns="0" bIns="0" rtlCol="0">
                <a:spAutoFit/>
              </a:bodyPr>
              <a:lstStyle/>
              <a:p>
                <a:pPr algn="r" rtl="0"/>
                <a:r>
                  <a:rPr lang="ja-jp" sz="1100">
                    <a:solidFill>
                      <a:srgbClr val="000000"/>
                    </a:solidFill>
                    <a:latin typeface="+mn-lt"/>
                  </a:rPr>
                  <a:t>0.2</a:t>
                </a:r>
                <a:endParaRPr lang="en-IN" sz="1100" dirty="0">
                  <a:solidFill>
                    <a:srgbClr val="000000"/>
                  </a:solidFill>
                  <a:latin typeface="+mn-lt"/>
                </a:endParaRPr>
              </a:p>
            </p:txBody>
          </p:sp>
          <p:sp>
            <p:nvSpPr>
              <p:cNvPr id="946" name="TextBox 945">
                <a:extLst>
                  <a:ext uri="{FF2B5EF4-FFF2-40B4-BE49-F238E27FC236}">
                    <a16:creationId xmlns:a16="http://schemas.microsoft.com/office/drawing/2014/main" id="{CC041FEC-A0C5-F43B-9E77-60C841112A44}"/>
                  </a:ext>
                </a:extLst>
              </p:cNvPr>
              <p:cNvSpPr txBox="1"/>
              <p:nvPr/>
            </p:nvSpPr>
            <p:spPr>
              <a:xfrm>
                <a:off x="3550301" y="3481387"/>
                <a:ext cx="81968" cy="110826"/>
              </a:xfrm>
              <a:prstGeom prst="rect">
                <a:avLst/>
              </a:prstGeom>
              <a:noFill/>
            </p:spPr>
            <p:txBody>
              <a:bodyPr wrap="none" lIns="0" tIns="0" rIns="0" bIns="0" rtlCol="0">
                <a:spAutoFit/>
              </a:bodyPr>
              <a:lstStyle/>
              <a:p>
                <a:pPr algn="r" rtl="0"/>
                <a:r>
                  <a:rPr lang="ja-jp" sz="1100">
                    <a:solidFill>
                      <a:srgbClr val="000000"/>
                    </a:solidFill>
                    <a:latin typeface="+mn-lt"/>
                  </a:rPr>
                  <a:t>0</a:t>
                </a:r>
                <a:endParaRPr lang="en-IN" sz="1100" dirty="0">
                  <a:solidFill>
                    <a:srgbClr val="000000"/>
                  </a:solidFill>
                  <a:latin typeface="+mn-lt"/>
                </a:endParaRPr>
              </a:p>
            </p:txBody>
          </p:sp>
        </p:grpSp>
        <p:sp>
          <p:nvSpPr>
            <p:cNvPr id="910" name="TextBox 909">
              <a:extLst>
                <a:ext uri="{FF2B5EF4-FFF2-40B4-BE49-F238E27FC236}">
                  <a16:creationId xmlns:a16="http://schemas.microsoft.com/office/drawing/2014/main" id="{35BD7527-EBDA-B61E-A490-11FC33A8C8AC}"/>
                </a:ext>
              </a:extLst>
            </p:cNvPr>
            <p:cNvSpPr txBox="1"/>
            <p:nvPr/>
          </p:nvSpPr>
          <p:spPr>
            <a:xfrm>
              <a:off x="6970932" y="3672677"/>
              <a:ext cx="2932547" cy="110826"/>
            </a:xfrm>
            <a:prstGeom prst="rect">
              <a:avLst/>
            </a:prstGeom>
            <a:noFill/>
          </p:spPr>
          <p:txBody>
            <a:bodyPr wrap="square" lIns="0" tIns="0" rIns="0" bIns="0" rtlCol="0">
              <a:spAutoFit/>
            </a:bodyPr>
            <a:lstStyle/>
            <a:p>
              <a:pPr algn="ctr" rtl="0"/>
              <a:r>
                <a:rPr lang="ja-jp" sz="1100">
                  <a:solidFill>
                    <a:srgbClr val="000000"/>
                  </a:solidFill>
                  <a:latin typeface="+mn-lt"/>
                </a:rPr>
                <a:t>期間、月</a:t>
              </a:r>
              <a:endParaRPr lang="en-IN" sz="1100" dirty="0">
                <a:solidFill>
                  <a:srgbClr val="000000"/>
                </a:solidFill>
                <a:latin typeface="+mn-lt"/>
              </a:endParaRPr>
            </a:p>
          </p:txBody>
        </p:sp>
        <p:grpSp>
          <p:nvGrpSpPr>
            <p:cNvPr id="911" name="Group 910">
              <a:extLst>
                <a:ext uri="{FF2B5EF4-FFF2-40B4-BE49-F238E27FC236}">
                  <a16:creationId xmlns:a16="http://schemas.microsoft.com/office/drawing/2014/main" id="{C2F8CE6B-828B-2F6B-EEE3-1B9B363E7404}"/>
                </a:ext>
              </a:extLst>
            </p:cNvPr>
            <p:cNvGrpSpPr/>
            <p:nvPr/>
          </p:nvGrpSpPr>
          <p:grpSpPr>
            <a:xfrm>
              <a:off x="6929685" y="3541435"/>
              <a:ext cx="3047054" cy="110826"/>
              <a:chOff x="1177129" y="3725866"/>
              <a:chExt cx="3047054" cy="110826"/>
            </a:xfrm>
          </p:grpSpPr>
          <p:sp>
            <p:nvSpPr>
              <p:cNvPr id="933" name="TextBox 932">
                <a:extLst>
                  <a:ext uri="{FF2B5EF4-FFF2-40B4-BE49-F238E27FC236}">
                    <a16:creationId xmlns:a16="http://schemas.microsoft.com/office/drawing/2014/main" id="{F0345C6B-26C0-FAEC-0357-360B7F2472E0}"/>
                  </a:ext>
                </a:extLst>
              </p:cNvPr>
              <p:cNvSpPr txBox="1"/>
              <p:nvPr/>
            </p:nvSpPr>
            <p:spPr>
              <a:xfrm>
                <a:off x="1177129" y="3725866"/>
                <a:ext cx="81968" cy="110826"/>
              </a:xfrm>
              <a:prstGeom prst="rect">
                <a:avLst/>
              </a:prstGeom>
              <a:noFill/>
            </p:spPr>
            <p:txBody>
              <a:bodyPr wrap="none" lIns="0" tIns="0" rIns="0" bIns="0" rtlCol="0">
                <a:spAutoFit/>
              </a:bodyPr>
              <a:lstStyle/>
              <a:p>
                <a:pPr algn="ctr" rtl="0"/>
                <a:r>
                  <a:rPr lang="ja-jp" sz="1100">
                    <a:solidFill>
                      <a:srgbClr val="000000"/>
                    </a:solidFill>
                    <a:latin typeface="+mn-lt"/>
                  </a:rPr>
                  <a:t>0</a:t>
                </a:r>
                <a:endParaRPr lang="en-IN" sz="1100" dirty="0">
                  <a:solidFill>
                    <a:srgbClr val="000000"/>
                  </a:solidFill>
                  <a:latin typeface="+mn-lt"/>
                </a:endParaRPr>
              </a:p>
            </p:txBody>
          </p:sp>
          <p:sp>
            <p:nvSpPr>
              <p:cNvPr id="934" name="TextBox 933">
                <a:extLst>
                  <a:ext uri="{FF2B5EF4-FFF2-40B4-BE49-F238E27FC236}">
                    <a16:creationId xmlns:a16="http://schemas.microsoft.com/office/drawing/2014/main" id="{7C7A4176-6CE7-5712-7C0B-9218DDF50AB1}"/>
                  </a:ext>
                </a:extLst>
              </p:cNvPr>
              <p:cNvSpPr txBox="1"/>
              <p:nvPr/>
            </p:nvSpPr>
            <p:spPr>
              <a:xfrm>
                <a:off x="1599989" y="3725866"/>
                <a:ext cx="81968" cy="110826"/>
              </a:xfrm>
              <a:prstGeom prst="rect">
                <a:avLst/>
              </a:prstGeom>
              <a:noFill/>
            </p:spPr>
            <p:txBody>
              <a:bodyPr wrap="none" lIns="0" tIns="0" rIns="0" bIns="0" rtlCol="0">
                <a:spAutoFit/>
              </a:bodyPr>
              <a:lstStyle/>
              <a:p>
                <a:pPr algn="ctr" rtl="0"/>
                <a:r>
                  <a:rPr lang="ja-jp" sz="1100">
                    <a:solidFill>
                      <a:srgbClr val="000000"/>
                    </a:solidFill>
                    <a:latin typeface="+mn-lt"/>
                  </a:rPr>
                  <a:t>6</a:t>
                </a:r>
                <a:endParaRPr lang="en-IN" sz="1100" dirty="0">
                  <a:solidFill>
                    <a:srgbClr val="000000"/>
                  </a:solidFill>
                  <a:latin typeface="+mn-lt"/>
                </a:endParaRPr>
              </a:p>
            </p:txBody>
          </p:sp>
          <p:sp>
            <p:nvSpPr>
              <p:cNvPr id="935" name="TextBox 934">
                <a:extLst>
                  <a:ext uri="{FF2B5EF4-FFF2-40B4-BE49-F238E27FC236}">
                    <a16:creationId xmlns:a16="http://schemas.microsoft.com/office/drawing/2014/main" id="{68911387-DB3D-0291-9308-8403EF59E21B}"/>
                  </a:ext>
                </a:extLst>
              </p:cNvPr>
              <p:cNvSpPr txBox="1"/>
              <p:nvPr/>
            </p:nvSpPr>
            <p:spPr>
              <a:xfrm>
                <a:off x="1977000" y="3725866"/>
                <a:ext cx="163933" cy="110826"/>
              </a:xfrm>
              <a:prstGeom prst="rect">
                <a:avLst/>
              </a:prstGeom>
              <a:noFill/>
            </p:spPr>
            <p:txBody>
              <a:bodyPr wrap="none" lIns="0" tIns="0" rIns="0" bIns="0" rtlCol="0">
                <a:spAutoFit/>
              </a:bodyPr>
              <a:lstStyle/>
              <a:p>
                <a:pPr algn="ctr" rtl="0"/>
                <a:r>
                  <a:rPr lang="ja-jp" sz="1100">
                    <a:solidFill>
                      <a:srgbClr val="000000"/>
                    </a:solidFill>
                    <a:latin typeface="+mn-lt"/>
                  </a:rPr>
                  <a:t>12</a:t>
                </a:r>
                <a:endParaRPr lang="en-IN" sz="1100" dirty="0">
                  <a:solidFill>
                    <a:srgbClr val="000000"/>
                  </a:solidFill>
                  <a:latin typeface="+mn-lt"/>
                </a:endParaRPr>
              </a:p>
            </p:txBody>
          </p:sp>
          <p:sp>
            <p:nvSpPr>
              <p:cNvPr id="936" name="TextBox 935">
                <a:extLst>
                  <a:ext uri="{FF2B5EF4-FFF2-40B4-BE49-F238E27FC236}">
                    <a16:creationId xmlns:a16="http://schemas.microsoft.com/office/drawing/2014/main" id="{BBCBE978-B06F-0C98-1851-F8F27C8C139F}"/>
                  </a:ext>
                </a:extLst>
              </p:cNvPr>
              <p:cNvSpPr txBox="1"/>
              <p:nvPr/>
            </p:nvSpPr>
            <p:spPr>
              <a:xfrm>
                <a:off x="2394036" y="3725866"/>
                <a:ext cx="163933" cy="110826"/>
              </a:xfrm>
              <a:prstGeom prst="rect">
                <a:avLst/>
              </a:prstGeom>
              <a:noFill/>
            </p:spPr>
            <p:txBody>
              <a:bodyPr wrap="none" lIns="0" tIns="0" rIns="0" bIns="0" rtlCol="0">
                <a:spAutoFit/>
              </a:bodyPr>
              <a:lstStyle/>
              <a:p>
                <a:pPr algn="ctr" rtl="0"/>
                <a:r>
                  <a:rPr lang="ja-jp" sz="1100">
                    <a:solidFill>
                      <a:srgbClr val="000000"/>
                    </a:solidFill>
                    <a:latin typeface="+mn-lt"/>
                  </a:rPr>
                  <a:t>18</a:t>
                </a:r>
                <a:endParaRPr lang="en-IN" sz="1100" dirty="0">
                  <a:solidFill>
                    <a:srgbClr val="000000"/>
                  </a:solidFill>
                  <a:latin typeface="+mn-lt"/>
                </a:endParaRPr>
              </a:p>
            </p:txBody>
          </p:sp>
          <p:sp>
            <p:nvSpPr>
              <p:cNvPr id="937" name="TextBox 936">
                <a:extLst>
                  <a:ext uri="{FF2B5EF4-FFF2-40B4-BE49-F238E27FC236}">
                    <a16:creationId xmlns:a16="http://schemas.microsoft.com/office/drawing/2014/main" id="{B9B5BF92-2A1D-900C-6928-879A76779A44}"/>
                  </a:ext>
                </a:extLst>
              </p:cNvPr>
              <p:cNvSpPr txBox="1"/>
              <p:nvPr/>
            </p:nvSpPr>
            <p:spPr>
              <a:xfrm>
                <a:off x="2807503" y="3725866"/>
                <a:ext cx="163933" cy="110826"/>
              </a:xfrm>
              <a:prstGeom prst="rect">
                <a:avLst/>
              </a:prstGeom>
              <a:noFill/>
            </p:spPr>
            <p:txBody>
              <a:bodyPr wrap="none" lIns="0" tIns="0" rIns="0" bIns="0" rtlCol="0">
                <a:spAutoFit/>
              </a:bodyPr>
              <a:lstStyle/>
              <a:p>
                <a:pPr algn="ctr" rtl="0"/>
                <a:r>
                  <a:rPr lang="ja-jp" sz="1100">
                    <a:solidFill>
                      <a:srgbClr val="000000"/>
                    </a:solidFill>
                    <a:latin typeface="+mn-lt"/>
                  </a:rPr>
                  <a:t>24</a:t>
                </a:r>
                <a:endParaRPr lang="en-IN" sz="1100" dirty="0">
                  <a:solidFill>
                    <a:srgbClr val="000000"/>
                  </a:solidFill>
                  <a:latin typeface="+mn-lt"/>
                </a:endParaRPr>
              </a:p>
            </p:txBody>
          </p:sp>
          <p:sp>
            <p:nvSpPr>
              <p:cNvPr id="938" name="TextBox 937">
                <a:extLst>
                  <a:ext uri="{FF2B5EF4-FFF2-40B4-BE49-F238E27FC236}">
                    <a16:creationId xmlns:a16="http://schemas.microsoft.com/office/drawing/2014/main" id="{FFF9A6C7-CF3C-F58F-6A61-5ECE4EA03FD2}"/>
                  </a:ext>
                </a:extLst>
              </p:cNvPr>
              <p:cNvSpPr txBox="1"/>
              <p:nvPr/>
            </p:nvSpPr>
            <p:spPr>
              <a:xfrm>
                <a:off x="3223802" y="3725866"/>
                <a:ext cx="163933" cy="110826"/>
              </a:xfrm>
              <a:prstGeom prst="rect">
                <a:avLst/>
              </a:prstGeom>
              <a:noFill/>
            </p:spPr>
            <p:txBody>
              <a:bodyPr wrap="none" lIns="0" tIns="0" rIns="0" bIns="0" rtlCol="0">
                <a:spAutoFit/>
              </a:bodyPr>
              <a:lstStyle/>
              <a:p>
                <a:pPr algn="ctr" rtl="0"/>
                <a:r>
                  <a:rPr lang="ja-jp" sz="1100">
                    <a:solidFill>
                      <a:srgbClr val="000000"/>
                    </a:solidFill>
                    <a:latin typeface="+mn-lt"/>
                  </a:rPr>
                  <a:t>30</a:t>
                </a:r>
                <a:endParaRPr lang="en-IN" sz="1100" dirty="0">
                  <a:solidFill>
                    <a:srgbClr val="000000"/>
                  </a:solidFill>
                  <a:latin typeface="+mn-lt"/>
                </a:endParaRPr>
              </a:p>
            </p:txBody>
          </p:sp>
          <p:sp>
            <p:nvSpPr>
              <p:cNvPr id="939" name="TextBox 938">
                <a:extLst>
                  <a:ext uri="{FF2B5EF4-FFF2-40B4-BE49-F238E27FC236}">
                    <a16:creationId xmlns:a16="http://schemas.microsoft.com/office/drawing/2014/main" id="{AA76924E-4FCE-2B3F-79F8-E8D9E6886556}"/>
                  </a:ext>
                </a:extLst>
              </p:cNvPr>
              <p:cNvSpPr txBox="1"/>
              <p:nvPr/>
            </p:nvSpPr>
            <p:spPr>
              <a:xfrm>
                <a:off x="3644406" y="3725866"/>
                <a:ext cx="163933" cy="110826"/>
              </a:xfrm>
              <a:prstGeom prst="rect">
                <a:avLst/>
              </a:prstGeom>
              <a:noFill/>
            </p:spPr>
            <p:txBody>
              <a:bodyPr wrap="none" lIns="0" tIns="0" rIns="0" bIns="0" rtlCol="0">
                <a:spAutoFit/>
              </a:bodyPr>
              <a:lstStyle/>
              <a:p>
                <a:pPr algn="ctr" rtl="0"/>
                <a:r>
                  <a:rPr lang="ja-jp" sz="1100">
                    <a:solidFill>
                      <a:srgbClr val="000000"/>
                    </a:solidFill>
                    <a:latin typeface="+mn-lt"/>
                  </a:rPr>
                  <a:t>36</a:t>
                </a:r>
                <a:endParaRPr lang="en-IN" sz="1100" dirty="0">
                  <a:solidFill>
                    <a:srgbClr val="000000"/>
                  </a:solidFill>
                  <a:latin typeface="+mn-lt"/>
                </a:endParaRPr>
              </a:p>
            </p:txBody>
          </p:sp>
          <p:sp>
            <p:nvSpPr>
              <p:cNvPr id="940" name="TextBox 939">
                <a:extLst>
                  <a:ext uri="{FF2B5EF4-FFF2-40B4-BE49-F238E27FC236}">
                    <a16:creationId xmlns:a16="http://schemas.microsoft.com/office/drawing/2014/main" id="{4A78F96A-1CB5-8803-5353-50531C12C3A0}"/>
                  </a:ext>
                </a:extLst>
              </p:cNvPr>
              <p:cNvSpPr txBox="1"/>
              <p:nvPr/>
            </p:nvSpPr>
            <p:spPr>
              <a:xfrm>
                <a:off x="4060250" y="3725866"/>
                <a:ext cx="163933" cy="110826"/>
              </a:xfrm>
              <a:prstGeom prst="rect">
                <a:avLst/>
              </a:prstGeom>
              <a:noFill/>
            </p:spPr>
            <p:txBody>
              <a:bodyPr wrap="none" lIns="0" tIns="0" rIns="0" bIns="0" rtlCol="0">
                <a:spAutoFit/>
              </a:bodyPr>
              <a:lstStyle/>
              <a:p>
                <a:pPr algn="ctr" rtl="0"/>
                <a:r>
                  <a:rPr lang="ja-jp" sz="1100">
                    <a:solidFill>
                      <a:srgbClr val="000000"/>
                    </a:solidFill>
                    <a:latin typeface="+mn-lt"/>
                  </a:rPr>
                  <a:t>42</a:t>
                </a:r>
                <a:endParaRPr lang="en-IN" sz="1100" dirty="0">
                  <a:solidFill>
                    <a:srgbClr val="000000"/>
                  </a:solidFill>
                  <a:latin typeface="+mn-lt"/>
                </a:endParaRPr>
              </a:p>
            </p:txBody>
          </p:sp>
        </p:grpSp>
        <p:grpSp>
          <p:nvGrpSpPr>
            <p:cNvPr id="914" name="Group 913">
              <a:extLst>
                <a:ext uri="{FF2B5EF4-FFF2-40B4-BE49-F238E27FC236}">
                  <a16:creationId xmlns:a16="http://schemas.microsoft.com/office/drawing/2014/main" id="{EEC67651-C488-028C-0403-B0CAEA64A3B0}"/>
                </a:ext>
              </a:extLst>
            </p:cNvPr>
            <p:cNvGrpSpPr/>
            <p:nvPr/>
          </p:nvGrpSpPr>
          <p:grpSpPr>
            <a:xfrm>
              <a:off x="6888701" y="3842468"/>
              <a:ext cx="3047057" cy="110830"/>
              <a:chOff x="1078995" y="4033249"/>
              <a:chExt cx="3047057" cy="110830"/>
            </a:xfrm>
          </p:grpSpPr>
          <p:sp>
            <p:nvSpPr>
              <p:cNvPr id="925" name="TextBox 924">
                <a:extLst>
                  <a:ext uri="{FF2B5EF4-FFF2-40B4-BE49-F238E27FC236}">
                    <a16:creationId xmlns:a16="http://schemas.microsoft.com/office/drawing/2014/main" id="{ED44EEE9-FDA2-3893-900C-23A480B8C841}"/>
                  </a:ext>
                </a:extLst>
              </p:cNvPr>
              <p:cNvSpPr txBox="1"/>
              <p:nvPr/>
            </p:nvSpPr>
            <p:spPr>
              <a:xfrm>
                <a:off x="1078995" y="4033249"/>
                <a:ext cx="163933" cy="110826"/>
              </a:xfrm>
              <a:prstGeom prst="rect">
                <a:avLst/>
              </a:prstGeom>
              <a:noFill/>
            </p:spPr>
            <p:txBody>
              <a:bodyPr wrap="none" lIns="0" tIns="0" rIns="0" bIns="0" rtlCol="0">
                <a:spAutoFit/>
              </a:bodyPr>
              <a:lstStyle/>
              <a:p>
                <a:pPr algn="ctr" rtl="0"/>
                <a:r>
                  <a:rPr lang="ja-jp" sz="1100">
                    <a:solidFill>
                      <a:srgbClr val="00A2E1"/>
                    </a:solidFill>
                    <a:latin typeface="+mn-lt"/>
                  </a:rPr>
                  <a:t>61</a:t>
                </a:r>
                <a:endParaRPr lang="en-IN" sz="1100" dirty="0">
                  <a:solidFill>
                    <a:srgbClr val="00A2E1"/>
                  </a:solidFill>
                  <a:latin typeface="+mn-lt"/>
                </a:endParaRPr>
              </a:p>
            </p:txBody>
          </p:sp>
          <p:sp>
            <p:nvSpPr>
              <p:cNvPr id="926" name="TextBox 925">
                <a:extLst>
                  <a:ext uri="{FF2B5EF4-FFF2-40B4-BE49-F238E27FC236}">
                    <a16:creationId xmlns:a16="http://schemas.microsoft.com/office/drawing/2014/main" id="{6638DD13-2C7C-1ADD-1A02-4C9DB712C411}"/>
                  </a:ext>
                </a:extLst>
              </p:cNvPr>
              <p:cNvSpPr txBox="1"/>
              <p:nvPr/>
            </p:nvSpPr>
            <p:spPr>
              <a:xfrm>
                <a:off x="1501855" y="4033253"/>
                <a:ext cx="163933" cy="110826"/>
              </a:xfrm>
              <a:prstGeom prst="rect">
                <a:avLst/>
              </a:prstGeom>
              <a:noFill/>
            </p:spPr>
            <p:txBody>
              <a:bodyPr wrap="none" lIns="0" tIns="0" rIns="0" bIns="0" rtlCol="0">
                <a:spAutoFit/>
              </a:bodyPr>
              <a:lstStyle/>
              <a:p>
                <a:pPr algn="ctr" rtl="0"/>
                <a:r>
                  <a:rPr lang="ja-jp" sz="1100">
                    <a:solidFill>
                      <a:srgbClr val="00A2E1"/>
                    </a:solidFill>
                    <a:latin typeface="+mn-lt"/>
                  </a:rPr>
                  <a:t>52</a:t>
                </a:r>
                <a:endParaRPr lang="en-IN" sz="1100" dirty="0">
                  <a:solidFill>
                    <a:srgbClr val="00A2E1"/>
                  </a:solidFill>
                  <a:latin typeface="+mn-lt"/>
                </a:endParaRPr>
              </a:p>
            </p:txBody>
          </p:sp>
          <p:sp>
            <p:nvSpPr>
              <p:cNvPr id="927" name="TextBox 926">
                <a:extLst>
                  <a:ext uri="{FF2B5EF4-FFF2-40B4-BE49-F238E27FC236}">
                    <a16:creationId xmlns:a16="http://schemas.microsoft.com/office/drawing/2014/main" id="{E95B90A3-E194-29EC-9C0A-EBC6A9B2ED84}"/>
                  </a:ext>
                </a:extLst>
              </p:cNvPr>
              <p:cNvSpPr txBox="1"/>
              <p:nvPr/>
            </p:nvSpPr>
            <p:spPr>
              <a:xfrm>
                <a:off x="1919850" y="4033253"/>
                <a:ext cx="163933" cy="110826"/>
              </a:xfrm>
              <a:prstGeom prst="rect">
                <a:avLst/>
              </a:prstGeom>
              <a:noFill/>
            </p:spPr>
            <p:txBody>
              <a:bodyPr wrap="none" lIns="0" tIns="0" rIns="0" bIns="0" rtlCol="0">
                <a:spAutoFit/>
              </a:bodyPr>
              <a:lstStyle/>
              <a:p>
                <a:pPr algn="ctr" rtl="0"/>
                <a:r>
                  <a:rPr lang="ja-jp" sz="1100">
                    <a:solidFill>
                      <a:srgbClr val="00A2E1"/>
                    </a:solidFill>
                    <a:latin typeface="+mn-lt"/>
                  </a:rPr>
                  <a:t>37</a:t>
                </a:r>
                <a:endParaRPr lang="en-IN" sz="1100" dirty="0">
                  <a:solidFill>
                    <a:srgbClr val="00A2E1"/>
                  </a:solidFill>
                  <a:latin typeface="+mn-lt"/>
                </a:endParaRPr>
              </a:p>
            </p:txBody>
          </p:sp>
          <p:sp>
            <p:nvSpPr>
              <p:cNvPr id="928" name="TextBox 927">
                <a:extLst>
                  <a:ext uri="{FF2B5EF4-FFF2-40B4-BE49-F238E27FC236}">
                    <a16:creationId xmlns:a16="http://schemas.microsoft.com/office/drawing/2014/main" id="{E7F1280E-9875-55C6-C11F-D9EDCB36800A}"/>
                  </a:ext>
                </a:extLst>
              </p:cNvPr>
              <p:cNvSpPr txBox="1"/>
              <p:nvPr/>
            </p:nvSpPr>
            <p:spPr>
              <a:xfrm>
                <a:off x="2336887" y="4033253"/>
                <a:ext cx="163933" cy="110826"/>
              </a:xfrm>
              <a:prstGeom prst="rect">
                <a:avLst/>
              </a:prstGeom>
              <a:noFill/>
            </p:spPr>
            <p:txBody>
              <a:bodyPr wrap="none" lIns="0" tIns="0" rIns="0" bIns="0" rtlCol="0">
                <a:spAutoFit/>
              </a:bodyPr>
              <a:lstStyle/>
              <a:p>
                <a:pPr algn="ctr" rtl="0"/>
                <a:r>
                  <a:rPr lang="ja-jp" sz="1100">
                    <a:solidFill>
                      <a:srgbClr val="00A2E1"/>
                    </a:solidFill>
                    <a:latin typeface="+mn-lt"/>
                  </a:rPr>
                  <a:t>19</a:t>
                </a:r>
                <a:endParaRPr lang="en-IN" sz="1100" dirty="0">
                  <a:solidFill>
                    <a:srgbClr val="00A2E1"/>
                  </a:solidFill>
                  <a:latin typeface="+mn-lt"/>
                </a:endParaRPr>
              </a:p>
            </p:txBody>
          </p:sp>
          <p:sp>
            <p:nvSpPr>
              <p:cNvPr id="929" name="TextBox 928">
                <a:extLst>
                  <a:ext uri="{FF2B5EF4-FFF2-40B4-BE49-F238E27FC236}">
                    <a16:creationId xmlns:a16="http://schemas.microsoft.com/office/drawing/2014/main" id="{0FC21966-9186-6CED-CBF2-5B56E2E76422}"/>
                  </a:ext>
                </a:extLst>
              </p:cNvPr>
              <p:cNvSpPr txBox="1"/>
              <p:nvPr/>
            </p:nvSpPr>
            <p:spPr>
              <a:xfrm>
                <a:off x="2750352" y="4033253"/>
                <a:ext cx="163933" cy="110826"/>
              </a:xfrm>
              <a:prstGeom prst="rect">
                <a:avLst/>
              </a:prstGeom>
              <a:noFill/>
            </p:spPr>
            <p:txBody>
              <a:bodyPr wrap="none" lIns="0" tIns="0" rIns="0" bIns="0" rtlCol="0">
                <a:spAutoFit/>
              </a:bodyPr>
              <a:lstStyle/>
              <a:p>
                <a:pPr algn="ctr" rtl="0"/>
                <a:r>
                  <a:rPr lang="ja-jp" sz="1100">
                    <a:solidFill>
                      <a:srgbClr val="00A2E1"/>
                    </a:solidFill>
                    <a:latin typeface="+mn-lt"/>
                  </a:rPr>
                  <a:t>11</a:t>
                </a:r>
                <a:endParaRPr lang="en-IN" sz="1100" dirty="0">
                  <a:solidFill>
                    <a:srgbClr val="00A2E1"/>
                  </a:solidFill>
                  <a:latin typeface="+mn-lt"/>
                </a:endParaRPr>
              </a:p>
            </p:txBody>
          </p:sp>
          <p:sp>
            <p:nvSpPr>
              <p:cNvPr id="930" name="TextBox 929">
                <a:extLst>
                  <a:ext uri="{FF2B5EF4-FFF2-40B4-BE49-F238E27FC236}">
                    <a16:creationId xmlns:a16="http://schemas.microsoft.com/office/drawing/2014/main" id="{31D3368E-063C-EC8F-5D7E-66A938280FF2}"/>
                  </a:ext>
                </a:extLst>
              </p:cNvPr>
              <p:cNvSpPr txBox="1"/>
              <p:nvPr/>
            </p:nvSpPr>
            <p:spPr>
              <a:xfrm>
                <a:off x="3166652" y="4033253"/>
                <a:ext cx="163933" cy="110826"/>
              </a:xfrm>
              <a:prstGeom prst="rect">
                <a:avLst/>
              </a:prstGeom>
              <a:noFill/>
            </p:spPr>
            <p:txBody>
              <a:bodyPr wrap="none" lIns="0" tIns="0" rIns="0" bIns="0" rtlCol="0">
                <a:spAutoFit/>
              </a:bodyPr>
              <a:lstStyle/>
              <a:p>
                <a:pPr algn="ctr" rtl="0"/>
                <a:r>
                  <a:rPr lang="ja-jp" sz="1100">
                    <a:solidFill>
                      <a:srgbClr val="00A2E1"/>
                    </a:solidFill>
                    <a:latin typeface="+mn-lt"/>
                  </a:rPr>
                  <a:t>10</a:t>
                </a:r>
                <a:endParaRPr lang="en-IN" sz="1100" dirty="0">
                  <a:solidFill>
                    <a:srgbClr val="00A2E1"/>
                  </a:solidFill>
                  <a:latin typeface="+mn-lt"/>
                </a:endParaRPr>
              </a:p>
            </p:txBody>
          </p:sp>
          <p:sp>
            <p:nvSpPr>
              <p:cNvPr id="931" name="TextBox 930">
                <a:extLst>
                  <a:ext uri="{FF2B5EF4-FFF2-40B4-BE49-F238E27FC236}">
                    <a16:creationId xmlns:a16="http://schemas.microsoft.com/office/drawing/2014/main" id="{1D88B3BD-DB73-A0E5-27A3-03EC614978D4}"/>
                  </a:ext>
                </a:extLst>
              </p:cNvPr>
              <p:cNvSpPr txBox="1"/>
              <p:nvPr/>
            </p:nvSpPr>
            <p:spPr>
              <a:xfrm>
                <a:off x="3628240" y="4033253"/>
                <a:ext cx="81968" cy="110826"/>
              </a:xfrm>
              <a:prstGeom prst="rect">
                <a:avLst/>
              </a:prstGeom>
              <a:noFill/>
            </p:spPr>
            <p:txBody>
              <a:bodyPr wrap="none" lIns="0" tIns="0" rIns="0" bIns="0" rtlCol="0">
                <a:spAutoFit/>
              </a:bodyPr>
              <a:lstStyle/>
              <a:p>
                <a:pPr algn="ctr" rtl="0"/>
                <a:r>
                  <a:rPr lang="ja-jp" sz="1100">
                    <a:solidFill>
                      <a:srgbClr val="00A2E1"/>
                    </a:solidFill>
                    <a:latin typeface="+mn-lt"/>
                  </a:rPr>
                  <a:t>4</a:t>
                </a:r>
                <a:endParaRPr lang="en-IN" sz="1100" dirty="0">
                  <a:solidFill>
                    <a:srgbClr val="00A2E1"/>
                  </a:solidFill>
                  <a:latin typeface="+mn-lt"/>
                </a:endParaRPr>
              </a:p>
            </p:txBody>
          </p:sp>
          <p:sp>
            <p:nvSpPr>
              <p:cNvPr id="932" name="TextBox 931">
                <a:extLst>
                  <a:ext uri="{FF2B5EF4-FFF2-40B4-BE49-F238E27FC236}">
                    <a16:creationId xmlns:a16="http://schemas.microsoft.com/office/drawing/2014/main" id="{14541A42-EE6A-0E4B-E192-B66FB55B0845}"/>
                  </a:ext>
                </a:extLst>
              </p:cNvPr>
              <p:cNvSpPr txBox="1"/>
              <p:nvPr/>
            </p:nvSpPr>
            <p:spPr>
              <a:xfrm>
                <a:off x="4044084" y="4033253"/>
                <a:ext cx="81968" cy="110826"/>
              </a:xfrm>
              <a:prstGeom prst="rect">
                <a:avLst/>
              </a:prstGeom>
              <a:noFill/>
            </p:spPr>
            <p:txBody>
              <a:bodyPr wrap="none" lIns="0" tIns="0" rIns="0" bIns="0" rtlCol="0">
                <a:spAutoFit/>
              </a:bodyPr>
              <a:lstStyle/>
              <a:p>
                <a:pPr algn="ctr" rtl="0"/>
                <a:r>
                  <a:rPr lang="ja-jp" sz="1100">
                    <a:solidFill>
                      <a:srgbClr val="00A2E1"/>
                    </a:solidFill>
                    <a:latin typeface="+mn-lt"/>
                  </a:rPr>
                  <a:t>0</a:t>
                </a:r>
                <a:endParaRPr lang="en-IN" sz="1100" dirty="0">
                  <a:solidFill>
                    <a:srgbClr val="00A2E1"/>
                  </a:solidFill>
                  <a:latin typeface="+mn-lt"/>
                </a:endParaRPr>
              </a:p>
            </p:txBody>
          </p:sp>
        </p:grpSp>
        <p:grpSp>
          <p:nvGrpSpPr>
            <p:cNvPr id="916" name="Group 915">
              <a:extLst>
                <a:ext uri="{FF2B5EF4-FFF2-40B4-BE49-F238E27FC236}">
                  <a16:creationId xmlns:a16="http://schemas.microsoft.com/office/drawing/2014/main" id="{BC243164-DF7F-3D46-79E6-7028D5DE3049}"/>
                </a:ext>
              </a:extLst>
            </p:cNvPr>
            <p:cNvGrpSpPr/>
            <p:nvPr/>
          </p:nvGrpSpPr>
          <p:grpSpPr>
            <a:xfrm>
              <a:off x="6888701" y="4001654"/>
              <a:ext cx="3047057" cy="110826"/>
              <a:chOff x="1078995" y="4192435"/>
              <a:chExt cx="3047057" cy="110826"/>
            </a:xfrm>
          </p:grpSpPr>
          <p:sp>
            <p:nvSpPr>
              <p:cNvPr id="917" name="TextBox 916">
                <a:extLst>
                  <a:ext uri="{FF2B5EF4-FFF2-40B4-BE49-F238E27FC236}">
                    <a16:creationId xmlns:a16="http://schemas.microsoft.com/office/drawing/2014/main" id="{2B47852F-0C31-AB1D-1C8B-34AE1AC886A6}"/>
                  </a:ext>
                </a:extLst>
              </p:cNvPr>
              <p:cNvSpPr txBox="1"/>
              <p:nvPr/>
            </p:nvSpPr>
            <p:spPr>
              <a:xfrm>
                <a:off x="1078995" y="4192435"/>
                <a:ext cx="163933" cy="110826"/>
              </a:xfrm>
              <a:prstGeom prst="rect">
                <a:avLst/>
              </a:prstGeom>
              <a:noFill/>
            </p:spPr>
            <p:txBody>
              <a:bodyPr wrap="none" lIns="0" tIns="0" rIns="0" bIns="0" rtlCol="0">
                <a:spAutoFit/>
              </a:bodyPr>
              <a:lstStyle/>
              <a:p>
                <a:pPr algn="ctr" rtl="0"/>
                <a:r>
                  <a:rPr lang="ja-jp" sz="1100">
                    <a:solidFill>
                      <a:srgbClr val="E73E16"/>
                    </a:solidFill>
                    <a:latin typeface="+mn-lt"/>
                  </a:rPr>
                  <a:t>63</a:t>
                </a:r>
                <a:endParaRPr lang="en-IN" sz="1100" dirty="0">
                  <a:solidFill>
                    <a:srgbClr val="E73E16"/>
                  </a:solidFill>
                  <a:latin typeface="+mn-lt"/>
                </a:endParaRPr>
              </a:p>
            </p:txBody>
          </p:sp>
          <p:sp>
            <p:nvSpPr>
              <p:cNvPr id="918" name="TextBox 917">
                <a:extLst>
                  <a:ext uri="{FF2B5EF4-FFF2-40B4-BE49-F238E27FC236}">
                    <a16:creationId xmlns:a16="http://schemas.microsoft.com/office/drawing/2014/main" id="{F340F31C-9B0C-EE73-0DBC-BDA227112338}"/>
                  </a:ext>
                </a:extLst>
              </p:cNvPr>
              <p:cNvSpPr txBox="1"/>
              <p:nvPr/>
            </p:nvSpPr>
            <p:spPr>
              <a:xfrm>
                <a:off x="1501855" y="4192435"/>
                <a:ext cx="163933" cy="110826"/>
              </a:xfrm>
              <a:prstGeom prst="rect">
                <a:avLst/>
              </a:prstGeom>
              <a:noFill/>
            </p:spPr>
            <p:txBody>
              <a:bodyPr wrap="none" lIns="0" tIns="0" rIns="0" bIns="0" rtlCol="0">
                <a:spAutoFit/>
              </a:bodyPr>
              <a:lstStyle/>
              <a:p>
                <a:pPr algn="ctr" rtl="0"/>
                <a:r>
                  <a:rPr lang="ja-jp" sz="1100">
                    <a:solidFill>
                      <a:srgbClr val="E73E16"/>
                    </a:solidFill>
                    <a:latin typeface="+mn-lt"/>
                  </a:rPr>
                  <a:t>46</a:t>
                </a:r>
                <a:endParaRPr lang="en-IN" sz="1100" dirty="0">
                  <a:solidFill>
                    <a:srgbClr val="E73E16"/>
                  </a:solidFill>
                  <a:latin typeface="+mn-lt"/>
                </a:endParaRPr>
              </a:p>
            </p:txBody>
          </p:sp>
          <p:sp>
            <p:nvSpPr>
              <p:cNvPr id="919" name="TextBox 918">
                <a:extLst>
                  <a:ext uri="{FF2B5EF4-FFF2-40B4-BE49-F238E27FC236}">
                    <a16:creationId xmlns:a16="http://schemas.microsoft.com/office/drawing/2014/main" id="{00956392-62AD-CEAB-9EB8-BE3E12318340}"/>
                  </a:ext>
                </a:extLst>
              </p:cNvPr>
              <p:cNvSpPr txBox="1"/>
              <p:nvPr/>
            </p:nvSpPr>
            <p:spPr>
              <a:xfrm>
                <a:off x="1919850" y="4192435"/>
                <a:ext cx="163933" cy="110826"/>
              </a:xfrm>
              <a:prstGeom prst="rect">
                <a:avLst/>
              </a:prstGeom>
              <a:noFill/>
            </p:spPr>
            <p:txBody>
              <a:bodyPr wrap="none" lIns="0" tIns="0" rIns="0" bIns="0" rtlCol="0">
                <a:spAutoFit/>
              </a:bodyPr>
              <a:lstStyle/>
              <a:p>
                <a:pPr algn="ctr" rtl="0"/>
                <a:r>
                  <a:rPr lang="ja-jp" sz="1100">
                    <a:solidFill>
                      <a:srgbClr val="E73E16"/>
                    </a:solidFill>
                    <a:latin typeface="+mn-lt"/>
                  </a:rPr>
                  <a:t>28</a:t>
                </a:r>
                <a:endParaRPr lang="en-IN" sz="1100" dirty="0">
                  <a:solidFill>
                    <a:srgbClr val="E73E16"/>
                  </a:solidFill>
                  <a:latin typeface="+mn-lt"/>
                </a:endParaRPr>
              </a:p>
            </p:txBody>
          </p:sp>
          <p:sp>
            <p:nvSpPr>
              <p:cNvPr id="920" name="TextBox 919">
                <a:extLst>
                  <a:ext uri="{FF2B5EF4-FFF2-40B4-BE49-F238E27FC236}">
                    <a16:creationId xmlns:a16="http://schemas.microsoft.com/office/drawing/2014/main" id="{01AB392B-47D8-ED73-498C-0824E3721BA2}"/>
                  </a:ext>
                </a:extLst>
              </p:cNvPr>
              <p:cNvSpPr txBox="1"/>
              <p:nvPr/>
            </p:nvSpPr>
            <p:spPr>
              <a:xfrm>
                <a:off x="2336887" y="4192435"/>
                <a:ext cx="163933" cy="110826"/>
              </a:xfrm>
              <a:prstGeom prst="rect">
                <a:avLst/>
              </a:prstGeom>
              <a:noFill/>
            </p:spPr>
            <p:txBody>
              <a:bodyPr wrap="none" lIns="0" tIns="0" rIns="0" bIns="0" rtlCol="0">
                <a:spAutoFit/>
              </a:bodyPr>
              <a:lstStyle/>
              <a:p>
                <a:pPr algn="ctr" rtl="0"/>
                <a:r>
                  <a:rPr lang="ja-jp" sz="1100">
                    <a:solidFill>
                      <a:srgbClr val="E73E16"/>
                    </a:solidFill>
                    <a:latin typeface="+mn-lt"/>
                  </a:rPr>
                  <a:t>17</a:t>
                </a:r>
                <a:endParaRPr lang="en-IN" sz="1100" dirty="0">
                  <a:solidFill>
                    <a:srgbClr val="E73E16"/>
                  </a:solidFill>
                  <a:latin typeface="+mn-lt"/>
                </a:endParaRPr>
              </a:p>
            </p:txBody>
          </p:sp>
          <p:sp>
            <p:nvSpPr>
              <p:cNvPr id="921" name="TextBox 920">
                <a:extLst>
                  <a:ext uri="{FF2B5EF4-FFF2-40B4-BE49-F238E27FC236}">
                    <a16:creationId xmlns:a16="http://schemas.microsoft.com/office/drawing/2014/main" id="{38D115F5-9910-F2B7-8A92-2959F44291C6}"/>
                  </a:ext>
                </a:extLst>
              </p:cNvPr>
              <p:cNvSpPr txBox="1"/>
              <p:nvPr/>
            </p:nvSpPr>
            <p:spPr>
              <a:xfrm>
                <a:off x="2791336" y="4192435"/>
                <a:ext cx="81968" cy="110826"/>
              </a:xfrm>
              <a:prstGeom prst="rect">
                <a:avLst/>
              </a:prstGeom>
              <a:noFill/>
            </p:spPr>
            <p:txBody>
              <a:bodyPr wrap="none" lIns="0" tIns="0" rIns="0" bIns="0" rtlCol="0">
                <a:spAutoFit/>
              </a:bodyPr>
              <a:lstStyle/>
              <a:p>
                <a:pPr algn="ctr" rtl="0"/>
                <a:r>
                  <a:rPr lang="ja-jp" sz="1100">
                    <a:solidFill>
                      <a:srgbClr val="E73E16"/>
                    </a:solidFill>
                    <a:latin typeface="+mn-lt"/>
                  </a:rPr>
                  <a:t>7</a:t>
                </a:r>
                <a:endParaRPr lang="en-IN" sz="1100" dirty="0">
                  <a:solidFill>
                    <a:srgbClr val="E73E16"/>
                  </a:solidFill>
                  <a:latin typeface="+mn-lt"/>
                </a:endParaRPr>
              </a:p>
            </p:txBody>
          </p:sp>
          <p:sp>
            <p:nvSpPr>
              <p:cNvPr id="922" name="TextBox 921">
                <a:extLst>
                  <a:ext uri="{FF2B5EF4-FFF2-40B4-BE49-F238E27FC236}">
                    <a16:creationId xmlns:a16="http://schemas.microsoft.com/office/drawing/2014/main" id="{7513E180-75D9-BCDA-8287-E0AF6DC4AD2F}"/>
                  </a:ext>
                </a:extLst>
              </p:cNvPr>
              <p:cNvSpPr txBox="1"/>
              <p:nvPr/>
            </p:nvSpPr>
            <p:spPr>
              <a:xfrm>
                <a:off x="3207636" y="4192435"/>
                <a:ext cx="81968" cy="110826"/>
              </a:xfrm>
              <a:prstGeom prst="rect">
                <a:avLst/>
              </a:prstGeom>
              <a:noFill/>
            </p:spPr>
            <p:txBody>
              <a:bodyPr wrap="none" lIns="0" tIns="0" rIns="0" bIns="0" rtlCol="0">
                <a:spAutoFit/>
              </a:bodyPr>
              <a:lstStyle/>
              <a:p>
                <a:pPr algn="ctr" rtl="0"/>
                <a:r>
                  <a:rPr lang="ja-jp" sz="1100">
                    <a:solidFill>
                      <a:srgbClr val="E73E16"/>
                    </a:solidFill>
                    <a:latin typeface="+mn-lt"/>
                  </a:rPr>
                  <a:t>5</a:t>
                </a:r>
                <a:endParaRPr lang="en-IN" sz="1100" dirty="0">
                  <a:solidFill>
                    <a:srgbClr val="E73E16"/>
                  </a:solidFill>
                  <a:latin typeface="+mn-lt"/>
                </a:endParaRPr>
              </a:p>
            </p:txBody>
          </p:sp>
          <p:sp>
            <p:nvSpPr>
              <p:cNvPr id="923" name="TextBox 922">
                <a:extLst>
                  <a:ext uri="{FF2B5EF4-FFF2-40B4-BE49-F238E27FC236}">
                    <a16:creationId xmlns:a16="http://schemas.microsoft.com/office/drawing/2014/main" id="{2D5117CC-BB4D-6E03-430D-7EEC70620C89}"/>
                  </a:ext>
                </a:extLst>
              </p:cNvPr>
              <p:cNvSpPr txBox="1"/>
              <p:nvPr/>
            </p:nvSpPr>
            <p:spPr>
              <a:xfrm>
                <a:off x="3628240" y="4192435"/>
                <a:ext cx="81968" cy="110826"/>
              </a:xfrm>
              <a:prstGeom prst="rect">
                <a:avLst/>
              </a:prstGeom>
              <a:noFill/>
            </p:spPr>
            <p:txBody>
              <a:bodyPr wrap="none" lIns="0" tIns="0" rIns="0" bIns="0" rtlCol="0">
                <a:spAutoFit/>
              </a:bodyPr>
              <a:lstStyle/>
              <a:p>
                <a:pPr algn="ctr" rtl="0"/>
                <a:r>
                  <a:rPr lang="ja-jp" sz="1100">
                    <a:solidFill>
                      <a:srgbClr val="E73E16"/>
                    </a:solidFill>
                    <a:latin typeface="+mn-lt"/>
                  </a:rPr>
                  <a:t>1</a:t>
                </a:r>
                <a:endParaRPr lang="en-IN" sz="1100" dirty="0">
                  <a:solidFill>
                    <a:srgbClr val="E73E16"/>
                  </a:solidFill>
                  <a:latin typeface="+mn-lt"/>
                </a:endParaRPr>
              </a:p>
            </p:txBody>
          </p:sp>
          <p:sp>
            <p:nvSpPr>
              <p:cNvPr id="924" name="TextBox 923">
                <a:extLst>
                  <a:ext uri="{FF2B5EF4-FFF2-40B4-BE49-F238E27FC236}">
                    <a16:creationId xmlns:a16="http://schemas.microsoft.com/office/drawing/2014/main" id="{311E94AE-430C-79CB-1DEC-DFB95673B1B6}"/>
                  </a:ext>
                </a:extLst>
              </p:cNvPr>
              <p:cNvSpPr txBox="1"/>
              <p:nvPr/>
            </p:nvSpPr>
            <p:spPr>
              <a:xfrm>
                <a:off x="4044084" y="4192435"/>
                <a:ext cx="81968" cy="110826"/>
              </a:xfrm>
              <a:prstGeom prst="rect">
                <a:avLst/>
              </a:prstGeom>
              <a:noFill/>
            </p:spPr>
            <p:txBody>
              <a:bodyPr wrap="none" lIns="0" tIns="0" rIns="0" bIns="0" rtlCol="0">
                <a:spAutoFit/>
              </a:bodyPr>
              <a:lstStyle/>
              <a:p>
                <a:pPr algn="ctr" rtl="0"/>
                <a:r>
                  <a:rPr lang="ja-jp" sz="1100">
                    <a:solidFill>
                      <a:srgbClr val="E73E16"/>
                    </a:solidFill>
                    <a:latin typeface="+mn-lt"/>
                  </a:rPr>
                  <a:t>0</a:t>
                </a:r>
                <a:endParaRPr lang="en-IN" sz="1100" dirty="0">
                  <a:solidFill>
                    <a:srgbClr val="E73E16"/>
                  </a:solidFill>
                  <a:latin typeface="+mn-lt"/>
                </a:endParaRPr>
              </a:p>
            </p:txBody>
          </p:sp>
        </p:grpSp>
      </p:grpSp>
      <p:graphicFrame>
        <p:nvGraphicFramePr>
          <p:cNvPr id="1103" name="Table 663">
            <a:extLst>
              <a:ext uri="{FF2B5EF4-FFF2-40B4-BE49-F238E27FC236}">
                <a16:creationId xmlns:a16="http://schemas.microsoft.com/office/drawing/2014/main" id="{58E3D1C6-AD2F-1AE8-6B64-6357D755CDB5}"/>
              </a:ext>
            </a:extLst>
          </p:cNvPr>
          <p:cNvGraphicFramePr>
            <a:graphicFrameLocks noGrp="1"/>
          </p:cNvGraphicFramePr>
          <p:nvPr/>
        </p:nvGraphicFramePr>
        <p:xfrm>
          <a:off x="4441468" y="2042538"/>
          <a:ext cx="3730825" cy="1202400"/>
        </p:xfrm>
        <a:graphic>
          <a:graphicData uri="http://schemas.openxmlformats.org/drawingml/2006/table">
            <a:tbl>
              <a:tblPr firstRow="1" bandRow="1">
                <a:tableStyleId>{69012ECD-51FC-41F1-AA8D-1B2483CD663E}</a:tableStyleId>
              </a:tblPr>
              <a:tblGrid>
                <a:gridCol w="1394950">
                  <a:extLst>
                    <a:ext uri="{9D8B030D-6E8A-4147-A177-3AD203B41FA5}">
                      <a16:colId xmlns:a16="http://schemas.microsoft.com/office/drawing/2014/main" val="4026828033"/>
                    </a:ext>
                  </a:extLst>
                </a:gridCol>
                <a:gridCol w="988550">
                  <a:extLst>
                    <a:ext uri="{9D8B030D-6E8A-4147-A177-3AD203B41FA5}">
                      <a16:colId xmlns:a16="http://schemas.microsoft.com/office/drawing/2014/main" val="2351951672"/>
                    </a:ext>
                  </a:extLst>
                </a:gridCol>
                <a:gridCol w="1347325">
                  <a:extLst>
                    <a:ext uri="{9D8B030D-6E8A-4147-A177-3AD203B41FA5}">
                      <a16:colId xmlns:a16="http://schemas.microsoft.com/office/drawing/2014/main" val="3840096650"/>
                    </a:ext>
                  </a:extLst>
                </a:gridCol>
              </a:tblGrid>
              <a:tr h="186660">
                <a:tc>
                  <a:txBody>
                    <a:bodyPr/>
                    <a:lstStyle/>
                    <a:p>
                      <a:pPr rtl="0"/>
                      <a:endParaRPr lang="en-GB" sz="1000" dirty="0">
                        <a:solidFill>
                          <a:srgbClr val="363636"/>
                        </a:solidFill>
                        <a:latin typeface="+mn-lt"/>
                      </a:endParaRPr>
                    </a:p>
                  </a:txBody>
                  <a:tcPr marL="72000" marR="72000" marT="36000" marB="36000" anchor="ctr">
                    <a:solidFill>
                      <a:schemeClr val="accent1"/>
                    </a:solidFill>
                  </a:tcPr>
                </a:tc>
                <a:tc>
                  <a:txBody>
                    <a:bodyPr/>
                    <a:lstStyle/>
                    <a:p>
                      <a:pPr algn="ctr" rtl="0"/>
                      <a:r>
                        <a:rPr lang="ja-jp" sz="1000" b="1" noProof="0">
                          <a:solidFill>
                            <a:schemeClr val="tx2"/>
                          </a:solidFill>
                        </a:rPr>
                        <a:t>CBDCA＋RT</a:t>
                      </a:r>
                      <a:br>
                        <a:rPr lang="en-US" sz="1000" b="1" noProof="0" dirty="0">
                          <a:solidFill>
                            <a:schemeClr val="tx2"/>
                          </a:solidFill>
                        </a:rPr>
                      </a:br>
                      <a:r>
                        <a:rPr lang="ja-jp" sz="1000" b="1" noProof="0">
                          <a:solidFill>
                            <a:schemeClr val="tx2"/>
                          </a:solidFill>
                        </a:rPr>
                        <a:t>(n=61)</a:t>
                      </a:r>
                      <a:endParaRPr lang="en-GB" sz="1000" dirty="0">
                        <a:solidFill>
                          <a:schemeClr val="tx2"/>
                        </a:solidFill>
                        <a:latin typeface="+mn-lt"/>
                      </a:endParaRPr>
                    </a:p>
                  </a:txBody>
                  <a:tcPr marL="72000" marR="72000" marT="36000" marB="36000" anchor="b">
                    <a:solidFill>
                      <a:schemeClr val="accent1"/>
                    </a:solidFill>
                  </a:tcPr>
                </a:tc>
                <a:tc>
                  <a:txBody>
                    <a:bodyPr/>
                    <a:lstStyle/>
                    <a:p>
                      <a:pPr algn="ctr" rtl="0"/>
                      <a:r>
                        <a:rPr lang="ja-jp" sz="1000" b="1" noProof="0">
                          <a:solidFill>
                            <a:schemeClr val="tx2"/>
                          </a:solidFill>
                        </a:rPr>
                        <a:t>CBDCA/nPAC + RT</a:t>
                      </a:r>
                      <a:br>
                        <a:rPr lang="en-US" sz="1000" b="1" noProof="0" dirty="0">
                          <a:solidFill>
                            <a:schemeClr val="tx2"/>
                          </a:solidFill>
                        </a:rPr>
                      </a:br>
                      <a:r>
                        <a:rPr lang="ja-jp" sz="1000" b="1" noProof="0">
                          <a:solidFill>
                            <a:schemeClr val="tx2"/>
                          </a:solidFill>
                        </a:rPr>
                        <a:t>(n=63)</a:t>
                      </a:r>
                      <a:endParaRPr lang="en-GB" sz="100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ja-jp" sz="1000">
                          <a:solidFill>
                            <a:schemeClr val="tx1"/>
                          </a:solidFill>
                        </a:rPr>
                        <a:t>mOS、月数(95％CI)</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ja-jp" sz="1000">
                          <a:solidFill>
                            <a:schemeClr val="tx1"/>
                          </a:solidFill>
                          <a:latin typeface="+mn-lt"/>
                        </a:rPr>
                        <a:t>NE (19.4</a:t>
                      </a:r>
                      <a:r>
                        <a:rPr lang="ja-jp" sz="1000">
                          <a:solidFill>
                            <a:srgbClr val="000000"/>
                          </a:solidFill>
                          <a:latin typeface="+mn-lt"/>
                        </a:rPr>
                        <a:t>、</a:t>
                      </a:r>
                      <a:r>
                        <a:rPr lang="ja-jp" sz="1000">
                          <a:solidFill>
                            <a:schemeClr val="tx1"/>
                          </a:solidFill>
                          <a:latin typeface="+mn-lt"/>
                        </a:rPr>
                        <a:t>NE)</a:t>
                      </a:r>
                    </a:p>
                  </a:txBody>
                  <a:tcPr marL="72000" marR="72000" marT="36000" marB="36000" anchor="ctr">
                    <a:solidFill>
                      <a:schemeClr val="tx2"/>
                    </a:solidFill>
                  </a:tcPr>
                </a:tc>
                <a:tc>
                  <a:txBody>
                    <a:bodyPr/>
                    <a:lstStyle/>
                    <a:p>
                      <a:pPr algn="ctr" rtl="0"/>
                      <a:r>
                        <a:rPr lang="ja-jp" sz="1000">
                          <a:solidFill>
                            <a:schemeClr val="tx1"/>
                          </a:solidFill>
                          <a:latin typeface="+mn-lt"/>
                        </a:rPr>
                        <a:t>26.1 (14.8</a:t>
                      </a:r>
                      <a:r>
                        <a:rPr lang="ja-jp" sz="1000">
                          <a:solidFill>
                            <a:srgbClr val="000000"/>
                          </a:solidFill>
                          <a:latin typeface="+mn-lt"/>
                        </a:rPr>
                        <a:t>、</a:t>
                      </a:r>
                      <a:r>
                        <a:rPr lang="ja-jp" sz="1000">
                          <a:solidFill>
                            <a:schemeClr val="tx1"/>
                          </a:solidFill>
                          <a:latin typeface="+mn-lt"/>
                        </a:rPr>
                        <a:t>NE)</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a:solidFill>
                            <a:schemeClr val="tx1"/>
                          </a:solidFill>
                        </a:rPr>
                        <a:t>1年間のOS、％</a:t>
                      </a:r>
                      <a:br>
                        <a:rPr lang="en-GB" sz="1000" dirty="0">
                          <a:solidFill>
                            <a:schemeClr val="tx1"/>
                          </a:solidFill>
                        </a:rPr>
                      </a:br>
                      <a:r>
                        <a:rPr lang="ja-jp" sz="1000">
                          <a:solidFill>
                            <a:schemeClr val="tx1"/>
                          </a:solidFill>
                        </a:rPr>
                        <a:t>(95％CI)</a:t>
                      </a:r>
                    </a:p>
                  </a:txBody>
                  <a:tcPr marL="72000" marR="72000" marT="36000" marB="36000" anchor="ctr">
                    <a:solidFill>
                      <a:schemeClr val="tx2"/>
                    </a:solidFill>
                  </a:tcPr>
                </a:tc>
                <a:tc>
                  <a:txBody>
                    <a:bodyPr/>
                    <a:lstStyle/>
                    <a:p>
                      <a:pPr algn="ctr" rtl="0"/>
                      <a:r>
                        <a:rPr lang="ja-jp" sz="1000">
                          <a:solidFill>
                            <a:schemeClr val="tx1"/>
                          </a:solidFill>
                          <a:latin typeface="+mn-lt"/>
                        </a:rPr>
                        <a:t>87.3 </a:t>
                      </a:r>
                    </a:p>
                    <a:p>
                      <a:pPr algn="ctr" rtl="0"/>
                      <a:r>
                        <a:rPr lang="ja-jp" sz="1000">
                          <a:solidFill>
                            <a:schemeClr val="tx1"/>
                          </a:solidFill>
                          <a:latin typeface="+mn-lt"/>
                        </a:rPr>
                        <a:t>(73.8</a:t>
                      </a:r>
                      <a:r>
                        <a:rPr lang="ja-jp" sz="1000">
                          <a:solidFill>
                            <a:srgbClr val="000000"/>
                          </a:solidFill>
                          <a:latin typeface="+mn-lt"/>
                        </a:rPr>
                        <a:t>、</a:t>
                      </a:r>
                      <a:r>
                        <a:rPr lang="ja-jp" sz="1000">
                          <a:solidFill>
                            <a:schemeClr val="tx1"/>
                          </a:solidFill>
                          <a:latin typeface="+mn-lt"/>
                        </a:rPr>
                        <a:t>94.1)</a:t>
                      </a:r>
                    </a:p>
                  </a:txBody>
                  <a:tcPr marL="72000" marR="72000" marT="36000" marB="36000" anchor="ctr">
                    <a:solidFill>
                      <a:schemeClr val="tx2"/>
                    </a:solidFill>
                  </a:tcPr>
                </a:tc>
                <a:tc>
                  <a:txBody>
                    <a:bodyPr/>
                    <a:lstStyle/>
                    <a:p>
                      <a:pPr algn="ctr" rtl="0"/>
                      <a:r>
                        <a:rPr lang="ja-jp" sz="1000">
                          <a:solidFill>
                            <a:schemeClr val="tx1"/>
                          </a:solidFill>
                          <a:latin typeface="+mn-lt"/>
                        </a:rPr>
                        <a:t>79.6 </a:t>
                      </a:r>
                    </a:p>
                    <a:p>
                      <a:pPr algn="ctr" rtl="0"/>
                      <a:r>
                        <a:rPr lang="ja-jp" sz="1000">
                          <a:solidFill>
                            <a:schemeClr val="tx1"/>
                          </a:solidFill>
                          <a:latin typeface="+mn-lt"/>
                        </a:rPr>
                        <a:t>(65.0</a:t>
                      </a:r>
                      <a:r>
                        <a:rPr lang="ja-jp" sz="1000">
                          <a:solidFill>
                            <a:srgbClr val="000000"/>
                          </a:solidFill>
                          <a:latin typeface="+mn-lt"/>
                        </a:rPr>
                        <a:t>、</a:t>
                      </a:r>
                      <a:r>
                        <a:rPr lang="ja-jp" sz="1000">
                          <a:solidFill>
                            <a:schemeClr val="tx1"/>
                          </a:solidFill>
                          <a:latin typeface="+mn-lt"/>
                        </a:rPr>
                        <a:t>88.6)</a:t>
                      </a:r>
                    </a:p>
                  </a:txBody>
                  <a:tcPr marL="72000" marR="72000" marT="36000" marB="36000" anchor="ctr">
                    <a:solidFill>
                      <a:schemeClr val="tx2"/>
                    </a:solidFill>
                  </a:tcPr>
                </a:tc>
                <a:extLst>
                  <a:ext uri="{0D108BD9-81ED-4DB2-BD59-A6C34878D82A}">
                    <a16:rowId xmlns:a16="http://schemas.microsoft.com/office/drawing/2014/main" val="18431685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i="0">
                          <a:solidFill>
                            <a:schemeClr val="tx1"/>
                          </a:solidFill>
                        </a:rPr>
                        <a:t>HR (95％CI)；p値</a:t>
                      </a:r>
                      <a:r>
                        <a:rPr lang="ja-jp" sz="1000" i="0" baseline="30000">
                          <a:solidFill>
                            <a:schemeClr val="tx1"/>
                          </a:solidFill>
                        </a:rPr>
                        <a:t>a</a:t>
                      </a:r>
                      <a:endParaRPr lang="en-GB" sz="1000" i="0" dirty="0">
                        <a:solidFill>
                          <a:schemeClr val="tx1"/>
                        </a:solidFill>
                      </a:endParaRPr>
                    </a:p>
                  </a:txBody>
                  <a:tcPr marL="72000" marR="72000" marT="36000" marB="36000" anchor="ctr">
                    <a:solidFill>
                      <a:schemeClr val="tx2"/>
                    </a:solidFill>
                  </a:tcPr>
                </a:tc>
                <a:tc gridSpan="2">
                  <a:txBody>
                    <a:bodyPr/>
                    <a:lstStyle/>
                    <a:p>
                      <a:pPr algn="ctr" rtl="0"/>
                      <a:r>
                        <a:rPr lang="ja-jp" sz="1000" i="0">
                          <a:solidFill>
                            <a:srgbClr val="000000"/>
                          </a:solidFill>
                        </a:rPr>
                        <a:t>1.562 (0.786、3.107)；0.1997</a:t>
                      </a:r>
                      <a:endParaRPr lang="en-GB" sz="1000" i="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368166724"/>
                  </a:ext>
                </a:extLst>
              </a:tr>
            </a:tbl>
          </a:graphicData>
        </a:graphic>
      </p:graphicFrame>
      <p:sp>
        <p:nvSpPr>
          <p:cNvPr id="644" name="TextBox 643">
            <a:extLst>
              <a:ext uri="{FF2B5EF4-FFF2-40B4-BE49-F238E27FC236}">
                <a16:creationId xmlns:a16="http://schemas.microsoft.com/office/drawing/2014/main" id="{244615F0-BBA6-F2B3-387D-22B9E84C1A17}"/>
              </a:ext>
            </a:extLst>
          </p:cNvPr>
          <p:cNvSpPr txBox="1"/>
          <p:nvPr/>
        </p:nvSpPr>
        <p:spPr>
          <a:xfrm>
            <a:off x="1520242" y="5645717"/>
            <a:ext cx="2758355" cy="169277"/>
          </a:xfrm>
          <a:prstGeom prst="rect">
            <a:avLst/>
          </a:prstGeom>
          <a:noFill/>
        </p:spPr>
        <p:txBody>
          <a:bodyPr wrap="square" lIns="0" tIns="0" rIns="0" bIns="0" rtlCol="0">
            <a:spAutoFit/>
          </a:bodyPr>
          <a:lstStyle/>
          <a:p>
            <a:pPr algn="ctr" rtl="0"/>
            <a:r>
              <a:rPr lang="ja-jp" sz="1100">
                <a:solidFill>
                  <a:srgbClr val="000000"/>
                </a:solidFill>
                <a:latin typeface="+mn-lt"/>
              </a:rPr>
              <a:t>期間、月数</a:t>
            </a:r>
            <a:endParaRPr lang="en-IN" sz="1100" dirty="0">
              <a:solidFill>
                <a:srgbClr val="000000"/>
              </a:solidFill>
              <a:latin typeface="+mn-lt"/>
            </a:endParaRPr>
          </a:p>
        </p:txBody>
      </p:sp>
      <p:grpSp>
        <p:nvGrpSpPr>
          <p:cNvPr id="684" name="Group 683">
            <a:extLst>
              <a:ext uri="{FF2B5EF4-FFF2-40B4-BE49-F238E27FC236}">
                <a16:creationId xmlns:a16="http://schemas.microsoft.com/office/drawing/2014/main" id="{D53AE5C0-49C0-A52E-7225-BEBC9E3D3D76}"/>
              </a:ext>
            </a:extLst>
          </p:cNvPr>
          <p:cNvGrpSpPr/>
          <p:nvPr/>
        </p:nvGrpSpPr>
        <p:grpSpPr>
          <a:xfrm>
            <a:off x="1269217" y="3569886"/>
            <a:ext cx="3091013" cy="2054357"/>
            <a:chOff x="1080682" y="3385955"/>
            <a:chExt cx="3091013" cy="2240195"/>
          </a:xfrm>
        </p:grpSpPr>
        <p:grpSp>
          <p:nvGrpSpPr>
            <p:cNvPr id="3" name="Graphic 11">
              <a:extLst>
                <a:ext uri="{FF2B5EF4-FFF2-40B4-BE49-F238E27FC236}">
                  <a16:creationId xmlns:a16="http://schemas.microsoft.com/office/drawing/2014/main" id="{39FF0ACE-93F5-5508-5E95-5248CEB1467F}"/>
                </a:ext>
              </a:extLst>
            </p:cNvPr>
            <p:cNvGrpSpPr/>
            <p:nvPr/>
          </p:nvGrpSpPr>
          <p:grpSpPr>
            <a:xfrm>
              <a:off x="1307363" y="3481330"/>
              <a:ext cx="2783588" cy="1920762"/>
              <a:chOff x="1107654" y="2456785"/>
              <a:chExt cx="3255836" cy="1234762"/>
            </a:xfrm>
            <a:noFill/>
          </p:grpSpPr>
          <p:sp>
            <p:nvSpPr>
              <p:cNvPr id="6" name="Freeform: Shape 5">
                <a:extLst>
                  <a:ext uri="{FF2B5EF4-FFF2-40B4-BE49-F238E27FC236}">
                    <a16:creationId xmlns:a16="http://schemas.microsoft.com/office/drawing/2014/main" id="{659B0C78-5E7B-395C-86DE-39470DB416CD}"/>
                  </a:ext>
                </a:extLst>
              </p:cNvPr>
              <p:cNvSpPr/>
              <p:nvPr/>
            </p:nvSpPr>
            <p:spPr>
              <a:xfrm>
                <a:off x="1170614"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8" name="Freeform: Shape 7">
                <a:extLst>
                  <a:ext uri="{FF2B5EF4-FFF2-40B4-BE49-F238E27FC236}">
                    <a16:creationId xmlns:a16="http://schemas.microsoft.com/office/drawing/2014/main" id="{D002D676-CB14-09C6-6780-3591F7334200}"/>
                  </a:ext>
                </a:extLst>
              </p:cNvPr>
              <p:cNvSpPr/>
              <p:nvPr/>
            </p:nvSpPr>
            <p:spPr>
              <a:xfrm>
                <a:off x="1626413"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 name="Freeform: Shape 8">
                <a:extLst>
                  <a:ext uri="{FF2B5EF4-FFF2-40B4-BE49-F238E27FC236}">
                    <a16:creationId xmlns:a16="http://schemas.microsoft.com/office/drawing/2014/main" id="{A65AF215-CED5-245F-3843-2AF58996E87C}"/>
                  </a:ext>
                </a:extLst>
              </p:cNvPr>
              <p:cNvSpPr/>
              <p:nvPr/>
            </p:nvSpPr>
            <p:spPr>
              <a:xfrm>
                <a:off x="2082339"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0" name="Freeform: Shape 9">
                <a:extLst>
                  <a:ext uri="{FF2B5EF4-FFF2-40B4-BE49-F238E27FC236}">
                    <a16:creationId xmlns:a16="http://schemas.microsoft.com/office/drawing/2014/main" id="{ECA6535D-80D2-A188-9793-D778BB58971E}"/>
                  </a:ext>
                </a:extLst>
              </p:cNvPr>
              <p:cNvSpPr/>
              <p:nvPr/>
            </p:nvSpPr>
            <p:spPr>
              <a:xfrm>
                <a:off x="2538139"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1" name="Freeform: Shape 10">
                <a:extLst>
                  <a:ext uri="{FF2B5EF4-FFF2-40B4-BE49-F238E27FC236}">
                    <a16:creationId xmlns:a16="http://schemas.microsoft.com/office/drawing/2014/main" id="{E1767139-FFEB-9470-A7F2-0F5B2C018D19}"/>
                  </a:ext>
                </a:extLst>
              </p:cNvPr>
              <p:cNvSpPr/>
              <p:nvPr/>
            </p:nvSpPr>
            <p:spPr>
              <a:xfrm>
                <a:off x="2994065"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2" name="Freeform: Shape 11">
                <a:extLst>
                  <a:ext uri="{FF2B5EF4-FFF2-40B4-BE49-F238E27FC236}">
                    <a16:creationId xmlns:a16="http://schemas.microsoft.com/office/drawing/2014/main" id="{64183362-55D9-244E-1964-8CD741DFE081}"/>
                  </a:ext>
                </a:extLst>
              </p:cNvPr>
              <p:cNvSpPr/>
              <p:nvPr/>
            </p:nvSpPr>
            <p:spPr>
              <a:xfrm>
                <a:off x="3449864"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3" name="Freeform: Shape 12">
                <a:extLst>
                  <a:ext uri="{FF2B5EF4-FFF2-40B4-BE49-F238E27FC236}">
                    <a16:creationId xmlns:a16="http://schemas.microsoft.com/office/drawing/2014/main" id="{667666CC-7516-1DCD-4EF7-EFFB657D90FA}"/>
                  </a:ext>
                </a:extLst>
              </p:cNvPr>
              <p:cNvSpPr/>
              <p:nvPr/>
            </p:nvSpPr>
            <p:spPr>
              <a:xfrm>
                <a:off x="3905790"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4" name="Freeform: Shape 13">
                <a:extLst>
                  <a:ext uri="{FF2B5EF4-FFF2-40B4-BE49-F238E27FC236}">
                    <a16:creationId xmlns:a16="http://schemas.microsoft.com/office/drawing/2014/main" id="{43F29DD8-05C1-96A5-9867-2E27054FE568}"/>
                  </a:ext>
                </a:extLst>
              </p:cNvPr>
              <p:cNvSpPr/>
              <p:nvPr/>
            </p:nvSpPr>
            <p:spPr>
              <a:xfrm>
                <a:off x="1107654" y="2456785"/>
                <a:ext cx="3255836" cy="1234762"/>
              </a:xfrm>
              <a:custGeom>
                <a:avLst/>
                <a:gdLst>
                  <a:gd name="connsiteX0" fmla="*/ 3255836 w 3255836"/>
                  <a:gd name="connsiteY0" fmla="*/ 1234763 h 1234762"/>
                  <a:gd name="connsiteX1" fmla="*/ 3255836 w 3255836"/>
                  <a:gd name="connsiteY1" fmla="*/ 1170915 h 1234762"/>
                  <a:gd name="connsiteX2" fmla="*/ 62834 w 3255836"/>
                  <a:gd name="connsiteY2" fmla="*/ 1170915 h 1234762"/>
                  <a:gd name="connsiteX3" fmla="*/ 62834 w 3255836"/>
                  <a:gd name="connsiteY3" fmla="*/ 0 h 1234762"/>
                  <a:gd name="connsiteX4" fmla="*/ 0 w 3255836"/>
                  <a:gd name="connsiteY4" fmla="*/ 0 h 1234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5836" h="1234762">
                    <a:moveTo>
                      <a:pt x="3255836" y="1234763"/>
                    </a:moveTo>
                    <a:lnTo>
                      <a:pt x="3255836" y="1170915"/>
                    </a:lnTo>
                    <a:lnTo>
                      <a:pt x="62834" y="1170915"/>
                    </a:lnTo>
                    <a:lnTo>
                      <a:pt x="62834" y="0"/>
                    </a:lnTo>
                    <a:lnTo>
                      <a:pt x="0" y="0"/>
                    </a:lnTo>
                  </a:path>
                </a:pathLst>
              </a:custGeom>
              <a:noFill/>
              <a:ln w="18984" cap="flat">
                <a:solidFill>
                  <a:srgbClr val="000000"/>
                </a:solidFill>
                <a:prstDash val="solid"/>
                <a:miter/>
              </a:ln>
            </p:spPr>
            <p:txBody>
              <a:bodyPr rtlCol="0" anchor="ctr"/>
              <a:lstStyle/>
              <a:p>
                <a:pPr rtl="0"/>
                <a:endParaRPr lang="en-IN" sz="1100">
                  <a:latin typeface="+mn-lt"/>
                </a:endParaRPr>
              </a:p>
            </p:txBody>
          </p:sp>
          <p:sp>
            <p:nvSpPr>
              <p:cNvPr id="15" name="Freeform: Shape 14">
                <a:extLst>
                  <a:ext uri="{FF2B5EF4-FFF2-40B4-BE49-F238E27FC236}">
                    <a16:creationId xmlns:a16="http://schemas.microsoft.com/office/drawing/2014/main" id="{FF3B842B-D8BC-EF2E-18AE-9B8744408A76}"/>
                  </a:ext>
                </a:extLst>
              </p:cNvPr>
              <p:cNvSpPr/>
              <p:nvPr/>
            </p:nvSpPr>
            <p:spPr>
              <a:xfrm>
                <a:off x="1107654" y="2697987"/>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6" name="Freeform: Shape 15">
                <a:extLst>
                  <a:ext uri="{FF2B5EF4-FFF2-40B4-BE49-F238E27FC236}">
                    <a16:creationId xmlns:a16="http://schemas.microsoft.com/office/drawing/2014/main" id="{9494E9E2-DE26-2FA5-954B-2F551DF236EF}"/>
                  </a:ext>
                </a:extLst>
              </p:cNvPr>
              <p:cNvSpPr/>
              <p:nvPr/>
            </p:nvSpPr>
            <p:spPr>
              <a:xfrm>
                <a:off x="1107654" y="2930067"/>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7" name="Freeform: Shape 16">
                <a:extLst>
                  <a:ext uri="{FF2B5EF4-FFF2-40B4-BE49-F238E27FC236}">
                    <a16:creationId xmlns:a16="http://schemas.microsoft.com/office/drawing/2014/main" id="{6250E1DA-21C7-4E80-2F6E-7389A0527669}"/>
                  </a:ext>
                </a:extLst>
              </p:cNvPr>
              <p:cNvSpPr/>
              <p:nvPr/>
            </p:nvSpPr>
            <p:spPr>
              <a:xfrm>
                <a:off x="1107654" y="3162147"/>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8" name="Freeform: Shape 17">
                <a:extLst>
                  <a:ext uri="{FF2B5EF4-FFF2-40B4-BE49-F238E27FC236}">
                    <a16:creationId xmlns:a16="http://schemas.microsoft.com/office/drawing/2014/main" id="{DB29DE91-A781-682B-CBAB-016B3A8FD0EA}"/>
                  </a:ext>
                </a:extLst>
              </p:cNvPr>
              <p:cNvSpPr/>
              <p:nvPr/>
            </p:nvSpPr>
            <p:spPr>
              <a:xfrm>
                <a:off x="1107654" y="3394354"/>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9" name="Freeform: Shape 18">
                <a:extLst>
                  <a:ext uri="{FF2B5EF4-FFF2-40B4-BE49-F238E27FC236}">
                    <a16:creationId xmlns:a16="http://schemas.microsoft.com/office/drawing/2014/main" id="{0ACA7E76-49F3-D1AF-6B60-6CDE4220F2A1}"/>
                  </a:ext>
                </a:extLst>
              </p:cNvPr>
              <p:cNvSpPr/>
              <p:nvPr/>
            </p:nvSpPr>
            <p:spPr>
              <a:xfrm>
                <a:off x="1107654" y="3627701"/>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grpSp>
        <p:grpSp>
          <p:nvGrpSpPr>
            <p:cNvPr id="20" name="Graphic 11">
              <a:extLst>
                <a:ext uri="{FF2B5EF4-FFF2-40B4-BE49-F238E27FC236}">
                  <a16:creationId xmlns:a16="http://schemas.microsoft.com/office/drawing/2014/main" id="{BD0BA4DB-533A-47BD-3E2C-B4A0967CAD83}"/>
                </a:ext>
              </a:extLst>
            </p:cNvPr>
            <p:cNvGrpSpPr/>
            <p:nvPr/>
          </p:nvGrpSpPr>
          <p:grpSpPr>
            <a:xfrm>
              <a:off x="1361082" y="3420636"/>
              <a:ext cx="2153460" cy="1150841"/>
              <a:chOff x="1170487" y="2417768"/>
              <a:chExt cx="2518804" cy="739818"/>
            </a:xfrm>
            <a:noFill/>
          </p:grpSpPr>
          <p:sp>
            <p:nvSpPr>
              <p:cNvPr id="21" name="Freeform: Shape 20">
                <a:extLst>
                  <a:ext uri="{FF2B5EF4-FFF2-40B4-BE49-F238E27FC236}">
                    <a16:creationId xmlns:a16="http://schemas.microsoft.com/office/drawing/2014/main" id="{EE5DB388-AE15-0BB0-ECA8-9D13C8BE853A}"/>
                  </a:ext>
                </a:extLst>
              </p:cNvPr>
              <p:cNvSpPr/>
              <p:nvPr/>
            </p:nvSpPr>
            <p:spPr>
              <a:xfrm>
                <a:off x="1170487" y="2456785"/>
                <a:ext cx="2518804" cy="700800"/>
              </a:xfrm>
              <a:custGeom>
                <a:avLst/>
                <a:gdLst>
                  <a:gd name="connsiteX0" fmla="*/ 0 w 2518804"/>
                  <a:gd name="connsiteY0" fmla="*/ 0 h 700800"/>
                  <a:gd name="connsiteX1" fmla="*/ 636320 w 2518804"/>
                  <a:gd name="connsiteY1" fmla="*/ 0 h 700800"/>
                  <a:gd name="connsiteX2" fmla="*/ 636320 w 2518804"/>
                  <a:gd name="connsiteY2" fmla="*/ 20142 h 700800"/>
                  <a:gd name="connsiteX3" fmla="*/ 649115 w 2518804"/>
                  <a:gd name="connsiteY3" fmla="*/ 20142 h 700800"/>
                  <a:gd name="connsiteX4" fmla="*/ 649115 w 2518804"/>
                  <a:gd name="connsiteY4" fmla="*/ 40918 h 700800"/>
                  <a:gd name="connsiteX5" fmla="*/ 733358 w 2518804"/>
                  <a:gd name="connsiteY5" fmla="*/ 40918 h 700800"/>
                  <a:gd name="connsiteX6" fmla="*/ 733358 w 2518804"/>
                  <a:gd name="connsiteY6" fmla="*/ 74742 h 700800"/>
                  <a:gd name="connsiteX7" fmla="*/ 814181 w 2518804"/>
                  <a:gd name="connsiteY7" fmla="*/ 74742 h 700800"/>
                  <a:gd name="connsiteX8" fmla="*/ 814181 w 2518804"/>
                  <a:gd name="connsiteY8" fmla="*/ 117180 h 700800"/>
                  <a:gd name="connsiteX9" fmla="*/ 1090599 w 2518804"/>
                  <a:gd name="connsiteY9" fmla="*/ 117180 h 700800"/>
                  <a:gd name="connsiteX10" fmla="*/ 1090599 w 2518804"/>
                  <a:gd name="connsiteY10" fmla="*/ 169753 h 700800"/>
                  <a:gd name="connsiteX11" fmla="*/ 1126324 w 2518804"/>
                  <a:gd name="connsiteY11" fmla="*/ 169753 h 700800"/>
                  <a:gd name="connsiteX12" fmla="*/ 1126324 w 2518804"/>
                  <a:gd name="connsiteY12" fmla="*/ 225619 h 700800"/>
                  <a:gd name="connsiteX13" fmla="*/ 1165341 w 2518804"/>
                  <a:gd name="connsiteY13" fmla="*/ 225619 h 700800"/>
                  <a:gd name="connsiteX14" fmla="*/ 1165341 w 2518804"/>
                  <a:gd name="connsiteY14" fmla="*/ 280979 h 700800"/>
                  <a:gd name="connsiteX15" fmla="*/ 1264406 w 2518804"/>
                  <a:gd name="connsiteY15" fmla="*/ 280979 h 700800"/>
                  <a:gd name="connsiteX16" fmla="*/ 1264406 w 2518804"/>
                  <a:gd name="connsiteY16" fmla="*/ 344953 h 700800"/>
                  <a:gd name="connsiteX17" fmla="*/ 1478751 w 2518804"/>
                  <a:gd name="connsiteY17" fmla="*/ 344953 h 700800"/>
                  <a:gd name="connsiteX18" fmla="*/ 1478751 w 2518804"/>
                  <a:gd name="connsiteY18" fmla="*/ 409687 h 700800"/>
                  <a:gd name="connsiteX19" fmla="*/ 1522583 w 2518804"/>
                  <a:gd name="connsiteY19" fmla="*/ 409687 h 700800"/>
                  <a:gd name="connsiteX20" fmla="*/ 1522583 w 2518804"/>
                  <a:gd name="connsiteY20" fmla="*/ 475688 h 700800"/>
                  <a:gd name="connsiteX21" fmla="*/ 1989023 w 2518804"/>
                  <a:gd name="connsiteY21" fmla="*/ 475688 h 700800"/>
                  <a:gd name="connsiteX22" fmla="*/ 1989023 w 2518804"/>
                  <a:gd name="connsiteY22" fmla="*/ 533708 h 700800"/>
                  <a:gd name="connsiteX23" fmla="*/ 2336130 w 2518804"/>
                  <a:gd name="connsiteY23" fmla="*/ 533708 h 700800"/>
                  <a:gd name="connsiteX24" fmla="*/ 2336130 w 2518804"/>
                  <a:gd name="connsiteY24" fmla="*/ 700801 h 700800"/>
                  <a:gd name="connsiteX25" fmla="*/ 2518804 w 2518804"/>
                  <a:gd name="connsiteY25" fmla="*/ 700801 h 700800"/>
                  <a:gd name="connsiteX26" fmla="*/ 2518804 w 2518804"/>
                  <a:gd name="connsiteY26" fmla="*/ 661783 h 7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518804" h="700800">
                    <a:moveTo>
                      <a:pt x="0" y="0"/>
                    </a:moveTo>
                    <a:lnTo>
                      <a:pt x="636320" y="0"/>
                    </a:lnTo>
                    <a:lnTo>
                      <a:pt x="636320" y="20142"/>
                    </a:lnTo>
                    <a:lnTo>
                      <a:pt x="649115" y="20142"/>
                    </a:lnTo>
                    <a:lnTo>
                      <a:pt x="649115" y="40918"/>
                    </a:lnTo>
                    <a:lnTo>
                      <a:pt x="733358" y="40918"/>
                    </a:lnTo>
                    <a:lnTo>
                      <a:pt x="733358" y="74742"/>
                    </a:lnTo>
                    <a:lnTo>
                      <a:pt x="814181" y="74742"/>
                    </a:lnTo>
                    <a:lnTo>
                      <a:pt x="814181" y="117180"/>
                    </a:lnTo>
                    <a:lnTo>
                      <a:pt x="1090599" y="117180"/>
                    </a:lnTo>
                    <a:lnTo>
                      <a:pt x="1090599" y="169753"/>
                    </a:lnTo>
                    <a:lnTo>
                      <a:pt x="1126324" y="169753"/>
                    </a:lnTo>
                    <a:lnTo>
                      <a:pt x="1126324" y="225619"/>
                    </a:lnTo>
                    <a:lnTo>
                      <a:pt x="1165341" y="225619"/>
                    </a:lnTo>
                    <a:lnTo>
                      <a:pt x="1165341" y="280979"/>
                    </a:lnTo>
                    <a:lnTo>
                      <a:pt x="1264406" y="280979"/>
                    </a:lnTo>
                    <a:lnTo>
                      <a:pt x="1264406" y="344953"/>
                    </a:lnTo>
                    <a:lnTo>
                      <a:pt x="1478751" y="344953"/>
                    </a:lnTo>
                    <a:lnTo>
                      <a:pt x="1478751" y="409687"/>
                    </a:lnTo>
                    <a:lnTo>
                      <a:pt x="1522583" y="409687"/>
                    </a:lnTo>
                    <a:lnTo>
                      <a:pt x="1522583" y="475688"/>
                    </a:lnTo>
                    <a:lnTo>
                      <a:pt x="1989023" y="475688"/>
                    </a:lnTo>
                    <a:lnTo>
                      <a:pt x="1989023" y="533708"/>
                    </a:lnTo>
                    <a:lnTo>
                      <a:pt x="2336130" y="533708"/>
                    </a:lnTo>
                    <a:lnTo>
                      <a:pt x="2336130" y="700801"/>
                    </a:lnTo>
                    <a:lnTo>
                      <a:pt x="2518804" y="700801"/>
                    </a:lnTo>
                    <a:lnTo>
                      <a:pt x="2518804" y="661783"/>
                    </a:lnTo>
                  </a:path>
                </a:pathLst>
              </a:custGeom>
              <a:noFill/>
              <a:ln w="18984" cap="flat">
                <a:solidFill>
                  <a:srgbClr val="00A2E1"/>
                </a:solidFill>
                <a:prstDash val="solid"/>
                <a:miter/>
              </a:ln>
            </p:spPr>
            <p:txBody>
              <a:bodyPr rtlCol="0" anchor="ctr"/>
              <a:lstStyle/>
              <a:p>
                <a:pPr rtl="0"/>
                <a:endParaRPr lang="en-IN" sz="1100">
                  <a:latin typeface="+mn-lt"/>
                </a:endParaRPr>
              </a:p>
            </p:txBody>
          </p:sp>
          <p:grpSp>
            <p:nvGrpSpPr>
              <p:cNvPr id="23" name="Graphic 11">
                <a:extLst>
                  <a:ext uri="{FF2B5EF4-FFF2-40B4-BE49-F238E27FC236}">
                    <a16:creationId xmlns:a16="http://schemas.microsoft.com/office/drawing/2014/main" id="{8E5A4A12-1C4A-2BF5-CFF1-C3EBDC55E320}"/>
                  </a:ext>
                </a:extLst>
              </p:cNvPr>
              <p:cNvGrpSpPr/>
              <p:nvPr/>
            </p:nvGrpSpPr>
            <p:grpSpPr>
              <a:xfrm>
                <a:off x="1371024" y="2417768"/>
                <a:ext cx="2281276" cy="739818"/>
                <a:chOff x="1371024" y="2417768"/>
                <a:chExt cx="2281276" cy="739818"/>
              </a:xfrm>
            </p:grpSpPr>
            <p:sp>
              <p:nvSpPr>
                <p:cNvPr id="24" name="Freeform: Shape 23">
                  <a:extLst>
                    <a:ext uri="{FF2B5EF4-FFF2-40B4-BE49-F238E27FC236}">
                      <a16:creationId xmlns:a16="http://schemas.microsoft.com/office/drawing/2014/main" id="{DE4D3CCA-9AA0-EEA8-3D3B-297DDB9B6ECC}"/>
                    </a:ext>
                  </a:extLst>
                </p:cNvPr>
                <p:cNvSpPr/>
                <p:nvPr/>
              </p:nvSpPr>
              <p:spPr>
                <a:xfrm>
                  <a:off x="3652301" y="31185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5" name="Freeform: Shape 24">
                  <a:extLst>
                    <a:ext uri="{FF2B5EF4-FFF2-40B4-BE49-F238E27FC236}">
                      <a16:creationId xmlns:a16="http://schemas.microsoft.com/office/drawing/2014/main" id="{5164A771-BE66-6C49-5F0A-2D83BDFC14FF}"/>
                    </a:ext>
                  </a:extLst>
                </p:cNvPr>
                <p:cNvSpPr/>
                <p:nvPr/>
              </p:nvSpPr>
              <p:spPr>
                <a:xfrm>
                  <a:off x="3575405" y="31185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6" name="Freeform: Shape 25">
                  <a:extLst>
                    <a:ext uri="{FF2B5EF4-FFF2-40B4-BE49-F238E27FC236}">
                      <a16:creationId xmlns:a16="http://schemas.microsoft.com/office/drawing/2014/main" id="{AAF790DF-4AAE-4ACF-0F4F-6C5704949820}"/>
                    </a:ext>
                  </a:extLst>
                </p:cNvPr>
                <p:cNvSpPr/>
                <p:nvPr/>
              </p:nvSpPr>
              <p:spPr>
                <a:xfrm>
                  <a:off x="3500283"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7" name="Freeform: Shape 26">
                  <a:extLst>
                    <a:ext uri="{FF2B5EF4-FFF2-40B4-BE49-F238E27FC236}">
                      <a16:creationId xmlns:a16="http://schemas.microsoft.com/office/drawing/2014/main" id="{B0A8091C-6438-EF3A-5DC4-237FE68AA3AD}"/>
                    </a:ext>
                  </a:extLst>
                </p:cNvPr>
                <p:cNvSpPr/>
                <p:nvPr/>
              </p:nvSpPr>
              <p:spPr>
                <a:xfrm>
                  <a:off x="3433776"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8" name="Freeform: Shape 27">
                  <a:extLst>
                    <a:ext uri="{FF2B5EF4-FFF2-40B4-BE49-F238E27FC236}">
                      <a16:creationId xmlns:a16="http://schemas.microsoft.com/office/drawing/2014/main" id="{216B8D14-A11B-EDB3-F425-51B79AFB4093}"/>
                    </a:ext>
                  </a:extLst>
                </p:cNvPr>
                <p:cNvSpPr/>
                <p:nvPr/>
              </p:nvSpPr>
              <p:spPr>
                <a:xfrm>
                  <a:off x="3467093"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9" name="Freeform: Shape 28">
                  <a:extLst>
                    <a:ext uri="{FF2B5EF4-FFF2-40B4-BE49-F238E27FC236}">
                      <a16:creationId xmlns:a16="http://schemas.microsoft.com/office/drawing/2014/main" id="{8EECB707-3D78-06EF-4C7B-711AFB783BD7}"/>
                    </a:ext>
                  </a:extLst>
                </p:cNvPr>
                <p:cNvSpPr/>
                <p:nvPr/>
              </p:nvSpPr>
              <p:spPr>
                <a:xfrm>
                  <a:off x="3312415"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30" name="Freeform: Shape 29">
                  <a:extLst>
                    <a:ext uri="{FF2B5EF4-FFF2-40B4-BE49-F238E27FC236}">
                      <a16:creationId xmlns:a16="http://schemas.microsoft.com/office/drawing/2014/main" id="{5F853D24-A399-0206-DF73-5D81E95E3EA3}"/>
                    </a:ext>
                  </a:extLst>
                </p:cNvPr>
                <p:cNvSpPr/>
                <p:nvPr/>
              </p:nvSpPr>
              <p:spPr>
                <a:xfrm>
                  <a:off x="3285685"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33" name="Freeform: Shape 32">
                  <a:extLst>
                    <a:ext uri="{FF2B5EF4-FFF2-40B4-BE49-F238E27FC236}">
                      <a16:creationId xmlns:a16="http://schemas.microsoft.com/office/drawing/2014/main" id="{852EB4A6-C711-C85B-477D-32A051B5E389}"/>
                    </a:ext>
                  </a:extLst>
                </p:cNvPr>
                <p:cNvSpPr/>
                <p:nvPr/>
              </p:nvSpPr>
              <p:spPr>
                <a:xfrm>
                  <a:off x="3213097"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44" name="Freeform: Shape 43">
                  <a:extLst>
                    <a:ext uri="{FF2B5EF4-FFF2-40B4-BE49-F238E27FC236}">
                      <a16:creationId xmlns:a16="http://schemas.microsoft.com/office/drawing/2014/main" id="{B133511B-8AC9-8E79-8326-6EE63C4B2340}"/>
                    </a:ext>
                  </a:extLst>
                </p:cNvPr>
                <p:cNvSpPr/>
                <p:nvPr/>
              </p:nvSpPr>
              <p:spPr>
                <a:xfrm>
                  <a:off x="2421972" y="2700520"/>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45" name="Freeform: Shape 44">
                  <a:extLst>
                    <a:ext uri="{FF2B5EF4-FFF2-40B4-BE49-F238E27FC236}">
                      <a16:creationId xmlns:a16="http://schemas.microsoft.com/office/drawing/2014/main" id="{76372B5F-DA3B-8A9C-0348-5A485728E993}"/>
                    </a:ext>
                  </a:extLst>
                </p:cNvPr>
                <p:cNvSpPr/>
                <p:nvPr/>
              </p:nvSpPr>
              <p:spPr>
                <a:xfrm>
                  <a:off x="2411204" y="2700520"/>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47" name="Freeform: Shape 46">
                  <a:extLst>
                    <a:ext uri="{FF2B5EF4-FFF2-40B4-BE49-F238E27FC236}">
                      <a16:creationId xmlns:a16="http://schemas.microsoft.com/office/drawing/2014/main" id="{80CED09F-AD98-32A1-620F-0DFA886F5900}"/>
                    </a:ext>
                  </a:extLst>
                </p:cNvPr>
                <p:cNvSpPr/>
                <p:nvPr/>
              </p:nvSpPr>
              <p:spPr>
                <a:xfrm>
                  <a:off x="2217635"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48" name="Freeform: Shape 47">
                  <a:extLst>
                    <a:ext uri="{FF2B5EF4-FFF2-40B4-BE49-F238E27FC236}">
                      <a16:creationId xmlns:a16="http://schemas.microsoft.com/office/drawing/2014/main" id="{7E431E55-C569-FA20-0374-44FF89B6AE61}"/>
                    </a:ext>
                  </a:extLst>
                </p:cNvPr>
                <p:cNvSpPr/>
                <p:nvPr/>
              </p:nvSpPr>
              <p:spPr>
                <a:xfrm>
                  <a:off x="2188498"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1" name="Freeform: Shape 50">
                  <a:extLst>
                    <a:ext uri="{FF2B5EF4-FFF2-40B4-BE49-F238E27FC236}">
                      <a16:creationId xmlns:a16="http://schemas.microsoft.com/office/drawing/2014/main" id="{79AF8797-9FCD-A765-E44C-C773F6A1A4E3}"/>
                    </a:ext>
                  </a:extLst>
                </p:cNvPr>
                <p:cNvSpPr/>
                <p:nvPr/>
              </p:nvSpPr>
              <p:spPr>
                <a:xfrm>
                  <a:off x="2164049"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2" name="Freeform: Shape 51">
                  <a:extLst>
                    <a:ext uri="{FF2B5EF4-FFF2-40B4-BE49-F238E27FC236}">
                      <a16:creationId xmlns:a16="http://schemas.microsoft.com/office/drawing/2014/main" id="{BD7A116E-E969-607F-D972-D29389B5FBCC}"/>
                    </a:ext>
                  </a:extLst>
                </p:cNvPr>
                <p:cNvSpPr/>
                <p:nvPr/>
              </p:nvSpPr>
              <p:spPr>
                <a:xfrm>
                  <a:off x="2141880"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4" name="Freeform: Shape 53">
                  <a:extLst>
                    <a:ext uri="{FF2B5EF4-FFF2-40B4-BE49-F238E27FC236}">
                      <a16:creationId xmlns:a16="http://schemas.microsoft.com/office/drawing/2014/main" id="{1AAAB36C-D04A-D766-9D45-5ED994992136}"/>
                    </a:ext>
                  </a:extLst>
                </p:cNvPr>
                <p:cNvSpPr/>
                <p:nvPr/>
              </p:nvSpPr>
              <p:spPr>
                <a:xfrm>
                  <a:off x="2141880"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5" name="Freeform: Shape 54">
                  <a:extLst>
                    <a:ext uri="{FF2B5EF4-FFF2-40B4-BE49-F238E27FC236}">
                      <a16:creationId xmlns:a16="http://schemas.microsoft.com/office/drawing/2014/main" id="{D998233B-E497-7818-BF09-E57CA38D4390}"/>
                    </a:ext>
                  </a:extLst>
                </p:cNvPr>
                <p:cNvSpPr/>
                <p:nvPr/>
              </p:nvSpPr>
              <p:spPr>
                <a:xfrm>
                  <a:off x="2046995"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6" name="Freeform: Shape 55">
                  <a:extLst>
                    <a:ext uri="{FF2B5EF4-FFF2-40B4-BE49-F238E27FC236}">
                      <a16:creationId xmlns:a16="http://schemas.microsoft.com/office/drawing/2014/main" id="{C0BD980B-D8C6-4519-DA11-2871A4BC9617}"/>
                    </a:ext>
                  </a:extLst>
                </p:cNvPr>
                <p:cNvSpPr/>
                <p:nvPr/>
              </p:nvSpPr>
              <p:spPr>
                <a:xfrm>
                  <a:off x="1978587" y="249377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7" name="Freeform: Shape 56">
                  <a:extLst>
                    <a:ext uri="{FF2B5EF4-FFF2-40B4-BE49-F238E27FC236}">
                      <a16:creationId xmlns:a16="http://schemas.microsoft.com/office/drawing/2014/main" id="{4BBA20D6-330A-8244-64B8-1665CE32C400}"/>
                    </a:ext>
                  </a:extLst>
                </p:cNvPr>
                <p:cNvSpPr/>
                <p:nvPr/>
              </p:nvSpPr>
              <p:spPr>
                <a:xfrm>
                  <a:off x="1945144" y="24911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8" name="Freeform: Shape 57">
                  <a:extLst>
                    <a:ext uri="{FF2B5EF4-FFF2-40B4-BE49-F238E27FC236}">
                      <a16:creationId xmlns:a16="http://schemas.microsoft.com/office/drawing/2014/main" id="{BB54751A-7DF4-2B81-2207-CA3567BA7D9E}"/>
                    </a:ext>
                  </a:extLst>
                </p:cNvPr>
                <p:cNvSpPr/>
                <p:nvPr/>
              </p:nvSpPr>
              <p:spPr>
                <a:xfrm>
                  <a:off x="1919174" y="24911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9" name="Freeform: Shape 58">
                  <a:extLst>
                    <a:ext uri="{FF2B5EF4-FFF2-40B4-BE49-F238E27FC236}">
                      <a16:creationId xmlns:a16="http://schemas.microsoft.com/office/drawing/2014/main" id="{8311DF89-DFAE-EB70-71D8-C16802BBFF4C}"/>
                    </a:ext>
                  </a:extLst>
                </p:cNvPr>
                <p:cNvSpPr/>
                <p:nvPr/>
              </p:nvSpPr>
              <p:spPr>
                <a:xfrm>
                  <a:off x="1861407" y="24640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0" name="Freeform: Shape 59">
                  <a:extLst>
                    <a:ext uri="{FF2B5EF4-FFF2-40B4-BE49-F238E27FC236}">
                      <a16:creationId xmlns:a16="http://schemas.microsoft.com/office/drawing/2014/main" id="{18B24086-4775-EDFD-FDDF-F2467A30ED4A}"/>
                    </a:ext>
                  </a:extLst>
                </p:cNvPr>
                <p:cNvSpPr/>
                <p:nvPr/>
              </p:nvSpPr>
              <p:spPr>
                <a:xfrm>
                  <a:off x="1790846" y="242498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2" name="Freeform: Shape 61">
                  <a:extLst>
                    <a:ext uri="{FF2B5EF4-FFF2-40B4-BE49-F238E27FC236}">
                      <a16:creationId xmlns:a16="http://schemas.microsoft.com/office/drawing/2014/main" id="{822D8354-50FF-1D68-C315-808CCB9A8DF7}"/>
                    </a:ext>
                  </a:extLst>
                </p:cNvPr>
                <p:cNvSpPr/>
                <p:nvPr/>
              </p:nvSpPr>
              <p:spPr>
                <a:xfrm>
                  <a:off x="1762216" y="242498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3" name="Freeform: Shape 62">
                  <a:extLst>
                    <a:ext uri="{FF2B5EF4-FFF2-40B4-BE49-F238E27FC236}">
                      <a16:creationId xmlns:a16="http://schemas.microsoft.com/office/drawing/2014/main" id="{EA833801-6F3A-5955-8102-65852E100DCF}"/>
                    </a:ext>
                  </a:extLst>
                </p:cNvPr>
                <p:cNvSpPr/>
                <p:nvPr/>
              </p:nvSpPr>
              <p:spPr>
                <a:xfrm>
                  <a:off x="1720411" y="242498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2" name="Freeform: Shape 951">
                  <a:extLst>
                    <a:ext uri="{FF2B5EF4-FFF2-40B4-BE49-F238E27FC236}">
                      <a16:creationId xmlns:a16="http://schemas.microsoft.com/office/drawing/2014/main" id="{31AE8387-FB57-D95C-6D8B-E12900DAF198}"/>
                    </a:ext>
                  </a:extLst>
                </p:cNvPr>
                <p:cNvSpPr/>
                <p:nvPr/>
              </p:nvSpPr>
              <p:spPr>
                <a:xfrm>
                  <a:off x="1684813" y="242296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3" name="Freeform: Shape 952">
                  <a:extLst>
                    <a:ext uri="{FF2B5EF4-FFF2-40B4-BE49-F238E27FC236}">
                      <a16:creationId xmlns:a16="http://schemas.microsoft.com/office/drawing/2014/main" id="{4DDB5C8D-89C9-5618-FD65-634E345183B5}"/>
                    </a:ext>
                  </a:extLst>
                </p:cNvPr>
                <p:cNvSpPr/>
                <p:nvPr/>
              </p:nvSpPr>
              <p:spPr>
                <a:xfrm>
                  <a:off x="1656184" y="242296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4" name="Freeform: Shape 953">
                  <a:extLst>
                    <a:ext uri="{FF2B5EF4-FFF2-40B4-BE49-F238E27FC236}">
                      <a16:creationId xmlns:a16="http://schemas.microsoft.com/office/drawing/2014/main" id="{6CD4555F-4988-C457-7BA4-D7908DC5310D}"/>
                    </a:ext>
                  </a:extLst>
                </p:cNvPr>
                <p:cNvSpPr/>
                <p:nvPr/>
              </p:nvSpPr>
              <p:spPr>
                <a:xfrm>
                  <a:off x="1629707" y="242296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5" name="Freeform: Shape 954">
                  <a:extLst>
                    <a:ext uri="{FF2B5EF4-FFF2-40B4-BE49-F238E27FC236}">
                      <a16:creationId xmlns:a16="http://schemas.microsoft.com/office/drawing/2014/main" id="{F8A6D13D-7705-F087-E8BB-4A2C24CA476D}"/>
                    </a:ext>
                  </a:extLst>
                </p:cNvPr>
                <p:cNvSpPr/>
                <p:nvPr/>
              </p:nvSpPr>
              <p:spPr>
                <a:xfrm>
                  <a:off x="1518861" y="24177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6" name="Freeform: Shape 955">
                  <a:extLst>
                    <a:ext uri="{FF2B5EF4-FFF2-40B4-BE49-F238E27FC236}">
                      <a16:creationId xmlns:a16="http://schemas.microsoft.com/office/drawing/2014/main" id="{4D95CF5E-3C3F-1CDA-1222-A4E22F7BDBB8}"/>
                    </a:ext>
                  </a:extLst>
                </p:cNvPr>
                <p:cNvSpPr/>
                <p:nvPr/>
              </p:nvSpPr>
              <p:spPr>
                <a:xfrm>
                  <a:off x="1502012" y="24177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7" name="Freeform: Shape 956">
                  <a:extLst>
                    <a:ext uri="{FF2B5EF4-FFF2-40B4-BE49-F238E27FC236}">
                      <a16:creationId xmlns:a16="http://schemas.microsoft.com/office/drawing/2014/main" id="{4C71828F-446A-191F-CD67-EA30E72ED328}"/>
                    </a:ext>
                  </a:extLst>
                </p:cNvPr>
                <p:cNvSpPr/>
                <p:nvPr/>
              </p:nvSpPr>
              <p:spPr>
                <a:xfrm>
                  <a:off x="1480223" y="24177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8" name="Freeform: Shape 957">
                  <a:extLst>
                    <a:ext uri="{FF2B5EF4-FFF2-40B4-BE49-F238E27FC236}">
                      <a16:creationId xmlns:a16="http://schemas.microsoft.com/office/drawing/2014/main" id="{9A158F27-B4F6-9576-6188-C31518DDB586}"/>
                    </a:ext>
                  </a:extLst>
                </p:cNvPr>
                <p:cNvSpPr/>
                <p:nvPr/>
              </p:nvSpPr>
              <p:spPr>
                <a:xfrm>
                  <a:off x="1371024" y="24177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grpSp>
        </p:grpSp>
        <p:grpSp>
          <p:nvGrpSpPr>
            <p:cNvPr id="959" name="Graphic 11">
              <a:extLst>
                <a:ext uri="{FF2B5EF4-FFF2-40B4-BE49-F238E27FC236}">
                  <a16:creationId xmlns:a16="http://schemas.microsoft.com/office/drawing/2014/main" id="{A3E3A2DB-999C-47AD-95AF-E7337C5B19D4}"/>
                </a:ext>
              </a:extLst>
            </p:cNvPr>
            <p:cNvGrpSpPr/>
            <p:nvPr/>
          </p:nvGrpSpPr>
          <p:grpSpPr>
            <a:xfrm>
              <a:off x="1360325" y="3432656"/>
              <a:ext cx="2086743" cy="1443872"/>
              <a:chOff x="1169601" y="2425495"/>
              <a:chExt cx="2440768" cy="928193"/>
            </a:xfrm>
            <a:noFill/>
          </p:grpSpPr>
          <p:sp>
            <p:nvSpPr>
              <p:cNvPr id="960" name="Freeform: Shape 959">
                <a:extLst>
                  <a:ext uri="{FF2B5EF4-FFF2-40B4-BE49-F238E27FC236}">
                    <a16:creationId xmlns:a16="http://schemas.microsoft.com/office/drawing/2014/main" id="{7B8264E8-7CAB-7D9E-730F-4C69BAC02880}"/>
                  </a:ext>
                </a:extLst>
              </p:cNvPr>
              <p:cNvSpPr/>
              <p:nvPr/>
            </p:nvSpPr>
            <p:spPr>
              <a:xfrm>
                <a:off x="1169601" y="2456785"/>
                <a:ext cx="2440768" cy="896903"/>
              </a:xfrm>
              <a:custGeom>
                <a:avLst/>
                <a:gdLst>
                  <a:gd name="connsiteX0" fmla="*/ 0 w 2440768"/>
                  <a:gd name="connsiteY0" fmla="*/ 0 h 896903"/>
                  <a:gd name="connsiteX1" fmla="*/ 122247 w 2440768"/>
                  <a:gd name="connsiteY1" fmla="*/ 0 h 896903"/>
                  <a:gd name="connsiteX2" fmla="*/ 122247 w 2440768"/>
                  <a:gd name="connsiteY2" fmla="*/ 34204 h 896903"/>
                  <a:gd name="connsiteX3" fmla="*/ 277305 w 2440768"/>
                  <a:gd name="connsiteY3" fmla="*/ 34204 h 896903"/>
                  <a:gd name="connsiteX4" fmla="*/ 277305 w 2440768"/>
                  <a:gd name="connsiteY4" fmla="*/ 55106 h 896903"/>
                  <a:gd name="connsiteX5" fmla="*/ 284653 w 2440768"/>
                  <a:gd name="connsiteY5" fmla="*/ 55106 h 896903"/>
                  <a:gd name="connsiteX6" fmla="*/ 284653 w 2440768"/>
                  <a:gd name="connsiteY6" fmla="*/ 82723 h 896903"/>
                  <a:gd name="connsiteX7" fmla="*/ 303528 w 2440768"/>
                  <a:gd name="connsiteY7" fmla="*/ 82723 h 896903"/>
                  <a:gd name="connsiteX8" fmla="*/ 303528 w 2440768"/>
                  <a:gd name="connsiteY8" fmla="*/ 108439 h 896903"/>
                  <a:gd name="connsiteX9" fmla="*/ 375610 w 2440768"/>
                  <a:gd name="connsiteY9" fmla="*/ 108439 h 896903"/>
                  <a:gd name="connsiteX10" fmla="*/ 375610 w 2440768"/>
                  <a:gd name="connsiteY10" fmla="*/ 140743 h 896903"/>
                  <a:gd name="connsiteX11" fmla="*/ 521294 w 2440768"/>
                  <a:gd name="connsiteY11" fmla="*/ 140743 h 896903"/>
                  <a:gd name="connsiteX12" fmla="*/ 521294 w 2440768"/>
                  <a:gd name="connsiteY12" fmla="*/ 171780 h 896903"/>
                  <a:gd name="connsiteX13" fmla="*/ 552964 w 2440768"/>
                  <a:gd name="connsiteY13" fmla="*/ 171780 h 896903"/>
                  <a:gd name="connsiteX14" fmla="*/ 552964 w 2440768"/>
                  <a:gd name="connsiteY14" fmla="*/ 205477 h 896903"/>
                  <a:gd name="connsiteX15" fmla="*/ 647215 w 2440768"/>
                  <a:gd name="connsiteY15" fmla="*/ 205477 h 896903"/>
                  <a:gd name="connsiteX16" fmla="*/ 647215 w 2440768"/>
                  <a:gd name="connsiteY16" fmla="*/ 241201 h 896903"/>
                  <a:gd name="connsiteX17" fmla="*/ 876381 w 2440768"/>
                  <a:gd name="connsiteY17" fmla="*/ 241201 h 896903"/>
                  <a:gd name="connsiteX18" fmla="*/ 876381 w 2440768"/>
                  <a:gd name="connsiteY18" fmla="*/ 284906 h 896903"/>
                  <a:gd name="connsiteX19" fmla="*/ 1052342 w 2440768"/>
                  <a:gd name="connsiteY19" fmla="*/ 284906 h 896903"/>
                  <a:gd name="connsiteX20" fmla="*/ 1052342 w 2440768"/>
                  <a:gd name="connsiteY20" fmla="*/ 345587 h 896903"/>
                  <a:gd name="connsiteX21" fmla="*/ 1450628 w 2440768"/>
                  <a:gd name="connsiteY21" fmla="*/ 345587 h 896903"/>
                  <a:gd name="connsiteX22" fmla="*/ 1450628 w 2440768"/>
                  <a:gd name="connsiteY22" fmla="*/ 437937 h 896903"/>
                  <a:gd name="connsiteX23" fmla="*/ 1487112 w 2440768"/>
                  <a:gd name="connsiteY23" fmla="*/ 437937 h 896903"/>
                  <a:gd name="connsiteX24" fmla="*/ 1487112 w 2440768"/>
                  <a:gd name="connsiteY24" fmla="*/ 535735 h 896903"/>
                  <a:gd name="connsiteX25" fmla="*/ 1981802 w 2440768"/>
                  <a:gd name="connsiteY25" fmla="*/ 535735 h 896903"/>
                  <a:gd name="connsiteX26" fmla="*/ 1981802 w 2440768"/>
                  <a:gd name="connsiteY26" fmla="*/ 626059 h 896903"/>
                  <a:gd name="connsiteX27" fmla="*/ 2403651 w 2440768"/>
                  <a:gd name="connsiteY27" fmla="*/ 626059 h 896903"/>
                  <a:gd name="connsiteX28" fmla="*/ 2403651 w 2440768"/>
                  <a:gd name="connsiteY28" fmla="*/ 896904 h 896903"/>
                  <a:gd name="connsiteX29" fmla="*/ 2440769 w 2440768"/>
                  <a:gd name="connsiteY29" fmla="*/ 896904 h 896903"/>
                  <a:gd name="connsiteX30" fmla="*/ 2440769 w 2440768"/>
                  <a:gd name="connsiteY30" fmla="*/ 861940 h 896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40768" h="896903">
                    <a:moveTo>
                      <a:pt x="0" y="0"/>
                    </a:moveTo>
                    <a:lnTo>
                      <a:pt x="122247" y="0"/>
                    </a:lnTo>
                    <a:lnTo>
                      <a:pt x="122247" y="34204"/>
                    </a:lnTo>
                    <a:lnTo>
                      <a:pt x="277305" y="34204"/>
                    </a:lnTo>
                    <a:lnTo>
                      <a:pt x="277305" y="55106"/>
                    </a:lnTo>
                    <a:lnTo>
                      <a:pt x="284653" y="55106"/>
                    </a:lnTo>
                    <a:lnTo>
                      <a:pt x="284653" y="82723"/>
                    </a:lnTo>
                    <a:lnTo>
                      <a:pt x="303528" y="82723"/>
                    </a:lnTo>
                    <a:lnTo>
                      <a:pt x="303528" y="108439"/>
                    </a:lnTo>
                    <a:lnTo>
                      <a:pt x="375610" y="108439"/>
                    </a:lnTo>
                    <a:lnTo>
                      <a:pt x="375610" y="140743"/>
                    </a:lnTo>
                    <a:lnTo>
                      <a:pt x="521294" y="140743"/>
                    </a:lnTo>
                    <a:lnTo>
                      <a:pt x="521294" y="171780"/>
                    </a:lnTo>
                    <a:lnTo>
                      <a:pt x="552964" y="171780"/>
                    </a:lnTo>
                    <a:lnTo>
                      <a:pt x="552964" y="205477"/>
                    </a:lnTo>
                    <a:lnTo>
                      <a:pt x="647215" y="205477"/>
                    </a:lnTo>
                    <a:lnTo>
                      <a:pt x="647215" y="241201"/>
                    </a:lnTo>
                    <a:lnTo>
                      <a:pt x="876381" y="241201"/>
                    </a:lnTo>
                    <a:lnTo>
                      <a:pt x="876381" y="284906"/>
                    </a:lnTo>
                    <a:lnTo>
                      <a:pt x="1052342" y="284906"/>
                    </a:lnTo>
                    <a:lnTo>
                      <a:pt x="1052342" y="345587"/>
                    </a:lnTo>
                    <a:lnTo>
                      <a:pt x="1450628" y="345587"/>
                    </a:lnTo>
                    <a:lnTo>
                      <a:pt x="1450628" y="437937"/>
                    </a:lnTo>
                    <a:lnTo>
                      <a:pt x="1487112" y="437937"/>
                    </a:lnTo>
                    <a:lnTo>
                      <a:pt x="1487112" y="535735"/>
                    </a:lnTo>
                    <a:lnTo>
                      <a:pt x="1981802" y="535735"/>
                    </a:lnTo>
                    <a:lnTo>
                      <a:pt x="1981802" y="626059"/>
                    </a:lnTo>
                    <a:lnTo>
                      <a:pt x="2403651" y="626059"/>
                    </a:lnTo>
                    <a:lnTo>
                      <a:pt x="2403651" y="896904"/>
                    </a:lnTo>
                    <a:lnTo>
                      <a:pt x="2440769" y="896904"/>
                    </a:lnTo>
                    <a:lnTo>
                      <a:pt x="2440769" y="861940"/>
                    </a:lnTo>
                  </a:path>
                </a:pathLst>
              </a:custGeom>
              <a:noFill/>
              <a:ln w="19050" cap="flat">
                <a:solidFill>
                  <a:srgbClr val="E73E16"/>
                </a:solidFill>
                <a:prstDash val="solid"/>
                <a:miter/>
              </a:ln>
            </p:spPr>
            <p:txBody>
              <a:bodyPr rtlCol="0" anchor="ctr"/>
              <a:lstStyle/>
              <a:p>
                <a:pPr rtl="0"/>
                <a:endParaRPr lang="en-IN" sz="1100" dirty="0">
                  <a:latin typeface="+mn-lt"/>
                </a:endParaRPr>
              </a:p>
            </p:txBody>
          </p:sp>
          <p:grpSp>
            <p:nvGrpSpPr>
              <p:cNvPr id="961" name="Graphic 11">
                <a:extLst>
                  <a:ext uri="{FF2B5EF4-FFF2-40B4-BE49-F238E27FC236}">
                    <a16:creationId xmlns:a16="http://schemas.microsoft.com/office/drawing/2014/main" id="{5974A487-DC1E-711A-EF46-76BF2C3CC21F}"/>
                  </a:ext>
                </a:extLst>
              </p:cNvPr>
              <p:cNvGrpSpPr/>
              <p:nvPr/>
            </p:nvGrpSpPr>
            <p:grpSpPr>
              <a:xfrm>
                <a:off x="1268919" y="2425495"/>
                <a:ext cx="2166250" cy="653928"/>
                <a:chOff x="1268919" y="2425495"/>
                <a:chExt cx="2166250" cy="653928"/>
              </a:xfrm>
            </p:grpSpPr>
            <p:sp>
              <p:nvSpPr>
                <p:cNvPr id="962" name="Freeform: Shape 961">
                  <a:extLst>
                    <a:ext uri="{FF2B5EF4-FFF2-40B4-BE49-F238E27FC236}">
                      <a16:creationId xmlns:a16="http://schemas.microsoft.com/office/drawing/2014/main" id="{5EC6D329-1505-680F-DCDD-8CD42E92AEB8}"/>
                    </a:ext>
                  </a:extLst>
                </p:cNvPr>
                <p:cNvSpPr/>
                <p:nvPr/>
              </p:nvSpPr>
              <p:spPr>
                <a:xfrm>
                  <a:off x="1268919" y="2425495"/>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3" name="Freeform: Shape 962">
                  <a:extLst>
                    <a:ext uri="{FF2B5EF4-FFF2-40B4-BE49-F238E27FC236}">
                      <a16:creationId xmlns:a16="http://schemas.microsoft.com/office/drawing/2014/main" id="{B5ABF13F-6882-5FDF-C48B-459E6F8DC40D}"/>
                    </a:ext>
                  </a:extLst>
                </p:cNvPr>
                <p:cNvSpPr/>
                <p:nvPr/>
              </p:nvSpPr>
              <p:spPr>
                <a:xfrm>
                  <a:off x="1323265" y="245121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4" name="Freeform: Shape 963">
                  <a:extLst>
                    <a:ext uri="{FF2B5EF4-FFF2-40B4-BE49-F238E27FC236}">
                      <a16:creationId xmlns:a16="http://schemas.microsoft.com/office/drawing/2014/main" id="{2BA0B315-6088-8885-0FD8-631225C223D5}"/>
                    </a:ext>
                  </a:extLst>
                </p:cNvPr>
                <p:cNvSpPr/>
                <p:nvPr/>
              </p:nvSpPr>
              <p:spPr>
                <a:xfrm>
                  <a:off x="1346194" y="245121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5" name="Freeform: Shape 964">
                  <a:extLst>
                    <a:ext uri="{FF2B5EF4-FFF2-40B4-BE49-F238E27FC236}">
                      <a16:creationId xmlns:a16="http://schemas.microsoft.com/office/drawing/2014/main" id="{B4C6871D-08B3-902D-B92C-5FDC468C93D9}"/>
                    </a:ext>
                  </a:extLst>
                </p:cNvPr>
                <p:cNvSpPr/>
                <p:nvPr/>
              </p:nvSpPr>
              <p:spPr>
                <a:xfrm>
                  <a:off x="1379132" y="245121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6" name="Freeform: Shape 965">
                  <a:extLst>
                    <a:ext uri="{FF2B5EF4-FFF2-40B4-BE49-F238E27FC236}">
                      <a16:creationId xmlns:a16="http://schemas.microsoft.com/office/drawing/2014/main" id="{2D800023-E8A5-0E87-25B6-17BC5BF8CE33}"/>
                    </a:ext>
                  </a:extLst>
                </p:cNvPr>
                <p:cNvSpPr/>
                <p:nvPr/>
              </p:nvSpPr>
              <p:spPr>
                <a:xfrm>
                  <a:off x="1409028" y="245121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7" name="Freeform: Shape 966">
                  <a:extLst>
                    <a:ext uri="{FF2B5EF4-FFF2-40B4-BE49-F238E27FC236}">
                      <a16:creationId xmlns:a16="http://schemas.microsoft.com/office/drawing/2014/main" id="{3C257668-99A4-7A4E-BB76-C2B88ADC467A}"/>
                    </a:ext>
                  </a:extLst>
                </p:cNvPr>
                <p:cNvSpPr/>
                <p:nvPr/>
              </p:nvSpPr>
              <p:spPr>
                <a:xfrm>
                  <a:off x="1500746" y="2528994"/>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8" name="Freeform: Shape 967">
                  <a:extLst>
                    <a:ext uri="{FF2B5EF4-FFF2-40B4-BE49-F238E27FC236}">
                      <a16:creationId xmlns:a16="http://schemas.microsoft.com/office/drawing/2014/main" id="{E7F87C64-EFB2-C44F-6941-E83C0796EA41}"/>
                    </a:ext>
                  </a:extLst>
                </p:cNvPr>
                <p:cNvSpPr/>
                <p:nvPr/>
              </p:nvSpPr>
              <p:spPr>
                <a:xfrm>
                  <a:off x="1519494" y="2528994"/>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9" name="Freeform: Shape 968">
                  <a:extLst>
                    <a:ext uri="{FF2B5EF4-FFF2-40B4-BE49-F238E27FC236}">
                      <a16:creationId xmlns:a16="http://schemas.microsoft.com/office/drawing/2014/main" id="{7D5F3C77-AF91-CEE1-E530-795B833CBC05}"/>
                    </a:ext>
                  </a:extLst>
                </p:cNvPr>
                <p:cNvSpPr/>
                <p:nvPr/>
              </p:nvSpPr>
              <p:spPr>
                <a:xfrm>
                  <a:off x="1542044" y="2528994"/>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0" name="Freeform: Shape 969">
                  <a:extLst>
                    <a:ext uri="{FF2B5EF4-FFF2-40B4-BE49-F238E27FC236}">
                      <a16:creationId xmlns:a16="http://schemas.microsoft.com/office/drawing/2014/main" id="{DEDD98AD-2A49-D047-B810-28AC76CEAFF6}"/>
                    </a:ext>
                  </a:extLst>
                </p:cNvPr>
                <p:cNvSpPr/>
                <p:nvPr/>
              </p:nvSpPr>
              <p:spPr>
                <a:xfrm>
                  <a:off x="1577008" y="255825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1" name="Freeform: Shape 970">
                  <a:extLst>
                    <a:ext uri="{FF2B5EF4-FFF2-40B4-BE49-F238E27FC236}">
                      <a16:creationId xmlns:a16="http://schemas.microsoft.com/office/drawing/2014/main" id="{BAAA12F7-2335-85E0-7EE1-0BF0479B3FC0}"/>
                    </a:ext>
                  </a:extLst>
                </p:cNvPr>
                <p:cNvSpPr/>
                <p:nvPr/>
              </p:nvSpPr>
              <p:spPr>
                <a:xfrm>
                  <a:off x="1639715" y="255825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2" name="Freeform: Shape 971">
                  <a:extLst>
                    <a:ext uri="{FF2B5EF4-FFF2-40B4-BE49-F238E27FC236}">
                      <a16:creationId xmlns:a16="http://schemas.microsoft.com/office/drawing/2014/main" id="{A0E906C7-5C54-F5D4-9A76-FA13B78FA52D}"/>
                    </a:ext>
                  </a:extLst>
                </p:cNvPr>
                <p:cNvSpPr/>
                <p:nvPr/>
              </p:nvSpPr>
              <p:spPr>
                <a:xfrm>
                  <a:off x="1747394" y="262159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3" name="Freeform: Shape 972">
                  <a:extLst>
                    <a:ext uri="{FF2B5EF4-FFF2-40B4-BE49-F238E27FC236}">
                      <a16:creationId xmlns:a16="http://schemas.microsoft.com/office/drawing/2014/main" id="{01CD0F73-7A4B-FA38-F445-C8215DB5AAA3}"/>
                    </a:ext>
                  </a:extLst>
                </p:cNvPr>
                <p:cNvSpPr/>
                <p:nvPr/>
              </p:nvSpPr>
              <p:spPr>
                <a:xfrm>
                  <a:off x="1775644" y="262159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4" name="Freeform: Shape 973">
                  <a:extLst>
                    <a:ext uri="{FF2B5EF4-FFF2-40B4-BE49-F238E27FC236}">
                      <a16:creationId xmlns:a16="http://schemas.microsoft.com/office/drawing/2014/main" id="{0698780F-390B-B634-AA64-B7707C893967}"/>
                    </a:ext>
                  </a:extLst>
                </p:cNvPr>
                <p:cNvSpPr/>
                <p:nvPr/>
              </p:nvSpPr>
              <p:spPr>
                <a:xfrm>
                  <a:off x="1912586" y="26606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5" name="Freeform: Shape 974">
                  <a:extLst>
                    <a:ext uri="{FF2B5EF4-FFF2-40B4-BE49-F238E27FC236}">
                      <a16:creationId xmlns:a16="http://schemas.microsoft.com/office/drawing/2014/main" id="{90566F3A-5062-B3D2-616B-2C619B464A8F}"/>
                    </a:ext>
                  </a:extLst>
                </p:cNvPr>
                <p:cNvSpPr/>
                <p:nvPr/>
              </p:nvSpPr>
              <p:spPr>
                <a:xfrm>
                  <a:off x="1989355" y="26606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6" name="Freeform: Shape 975">
                  <a:extLst>
                    <a:ext uri="{FF2B5EF4-FFF2-40B4-BE49-F238E27FC236}">
                      <a16:creationId xmlns:a16="http://schemas.microsoft.com/office/drawing/2014/main" id="{11318A7F-1E9A-D78A-2F4D-534E3131A798}"/>
                    </a:ext>
                  </a:extLst>
                </p:cNvPr>
                <p:cNvSpPr/>
                <p:nvPr/>
              </p:nvSpPr>
              <p:spPr>
                <a:xfrm>
                  <a:off x="2026980" y="26606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7" name="Freeform: Shape 976">
                  <a:extLst>
                    <a:ext uri="{FF2B5EF4-FFF2-40B4-BE49-F238E27FC236}">
                      <a16:creationId xmlns:a16="http://schemas.microsoft.com/office/drawing/2014/main" id="{1DA7D7EC-974B-2D9A-88B1-8A66A4CA468B}"/>
                    </a:ext>
                  </a:extLst>
                </p:cNvPr>
                <p:cNvSpPr/>
                <p:nvPr/>
              </p:nvSpPr>
              <p:spPr>
                <a:xfrm>
                  <a:off x="2123257"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8" name="Freeform: Shape 977">
                  <a:extLst>
                    <a:ext uri="{FF2B5EF4-FFF2-40B4-BE49-F238E27FC236}">
                      <a16:creationId xmlns:a16="http://schemas.microsoft.com/office/drawing/2014/main" id="{9AF8C526-3A38-A280-35AB-4AC191D4C805}"/>
                    </a:ext>
                  </a:extLst>
                </p:cNvPr>
                <p:cNvSpPr/>
                <p:nvPr/>
              </p:nvSpPr>
              <p:spPr>
                <a:xfrm>
                  <a:off x="2133645"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9" name="Freeform: Shape 978">
                  <a:extLst>
                    <a:ext uri="{FF2B5EF4-FFF2-40B4-BE49-F238E27FC236}">
                      <a16:creationId xmlns:a16="http://schemas.microsoft.com/office/drawing/2014/main" id="{49E27445-C199-5B12-38CA-8A2787EA679A}"/>
                    </a:ext>
                  </a:extLst>
                </p:cNvPr>
                <p:cNvSpPr/>
                <p:nvPr/>
              </p:nvSpPr>
              <p:spPr>
                <a:xfrm>
                  <a:off x="2166076"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0" name="Freeform: Shape 979">
                  <a:extLst>
                    <a:ext uri="{FF2B5EF4-FFF2-40B4-BE49-F238E27FC236}">
                      <a16:creationId xmlns:a16="http://schemas.microsoft.com/office/drawing/2014/main" id="{10F1F4D2-5650-AF81-97B9-1C157DBAA3CE}"/>
                    </a:ext>
                  </a:extLst>
                </p:cNvPr>
                <p:cNvSpPr/>
                <p:nvPr/>
              </p:nvSpPr>
              <p:spPr>
                <a:xfrm>
                  <a:off x="2185458"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1" name="Freeform: Shape 980">
                  <a:extLst>
                    <a:ext uri="{FF2B5EF4-FFF2-40B4-BE49-F238E27FC236}">
                      <a16:creationId xmlns:a16="http://schemas.microsoft.com/office/drawing/2014/main" id="{F3FBA7BE-1B7F-8E16-0206-73F5E99AA9FF}"/>
                    </a:ext>
                  </a:extLst>
                </p:cNvPr>
                <p:cNvSpPr/>
                <p:nvPr/>
              </p:nvSpPr>
              <p:spPr>
                <a:xfrm>
                  <a:off x="2213075"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2" name="Freeform: Shape 981">
                  <a:extLst>
                    <a:ext uri="{FF2B5EF4-FFF2-40B4-BE49-F238E27FC236}">
                      <a16:creationId xmlns:a16="http://schemas.microsoft.com/office/drawing/2014/main" id="{EB880613-8CAE-064D-9850-A3D57AF5A682}"/>
                    </a:ext>
                  </a:extLst>
                </p:cNvPr>
                <p:cNvSpPr/>
                <p:nvPr/>
              </p:nvSpPr>
              <p:spPr>
                <a:xfrm>
                  <a:off x="2261720" y="276398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3" name="Freeform: Shape 982">
                  <a:extLst>
                    <a:ext uri="{FF2B5EF4-FFF2-40B4-BE49-F238E27FC236}">
                      <a16:creationId xmlns:a16="http://schemas.microsoft.com/office/drawing/2014/main" id="{AC8F8E03-3F0E-A733-BAD1-E3F1C2876A58}"/>
                    </a:ext>
                  </a:extLst>
                </p:cNvPr>
                <p:cNvSpPr/>
                <p:nvPr/>
              </p:nvSpPr>
              <p:spPr>
                <a:xfrm>
                  <a:off x="2365725" y="276398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4" name="Freeform: Shape 983">
                  <a:extLst>
                    <a:ext uri="{FF2B5EF4-FFF2-40B4-BE49-F238E27FC236}">
                      <a16:creationId xmlns:a16="http://schemas.microsoft.com/office/drawing/2014/main" id="{9B211D27-34AF-7228-AF8E-DCFDA84AA056}"/>
                    </a:ext>
                  </a:extLst>
                </p:cNvPr>
                <p:cNvSpPr/>
                <p:nvPr/>
              </p:nvSpPr>
              <p:spPr>
                <a:xfrm>
                  <a:off x="2399169" y="276398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5" name="Freeform: Shape 984">
                  <a:extLst>
                    <a:ext uri="{FF2B5EF4-FFF2-40B4-BE49-F238E27FC236}">
                      <a16:creationId xmlns:a16="http://schemas.microsoft.com/office/drawing/2014/main" id="{4AD2BD1F-4DAB-3108-26BE-1F652C9DB6F2}"/>
                    </a:ext>
                  </a:extLst>
                </p:cNvPr>
                <p:cNvSpPr/>
                <p:nvPr/>
              </p:nvSpPr>
              <p:spPr>
                <a:xfrm>
                  <a:off x="2450855" y="276398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6" name="Freeform: Shape 985">
                  <a:extLst>
                    <a:ext uri="{FF2B5EF4-FFF2-40B4-BE49-F238E27FC236}">
                      <a16:creationId xmlns:a16="http://schemas.microsoft.com/office/drawing/2014/main" id="{7BDD5C85-2CDA-5099-8C0D-903F72C3C480}"/>
                    </a:ext>
                  </a:extLst>
                </p:cNvPr>
                <p:cNvSpPr/>
                <p:nvPr/>
              </p:nvSpPr>
              <p:spPr>
                <a:xfrm>
                  <a:off x="3330530" y="30404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7" name="Freeform: Shape 986">
                  <a:extLst>
                    <a:ext uri="{FF2B5EF4-FFF2-40B4-BE49-F238E27FC236}">
                      <a16:creationId xmlns:a16="http://schemas.microsoft.com/office/drawing/2014/main" id="{3C3FF8B7-B71F-793C-1EC5-171568A5346C}"/>
                    </a:ext>
                  </a:extLst>
                </p:cNvPr>
                <p:cNvSpPr/>
                <p:nvPr/>
              </p:nvSpPr>
              <p:spPr>
                <a:xfrm>
                  <a:off x="3346745" y="30404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8" name="Freeform: Shape 987">
                  <a:extLst>
                    <a:ext uri="{FF2B5EF4-FFF2-40B4-BE49-F238E27FC236}">
                      <a16:creationId xmlns:a16="http://schemas.microsoft.com/office/drawing/2014/main" id="{18D0E4E3-6173-A08A-C161-6076C2C00A1C}"/>
                    </a:ext>
                  </a:extLst>
                </p:cNvPr>
                <p:cNvSpPr/>
                <p:nvPr/>
              </p:nvSpPr>
              <p:spPr>
                <a:xfrm>
                  <a:off x="3400078" y="30404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9" name="Freeform: Shape 988">
                  <a:extLst>
                    <a:ext uri="{FF2B5EF4-FFF2-40B4-BE49-F238E27FC236}">
                      <a16:creationId xmlns:a16="http://schemas.microsoft.com/office/drawing/2014/main" id="{0ED96A9B-4D82-2C60-1D6F-02F647D9CC6C}"/>
                    </a:ext>
                  </a:extLst>
                </p:cNvPr>
                <p:cNvSpPr/>
                <p:nvPr/>
              </p:nvSpPr>
              <p:spPr>
                <a:xfrm>
                  <a:off x="3435169" y="30404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grpSp>
        </p:grpSp>
        <p:grpSp>
          <p:nvGrpSpPr>
            <p:cNvPr id="1003" name="Group 1002">
              <a:extLst>
                <a:ext uri="{FF2B5EF4-FFF2-40B4-BE49-F238E27FC236}">
                  <a16:creationId xmlns:a16="http://schemas.microsoft.com/office/drawing/2014/main" id="{4C97C478-86F9-0E85-ACD8-2ECDDC0A9738}"/>
                </a:ext>
              </a:extLst>
            </p:cNvPr>
            <p:cNvGrpSpPr/>
            <p:nvPr/>
          </p:nvGrpSpPr>
          <p:grpSpPr>
            <a:xfrm>
              <a:off x="1080682" y="3385955"/>
              <a:ext cx="195566" cy="2002123"/>
              <a:chOff x="3398762" y="2280444"/>
              <a:chExt cx="228745" cy="1287065"/>
            </a:xfrm>
          </p:grpSpPr>
          <p:sp>
            <p:nvSpPr>
              <p:cNvPr id="1004" name="TextBox 1003">
                <a:extLst>
                  <a:ext uri="{FF2B5EF4-FFF2-40B4-BE49-F238E27FC236}">
                    <a16:creationId xmlns:a16="http://schemas.microsoft.com/office/drawing/2014/main" id="{5AC3A896-D81B-C728-0151-658EB8E8EF99}"/>
                  </a:ext>
                </a:extLst>
              </p:cNvPr>
              <p:cNvSpPr txBox="1"/>
              <p:nvPr/>
            </p:nvSpPr>
            <p:spPr>
              <a:xfrm>
                <a:off x="3398762" y="2280444"/>
                <a:ext cx="228745" cy="118664"/>
              </a:xfrm>
              <a:prstGeom prst="rect">
                <a:avLst/>
              </a:prstGeom>
              <a:noFill/>
            </p:spPr>
            <p:txBody>
              <a:bodyPr wrap="none" lIns="0" tIns="0" rIns="0" bIns="0" rtlCol="0">
                <a:spAutoFit/>
              </a:bodyPr>
              <a:lstStyle/>
              <a:p>
                <a:pPr algn="r" rtl="0"/>
                <a:r>
                  <a:rPr lang="ja-jp" sz="1100">
                    <a:solidFill>
                      <a:srgbClr val="000000"/>
                    </a:solidFill>
                    <a:latin typeface="+mn-lt"/>
                  </a:rPr>
                  <a:t>1.0</a:t>
                </a:r>
                <a:endParaRPr lang="en-IN" sz="1100" dirty="0">
                  <a:solidFill>
                    <a:srgbClr val="000000"/>
                  </a:solidFill>
                  <a:latin typeface="+mn-lt"/>
                </a:endParaRPr>
              </a:p>
            </p:txBody>
          </p:sp>
          <p:sp>
            <p:nvSpPr>
              <p:cNvPr id="1005" name="TextBox 1004">
                <a:extLst>
                  <a:ext uri="{FF2B5EF4-FFF2-40B4-BE49-F238E27FC236}">
                    <a16:creationId xmlns:a16="http://schemas.microsoft.com/office/drawing/2014/main" id="{F4C110F0-29B2-B899-14CA-4D43046318DD}"/>
                  </a:ext>
                </a:extLst>
              </p:cNvPr>
              <p:cNvSpPr txBox="1"/>
              <p:nvPr/>
            </p:nvSpPr>
            <p:spPr>
              <a:xfrm>
                <a:off x="3398762" y="2522694"/>
                <a:ext cx="228745" cy="118664"/>
              </a:xfrm>
              <a:prstGeom prst="rect">
                <a:avLst/>
              </a:prstGeom>
              <a:noFill/>
            </p:spPr>
            <p:txBody>
              <a:bodyPr wrap="none" lIns="0" tIns="0" rIns="0" bIns="0" rtlCol="0">
                <a:spAutoFit/>
              </a:bodyPr>
              <a:lstStyle/>
              <a:p>
                <a:pPr algn="r" rtl="0"/>
                <a:r>
                  <a:rPr lang="ja-jp" sz="1100">
                    <a:solidFill>
                      <a:srgbClr val="000000"/>
                    </a:solidFill>
                    <a:latin typeface="+mn-lt"/>
                  </a:rPr>
                  <a:t>0.8</a:t>
                </a:r>
                <a:endParaRPr lang="en-IN" sz="1100" dirty="0">
                  <a:solidFill>
                    <a:srgbClr val="000000"/>
                  </a:solidFill>
                  <a:latin typeface="+mn-lt"/>
                </a:endParaRPr>
              </a:p>
            </p:txBody>
          </p:sp>
          <p:sp>
            <p:nvSpPr>
              <p:cNvPr id="640" name="TextBox 639">
                <a:extLst>
                  <a:ext uri="{FF2B5EF4-FFF2-40B4-BE49-F238E27FC236}">
                    <a16:creationId xmlns:a16="http://schemas.microsoft.com/office/drawing/2014/main" id="{18DBAF50-F108-F779-5174-86B69EFC02BE}"/>
                  </a:ext>
                </a:extLst>
              </p:cNvPr>
              <p:cNvSpPr txBox="1"/>
              <p:nvPr/>
            </p:nvSpPr>
            <p:spPr>
              <a:xfrm>
                <a:off x="3398762" y="2754626"/>
                <a:ext cx="228745" cy="118664"/>
              </a:xfrm>
              <a:prstGeom prst="rect">
                <a:avLst/>
              </a:prstGeom>
              <a:noFill/>
            </p:spPr>
            <p:txBody>
              <a:bodyPr wrap="none" lIns="0" tIns="0" rIns="0" bIns="0" rtlCol="0">
                <a:spAutoFit/>
              </a:bodyPr>
              <a:lstStyle/>
              <a:p>
                <a:pPr algn="r" rtl="0"/>
                <a:r>
                  <a:rPr lang="ja-jp" sz="1100">
                    <a:solidFill>
                      <a:srgbClr val="000000"/>
                    </a:solidFill>
                    <a:latin typeface="+mn-lt"/>
                  </a:rPr>
                  <a:t>0.6</a:t>
                </a:r>
                <a:endParaRPr lang="en-IN" sz="1100" dirty="0">
                  <a:solidFill>
                    <a:srgbClr val="000000"/>
                  </a:solidFill>
                  <a:latin typeface="+mn-lt"/>
                </a:endParaRPr>
              </a:p>
            </p:txBody>
          </p:sp>
          <p:sp>
            <p:nvSpPr>
              <p:cNvPr id="641" name="TextBox 640">
                <a:extLst>
                  <a:ext uri="{FF2B5EF4-FFF2-40B4-BE49-F238E27FC236}">
                    <a16:creationId xmlns:a16="http://schemas.microsoft.com/office/drawing/2014/main" id="{F2C7F67A-C832-02CD-D018-B66269D22EBA}"/>
                  </a:ext>
                </a:extLst>
              </p:cNvPr>
              <p:cNvSpPr txBox="1"/>
              <p:nvPr/>
            </p:nvSpPr>
            <p:spPr>
              <a:xfrm>
                <a:off x="3398762" y="2987355"/>
                <a:ext cx="228745" cy="118664"/>
              </a:xfrm>
              <a:prstGeom prst="rect">
                <a:avLst/>
              </a:prstGeom>
              <a:noFill/>
            </p:spPr>
            <p:txBody>
              <a:bodyPr wrap="none" lIns="0" tIns="0" rIns="0" bIns="0" rtlCol="0">
                <a:spAutoFit/>
              </a:bodyPr>
              <a:lstStyle/>
              <a:p>
                <a:pPr algn="r" rtl="0"/>
                <a:r>
                  <a:rPr lang="ja-jp" sz="1100">
                    <a:solidFill>
                      <a:srgbClr val="000000"/>
                    </a:solidFill>
                    <a:latin typeface="+mn-lt"/>
                  </a:rPr>
                  <a:t>0.4</a:t>
                </a:r>
                <a:endParaRPr lang="en-IN" sz="1100" dirty="0">
                  <a:solidFill>
                    <a:srgbClr val="000000"/>
                  </a:solidFill>
                  <a:latin typeface="+mn-lt"/>
                </a:endParaRPr>
              </a:p>
            </p:txBody>
          </p:sp>
          <p:sp>
            <p:nvSpPr>
              <p:cNvPr id="642" name="TextBox 641">
                <a:extLst>
                  <a:ext uri="{FF2B5EF4-FFF2-40B4-BE49-F238E27FC236}">
                    <a16:creationId xmlns:a16="http://schemas.microsoft.com/office/drawing/2014/main" id="{E7CAD402-D7D4-78FD-0342-F29C69BDBA62}"/>
                  </a:ext>
                </a:extLst>
              </p:cNvPr>
              <p:cNvSpPr txBox="1"/>
              <p:nvPr/>
            </p:nvSpPr>
            <p:spPr>
              <a:xfrm>
                <a:off x="3398762" y="3216119"/>
                <a:ext cx="228745" cy="118664"/>
              </a:xfrm>
              <a:prstGeom prst="rect">
                <a:avLst/>
              </a:prstGeom>
              <a:noFill/>
            </p:spPr>
            <p:txBody>
              <a:bodyPr wrap="none" lIns="0" tIns="0" rIns="0" bIns="0" rtlCol="0">
                <a:spAutoFit/>
              </a:bodyPr>
              <a:lstStyle/>
              <a:p>
                <a:pPr algn="r" rtl="0"/>
                <a:r>
                  <a:rPr lang="ja-jp" sz="1100">
                    <a:solidFill>
                      <a:srgbClr val="000000"/>
                    </a:solidFill>
                    <a:latin typeface="+mn-lt"/>
                  </a:rPr>
                  <a:t>0.2</a:t>
                </a:r>
                <a:endParaRPr lang="en-IN" sz="1100" dirty="0">
                  <a:solidFill>
                    <a:srgbClr val="000000"/>
                  </a:solidFill>
                  <a:latin typeface="+mn-lt"/>
                </a:endParaRPr>
              </a:p>
            </p:txBody>
          </p:sp>
          <p:sp>
            <p:nvSpPr>
              <p:cNvPr id="643" name="TextBox 642">
                <a:extLst>
                  <a:ext uri="{FF2B5EF4-FFF2-40B4-BE49-F238E27FC236}">
                    <a16:creationId xmlns:a16="http://schemas.microsoft.com/office/drawing/2014/main" id="{6E629C85-3B81-A4AC-9562-BA62C2A506DE}"/>
                  </a:ext>
                </a:extLst>
              </p:cNvPr>
              <p:cNvSpPr txBox="1"/>
              <p:nvPr/>
            </p:nvSpPr>
            <p:spPr>
              <a:xfrm>
                <a:off x="3535633" y="3448845"/>
                <a:ext cx="91874" cy="118664"/>
              </a:xfrm>
              <a:prstGeom prst="rect">
                <a:avLst/>
              </a:prstGeom>
              <a:noFill/>
            </p:spPr>
            <p:txBody>
              <a:bodyPr wrap="none" lIns="0" tIns="0" rIns="0" bIns="0" rtlCol="0">
                <a:spAutoFit/>
              </a:bodyPr>
              <a:lstStyle/>
              <a:p>
                <a:pPr algn="r" rtl="0"/>
                <a:r>
                  <a:rPr lang="ja-jp" sz="1100">
                    <a:solidFill>
                      <a:srgbClr val="000000"/>
                    </a:solidFill>
                    <a:latin typeface="+mn-lt"/>
                  </a:rPr>
                  <a:t>0</a:t>
                </a:r>
                <a:endParaRPr lang="en-IN" sz="1100" dirty="0">
                  <a:solidFill>
                    <a:srgbClr val="000000"/>
                  </a:solidFill>
                  <a:latin typeface="+mn-lt"/>
                </a:endParaRPr>
              </a:p>
            </p:txBody>
          </p:sp>
        </p:grpSp>
        <p:sp>
          <p:nvSpPr>
            <p:cNvPr id="645" name="TextBox 644">
              <a:extLst>
                <a:ext uri="{FF2B5EF4-FFF2-40B4-BE49-F238E27FC236}">
                  <a16:creationId xmlns:a16="http://schemas.microsoft.com/office/drawing/2014/main" id="{B4E0FDD7-3A9C-4820-A383-2CAFCB03DC94}"/>
                </a:ext>
              </a:extLst>
            </p:cNvPr>
            <p:cNvSpPr txBox="1"/>
            <p:nvPr/>
          </p:nvSpPr>
          <p:spPr>
            <a:xfrm>
              <a:off x="1321808" y="5441560"/>
              <a:ext cx="78548" cy="184590"/>
            </a:xfrm>
            <a:prstGeom prst="rect">
              <a:avLst/>
            </a:prstGeom>
            <a:noFill/>
          </p:spPr>
          <p:txBody>
            <a:bodyPr wrap="none" lIns="0" tIns="0" rIns="0" bIns="0" rtlCol="0">
              <a:spAutoFit/>
            </a:bodyPr>
            <a:lstStyle/>
            <a:p>
              <a:pPr algn="ctr" rtl="0"/>
              <a:r>
                <a:rPr lang="ja-jp" sz="1100">
                  <a:solidFill>
                    <a:srgbClr val="000000"/>
                  </a:solidFill>
                  <a:latin typeface="+mn-lt"/>
                </a:rPr>
                <a:t>0</a:t>
              </a:r>
              <a:endParaRPr lang="en-IN" sz="1100" dirty="0">
                <a:solidFill>
                  <a:srgbClr val="000000"/>
                </a:solidFill>
                <a:latin typeface="+mn-lt"/>
              </a:endParaRPr>
            </a:p>
          </p:txBody>
        </p:sp>
        <p:sp>
          <p:nvSpPr>
            <p:cNvPr id="646" name="TextBox 645">
              <a:extLst>
                <a:ext uri="{FF2B5EF4-FFF2-40B4-BE49-F238E27FC236}">
                  <a16:creationId xmlns:a16="http://schemas.microsoft.com/office/drawing/2014/main" id="{062EF56B-4B00-DDC9-F440-3F10ABC4CC31}"/>
                </a:ext>
              </a:extLst>
            </p:cNvPr>
            <p:cNvSpPr txBox="1"/>
            <p:nvPr/>
          </p:nvSpPr>
          <p:spPr>
            <a:xfrm>
              <a:off x="1711835" y="5441560"/>
              <a:ext cx="78548" cy="184590"/>
            </a:xfrm>
            <a:prstGeom prst="rect">
              <a:avLst/>
            </a:prstGeom>
            <a:noFill/>
          </p:spPr>
          <p:txBody>
            <a:bodyPr wrap="none" lIns="0" tIns="0" rIns="0" bIns="0" rtlCol="0">
              <a:spAutoFit/>
            </a:bodyPr>
            <a:lstStyle/>
            <a:p>
              <a:pPr algn="ctr" rtl="0"/>
              <a:r>
                <a:rPr lang="ja-jp" sz="1100">
                  <a:solidFill>
                    <a:srgbClr val="000000"/>
                  </a:solidFill>
                  <a:latin typeface="+mn-lt"/>
                </a:rPr>
                <a:t>6</a:t>
              </a:r>
              <a:endParaRPr lang="en-IN" sz="1100" dirty="0">
                <a:solidFill>
                  <a:srgbClr val="000000"/>
                </a:solidFill>
                <a:latin typeface="+mn-lt"/>
              </a:endParaRPr>
            </a:p>
          </p:txBody>
        </p:sp>
        <p:sp>
          <p:nvSpPr>
            <p:cNvPr id="649" name="TextBox 648">
              <a:extLst>
                <a:ext uri="{FF2B5EF4-FFF2-40B4-BE49-F238E27FC236}">
                  <a16:creationId xmlns:a16="http://schemas.microsoft.com/office/drawing/2014/main" id="{52F02133-2D44-5AF2-4B55-A3E8CAFDA636}"/>
                </a:ext>
              </a:extLst>
            </p:cNvPr>
            <p:cNvSpPr txBox="1"/>
            <p:nvPr/>
          </p:nvSpPr>
          <p:spPr>
            <a:xfrm>
              <a:off x="2062502" y="5441560"/>
              <a:ext cx="157094" cy="184590"/>
            </a:xfrm>
            <a:prstGeom prst="rect">
              <a:avLst/>
            </a:prstGeom>
            <a:noFill/>
          </p:spPr>
          <p:txBody>
            <a:bodyPr wrap="none" lIns="0" tIns="0" rIns="0" bIns="0" rtlCol="0">
              <a:spAutoFit/>
            </a:bodyPr>
            <a:lstStyle/>
            <a:p>
              <a:pPr algn="ctr" rtl="0"/>
              <a:r>
                <a:rPr lang="ja-jp" sz="1100">
                  <a:solidFill>
                    <a:srgbClr val="000000"/>
                  </a:solidFill>
                  <a:latin typeface="+mn-lt"/>
                </a:rPr>
                <a:t>12</a:t>
              </a:r>
              <a:endParaRPr lang="en-IN" sz="1100" dirty="0">
                <a:solidFill>
                  <a:srgbClr val="000000"/>
                </a:solidFill>
                <a:latin typeface="+mn-lt"/>
              </a:endParaRPr>
            </a:p>
          </p:txBody>
        </p:sp>
        <p:sp>
          <p:nvSpPr>
            <p:cNvPr id="650" name="TextBox 649">
              <a:extLst>
                <a:ext uri="{FF2B5EF4-FFF2-40B4-BE49-F238E27FC236}">
                  <a16:creationId xmlns:a16="http://schemas.microsoft.com/office/drawing/2014/main" id="{337479E1-C487-FF1C-069D-96033874DB02}"/>
                </a:ext>
              </a:extLst>
            </p:cNvPr>
            <p:cNvSpPr txBox="1"/>
            <p:nvPr/>
          </p:nvSpPr>
          <p:spPr>
            <a:xfrm>
              <a:off x="2453663" y="5441560"/>
              <a:ext cx="157094" cy="184590"/>
            </a:xfrm>
            <a:prstGeom prst="rect">
              <a:avLst/>
            </a:prstGeom>
            <a:noFill/>
          </p:spPr>
          <p:txBody>
            <a:bodyPr wrap="none" lIns="0" tIns="0" rIns="0" bIns="0" rtlCol="0">
              <a:spAutoFit/>
            </a:bodyPr>
            <a:lstStyle/>
            <a:p>
              <a:pPr algn="ctr" rtl="0"/>
              <a:r>
                <a:rPr lang="ja-jp" sz="1100">
                  <a:solidFill>
                    <a:srgbClr val="000000"/>
                  </a:solidFill>
                  <a:latin typeface="+mn-lt"/>
                </a:rPr>
                <a:t>18</a:t>
              </a:r>
              <a:endParaRPr lang="en-IN" sz="1100" dirty="0">
                <a:solidFill>
                  <a:srgbClr val="000000"/>
                </a:solidFill>
                <a:latin typeface="+mn-lt"/>
              </a:endParaRPr>
            </a:p>
          </p:txBody>
        </p:sp>
        <p:sp>
          <p:nvSpPr>
            <p:cNvPr id="651" name="TextBox 650">
              <a:extLst>
                <a:ext uri="{FF2B5EF4-FFF2-40B4-BE49-F238E27FC236}">
                  <a16:creationId xmlns:a16="http://schemas.microsoft.com/office/drawing/2014/main" id="{70009E83-C187-D30A-1E03-2DA92A861D31}"/>
                </a:ext>
              </a:extLst>
            </p:cNvPr>
            <p:cNvSpPr txBox="1"/>
            <p:nvPr/>
          </p:nvSpPr>
          <p:spPr>
            <a:xfrm>
              <a:off x="2841763" y="5441560"/>
              <a:ext cx="157094" cy="184590"/>
            </a:xfrm>
            <a:prstGeom prst="rect">
              <a:avLst/>
            </a:prstGeom>
            <a:noFill/>
          </p:spPr>
          <p:txBody>
            <a:bodyPr wrap="none" lIns="0" tIns="0" rIns="0" bIns="0" rtlCol="0">
              <a:spAutoFit/>
            </a:bodyPr>
            <a:lstStyle/>
            <a:p>
              <a:pPr algn="ctr" rtl="0"/>
              <a:r>
                <a:rPr lang="ja-jp" sz="1100">
                  <a:solidFill>
                    <a:srgbClr val="000000"/>
                  </a:solidFill>
                  <a:latin typeface="+mn-lt"/>
                </a:rPr>
                <a:t>24</a:t>
              </a:r>
              <a:endParaRPr lang="en-IN" sz="1100" dirty="0">
                <a:solidFill>
                  <a:srgbClr val="000000"/>
                </a:solidFill>
                <a:latin typeface="+mn-lt"/>
              </a:endParaRPr>
            </a:p>
          </p:txBody>
        </p:sp>
        <p:sp>
          <p:nvSpPr>
            <p:cNvPr id="652" name="TextBox 651">
              <a:extLst>
                <a:ext uri="{FF2B5EF4-FFF2-40B4-BE49-F238E27FC236}">
                  <a16:creationId xmlns:a16="http://schemas.microsoft.com/office/drawing/2014/main" id="{0AC2B49B-BDDB-A1DA-213A-E67C100F4CBD}"/>
                </a:ext>
              </a:extLst>
            </p:cNvPr>
            <p:cNvSpPr txBox="1"/>
            <p:nvPr/>
          </p:nvSpPr>
          <p:spPr>
            <a:xfrm>
              <a:off x="3232292" y="5441560"/>
              <a:ext cx="157094" cy="184590"/>
            </a:xfrm>
            <a:prstGeom prst="rect">
              <a:avLst/>
            </a:prstGeom>
            <a:noFill/>
          </p:spPr>
          <p:txBody>
            <a:bodyPr wrap="none" lIns="0" tIns="0" rIns="0" bIns="0" rtlCol="0">
              <a:spAutoFit/>
            </a:bodyPr>
            <a:lstStyle/>
            <a:p>
              <a:pPr algn="ctr" rtl="0"/>
              <a:r>
                <a:rPr lang="ja-jp" sz="1100">
                  <a:solidFill>
                    <a:srgbClr val="000000"/>
                  </a:solidFill>
                  <a:latin typeface="+mn-lt"/>
                </a:rPr>
                <a:t>30</a:t>
              </a:r>
              <a:endParaRPr lang="en-IN" sz="1100" dirty="0">
                <a:solidFill>
                  <a:srgbClr val="000000"/>
                </a:solidFill>
                <a:latin typeface="+mn-lt"/>
              </a:endParaRPr>
            </a:p>
          </p:txBody>
        </p:sp>
        <p:sp>
          <p:nvSpPr>
            <p:cNvPr id="655" name="TextBox 654">
              <a:extLst>
                <a:ext uri="{FF2B5EF4-FFF2-40B4-BE49-F238E27FC236}">
                  <a16:creationId xmlns:a16="http://schemas.microsoft.com/office/drawing/2014/main" id="{76B26D28-F914-B86A-D6F0-199ABE23327C}"/>
                </a:ext>
              </a:extLst>
            </p:cNvPr>
            <p:cNvSpPr txBox="1"/>
            <p:nvPr/>
          </p:nvSpPr>
          <p:spPr>
            <a:xfrm>
              <a:off x="3624463" y="5441560"/>
              <a:ext cx="157094" cy="184590"/>
            </a:xfrm>
            <a:prstGeom prst="rect">
              <a:avLst/>
            </a:prstGeom>
            <a:noFill/>
          </p:spPr>
          <p:txBody>
            <a:bodyPr wrap="none" lIns="0" tIns="0" rIns="0" bIns="0" rtlCol="0">
              <a:spAutoFit/>
            </a:bodyPr>
            <a:lstStyle/>
            <a:p>
              <a:pPr algn="ctr" rtl="0"/>
              <a:r>
                <a:rPr lang="ja-jp" sz="1100">
                  <a:solidFill>
                    <a:srgbClr val="000000"/>
                  </a:solidFill>
                  <a:latin typeface="+mn-lt"/>
                </a:rPr>
                <a:t>36</a:t>
              </a:r>
              <a:endParaRPr lang="en-IN" sz="1100" dirty="0">
                <a:solidFill>
                  <a:srgbClr val="000000"/>
                </a:solidFill>
                <a:latin typeface="+mn-lt"/>
              </a:endParaRPr>
            </a:p>
          </p:txBody>
        </p:sp>
        <p:sp>
          <p:nvSpPr>
            <p:cNvPr id="656" name="TextBox 655">
              <a:extLst>
                <a:ext uri="{FF2B5EF4-FFF2-40B4-BE49-F238E27FC236}">
                  <a16:creationId xmlns:a16="http://schemas.microsoft.com/office/drawing/2014/main" id="{BB11B616-F561-0505-319B-16D64FFBC298}"/>
                </a:ext>
              </a:extLst>
            </p:cNvPr>
            <p:cNvSpPr txBox="1"/>
            <p:nvPr/>
          </p:nvSpPr>
          <p:spPr>
            <a:xfrm>
              <a:off x="4014601" y="5441560"/>
              <a:ext cx="157094" cy="184590"/>
            </a:xfrm>
            <a:prstGeom prst="rect">
              <a:avLst/>
            </a:prstGeom>
            <a:noFill/>
          </p:spPr>
          <p:txBody>
            <a:bodyPr wrap="none" lIns="0" tIns="0" rIns="0" bIns="0" rtlCol="0">
              <a:spAutoFit/>
            </a:bodyPr>
            <a:lstStyle/>
            <a:p>
              <a:pPr algn="ctr" rtl="0"/>
              <a:r>
                <a:rPr lang="ja-jp" sz="1100">
                  <a:solidFill>
                    <a:srgbClr val="000000"/>
                  </a:solidFill>
                  <a:latin typeface="+mn-lt"/>
                </a:rPr>
                <a:t>42</a:t>
              </a:r>
              <a:endParaRPr lang="en-IN" sz="1100" dirty="0">
                <a:solidFill>
                  <a:srgbClr val="000000"/>
                </a:solidFill>
                <a:latin typeface="+mn-lt"/>
              </a:endParaRPr>
            </a:p>
          </p:txBody>
        </p:sp>
      </p:grpSp>
      <p:sp>
        <p:nvSpPr>
          <p:cNvPr id="657" name="TextBox 656">
            <a:extLst>
              <a:ext uri="{FF2B5EF4-FFF2-40B4-BE49-F238E27FC236}">
                <a16:creationId xmlns:a16="http://schemas.microsoft.com/office/drawing/2014/main" id="{74345A12-3BEA-9518-CB72-53E9C143A45A}"/>
              </a:ext>
            </a:extLst>
          </p:cNvPr>
          <p:cNvSpPr txBox="1"/>
          <p:nvPr/>
        </p:nvSpPr>
        <p:spPr>
          <a:xfrm>
            <a:off x="-126736" y="5755508"/>
            <a:ext cx="1782583" cy="161583"/>
          </a:xfrm>
          <a:prstGeom prst="rect">
            <a:avLst/>
          </a:prstGeom>
          <a:noFill/>
        </p:spPr>
        <p:txBody>
          <a:bodyPr wrap="square" lIns="0" tIns="0" rIns="0" bIns="0" rtlCol="0">
            <a:spAutoFit/>
          </a:bodyPr>
          <a:lstStyle/>
          <a:p>
            <a:pPr algn="r" rtl="0"/>
            <a:r>
              <a:rPr lang="ja-jp" sz="1050" dirty="0">
                <a:solidFill>
                  <a:srgbClr val="000000"/>
                </a:solidFill>
                <a:latin typeface="+mn-lt"/>
              </a:rPr>
              <a:t>リスクに晒されていた患者数</a:t>
            </a:r>
            <a:endParaRPr lang="en-IN" sz="1050" dirty="0">
              <a:solidFill>
                <a:srgbClr val="000000"/>
              </a:solidFill>
              <a:latin typeface="+mn-lt"/>
            </a:endParaRPr>
          </a:p>
        </p:txBody>
      </p:sp>
      <p:sp>
        <p:nvSpPr>
          <p:cNvPr id="658" name="TextBox 657">
            <a:extLst>
              <a:ext uri="{FF2B5EF4-FFF2-40B4-BE49-F238E27FC236}">
                <a16:creationId xmlns:a16="http://schemas.microsoft.com/office/drawing/2014/main" id="{36299386-0328-76A3-9486-938082AB5526}"/>
              </a:ext>
            </a:extLst>
          </p:cNvPr>
          <p:cNvSpPr txBox="1"/>
          <p:nvPr/>
        </p:nvSpPr>
        <p:spPr>
          <a:xfrm>
            <a:off x="422728" y="5902500"/>
            <a:ext cx="975399" cy="169277"/>
          </a:xfrm>
          <a:prstGeom prst="rect">
            <a:avLst/>
          </a:prstGeom>
          <a:noFill/>
        </p:spPr>
        <p:txBody>
          <a:bodyPr wrap="square" lIns="0" tIns="0" rIns="0" bIns="0" rtlCol="0">
            <a:spAutoFit/>
          </a:bodyPr>
          <a:lstStyle/>
          <a:p>
            <a:pPr algn="r" rtl="0"/>
            <a:r>
              <a:rPr lang="ja-jp" sz="1100">
                <a:solidFill>
                  <a:srgbClr val="00A2E1"/>
                </a:solidFill>
                <a:latin typeface="+mn-lt"/>
              </a:rPr>
              <a:t>CBDCA + RT</a:t>
            </a:r>
            <a:endParaRPr lang="en-IN" sz="1100" dirty="0">
              <a:solidFill>
                <a:srgbClr val="00A2E1"/>
              </a:solidFill>
              <a:latin typeface="+mn-lt"/>
            </a:endParaRPr>
          </a:p>
        </p:txBody>
      </p:sp>
      <p:sp>
        <p:nvSpPr>
          <p:cNvPr id="659" name="TextBox 658">
            <a:extLst>
              <a:ext uri="{FF2B5EF4-FFF2-40B4-BE49-F238E27FC236}">
                <a16:creationId xmlns:a16="http://schemas.microsoft.com/office/drawing/2014/main" id="{4219454F-066A-AE90-8902-03CA24B92947}"/>
              </a:ext>
            </a:extLst>
          </p:cNvPr>
          <p:cNvSpPr txBox="1"/>
          <p:nvPr/>
        </p:nvSpPr>
        <p:spPr>
          <a:xfrm>
            <a:off x="1471070" y="5902500"/>
            <a:ext cx="157094" cy="169277"/>
          </a:xfrm>
          <a:prstGeom prst="rect">
            <a:avLst/>
          </a:prstGeom>
          <a:noFill/>
        </p:spPr>
        <p:txBody>
          <a:bodyPr wrap="none" lIns="0" tIns="0" rIns="0" bIns="0" rtlCol="0">
            <a:spAutoFit/>
          </a:bodyPr>
          <a:lstStyle/>
          <a:p>
            <a:pPr algn="ctr" rtl="0"/>
            <a:r>
              <a:rPr lang="ja-jp" sz="1100">
                <a:solidFill>
                  <a:srgbClr val="00A2E1"/>
                </a:solidFill>
                <a:latin typeface="+mn-lt"/>
              </a:rPr>
              <a:t>50</a:t>
            </a:r>
            <a:endParaRPr lang="en-IN" sz="1100" dirty="0">
              <a:solidFill>
                <a:srgbClr val="00A2E1"/>
              </a:solidFill>
              <a:latin typeface="+mn-lt"/>
            </a:endParaRPr>
          </a:p>
        </p:txBody>
      </p:sp>
      <p:sp>
        <p:nvSpPr>
          <p:cNvPr id="660" name="TextBox 659">
            <a:extLst>
              <a:ext uri="{FF2B5EF4-FFF2-40B4-BE49-F238E27FC236}">
                <a16:creationId xmlns:a16="http://schemas.microsoft.com/office/drawing/2014/main" id="{6FDE8FB7-BFF6-9442-D94F-EE8ABBB663C7}"/>
              </a:ext>
            </a:extLst>
          </p:cNvPr>
          <p:cNvSpPr txBox="1"/>
          <p:nvPr/>
        </p:nvSpPr>
        <p:spPr>
          <a:xfrm>
            <a:off x="1861097" y="5902500"/>
            <a:ext cx="157094" cy="169277"/>
          </a:xfrm>
          <a:prstGeom prst="rect">
            <a:avLst/>
          </a:prstGeom>
          <a:noFill/>
        </p:spPr>
        <p:txBody>
          <a:bodyPr wrap="none" lIns="0" tIns="0" rIns="0" bIns="0" rtlCol="0">
            <a:spAutoFit/>
          </a:bodyPr>
          <a:lstStyle/>
          <a:p>
            <a:pPr algn="ctr" rtl="0"/>
            <a:r>
              <a:rPr lang="ja-jp" sz="1100">
                <a:solidFill>
                  <a:srgbClr val="00A2E1"/>
                </a:solidFill>
                <a:latin typeface="+mn-lt"/>
              </a:rPr>
              <a:t>44</a:t>
            </a:r>
            <a:endParaRPr lang="en-IN" sz="1100" dirty="0">
              <a:solidFill>
                <a:srgbClr val="00A2E1"/>
              </a:solidFill>
              <a:latin typeface="+mn-lt"/>
            </a:endParaRPr>
          </a:p>
        </p:txBody>
      </p:sp>
      <p:sp>
        <p:nvSpPr>
          <p:cNvPr id="661" name="TextBox 660">
            <a:extLst>
              <a:ext uri="{FF2B5EF4-FFF2-40B4-BE49-F238E27FC236}">
                <a16:creationId xmlns:a16="http://schemas.microsoft.com/office/drawing/2014/main" id="{24922AE8-2A6D-A4FD-D8E2-B160D9A2C4DB}"/>
              </a:ext>
            </a:extLst>
          </p:cNvPr>
          <p:cNvSpPr txBox="1"/>
          <p:nvPr/>
        </p:nvSpPr>
        <p:spPr>
          <a:xfrm>
            <a:off x="2251037" y="5902500"/>
            <a:ext cx="157094" cy="169277"/>
          </a:xfrm>
          <a:prstGeom prst="rect">
            <a:avLst/>
          </a:prstGeom>
          <a:noFill/>
        </p:spPr>
        <p:txBody>
          <a:bodyPr wrap="none" lIns="0" tIns="0" rIns="0" bIns="0" rtlCol="0">
            <a:spAutoFit/>
          </a:bodyPr>
          <a:lstStyle/>
          <a:p>
            <a:pPr algn="ctr" rtl="0"/>
            <a:r>
              <a:rPr lang="ja-jp" sz="1100">
                <a:solidFill>
                  <a:srgbClr val="00A2E1"/>
                </a:solidFill>
                <a:latin typeface="+mn-lt"/>
              </a:rPr>
              <a:t>24</a:t>
            </a:r>
            <a:endParaRPr lang="en-IN" sz="1100" dirty="0">
              <a:solidFill>
                <a:srgbClr val="00A2E1"/>
              </a:solidFill>
              <a:latin typeface="+mn-lt"/>
            </a:endParaRPr>
          </a:p>
        </p:txBody>
      </p:sp>
      <p:sp>
        <p:nvSpPr>
          <p:cNvPr id="662" name="TextBox 661">
            <a:extLst>
              <a:ext uri="{FF2B5EF4-FFF2-40B4-BE49-F238E27FC236}">
                <a16:creationId xmlns:a16="http://schemas.microsoft.com/office/drawing/2014/main" id="{5EC5B497-21A8-6825-14A1-D9BAFC65C5B3}"/>
              </a:ext>
            </a:extLst>
          </p:cNvPr>
          <p:cNvSpPr txBox="1"/>
          <p:nvPr/>
        </p:nvSpPr>
        <p:spPr>
          <a:xfrm>
            <a:off x="2642198" y="5902500"/>
            <a:ext cx="157094" cy="169277"/>
          </a:xfrm>
          <a:prstGeom prst="rect">
            <a:avLst/>
          </a:prstGeom>
          <a:noFill/>
        </p:spPr>
        <p:txBody>
          <a:bodyPr wrap="none" lIns="0" tIns="0" rIns="0" bIns="0" rtlCol="0">
            <a:spAutoFit/>
          </a:bodyPr>
          <a:lstStyle/>
          <a:p>
            <a:pPr algn="ctr" rtl="0"/>
            <a:r>
              <a:rPr lang="ja-jp" sz="1100">
                <a:solidFill>
                  <a:srgbClr val="00A2E1"/>
                </a:solidFill>
                <a:latin typeface="+mn-lt"/>
              </a:rPr>
              <a:t>13</a:t>
            </a:r>
            <a:endParaRPr lang="en-IN" sz="1100" dirty="0">
              <a:solidFill>
                <a:srgbClr val="00A2E1"/>
              </a:solidFill>
              <a:latin typeface="+mn-lt"/>
            </a:endParaRPr>
          </a:p>
        </p:txBody>
      </p:sp>
      <p:sp>
        <p:nvSpPr>
          <p:cNvPr id="663" name="TextBox 662">
            <a:extLst>
              <a:ext uri="{FF2B5EF4-FFF2-40B4-BE49-F238E27FC236}">
                <a16:creationId xmlns:a16="http://schemas.microsoft.com/office/drawing/2014/main" id="{32AF4A95-B66E-33A0-85FE-A760F9491242}"/>
              </a:ext>
            </a:extLst>
          </p:cNvPr>
          <p:cNvSpPr txBox="1"/>
          <p:nvPr/>
        </p:nvSpPr>
        <p:spPr>
          <a:xfrm>
            <a:off x="3030298" y="5902500"/>
            <a:ext cx="157094" cy="169277"/>
          </a:xfrm>
          <a:prstGeom prst="rect">
            <a:avLst/>
          </a:prstGeom>
          <a:noFill/>
        </p:spPr>
        <p:txBody>
          <a:bodyPr wrap="none" lIns="0" tIns="0" rIns="0" bIns="0" rtlCol="0">
            <a:spAutoFit/>
          </a:bodyPr>
          <a:lstStyle/>
          <a:p>
            <a:pPr algn="ctr" rtl="0"/>
            <a:r>
              <a:rPr lang="ja-jp" sz="1100">
                <a:solidFill>
                  <a:srgbClr val="00A2E1"/>
                </a:solidFill>
                <a:latin typeface="+mn-lt"/>
              </a:rPr>
              <a:t>11</a:t>
            </a:r>
            <a:endParaRPr lang="en-IN" sz="1100" dirty="0">
              <a:solidFill>
                <a:srgbClr val="00A2E1"/>
              </a:solidFill>
              <a:latin typeface="+mn-lt"/>
            </a:endParaRPr>
          </a:p>
        </p:txBody>
      </p:sp>
      <p:sp>
        <p:nvSpPr>
          <p:cNvPr id="664" name="TextBox 663">
            <a:extLst>
              <a:ext uri="{FF2B5EF4-FFF2-40B4-BE49-F238E27FC236}">
                <a16:creationId xmlns:a16="http://schemas.microsoft.com/office/drawing/2014/main" id="{541CF177-D007-CA11-9309-D2B370B4BA18}"/>
              </a:ext>
            </a:extLst>
          </p:cNvPr>
          <p:cNvSpPr txBox="1"/>
          <p:nvPr/>
        </p:nvSpPr>
        <p:spPr>
          <a:xfrm>
            <a:off x="3460100" y="5902500"/>
            <a:ext cx="78548" cy="169277"/>
          </a:xfrm>
          <a:prstGeom prst="rect">
            <a:avLst/>
          </a:prstGeom>
          <a:noFill/>
        </p:spPr>
        <p:txBody>
          <a:bodyPr wrap="none" lIns="0" tIns="0" rIns="0" bIns="0" rtlCol="0">
            <a:spAutoFit/>
          </a:bodyPr>
          <a:lstStyle/>
          <a:p>
            <a:pPr algn="ctr" rtl="0"/>
            <a:r>
              <a:rPr lang="ja-jp" sz="1100">
                <a:solidFill>
                  <a:srgbClr val="00A2E1"/>
                </a:solidFill>
                <a:latin typeface="+mn-lt"/>
              </a:rPr>
              <a:t>6</a:t>
            </a:r>
            <a:endParaRPr lang="en-IN" sz="1100" dirty="0">
              <a:solidFill>
                <a:srgbClr val="00A2E1"/>
              </a:solidFill>
              <a:latin typeface="+mn-lt"/>
            </a:endParaRPr>
          </a:p>
        </p:txBody>
      </p:sp>
      <p:sp>
        <p:nvSpPr>
          <p:cNvPr id="665" name="TextBox 664">
            <a:extLst>
              <a:ext uri="{FF2B5EF4-FFF2-40B4-BE49-F238E27FC236}">
                <a16:creationId xmlns:a16="http://schemas.microsoft.com/office/drawing/2014/main" id="{59A2B8A0-C549-6618-522D-6F650CD985EB}"/>
              </a:ext>
            </a:extLst>
          </p:cNvPr>
          <p:cNvSpPr txBox="1"/>
          <p:nvPr/>
        </p:nvSpPr>
        <p:spPr>
          <a:xfrm>
            <a:off x="3852271" y="5902500"/>
            <a:ext cx="78548" cy="169277"/>
          </a:xfrm>
          <a:prstGeom prst="rect">
            <a:avLst/>
          </a:prstGeom>
          <a:noFill/>
        </p:spPr>
        <p:txBody>
          <a:bodyPr wrap="none" lIns="0" tIns="0" rIns="0" bIns="0" rtlCol="0">
            <a:spAutoFit/>
          </a:bodyPr>
          <a:lstStyle/>
          <a:p>
            <a:pPr algn="ctr" rtl="0"/>
            <a:r>
              <a:rPr lang="ja-jp" sz="1100">
                <a:solidFill>
                  <a:srgbClr val="00A2E1"/>
                </a:solidFill>
                <a:latin typeface="+mn-lt"/>
              </a:rPr>
              <a:t>0</a:t>
            </a:r>
            <a:endParaRPr lang="en-IN" sz="1100" dirty="0">
              <a:solidFill>
                <a:srgbClr val="00A2E1"/>
              </a:solidFill>
              <a:latin typeface="+mn-lt"/>
            </a:endParaRPr>
          </a:p>
        </p:txBody>
      </p:sp>
      <p:sp>
        <p:nvSpPr>
          <p:cNvPr id="666" name="TextBox 665">
            <a:extLst>
              <a:ext uri="{FF2B5EF4-FFF2-40B4-BE49-F238E27FC236}">
                <a16:creationId xmlns:a16="http://schemas.microsoft.com/office/drawing/2014/main" id="{EAB00705-BFD4-61D5-A7C7-69E3579CC09C}"/>
              </a:ext>
            </a:extLst>
          </p:cNvPr>
          <p:cNvSpPr txBox="1"/>
          <p:nvPr/>
        </p:nvSpPr>
        <p:spPr>
          <a:xfrm>
            <a:off x="4242409" y="5902500"/>
            <a:ext cx="78548" cy="169277"/>
          </a:xfrm>
          <a:prstGeom prst="rect">
            <a:avLst/>
          </a:prstGeom>
          <a:noFill/>
        </p:spPr>
        <p:txBody>
          <a:bodyPr wrap="none" lIns="0" tIns="0" rIns="0" bIns="0" rtlCol="0">
            <a:spAutoFit/>
          </a:bodyPr>
          <a:lstStyle/>
          <a:p>
            <a:pPr algn="ctr" rtl="0"/>
            <a:r>
              <a:rPr lang="ja-jp" sz="1100">
                <a:solidFill>
                  <a:srgbClr val="00A2E1"/>
                </a:solidFill>
                <a:latin typeface="+mn-lt"/>
              </a:rPr>
              <a:t>0</a:t>
            </a:r>
            <a:endParaRPr lang="en-IN" sz="1100" dirty="0">
              <a:solidFill>
                <a:srgbClr val="00A2E1"/>
              </a:solidFill>
              <a:latin typeface="+mn-lt"/>
            </a:endParaRPr>
          </a:p>
        </p:txBody>
      </p:sp>
      <p:sp>
        <p:nvSpPr>
          <p:cNvPr id="667" name="TextBox 666">
            <a:extLst>
              <a:ext uri="{FF2B5EF4-FFF2-40B4-BE49-F238E27FC236}">
                <a16:creationId xmlns:a16="http://schemas.microsoft.com/office/drawing/2014/main" id="{9965914B-6D48-6E9E-4036-38D4DD08ECA3}"/>
              </a:ext>
            </a:extLst>
          </p:cNvPr>
          <p:cNvSpPr txBox="1"/>
          <p:nvPr/>
        </p:nvSpPr>
        <p:spPr>
          <a:xfrm>
            <a:off x="270241" y="6150125"/>
            <a:ext cx="1127886" cy="338554"/>
          </a:xfrm>
          <a:prstGeom prst="rect">
            <a:avLst/>
          </a:prstGeom>
          <a:noFill/>
        </p:spPr>
        <p:txBody>
          <a:bodyPr wrap="square" lIns="0" tIns="0" rIns="0" bIns="0" rtlCol="0">
            <a:spAutoFit/>
          </a:bodyPr>
          <a:lstStyle/>
          <a:p>
            <a:pPr algn="r" rtl="0"/>
            <a:r>
              <a:rPr lang="ja-jp" sz="1100">
                <a:solidFill>
                  <a:srgbClr val="E73E16"/>
                </a:solidFill>
                <a:latin typeface="+mn-lt"/>
              </a:rPr>
              <a:t>CBDCA/nPAC + RT</a:t>
            </a:r>
            <a:endParaRPr lang="en-IN" sz="1100" dirty="0">
              <a:solidFill>
                <a:srgbClr val="E73E16"/>
              </a:solidFill>
              <a:latin typeface="+mn-lt"/>
            </a:endParaRPr>
          </a:p>
        </p:txBody>
      </p:sp>
      <p:sp>
        <p:nvSpPr>
          <p:cNvPr id="668" name="TextBox 667">
            <a:extLst>
              <a:ext uri="{FF2B5EF4-FFF2-40B4-BE49-F238E27FC236}">
                <a16:creationId xmlns:a16="http://schemas.microsoft.com/office/drawing/2014/main" id="{81D982DA-8C6D-7A87-0B27-289199A00B52}"/>
              </a:ext>
            </a:extLst>
          </p:cNvPr>
          <p:cNvSpPr txBox="1"/>
          <p:nvPr/>
        </p:nvSpPr>
        <p:spPr>
          <a:xfrm>
            <a:off x="1471070" y="6150125"/>
            <a:ext cx="157094" cy="169277"/>
          </a:xfrm>
          <a:prstGeom prst="rect">
            <a:avLst/>
          </a:prstGeom>
          <a:noFill/>
        </p:spPr>
        <p:txBody>
          <a:bodyPr wrap="none" lIns="0" tIns="0" rIns="0" bIns="0" rtlCol="0">
            <a:spAutoFit/>
          </a:bodyPr>
          <a:lstStyle/>
          <a:p>
            <a:pPr algn="ctr" rtl="0"/>
            <a:r>
              <a:rPr lang="ja-jp" sz="1100">
                <a:solidFill>
                  <a:srgbClr val="E73E16"/>
                </a:solidFill>
                <a:latin typeface="+mn-lt"/>
              </a:rPr>
              <a:t>50</a:t>
            </a:r>
            <a:endParaRPr lang="en-IN" sz="1100" dirty="0">
              <a:solidFill>
                <a:srgbClr val="E73E16"/>
              </a:solidFill>
              <a:latin typeface="+mn-lt"/>
            </a:endParaRPr>
          </a:p>
        </p:txBody>
      </p:sp>
      <p:sp>
        <p:nvSpPr>
          <p:cNvPr id="669" name="TextBox 668">
            <a:extLst>
              <a:ext uri="{FF2B5EF4-FFF2-40B4-BE49-F238E27FC236}">
                <a16:creationId xmlns:a16="http://schemas.microsoft.com/office/drawing/2014/main" id="{0FA679F8-7149-5FB9-1ABC-6528530AB047}"/>
              </a:ext>
            </a:extLst>
          </p:cNvPr>
          <p:cNvSpPr txBox="1"/>
          <p:nvPr/>
        </p:nvSpPr>
        <p:spPr>
          <a:xfrm>
            <a:off x="1861097" y="6150125"/>
            <a:ext cx="157094" cy="169277"/>
          </a:xfrm>
          <a:prstGeom prst="rect">
            <a:avLst/>
          </a:prstGeom>
          <a:noFill/>
        </p:spPr>
        <p:txBody>
          <a:bodyPr wrap="none" lIns="0" tIns="0" rIns="0" bIns="0" rtlCol="0">
            <a:spAutoFit/>
          </a:bodyPr>
          <a:lstStyle/>
          <a:p>
            <a:pPr algn="ctr" rtl="0"/>
            <a:r>
              <a:rPr lang="ja-jp" sz="1100">
                <a:solidFill>
                  <a:srgbClr val="E73E16"/>
                </a:solidFill>
                <a:latin typeface="+mn-lt"/>
              </a:rPr>
              <a:t>34</a:t>
            </a:r>
            <a:endParaRPr lang="en-IN" sz="1100" dirty="0">
              <a:solidFill>
                <a:srgbClr val="E73E16"/>
              </a:solidFill>
              <a:latin typeface="+mn-lt"/>
            </a:endParaRPr>
          </a:p>
        </p:txBody>
      </p:sp>
      <p:sp>
        <p:nvSpPr>
          <p:cNvPr id="670" name="TextBox 669">
            <a:extLst>
              <a:ext uri="{FF2B5EF4-FFF2-40B4-BE49-F238E27FC236}">
                <a16:creationId xmlns:a16="http://schemas.microsoft.com/office/drawing/2014/main" id="{E421AFD9-E7B3-3AE7-6AC1-AF4732D891EF}"/>
              </a:ext>
            </a:extLst>
          </p:cNvPr>
          <p:cNvSpPr txBox="1"/>
          <p:nvPr/>
        </p:nvSpPr>
        <p:spPr>
          <a:xfrm>
            <a:off x="2251037" y="6150125"/>
            <a:ext cx="157094" cy="169277"/>
          </a:xfrm>
          <a:prstGeom prst="rect">
            <a:avLst/>
          </a:prstGeom>
          <a:noFill/>
        </p:spPr>
        <p:txBody>
          <a:bodyPr wrap="none" lIns="0" tIns="0" rIns="0" bIns="0" rtlCol="0">
            <a:spAutoFit/>
          </a:bodyPr>
          <a:lstStyle/>
          <a:p>
            <a:pPr algn="ctr" rtl="0"/>
            <a:r>
              <a:rPr lang="ja-jp" sz="1100">
                <a:solidFill>
                  <a:srgbClr val="E73E16"/>
                </a:solidFill>
                <a:latin typeface="+mn-lt"/>
              </a:rPr>
              <a:t>20</a:t>
            </a:r>
            <a:endParaRPr lang="en-IN" sz="1100" dirty="0">
              <a:solidFill>
                <a:srgbClr val="E73E16"/>
              </a:solidFill>
              <a:latin typeface="+mn-lt"/>
            </a:endParaRPr>
          </a:p>
        </p:txBody>
      </p:sp>
      <p:sp>
        <p:nvSpPr>
          <p:cNvPr id="671" name="TextBox 670">
            <a:extLst>
              <a:ext uri="{FF2B5EF4-FFF2-40B4-BE49-F238E27FC236}">
                <a16:creationId xmlns:a16="http://schemas.microsoft.com/office/drawing/2014/main" id="{588DA66E-0896-542A-1329-30A09F96684A}"/>
              </a:ext>
            </a:extLst>
          </p:cNvPr>
          <p:cNvSpPr txBox="1"/>
          <p:nvPr/>
        </p:nvSpPr>
        <p:spPr>
          <a:xfrm>
            <a:off x="2681471" y="6150125"/>
            <a:ext cx="78548" cy="169277"/>
          </a:xfrm>
          <a:prstGeom prst="rect">
            <a:avLst/>
          </a:prstGeom>
          <a:noFill/>
        </p:spPr>
        <p:txBody>
          <a:bodyPr wrap="none" lIns="0" tIns="0" rIns="0" bIns="0" rtlCol="0">
            <a:spAutoFit/>
          </a:bodyPr>
          <a:lstStyle/>
          <a:p>
            <a:pPr algn="ctr" rtl="0"/>
            <a:r>
              <a:rPr lang="ja-jp" sz="1100">
                <a:solidFill>
                  <a:srgbClr val="E73E16"/>
                </a:solidFill>
                <a:latin typeface="+mn-lt"/>
              </a:rPr>
              <a:t>9</a:t>
            </a:r>
            <a:endParaRPr lang="en-IN" sz="1100" dirty="0">
              <a:solidFill>
                <a:srgbClr val="E73E16"/>
              </a:solidFill>
              <a:latin typeface="+mn-lt"/>
            </a:endParaRPr>
          </a:p>
        </p:txBody>
      </p:sp>
      <p:sp>
        <p:nvSpPr>
          <p:cNvPr id="672" name="TextBox 671">
            <a:extLst>
              <a:ext uri="{FF2B5EF4-FFF2-40B4-BE49-F238E27FC236}">
                <a16:creationId xmlns:a16="http://schemas.microsoft.com/office/drawing/2014/main" id="{B68DB54A-1DA5-4F96-B6C9-49548615C073}"/>
              </a:ext>
            </a:extLst>
          </p:cNvPr>
          <p:cNvSpPr txBox="1"/>
          <p:nvPr/>
        </p:nvSpPr>
        <p:spPr>
          <a:xfrm>
            <a:off x="3069571" y="6150125"/>
            <a:ext cx="78548" cy="169277"/>
          </a:xfrm>
          <a:prstGeom prst="rect">
            <a:avLst/>
          </a:prstGeom>
          <a:noFill/>
        </p:spPr>
        <p:txBody>
          <a:bodyPr wrap="none" lIns="0" tIns="0" rIns="0" bIns="0" rtlCol="0">
            <a:spAutoFit/>
          </a:bodyPr>
          <a:lstStyle/>
          <a:p>
            <a:pPr algn="ctr" rtl="0"/>
            <a:r>
              <a:rPr lang="ja-jp" sz="1100">
                <a:solidFill>
                  <a:srgbClr val="E73E16"/>
                </a:solidFill>
                <a:latin typeface="+mn-lt"/>
              </a:rPr>
              <a:t>7</a:t>
            </a:r>
            <a:endParaRPr lang="en-IN" sz="1100" dirty="0">
              <a:solidFill>
                <a:srgbClr val="E73E16"/>
              </a:solidFill>
              <a:latin typeface="+mn-lt"/>
            </a:endParaRPr>
          </a:p>
        </p:txBody>
      </p:sp>
      <p:sp>
        <p:nvSpPr>
          <p:cNvPr id="673" name="TextBox 672">
            <a:extLst>
              <a:ext uri="{FF2B5EF4-FFF2-40B4-BE49-F238E27FC236}">
                <a16:creationId xmlns:a16="http://schemas.microsoft.com/office/drawing/2014/main" id="{ECB9F1FE-D77C-F38A-8B84-E78F8318A60F}"/>
              </a:ext>
            </a:extLst>
          </p:cNvPr>
          <p:cNvSpPr txBox="1"/>
          <p:nvPr/>
        </p:nvSpPr>
        <p:spPr>
          <a:xfrm>
            <a:off x="3460100" y="6150125"/>
            <a:ext cx="78548" cy="169277"/>
          </a:xfrm>
          <a:prstGeom prst="rect">
            <a:avLst/>
          </a:prstGeom>
          <a:noFill/>
        </p:spPr>
        <p:txBody>
          <a:bodyPr wrap="none" lIns="0" tIns="0" rIns="0" bIns="0" rtlCol="0">
            <a:spAutoFit/>
          </a:bodyPr>
          <a:lstStyle/>
          <a:p>
            <a:pPr algn="ctr" rtl="0"/>
            <a:r>
              <a:rPr lang="ja-jp" sz="1100">
                <a:solidFill>
                  <a:srgbClr val="E73E16"/>
                </a:solidFill>
                <a:latin typeface="+mn-lt"/>
              </a:rPr>
              <a:t>2</a:t>
            </a:r>
            <a:endParaRPr lang="en-IN" sz="1100" dirty="0">
              <a:solidFill>
                <a:srgbClr val="E73E16"/>
              </a:solidFill>
              <a:latin typeface="+mn-lt"/>
            </a:endParaRPr>
          </a:p>
        </p:txBody>
      </p:sp>
      <p:sp>
        <p:nvSpPr>
          <p:cNvPr id="674" name="TextBox 673">
            <a:extLst>
              <a:ext uri="{FF2B5EF4-FFF2-40B4-BE49-F238E27FC236}">
                <a16:creationId xmlns:a16="http://schemas.microsoft.com/office/drawing/2014/main" id="{EB7529EB-2661-C583-8EDF-CF945B564AFD}"/>
              </a:ext>
            </a:extLst>
          </p:cNvPr>
          <p:cNvSpPr txBox="1"/>
          <p:nvPr/>
        </p:nvSpPr>
        <p:spPr>
          <a:xfrm>
            <a:off x="3852271" y="6150125"/>
            <a:ext cx="78548" cy="169277"/>
          </a:xfrm>
          <a:prstGeom prst="rect">
            <a:avLst/>
          </a:prstGeom>
          <a:noFill/>
        </p:spPr>
        <p:txBody>
          <a:bodyPr wrap="none" lIns="0" tIns="0" rIns="0" bIns="0" rtlCol="0">
            <a:spAutoFit/>
          </a:bodyPr>
          <a:lstStyle/>
          <a:p>
            <a:pPr algn="ctr" rtl="0"/>
            <a:r>
              <a:rPr lang="ja-jp" sz="1100">
                <a:solidFill>
                  <a:srgbClr val="E73E16"/>
                </a:solidFill>
                <a:latin typeface="+mn-lt"/>
              </a:rPr>
              <a:t>0</a:t>
            </a:r>
            <a:endParaRPr lang="en-IN" sz="1100" dirty="0">
              <a:solidFill>
                <a:srgbClr val="E73E16"/>
              </a:solidFill>
              <a:latin typeface="+mn-lt"/>
            </a:endParaRPr>
          </a:p>
        </p:txBody>
      </p:sp>
      <p:sp>
        <p:nvSpPr>
          <p:cNvPr id="675" name="TextBox 674">
            <a:extLst>
              <a:ext uri="{FF2B5EF4-FFF2-40B4-BE49-F238E27FC236}">
                <a16:creationId xmlns:a16="http://schemas.microsoft.com/office/drawing/2014/main" id="{30C74D50-8264-9BB7-91C4-0072A5B145E6}"/>
              </a:ext>
            </a:extLst>
          </p:cNvPr>
          <p:cNvSpPr txBox="1"/>
          <p:nvPr/>
        </p:nvSpPr>
        <p:spPr>
          <a:xfrm>
            <a:off x="4242409" y="6150125"/>
            <a:ext cx="78548" cy="169277"/>
          </a:xfrm>
          <a:prstGeom prst="rect">
            <a:avLst/>
          </a:prstGeom>
          <a:noFill/>
        </p:spPr>
        <p:txBody>
          <a:bodyPr wrap="none" lIns="0" tIns="0" rIns="0" bIns="0" rtlCol="0">
            <a:spAutoFit/>
          </a:bodyPr>
          <a:lstStyle/>
          <a:p>
            <a:pPr algn="ctr" rtl="0"/>
            <a:r>
              <a:rPr lang="ja-jp" sz="1100">
                <a:solidFill>
                  <a:srgbClr val="E73E16"/>
                </a:solidFill>
                <a:latin typeface="+mn-lt"/>
              </a:rPr>
              <a:t>0</a:t>
            </a:r>
            <a:endParaRPr lang="en-IN" sz="1100" dirty="0">
              <a:solidFill>
                <a:srgbClr val="E73E16"/>
              </a:solidFill>
              <a:latin typeface="+mn-lt"/>
            </a:endParaRPr>
          </a:p>
        </p:txBody>
      </p:sp>
      <p:graphicFrame>
        <p:nvGraphicFramePr>
          <p:cNvPr id="681" name="Table 663">
            <a:extLst>
              <a:ext uri="{FF2B5EF4-FFF2-40B4-BE49-F238E27FC236}">
                <a16:creationId xmlns:a16="http://schemas.microsoft.com/office/drawing/2014/main" id="{AC1C86EE-68D1-4BB5-E129-FA780600464D}"/>
              </a:ext>
            </a:extLst>
          </p:cNvPr>
          <p:cNvGraphicFramePr>
            <a:graphicFrameLocks noGrp="1"/>
          </p:cNvGraphicFramePr>
          <p:nvPr/>
        </p:nvGraphicFramePr>
        <p:xfrm>
          <a:off x="534553" y="2034182"/>
          <a:ext cx="3754900" cy="1202400"/>
        </p:xfrm>
        <a:graphic>
          <a:graphicData uri="http://schemas.openxmlformats.org/drawingml/2006/table">
            <a:tbl>
              <a:tblPr firstRow="1" bandRow="1">
                <a:tableStyleId>{69012ECD-51FC-41F1-AA8D-1B2483CD663E}</a:tableStyleId>
              </a:tblPr>
              <a:tblGrid>
                <a:gridCol w="1394950">
                  <a:extLst>
                    <a:ext uri="{9D8B030D-6E8A-4147-A177-3AD203B41FA5}">
                      <a16:colId xmlns:a16="http://schemas.microsoft.com/office/drawing/2014/main" val="4026828033"/>
                    </a:ext>
                  </a:extLst>
                </a:gridCol>
                <a:gridCol w="1034587">
                  <a:extLst>
                    <a:ext uri="{9D8B030D-6E8A-4147-A177-3AD203B41FA5}">
                      <a16:colId xmlns:a16="http://schemas.microsoft.com/office/drawing/2014/main" val="2351951672"/>
                    </a:ext>
                  </a:extLst>
                </a:gridCol>
                <a:gridCol w="1325363">
                  <a:extLst>
                    <a:ext uri="{9D8B030D-6E8A-4147-A177-3AD203B41FA5}">
                      <a16:colId xmlns:a16="http://schemas.microsoft.com/office/drawing/2014/main" val="3840096650"/>
                    </a:ext>
                  </a:extLst>
                </a:gridCol>
              </a:tblGrid>
              <a:tr h="186660">
                <a:tc>
                  <a:txBody>
                    <a:bodyPr/>
                    <a:lstStyle/>
                    <a:p>
                      <a:pPr rtl="0"/>
                      <a:endParaRPr lang="en-GB" sz="1000" dirty="0">
                        <a:solidFill>
                          <a:srgbClr val="363636"/>
                        </a:solidFill>
                        <a:latin typeface="+mn-lt"/>
                      </a:endParaRPr>
                    </a:p>
                  </a:txBody>
                  <a:tcPr marL="72000" marR="72000" marT="36000" marB="36000" anchor="ctr">
                    <a:solidFill>
                      <a:schemeClr val="accent1"/>
                    </a:solidFill>
                  </a:tcPr>
                </a:tc>
                <a:tc>
                  <a:txBody>
                    <a:bodyPr/>
                    <a:lstStyle/>
                    <a:p>
                      <a:pPr algn="ctr" rtl="0"/>
                      <a:r>
                        <a:rPr lang="ja-jp" sz="1000" b="1" noProof="0">
                          <a:solidFill>
                            <a:schemeClr val="tx2"/>
                          </a:solidFill>
                        </a:rPr>
                        <a:t>CBDCA＋RT</a:t>
                      </a:r>
                      <a:br>
                        <a:rPr lang="en-US" sz="1000" b="1" noProof="0" dirty="0">
                          <a:solidFill>
                            <a:schemeClr val="tx2"/>
                          </a:solidFill>
                        </a:rPr>
                      </a:br>
                      <a:r>
                        <a:rPr lang="ja-jp" sz="1000" b="1" noProof="0">
                          <a:solidFill>
                            <a:schemeClr val="tx2"/>
                          </a:solidFill>
                        </a:rPr>
                        <a:t>(n=61)</a:t>
                      </a:r>
                      <a:endParaRPr lang="en-GB" sz="1000" dirty="0">
                        <a:solidFill>
                          <a:schemeClr val="tx2"/>
                        </a:solidFill>
                        <a:latin typeface="+mn-lt"/>
                      </a:endParaRPr>
                    </a:p>
                  </a:txBody>
                  <a:tcPr marL="72000" marR="72000" marT="36000" marB="36000" anchor="b">
                    <a:solidFill>
                      <a:schemeClr val="accent1"/>
                    </a:solidFill>
                  </a:tcPr>
                </a:tc>
                <a:tc>
                  <a:txBody>
                    <a:bodyPr/>
                    <a:lstStyle/>
                    <a:p>
                      <a:pPr algn="ctr" rtl="0"/>
                      <a:r>
                        <a:rPr lang="ja-jp" sz="1000" b="1" noProof="0">
                          <a:solidFill>
                            <a:schemeClr val="tx2"/>
                          </a:solidFill>
                        </a:rPr>
                        <a:t>CBDCA/nPAC + RT</a:t>
                      </a:r>
                      <a:br>
                        <a:rPr lang="en-US" sz="1000" b="1" noProof="0" dirty="0">
                          <a:solidFill>
                            <a:schemeClr val="tx2"/>
                          </a:solidFill>
                        </a:rPr>
                      </a:br>
                      <a:r>
                        <a:rPr lang="ja-jp" sz="1000" b="1" noProof="0">
                          <a:solidFill>
                            <a:schemeClr val="tx2"/>
                          </a:solidFill>
                        </a:rPr>
                        <a:t>(n=63)</a:t>
                      </a:r>
                      <a:endParaRPr lang="en-GB" sz="100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ja-jp" sz="1000">
                          <a:solidFill>
                            <a:schemeClr val="tx1"/>
                          </a:solidFill>
                        </a:rPr>
                        <a:t>mOS、月数(95％CI)</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ja-jp" sz="1000" i="0" kern="1200">
                          <a:solidFill>
                            <a:srgbClr val="000000"/>
                          </a:solidFill>
                          <a:latin typeface="+mn-lt"/>
                          <a:ea typeface="+mn-ea"/>
                          <a:cs typeface="+mn-cs"/>
                        </a:rPr>
                        <a:t>30.8 (16.6、NE)</a:t>
                      </a:r>
                    </a:p>
                  </a:txBody>
                  <a:tcPr marL="72000" marR="72000" marT="36000" marB="36000" anchor="ctr">
                    <a:solidFill>
                      <a:schemeClr val="tx2"/>
                    </a:solidFill>
                  </a:tcPr>
                </a:tc>
                <a:tc>
                  <a:txBody>
                    <a:bodyPr/>
                    <a:lstStyle/>
                    <a:p>
                      <a:pPr algn="ctr" rtl="0"/>
                      <a:r>
                        <a:rPr lang="ja-jp" sz="1000" i="0" kern="1200">
                          <a:solidFill>
                            <a:srgbClr val="000000"/>
                          </a:solidFill>
                          <a:latin typeface="+mn-lt"/>
                          <a:ea typeface="+mn-ea"/>
                          <a:cs typeface="+mn-cs"/>
                        </a:rPr>
                        <a:t>26.1 (19.1、NE)</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a:solidFill>
                            <a:schemeClr val="tx1"/>
                          </a:solidFill>
                        </a:rPr>
                        <a:t>1年間のOS、％</a:t>
                      </a:r>
                      <a:br>
                        <a:rPr lang="en-GB" sz="1000" dirty="0">
                          <a:solidFill>
                            <a:schemeClr val="tx1"/>
                          </a:solidFill>
                        </a:rPr>
                      </a:br>
                      <a:r>
                        <a:rPr lang="ja-jp" sz="1000">
                          <a:solidFill>
                            <a:schemeClr val="tx1"/>
                          </a:solidFill>
                        </a:rPr>
                        <a:t>(95％CI)</a:t>
                      </a:r>
                    </a:p>
                  </a:txBody>
                  <a:tcPr marL="72000" marR="72000" marT="36000" marB="36000" anchor="ctr">
                    <a:solidFill>
                      <a:schemeClr val="tx2"/>
                    </a:solidFill>
                  </a:tcPr>
                </a:tc>
                <a:tc>
                  <a:txBody>
                    <a:bodyPr/>
                    <a:lstStyle/>
                    <a:p>
                      <a:pPr algn="ctr" rtl="0"/>
                      <a:r>
                        <a:rPr lang="ja-jp" sz="1000" i="0" kern="1200">
                          <a:solidFill>
                            <a:srgbClr val="000000"/>
                          </a:solidFill>
                          <a:latin typeface="+mn-lt"/>
                          <a:ea typeface="+mn-ea"/>
                          <a:cs typeface="+mn-cs"/>
                        </a:rPr>
                        <a:t>90.8</a:t>
                      </a:r>
                      <a:br>
                        <a:rPr lang="en-GB" sz="1000" i="0" kern="1200" dirty="0">
                          <a:solidFill>
                            <a:srgbClr val="000000"/>
                          </a:solidFill>
                          <a:latin typeface="+mn-lt"/>
                          <a:ea typeface="+mn-ea"/>
                          <a:cs typeface="+mn-cs"/>
                        </a:rPr>
                      </a:br>
                      <a:r>
                        <a:rPr lang="ja-jp" sz="1000" i="0" kern="1200">
                          <a:solidFill>
                            <a:srgbClr val="000000"/>
                          </a:solidFill>
                          <a:latin typeface="+mn-lt"/>
                          <a:ea typeface="+mn-ea"/>
                          <a:cs typeface="+mn-cs"/>
                        </a:rPr>
                        <a:t>(73.9、97.0)</a:t>
                      </a:r>
                    </a:p>
                  </a:txBody>
                  <a:tcPr marL="72000" marR="72000" marT="36000" marB="36000" anchor="ctr">
                    <a:solidFill>
                      <a:schemeClr val="tx2"/>
                    </a:solidFill>
                  </a:tcPr>
                </a:tc>
                <a:tc>
                  <a:txBody>
                    <a:bodyPr/>
                    <a:lstStyle/>
                    <a:p>
                      <a:pPr algn="ctr" rtl="0"/>
                      <a:r>
                        <a:rPr lang="ja-jp" sz="1000" i="0" kern="1200">
                          <a:solidFill>
                            <a:srgbClr val="000000"/>
                          </a:solidFill>
                          <a:latin typeface="+mn-lt"/>
                          <a:ea typeface="+mn-ea"/>
                          <a:cs typeface="+mn-cs"/>
                        </a:rPr>
                        <a:t>76.3</a:t>
                      </a:r>
                      <a:br>
                        <a:rPr lang="en-GB" sz="1000" i="0" kern="1200" dirty="0">
                          <a:solidFill>
                            <a:srgbClr val="000000"/>
                          </a:solidFill>
                          <a:latin typeface="+mn-lt"/>
                          <a:ea typeface="+mn-ea"/>
                          <a:cs typeface="+mn-cs"/>
                        </a:rPr>
                      </a:br>
                      <a:r>
                        <a:rPr lang="ja-jp" sz="1000" i="0" kern="1200">
                          <a:solidFill>
                            <a:srgbClr val="000000"/>
                          </a:solidFill>
                          <a:latin typeface="+mn-lt"/>
                          <a:ea typeface="+mn-ea"/>
                          <a:cs typeface="+mn-cs"/>
                        </a:rPr>
                        <a:t>(58.8、87.2)</a:t>
                      </a:r>
                    </a:p>
                  </a:txBody>
                  <a:tcPr marL="72000" marR="72000" marT="36000" marB="36000" anchor="ctr">
                    <a:solidFill>
                      <a:schemeClr val="tx2"/>
                    </a:solidFill>
                  </a:tcPr>
                </a:tc>
                <a:extLst>
                  <a:ext uri="{0D108BD9-81ED-4DB2-BD59-A6C34878D82A}">
                    <a16:rowId xmlns:a16="http://schemas.microsoft.com/office/drawing/2014/main" val="18431685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i="0">
                          <a:solidFill>
                            <a:schemeClr val="tx1"/>
                          </a:solidFill>
                        </a:rPr>
                        <a:t>HR (95％CI)；p値</a:t>
                      </a:r>
                      <a:r>
                        <a:rPr lang="ja-jp" sz="1000" i="0" baseline="30000">
                          <a:solidFill>
                            <a:schemeClr val="tx1"/>
                          </a:solidFill>
                        </a:rPr>
                        <a:t>a</a:t>
                      </a:r>
                      <a:endParaRPr lang="en-GB" sz="1000" i="0" dirty="0">
                        <a:solidFill>
                          <a:schemeClr val="tx1"/>
                        </a:solidFill>
                      </a:endParaRPr>
                    </a:p>
                  </a:txBody>
                  <a:tcPr marL="72000" marR="72000" marT="36000" marB="36000" anchor="ctr">
                    <a:solidFill>
                      <a:schemeClr val="tx2"/>
                    </a:solidFill>
                  </a:tcPr>
                </a:tc>
                <a:tc gridSpan="2">
                  <a:txBody>
                    <a:bodyPr/>
                    <a:lstStyle/>
                    <a:p>
                      <a:pPr algn="ctr" rtl="0"/>
                      <a:r>
                        <a:rPr lang="ja-jp" sz="1000" i="0">
                          <a:solidFill>
                            <a:srgbClr val="000000"/>
                          </a:solidFill>
                        </a:rPr>
                        <a:t>1.766 (0.800、3.901)；0.1539</a:t>
                      </a:r>
                      <a:endParaRPr lang="en-GB" sz="1000" i="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368166724"/>
                  </a:ext>
                </a:extLst>
              </a:tr>
            </a:tbl>
          </a:graphicData>
        </a:graphic>
      </p:graphicFrame>
      <p:sp>
        <p:nvSpPr>
          <p:cNvPr id="682" name="TextBox 681">
            <a:extLst>
              <a:ext uri="{FF2B5EF4-FFF2-40B4-BE49-F238E27FC236}">
                <a16:creationId xmlns:a16="http://schemas.microsoft.com/office/drawing/2014/main" id="{FEA57EA0-7535-30E5-05DA-CA411863F5E1}"/>
              </a:ext>
            </a:extLst>
          </p:cNvPr>
          <p:cNvSpPr txBox="1"/>
          <p:nvPr/>
        </p:nvSpPr>
        <p:spPr>
          <a:xfrm>
            <a:off x="534553" y="1662942"/>
            <a:ext cx="3600000" cy="249812"/>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中間OS</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p:txBody>
      </p:sp>
      <p:cxnSp>
        <p:nvCxnSpPr>
          <p:cNvPr id="912" name="Straight Connector 911">
            <a:extLst>
              <a:ext uri="{FF2B5EF4-FFF2-40B4-BE49-F238E27FC236}">
                <a16:creationId xmlns:a16="http://schemas.microsoft.com/office/drawing/2014/main" id="{E1B43DDE-59D3-63C3-EA28-E2DB1D92EEF2}"/>
              </a:ext>
            </a:extLst>
          </p:cNvPr>
          <p:cNvCxnSpPr/>
          <p:nvPr/>
        </p:nvCxnSpPr>
        <p:spPr>
          <a:xfrm>
            <a:off x="52292" y="5986736"/>
            <a:ext cx="2882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3" name="Straight Connector 912">
            <a:extLst>
              <a:ext uri="{FF2B5EF4-FFF2-40B4-BE49-F238E27FC236}">
                <a16:creationId xmlns:a16="http://schemas.microsoft.com/office/drawing/2014/main" id="{6082C983-67CF-87F2-391E-3DD58D28C80D}"/>
              </a:ext>
            </a:extLst>
          </p:cNvPr>
          <p:cNvCxnSpPr/>
          <p:nvPr/>
        </p:nvCxnSpPr>
        <p:spPr>
          <a:xfrm>
            <a:off x="52292" y="6223379"/>
            <a:ext cx="288299"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915" name="TextBox 914">
            <a:extLst>
              <a:ext uri="{FF2B5EF4-FFF2-40B4-BE49-F238E27FC236}">
                <a16:creationId xmlns:a16="http://schemas.microsoft.com/office/drawing/2014/main" id="{26E031FE-D440-B056-2339-56063078A307}"/>
              </a:ext>
            </a:extLst>
          </p:cNvPr>
          <p:cNvSpPr txBox="1"/>
          <p:nvPr/>
        </p:nvSpPr>
        <p:spPr>
          <a:xfrm rot="16200000">
            <a:off x="135417" y="4365459"/>
            <a:ext cx="1845251" cy="261610"/>
          </a:xfrm>
          <a:prstGeom prst="rect">
            <a:avLst/>
          </a:prstGeom>
          <a:noFill/>
        </p:spPr>
        <p:txBody>
          <a:bodyPr wrap="square" rtlCol="0">
            <a:spAutoFit/>
          </a:bodyPr>
          <a:lstStyle/>
          <a:p>
            <a:pPr algn="ctr" rtl="0"/>
            <a:r>
              <a:rPr lang="ja-jp" sz="1100">
                <a:solidFill>
                  <a:srgbClr val="000000"/>
                </a:solidFill>
                <a:latin typeface="+mn-lt"/>
              </a:rPr>
              <a:t>生存確率</a:t>
            </a:r>
          </a:p>
        </p:txBody>
      </p:sp>
    </p:spTree>
    <p:extLst>
      <p:ext uri="{BB962C8B-B14F-4D97-AF65-F5344CB8AC3E}">
        <p14:creationId xmlns:p14="http://schemas.microsoft.com/office/powerpoint/2010/main" val="34326699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latin typeface="+mn-lt"/>
              </a:rPr>
              <a:t>1243MO：切除不能な局所進行NSCLCの高齢患者（75歳以上）を対象に、化学放射線療法との同時併用療法として、週1回のカルボプラチン＋ナブパクリタキセル療法と1日1回の低用量カルボプラチン療法を比較した第Ⅲ相試験：JCOG1914 </a:t>
            </a:r>
            <a:r>
              <a:rPr lang="en-GB" altLang="ja-JP" dirty="0">
                <a:latin typeface="+mn-lt"/>
              </a:rPr>
              <a:t>-</a:t>
            </a:r>
            <a:r>
              <a:rPr lang="ja-jp" dirty="0">
                <a:latin typeface="+mn-lt"/>
              </a:rPr>
              <a:t> Omori S、他</a:t>
            </a:r>
          </a:p>
        </p:txBody>
      </p:sp>
      <p:sp>
        <p:nvSpPr>
          <p:cNvPr id="11" name="Text Placeholder 10">
            <a:extLst>
              <a:ext uri="{FF2B5EF4-FFF2-40B4-BE49-F238E27FC236}">
                <a16:creationId xmlns:a16="http://schemas.microsoft.com/office/drawing/2014/main" id="{70821A98-C6BB-8E6F-7B2D-809EBB2159B3}"/>
              </a:ext>
            </a:extLst>
          </p:cNvPr>
          <p:cNvSpPr>
            <a:spLocks noGrp="1"/>
          </p:cNvSpPr>
          <p:nvPr>
            <p:ph type="body" sz="quarter" idx="10"/>
          </p:nvPr>
        </p:nvSpPr>
        <p:spPr/>
        <p:txBody>
          <a:bodyPr rtlCol="0"/>
          <a:lstStyle/>
          <a:p>
            <a:pPr rtl="0"/>
            <a:r>
              <a:rPr lang="ja-jp" baseline="30000"/>
              <a:t>a</a:t>
            </a:r>
            <a:r>
              <a:rPr lang="ja-jp"/>
              <a:t>肺炎、敗血症；</a:t>
            </a:r>
            <a:r>
              <a:rPr lang="ja-jp" baseline="30000"/>
              <a:t>b</a:t>
            </a:r>
            <a:r>
              <a:rPr lang="ja-jp"/>
              <a:t>誤嚥性肺炎（n=4）。</a:t>
            </a:r>
            <a:endParaRPr lang="en-GB" baseline="30000" dirty="0"/>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2200"/>
              </a:spcBef>
            </a:pPr>
            <a:r>
              <a:rPr lang="ja-jp" b="1"/>
              <a:t>結論</a:t>
            </a:r>
          </a:p>
          <a:p>
            <a:pPr lvl="1" rtl="0"/>
            <a:r>
              <a:rPr lang="ja-jp"/>
              <a:t>切除不能な局所進行性NSCLCの高齢日本人患者において、カルボプラチン＋ナブパクリタキセル＋放射線療法は、低用量カルボプラチン＋放射線療法よりも優れた生存ベネフィットを示しませんでした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Omori S、他Ann Oncol 2024；35(補遺)：抄録1243MO</a:t>
            </a:r>
          </a:p>
        </p:txBody>
      </p:sp>
      <p:graphicFrame>
        <p:nvGraphicFramePr>
          <p:cNvPr id="3" name="Table 663">
            <a:extLst>
              <a:ext uri="{FF2B5EF4-FFF2-40B4-BE49-F238E27FC236}">
                <a16:creationId xmlns:a16="http://schemas.microsoft.com/office/drawing/2014/main" id="{24C8D7EC-011E-A96A-FB11-9978DFAA0AF4}"/>
              </a:ext>
            </a:extLst>
          </p:cNvPr>
          <p:cNvGraphicFramePr>
            <a:graphicFrameLocks noGrp="1"/>
          </p:cNvGraphicFramePr>
          <p:nvPr/>
        </p:nvGraphicFramePr>
        <p:xfrm>
          <a:off x="304801" y="1713688"/>
          <a:ext cx="5760000" cy="1967040"/>
        </p:xfrm>
        <a:graphic>
          <a:graphicData uri="http://schemas.openxmlformats.org/drawingml/2006/table">
            <a:tbl>
              <a:tblPr firstRow="1" bandRow="1">
                <a:tableStyleId>{69012ECD-51FC-41F1-AA8D-1B2483CD663E}</a:tableStyleId>
              </a:tblPr>
              <a:tblGrid>
                <a:gridCol w="1718304">
                  <a:extLst>
                    <a:ext uri="{9D8B030D-6E8A-4147-A177-3AD203B41FA5}">
                      <a16:colId xmlns:a16="http://schemas.microsoft.com/office/drawing/2014/main" val="4026828033"/>
                    </a:ext>
                  </a:extLst>
                </a:gridCol>
                <a:gridCol w="1010424">
                  <a:extLst>
                    <a:ext uri="{9D8B030D-6E8A-4147-A177-3AD203B41FA5}">
                      <a16:colId xmlns:a16="http://schemas.microsoft.com/office/drawing/2014/main" val="2351951672"/>
                    </a:ext>
                  </a:extLst>
                </a:gridCol>
                <a:gridCol w="1010424">
                  <a:extLst>
                    <a:ext uri="{9D8B030D-6E8A-4147-A177-3AD203B41FA5}">
                      <a16:colId xmlns:a16="http://schemas.microsoft.com/office/drawing/2014/main" val="3840096650"/>
                    </a:ext>
                  </a:extLst>
                </a:gridCol>
                <a:gridCol w="1010424">
                  <a:extLst>
                    <a:ext uri="{9D8B030D-6E8A-4147-A177-3AD203B41FA5}">
                      <a16:colId xmlns:a16="http://schemas.microsoft.com/office/drawing/2014/main" val="2855727272"/>
                    </a:ext>
                  </a:extLst>
                </a:gridCol>
                <a:gridCol w="1010424">
                  <a:extLst>
                    <a:ext uri="{9D8B030D-6E8A-4147-A177-3AD203B41FA5}">
                      <a16:colId xmlns:a16="http://schemas.microsoft.com/office/drawing/2014/main" val="1082695990"/>
                    </a:ext>
                  </a:extLst>
                </a:gridCol>
              </a:tblGrid>
              <a:tr h="0">
                <a:tc rowSpan="2">
                  <a:txBody>
                    <a:bodyPr/>
                    <a:lstStyle/>
                    <a:p>
                      <a:pPr rtl="0"/>
                      <a:r>
                        <a:rPr lang="ja-jp" sz="1200" b="1" noProof="0">
                          <a:solidFill>
                            <a:schemeClr val="tx2"/>
                          </a:solidFill>
                          <a:latin typeface="+mn-lt"/>
                        </a:rPr>
                        <a:t>血液学的</a:t>
                      </a:r>
                      <a:r>
                        <a:rPr lang="ja-jp" sz="1200" b="1">
                          <a:solidFill>
                            <a:schemeClr val="tx2"/>
                          </a:solidFill>
                          <a:latin typeface="+mn-lt"/>
                        </a:rPr>
                        <a:t>AE、</a:t>
                      </a:r>
                      <a:br>
                        <a:rPr lang="en-GB" sz="1200" b="1" dirty="0">
                          <a:solidFill>
                            <a:schemeClr val="tx2"/>
                          </a:solidFill>
                          <a:latin typeface="+mn-lt"/>
                        </a:rPr>
                      </a:br>
                      <a:r>
                        <a:rPr lang="ja-jp" sz="1200" b="1">
                          <a:solidFill>
                            <a:schemeClr val="tx2"/>
                          </a:solidFill>
                          <a:latin typeface="+mn-lt"/>
                        </a:rPr>
                        <a:t>n (％)</a:t>
                      </a:r>
                    </a:p>
                  </a:txBody>
                  <a:tcPr marL="72000" marR="72000" marT="36000" marB="36000" anchor="b">
                    <a:lnB w="12700" cap="flat" cmpd="sng" algn="ctr">
                      <a:noFill/>
                      <a:prstDash val="solid"/>
                      <a:round/>
                      <a:headEnd type="none" w="med" len="med"/>
                      <a:tailEnd type="none" w="med" len="med"/>
                    </a:lnB>
                  </a:tcPr>
                </a:tc>
                <a:tc gridSpan="2">
                  <a:txBody>
                    <a:bodyPr/>
                    <a:lstStyle/>
                    <a:p>
                      <a:pPr algn="ctr" rtl="0"/>
                      <a:r>
                        <a:rPr lang="ja-jp" sz="1200" b="1" noProof="0">
                          <a:solidFill>
                            <a:schemeClr val="tx2"/>
                          </a:solidFill>
                          <a:latin typeface="+mn-lt"/>
                        </a:rPr>
                        <a:t>CBDCA＋RT</a:t>
                      </a:r>
                      <a:br>
                        <a:rPr lang="en-US" sz="1200" b="1" noProof="0" dirty="0">
                          <a:solidFill>
                            <a:schemeClr val="tx2"/>
                          </a:solidFill>
                          <a:latin typeface="+mn-lt"/>
                        </a:rPr>
                      </a:br>
                      <a:r>
                        <a:rPr lang="ja-jp" sz="1200" b="1" noProof="0">
                          <a:solidFill>
                            <a:schemeClr val="tx2"/>
                          </a:solidFill>
                          <a:latin typeface="+mn-lt"/>
                        </a:rPr>
                        <a:t>(n=61)</a:t>
                      </a:r>
                      <a:endParaRPr lang="en-GB" sz="1200" dirty="0">
                        <a:solidFill>
                          <a:schemeClr val="tx2"/>
                        </a:solidFill>
                        <a:latin typeface="+mn-lt"/>
                      </a:endParaRPr>
                    </a:p>
                  </a:txBody>
                  <a:tcPr marL="72000" marR="72000" marT="36000" marB="36000" anchor="b"/>
                </a:tc>
                <a:tc hMerge="1">
                  <a:txBody>
                    <a:bodyPr/>
                    <a:lstStyle/>
                    <a:p>
                      <a:pPr algn="ctr" rtl="0"/>
                      <a:endParaRPr lang="en-GB" sz="1000" dirty="0">
                        <a:solidFill>
                          <a:schemeClr val="tx2"/>
                        </a:solidFill>
                      </a:endParaRPr>
                    </a:p>
                  </a:txBody>
                  <a:tcPr marL="72000" marR="72000" marT="36000" marB="36000" anchor="b"/>
                </a:tc>
                <a:tc gridSpan="2">
                  <a:txBody>
                    <a:bodyPr/>
                    <a:lstStyle/>
                    <a:p>
                      <a:pPr algn="ctr" rtl="0"/>
                      <a:r>
                        <a:rPr lang="ja-jp" sz="1200" b="1" noProof="0">
                          <a:solidFill>
                            <a:schemeClr val="tx2"/>
                          </a:solidFill>
                          <a:latin typeface="+mn-lt"/>
                        </a:rPr>
                        <a:t>CBDCA/nPAC + RT</a:t>
                      </a:r>
                      <a:br>
                        <a:rPr lang="en-US" sz="1200" b="1" noProof="0" dirty="0">
                          <a:solidFill>
                            <a:schemeClr val="tx2"/>
                          </a:solidFill>
                          <a:latin typeface="+mn-lt"/>
                        </a:rPr>
                      </a:br>
                      <a:r>
                        <a:rPr lang="ja-jp" sz="1200" b="1" noProof="0">
                          <a:solidFill>
                            <a:schemeClr val="tx2"/>
                          </a:solidFill>
                          <a:latin typeface="+mn-lt"/>
                        </a:rPr>
                        <a:t>(n=63)</a:t>
                      </a:r>
                      <a:endParaRPr lang="en-GB" sz="1200" dirty="0">
                        <a:solidFill>
                          <a:schemeClr val="tx2"/>
                        </a:solidFill>
                        <a:latin typeface="+mn-lt"/>
                      </a:endParaRPr>
                    </a:p>
                  </a:txBody>
                  <a:tcPr marL="72000" marR="72000" marT="36000" marB="36000" anchor="b"/>
                </a:tc>
                <a:tc hMerge="1">
                  <a:txBody>
                    <a:bodyPr/>
                    <a:lstStyle/>
                    <a:p>
                      <a:pPr rtl="0"/>
                      <a:endParaRPr dirty="0"/>
                    </a:p>
                  </a:txBody>
                  <a:tcPr marL="72000" marR="72000" marT="36000" marB="36000" anchor="b"/>
                </a:tc>
                <a:extLst>
                  <a:ext uri="{0D108BD9-81ED-4DB2-BD59-A6C34878D82A}">
                    <a16:rowId xmlns:a16="http://schemas.microsoft.com/office/drawing/2014/main" val="3854787396"/>
                  </a:ext>
                </a:extLst>
              </a:tr>
              <a:tr h="0">
                <a:tc vMerge="1">
                  <a:txBody>
                    <a:bodyPr/>
                    <a:lstStyle/>
                    <a:p>
                      <a:pPr rtl="0"/>
                      <a:endParaRPr dirty="0"/>
                    </a:p>
                  </a:txBody>
                  <a:tcPr marL="72000" marR="72000" marT="36000" marB="36000" anchor="b">
                    <a:solidFill>
                      <a:schemeClr val="accent1"/>
                    </a:solidFill>
                  </a:tcPr>
                </a:tc>
                <a:tc>
                  <a:txBody>
                    <a:bodyPr/>
                    <a:lstStyle/>
                    <a:p>
                      <a:pPr algn="ctr" rtl="0"/>
                      <a:r>
                        <a:rPr lang="ja-jp" sz="1200" b="1" noProof="0">
                          <a:solidFill>
                            <a:schemeClr val="tx2"/>
                          </a:solidFill>
                          <a:latin typeface="+mn-lt"/>
                        </a:rPr>
                        <a:t>全グレード</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グレード3/4</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全グレード</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グレード3/4</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105300">
                <a:tc>
                  <a:txBody>
                    <a:bodyPr/>
                    <a:lstStyle/>
                    <a:p>
                      <a:pPr rtl="0"/>
                      <a:r>
                        <a:rPr lang="ja-jp" sz="1200" b="0" noProof="0">
                          <a:solidFill>
                            <a:schemeClr val="tx1"/>
                          </a:solidFill>
                          <a:latin typeface="+mn-lt"/>
                        </a:rPr>
                        <a:t>白血球減少症</a:t>
                      </a:r>
                    </a:p>
                  </a:txBody>
                  <a:tcPr marL="72000" marR="72000" marT="36000" marB="36000" anchor="ctr">
                    <a:lnT>
                      <a:noFill/>
                    </a:lnT>
                    <a:solidFill>
                      <a:schemeClr val="tx2"/>
                    </a:solidFill>
                  </a:tcPr>
                </a:tc>
                <a:tc>
                  <a:txBody>
                    <a:bodyPr/>
                    <a:lstStyle/>
                    <a:p>
                      <a:pPr algn="ctr" rtl="0"/>
                      <a:r>
                        <a:rPr lang="ja-jp" sz="1200">
                          <a:solidFill>
                            <a:schemeClr val="tx1"/>
                          </a:solidFill>
                          <a:latin typeface="+mn-lt"/>
                        </a:rPr>
                        <a:t>52 (85.2)</a:t>
                      </a:r>
                    </a:p>
                  </a:txBody>
                  <a:tcPr marL="72000" marR="72000" marT="36000" marB="36000" anchor="ctr">
                    <a:lnT w="9525" cap="flat" cmpd="sng" algn="ctr">
                      <a:noFill/>
                      <a:prstDash val="solid"/>
                    </a:lnT>
                    <a:solidFill>
                      <a:schemeClr val="tx2"/>
                    </a:solidFill>
                  </a:tcPr>
                </a:tc>
                <a:tc>
                  <a:txBody>
                    <a:bodyPr/>
                    <a:lstStyle/>
                    <a:p>
                      <a:pPr algn="ctr" rtl="0"/>
                      <a:r>
                        <a:rPr lang="ja-jp" sz="1200">
                          <a:solidFill>
                            <a:schemeClr val="tx1"/>
                          </a:solidFill>
                          <a:latin typeface="+mn-lt"/>
                        </a:rPr>
                        <a:t>30 (49.2)</a:t>
                      </a:r>
                    </a:p>
                  </a:txBody>
                  <a:tcPr marL="72000" marR="72000" marT="36000" marB="36000" anchor="ctr">
                    <a:lnT w="9525" cap="flat" cmpd="sng" algn="ctr">
                      <a:noFill/>
                      <a:prstDash val="solid"/>
                    </a:lnT>
                    <a:solidFill>
                      <a:schemeClr val="tx2"/>
                    </a:solidFill>
                  </a:tcPr>
                </a:tc>
                <a:tc>
                  <a:txBody>
                    <a:bodyPr/>
                    <a:lstStyle/>
                    <a:p>
                      <a:pPr algn="ctr" rtl="0"/>
                      <a:r>
                        <a:rPr lang="ja-jp" sz="1200">
                          <a:solidFill>
                            <a:schemeClr val="tx1"/>
                          </a:solidFill>
                          <a:latin typeface="+mn-lt"/>
                        </a:rPr>
                        <a:t>53 (84.1)</a:t>
                      </a:r>
                    </a:p>
                  </a:txBody>
                  <a:tcPr marL="72000" marR="72000" marT="36000" marB="36000" anchor="ctr">
                    <a:lnT w="9525" cap="flat" cmpd="sng" algn="ctr">
                      <a:noFill/>
                      <a:prstDash val="solid"/>
                    </a:lnT>
                    <a:solidFill>
                      <a:schemeClr val="tx2"/>
                    </a:solidFill>
                  </a:tcPr>
                </a:tc>
                <a:tc>
                  <a:txBody>
                    <a:bodyPr/>
                    <a:lstStyle/>
                    <a:p>
                      <a:pPr algn="ctr" rtl="0"/>
                      <a:r>
                        <a:rPr lang="ja-jp" sz="1200">
                          <a:solidFill>
                            <a:schemeClr val="tx1"/>
                          </a:solidFill>
                          <a:latin typeface="+mn-lt"/>
                        </a:rPr>
                        <a:t>31 (49.2)</a:t>
                      </a:r>
                    </a:p>
                  </a:txBody>
                  <a:tcPr marL="72000" marR="72000" marT="36000" marB="36000" anchor="ctr">
                    <a:lnT w="9525" cap="flat" cmpd="sng" algn="ctr">
                      <a:noFill/>
                      <a:prstDash val="solid"/>
                    </a:lnT>
                    <a:solidFill>
                      <a:schemeClr val="tx2"/>
                    </a:solidFill>
                  </a:tcPr>
                </a:tc>
                <a:extLst>
                  <a:ext uri="{0D108BD9-81ED-4DB2-BD59-A6C34878D82A}">
                    <a16:rowId xmlns:a16="http://schemas.microsoft.com/office/drawing/2014/main" val="197306688"/>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好中球減少症</a:t>
                      </a:r>
                    </a:p>
                  </a:txBody>
                  <a:tcPr marL="72000" marR="72000" marT="36000" marB="36000" anchor="ctr">
                    <a:solidFill>
                      <a:schemeClr val="tx2"/>
                    </a:solidFill>
                  </a:tcPr>
                </a:tc>
                <a:tc>
                  <a:txBody>
                    <a:bodyPr/>
                    <a:lstStyle/>
                    <a:p>
                      <a:pPr algn="ctr" rtl="0"/>
                      <a:r>
                        <a:rPr lang="ja-jp" sz="1200">
                          <a:solidFill>
                            <a:schemeClr val="tx1"/>
                          </a:solidFill>
                          <a:latin typeface="+mn-lt"/>
                        </a:rPr>
                        <a:t>48 (78.7)</a:t>
                      </a:r>
                    </a:p>
                  </a:txBody>
                  <a:tcPr marL="72000" marR="72000" marT="36000" marB="36000" anchor="ctr">
                    <a:solidFill>
                      <a:schemeClr val="tx2"/>
                    </a:solidFill>
                  </a:tcPr>
                </a:tc>
                <a:tc>
                  <a:txBody>
                    <a:bodyPr/>
                    <a:lstStyle/>
                    <a:p>
                      <a:pPr algn="ctr" rtl="0"/>
                      <a:r>
                        <a:rPr lang="ja-jp" sz="1200">
                          <a:solidFill>
                            <a:schemeClr val="tx1"/>
                          </a:solidFill>
                          <a:latin typeface="+mn-lt"/>
                        </a:rPr>
                        <a:t>26 (42.6)</a:t>
                      </a:r>
                    </a:p>
                  </a:txBody>
                  <a:tcPr marL="72000" marR="72000" marT="36000" marB="36000" anchor="ctr">
                    <a:solidFill>
                      <a:schemeClr val="tx2"/>
                    </a:solidFill>
                  </a:tcPr>
                </a:tc>
                <a:tc>
                  <a:txBody>
                    <a:bodyPr/>
                    <a:lstStyle/>
                    <a:p>
                      <a:pPr algn="ctr" rtl="0"/>
                      <a:r>
                        <a:rPr lang="ja-jp" sz="1200">
                          <a:solidFill>
                            <a:schemeClr val="tx1"/>
                          </a:solidFill>
                          <a:latin typeface="+mn-lt"/>
                        </a:rPr>
                        <a:t>45 (71.4)</a:t>
                      </a:r>
                    </a:p>
                  </a:txBody>
                  <a:tcPr marL="72000" marR="72000" marT="36000" marB="36000" anchor="ctr">
                    <a:solidFill>
                      <a:schemeClr val="tx2"/>
                    </a:solidFill>
                  </a:tcPr>
                </a:tc>
                <a:tc>
                  <a:txBody>
                    <a:bodyPr/>
                    <a:lstStyle/>
                    <a:p>
                      <a:pPr algn="ctr" rtl="0"/>
                      <a:r>
                        <a:rPr lang="ja-jp" sz="1200">
                          <a:solidFill>
                            <a:schemeClr val="tx1"/>
                          </a:solidFill>
                          <a:latin typeface="+mn-lt"/>
                        </a:rPr>
                        <a:t>20 (31.8)</a:t>
                      </a:r>
                    </a:p>
                  </a:txBody>
                  <a:tcPr marL="72000" marR="72000" marT="36000" marB="36000" anchor="ctr">
                    <a:solidFill>
                      <a:schemeClr val="tx2"/>
                    </a:solidFill>
                  </a:tcPr>
                </a:tc>
                <a:extLst>
                  <a:ext uri="{0D108BD9-81ED-4DB2-BD59-A6C34878D82A}">
                    <a16:rowId xmlns:a16="http://schemas.microsoft.com/office/drawing/2014/main" val="2628222081"/>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貧血</a:t>
                      </a:r>
                    </a:p>
                  </a:txBody>
                  <a:tcPr marL="72000" marR="72000" marT="36000" marB="36000" anchor="ctr">
                    <a:solidFill>
                      <a:schemeClr val="tx2"/>
                    </a:solidFill>
                  </a:tcPr>
                </a:tc>
                <a:tc>
                  <a:txBody>
                    <a:bodyPr/>
                    <a:lstStyle/>
                    <a:p>
                      <a:pPr algn="ctr" rtl="0"/>
                      <a:r>
                        <a:rPr lang="ja-jp" sz="1200">
                          <a:solidFill>
                            <a:schemeClr val="tx1"/>
                          </a:solidFill>
                          <a:latin typeface="+mn-lt"/>
                        </a:rPr>
                        <a:t>34 (55.7)</a:t>
                      </a:r>
                    </a:p>
                  </a:txBody>
                  <a:tcPr marL="72000" marR="72000" marT="36000" marB="36000" anchor="ctr">
                    <a:solidFill>
                      <a:schemeClr val="tx2"/>
                    </a:solidFill>
                  </a:tcPr>
                </a:tc>
                <a:tc>
                  <a:txBody>
                    <a:bodyPr/>
                    <a:lstStyle/>
                    <a:p>
                      <a:pPr algn="ctr" rtl="0"/>
                      <a:r>
                        <a:rPr lang="ja-jp" sz="1200">
                          <a:solidFill>
                            <a:schemeClr val="tx1"/>
                          </a:solidFill>
                          <a:latin typeface="+mn-lt"/>
                        </a:rPr>
                        <a:t>4 (6.6)</a:t>
                      </a:r>
                    </a:p>
                  </a:txBody>
                  <a:tcPr marL="72000" marR="72000" marT="36000" marB="36000" anchor="ctr">
                    <a:solidFill>
                      <a:schemeClr val="tx2"/>
                    </a:solidFill>
                  </a:tcPr>
                </a:tc>
                <a:tc>
                  <a:txBody>
                    <a:bodyPr/>
                    <a:lstStyle/>
                    <a:p>
                      <a:pPr algn="ctr" rtl="0"/>
                      <a:r>
                        <a:rPr lang="ja-jp" sz="1200">
                          <a:solidFill>
                            <a:schemeClr val="tx1"/>
                          </a:solidFill>
                          <a:latin typeface="+mn-lt"/>
                        </a:rPr>
                        <a:t>33 (52.4)</a:t>
                      </a:r>
                    </a:p>
                  </a:txBody>
                  <a:tcPr marL="72000" marR="72000" marT="36000" marB="36000" anchor="ctr">
                    <a:solidFill>
                      <a:schemeClr val="tx2"/>
                    </a:solidFill>
                  </a:tcPr>
                </a:tc>
                <a:tc>
                  <a:txBody>
                    <a:bodyPr/>
                    <a:lstStyle/>
                    <a:p>
                      <a:pPr algn="ctr" rtl="0"/>
                      <a:r>
                        <a:rPr lang="ja-jp" sz="1200">
                          <a:solidFill>
                            <a:schemeClr val="tx1"/>
                          </a:solidFill>
                          <a:latin typeface="+mn-lt"/>
                        </a:rPr>
                        <a:t>3 (4.8)</a:t>
                      </a: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rtl="0"/>
                      <a:r>
                        <a:rPr lang="ja-jp" sz="1200" b="0" noProof="0">
                          <a:solidFill>
                            <a:schemeClr val="tx1"/>
                          </a:solidFill>
                          <a:latin typeface="+mn-lt"/>
                        </a:rPr>
                        <a:t>血小板減少症</a:t>
                      </a:r>
                    </a:p>
                  </a:txBody>
                  <a:tcPr marL="72000" marR="72000" marT="36000" marB="36000" anchor="ctr">
                    <a:solidFill>
                      <a:schemeClr val="tx2"/>
                    </a:solidFill>
                  </a:tcPr>
                </a:tc>
                <a:tc>
                  <a:txBody>
                    <a:bodyPr/>
                    <a:lstStyle/>
                    <a:p>
                      <a:pPr algn="ctr" rtl="0"/>
                      <a:r>
                        <a:rPr lang="ja-jp" sz="1200">
                          <a:solidFill>
                            <a:schemeClr val="tx1"/>
                          </a:solidFill>
                          <a:latin typeface="+mn-lt"/>
                        </a:rPr>
                        <a:t>55 (90.2)</a:t>
                      </a:r>
                    </a:p>
                  </a:txBody>
                  <a:tcPr marL="72000" marR="72000" marT="36000" marB="36000" anchor="ctr">
                    <a:solidFill>
                      <a:schemeClr val="tx2"/>
                    </a:solidFill>
                  </a:tcPr>
                </a:tc>
                <a:tc>
                  <a:txBody>
                    <a:bodyPr/>
                    <a:lstStyle/>
                    <a:p>
                      <a:pPr algn="ctr" rtl="0"/>
                      <a:r>
                        <a:rPr lang="ja-jp" sz="1200">
                          <a:solidFill>
                            <a:schemeClr val="tx1"/>
                          </a:solidFill>
                          <a:latin typeface="+mn-lt"/>
                        </a:rPr>
                        <a:t>18 (29.5)</a:t>
                      </a:r>
                    </a:p>
                  </a:txBody>
                  <a:tcPr marL="72000" marR="72000" marT="36000" marB="36000" anchor="ctr">
                    <a:solidFill>
                      <a:schemeClr val="tx2"/>
                    </a:solidFill>
                  </a:tcPr>
                </a:tc>
                <a:tc>
                  <a:txBody>
                    <a:bodyPr/>
                    <a:lstStyle/>
                    <a:p>
                      <a:pPr algn="ctr" rtl="0"/>
                      <a:r>
                        <a:rPr lang="ja-jp" sz="1200">
                          <a:solidFill>
                            <a:schemeClr val="tx1"/>
                          </a:solidFill>
                          <a:latin typeface="+mn-lt"/>
                        </a:rPr>
                        <a:t>54 (85.7)</a:t>
                      </a:r>
                    </a:p>
                  </a:txBody>
                  <a:tcPr marL="72000" marR="72000" marT="36000" marB="36000" anchor="ctr">
                    <a:solidFill>
                      <a:schemeClr val="tx2"/>
                    </a:solidFill>
                  </a:tcPr>
                </a:tc>
                <a:tc>
                  <a:txBody>
                    <a:bodyPr/>
                    <a:lstStyle/>
                    <a:p>
                      <a:pPr algn="ctr" rtl="0"/>
                      <a:r>
                        <a:rPr lang="ja-jp" sz="1200">
                          <a:solidFill>
                            <a:schemeClr val="tx1"/>
                          </a:solidFill>
                          <a:latin typeface="+mn-lt"/>
                        </a:rPr>
                        <a:t>5 (7.9)</a:t>
                      </a: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rtl="0"/>
                      <a:r>
                        <a:rPr lang="ja-jp" sz="1200" b="0" noProof="0">
                          <a:solidFill>
                            <a:schemeClr val="tx1"/>
                          </a:solidFill>
                          <a:latin typeface="+mn-lt"/>
                        </a:rPr>
                        <a:t>発熱性好中球減少症 </a:t>
                      </a:r>
                    </a:p>
                  </a:txBody>
                  <a:tcPr marL="72000" marR="72000" marT="36000" marB="36000" anchor="ctr">
                    <a:solidFill>
                      <a:schemeClr val="tx2"/>
                    </a:solidFill>
                  </a:tcPr>
                </a:tc>
                <a:tc>
                  <a:txBody>
                    <a:bodyPr/>
                    <a:lstStyle/>
                    <a:p>
                      <a:pPr algn="ctr" rtl="0"/>
                      <a:r>
                        <a:rPr lang="ja-jp" sz="1200">
                          <a:solidFill>
                            <a:schemeClr val="tx1"/>
                          </a:solidFill>
                          <a:latin typeface="+mn-lt"/>
                        </a:rPr>
                        <a:t>-</a:t>
                      </a:r>
                    </a:p>
                  </a:txBody>
                  <a:tcPr marL="72000" marR="72000" marT="36000" marB="36000" anchor="ctr">
                    <a:solidFill>
                      <a:schemeClr val="tx2"/>
                    </a:solidFill>
                  </a:tcPr>
                </a:tc>
                <a:tc>
                  <a:txBody>
                    <a:bodyPr/>
                    <a:lstStyle/>
                    <a:p>
                      <a:pPr algn="ctr" rtl="0"/>
                      <a:r>
                        <a:rPr lang="ja-jp" sz="1200">
                          <a:solidFill>
                            <a:schemeClr val="tx1"/>
                          </a:solidFill>
                          <a:latin typeface="+mn-lt"/>
                        </a:rPr>
                        <a:t>3 (4.9)</a:t>
                      </a:r>
                    </a:p>
                  </a:txBody>
                  <a:tcPr marL="72000" marR="72000" marT="36000" marB="36000" anchor="ctr">
                    <a:solidFill>
                      <a:schemeClr val="tx2"/>
                    </a:solidFill>
                  </a:tcPr>
                </a:tc>
                <a:tc>
                  <a:txBody>
                    <a:bodyPr/>
                    <a:lstStyle/>
                    <a:p>
                      <a:pPr algn="ctr" rtl="0"/>
                      <a:r>
                        <a:rPr lang="ja-jp" sz="1200">
                          <a:solidFill>
                            <a:schemeClr val="tx1"/>
                          </a:solidFill>
                          <a:latin typeface="+mn-lt"/>
                        </a:rPr>
                        <a:t>-</a:t>
                      </a:r>
                    </a:p>
                  </a:txBody>
                  <a:tcPr marL="72000" marR="72000" marT="36000" marB="36000" anchor="ctr">
                    <a:solidFill>
                      <a:schemeClr val="tx2"/>
                    </a:solidFill>
                  </a:tcPr>
                </a:tc>
                <a:tc>
                  <a:txBody>
                    <a:bodyPr/>
                    <a:lstStyle/>
                    <a:p>
                      <a:pPr algn="ctr" rtl="0"/>
                      <a:r>
                        <a:rPr lang="ja-jp" sz="1200">
                          <a:solidFill>
                            <a:schemeClr val="tx1"/>
                          </a:solidFill>
                          <a:latin typeface="+mn-lt"/>
                        </a:rPr>
                        <a:t>3 (4.8)</a:t>
                      </a:r>
                    </a:p>
                  </a:txBody>
                  <a:tcPr marL="72000" marR="72000" marT="36000" marB="36000" anchor="ctr">
                    <a:solidFill>
                      <a:schemeClr val="tx2"/>
                    </a:solidFill>
                  </a:tcPr>
                </a:tc>
                <a:extLst>
                  <a:ext uri="{0D108BD9-81ED-4DB2-BD59-A6C34878D82A}">
                    <a16:rowId xmlns:a16="http://schemas.microsoft.com/office/drawing/2014/main" val="1750040681"/>
                  </a:ext>
                </a:extLst>
              </a:tr>
            </a:tbl>
          </a:graphicData>
        </a:graphic>
      </p:graphicFrame>
      <p:graphicFrame>
        <p:nvGraphicFramePr>
          <p:cNvPr id="5" name="Table 663">
            <a:extLst>
              <a:ext uri="{FF2B5EF4-FFF2-40B4-BE49-F238E27FC236}">
                <a16:creationId xmlns:a16="http://schemas.microsoft.com/office/drawing/2014/main" id="{C6071DFB-20B7-3DC0-9C3A-C75172615707}"/>
              </a:ext>
            </a:extLst>
          </p:cNvPr>
          <p:cNvGraphicFramePr>
            <a:graphicFrameLocks noGrp="1"/>
          </p:cNvGraphicFramePr>
          <p:nvPr/>
        </p:nvGraphicFramePr>
        <p:xfrm>
          <a:off x="6158398" y="1713688"/>
          <a:ext cx="5728801" cy="947520"/>
        </p:xfrm>
        <a:graphic>
          <a:graphicData uri="http://schemas.openxmlformats.org/drawingml/2006/table">
            <a:tbl>
              <a:tblPr firstRow="1" bandRow="1">
                <a:tableStyleId>{69012ECD-51FC-41F1-AA8D-1B2483CD663E}</a:tableStyleId>
              </a:tblPr>
              <a:tblGrid>
                <a:gridCol w="2632635">
                  <a:extLst>
                    <a:ext uri="{9D8B030D-6E8A-4147-A177-3AD203B41FA5}">
                      <a16:colId xmlns:a16="http://schemas.microsoft.com/office/drawing/2014/main" val="4026828033"/>
                    </a:ext>
                  </a:extLst>
                </a:gridCol>
                <a:gridCol w="1548083">
                  <a:extLst>
                    <a:ext uri="{9D8B030D-6E8A-4147-A177-3AD203B41FA5}">
                      <a16:colId xmlns:a16="http://schemas.microsoft.com/office/drawing/2014/main" val="2351951672"/>
                    </a:ext>
                  </a:extLst>
                </a:gridCol>
                <a:gridCol w="1548083">
                  <a:extLst>
                    <a:ext uri="{9D8B030D-6E8A-4147-A177-3AD203B41FA5}">
                      <a16:colId xmlns:a16="http://schemas.microsoft.com/office/drawing/2014/main" val="2855727272"/>
                    </a:ext>
                  </a:extLst>
                </a:gridCol>
              </a:tblGrid>
              <a:tr h="0">
                <a:tc>
                  <a:txBody>
                    <a:bodyPr/>
                    <a:lstStyle/>
                    <a:p>
                      <a:pPr rtl="0"/>
                      <a:r>
                        <a:rPr lang="ja-jp" sz="1200">
                          <a:solidFill>
                            <a:schemeClr val="tx2"/>
                          </a:solidFill>
                          <a:latin typeface="+mn-lt"/>
                        </a:rPr>
                        <a:t>死亡、n</a:t>
                      </a:r>
                    </a:p>
                  </a:txBody>
                  <a:tcPr marL="72000" marR="72000" marT="36000" marB="36000" anchor="b"/>
                </a:tc>
                <a:tc>
                  <a:txBody>
                    <a:bodyPr/>
                    <a:lstStyle/>
                    <a:p>
                      <a:pPr algn="ctr" rtl="0"/>
                      <a:r>
                        <a:rPr lang="ja-jp" sz="1200" b="1" noProof="0">
                          <a:solidFill>
                            <a:schemeClr val="tx2"/>
                          </a:solidFill>
                        </a:rPr>
                        <a:t>CBDCA＋RT</a:t>
                      </a:r>
                      <a:br>
                        <a:rPr lang="en-US" sz="1200" b="1" noProof="0" dirty="0">
                          <a:solidFill>
                            <a:schemeClr val="tx2"/>
                          </a:solidFill>
                        </a:rPr>
                      </a:br>
                      <a:r>
                        <a:rPr lang="ja-jp" sz="1200" b="1" noProof="0">
                          <a:solidFill>
                            <a:schemeClr val="tx2"/>
                          </a:solidFill>
                        </a:rPr>
                        <a:t>(n=61)</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CBDCA/nPAC + RT</a:t>
                      </a:r>
                      <a:br>
                        <a:rPr lang="en-US" sz="1200" b="1" noProof="0" dirty="0">
                          <a:solidFill>
                            <a:schemeClr val="tx2"/>
                          </a:solidFill>
                        </a:rPr>
                      </a:br>
                      <a:r>
                        <a:rPr lang="ja-jp" sz="1200" b="1" noProof="0">
                          <a:solidFill>
                            <a:schemeClr val="tx2"/>
                          </a:solidFill>
                        </a:rPr>
                        <a:t>(n=63)</a:t>
                      </a:r>
                      <a:endParaRPr lang="en-GB" sz="1200" dirty="0">
                        <a:solidFill>
                          <a:schemeClr val="tx2"/>
                        </a:solidFill>
                      </a:endParaRPr>
                    </a:p>
                  </a:txBody>
                  <a:tcPr marL="72000" marR="72000" marT="36000" marB="36000" anchor="b"/>
                </a:tc>
                <a:extLst>
                  <a:ext uri="{0D108BD9-81ED-4DB2-BD59-A6C34878D82A}">
                    <a16:rowId xmlns:a16="http://schemas.microsoft.com/office/drawing/2014/main" val="385478739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治療関連</a:t>
                      </a: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tc>
                  <a:txBody>
                    <a:bodyPr/>
                    <a:lstStyle/>
                    <a:p>
                      <a:pPr algn="ctr" rtl="0"/>
                      <a:r>
                        <a:rPr lang="ja-jp" sz="1200">
                          <a:solidFill>
                            <a:schemeClr val="tx1"/>
                          </a:solidFill>
                          <a:latin typeface="+mn-lt"/>
                        </a:rPr>
                        <a:t>2</a:t>
                      </a:r>
                      <a:r>
                        <a:rPr lang="ja-jp"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610592473"/>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非がん関連</a:t>
                      </a:r>
                    </a:p>
                  </a:txBody>
                  <a:tcPr marL="72000" marR="72000" marT="36000" marB="36000" anchor="ctr">
                    <a:solidFill>
                      <a:schemeClr val="tx2"/>
                    </a:solidFill>
                  </a:tcPr>
                </a:tc>
                <a:tc>
                  <a:txBody>
                    <a:bodyPr/>
                    <a:lstStyle/>
                    <a:p>
                      <a:pPr algn="ctr" rtl="0"/>
                      <a:r>
                        <a:rPr lang="ja-jp" sz="1200" b="0">
                          <a:solidFill>
                            <a:schemeClr val="tx1"/>
                          </a:solidFill>
                          <a:latin typeface="+mn-lt"/>
                        </a:rPr>
                        <a:t>0</a:t>
                      </a:r>
                    </a:p>
                  </a:txBody>
                  <a:tcPr marL="72000" marR="72000" marT="36000" marB="36000" anchor="ctr">
                    <a:solidFill>
                      <a:schemeClr val="tx2"/>
                    </a:solidFill>
                  </a:tcPr>
                </a:tc>
                <a:tc>
                  <a:txBody>
                    <a:bodyPr/>
                    <a:lstStyle/>
                    <a:p>
                      <a:pPr algn="ctr" rtl="0"/>
                      <a:r>
                        <a:rPr lang="ja-jp" sz="1200">
                          <a:solidFill>
                            <a:schemeClr val="tx1"/>
                          </a:solidFill>
                          <a:latin typeface="+mn-lt"/>
                        </a:rPr>
                        <a:t>7</a:t>
                      </a:r>
                      <a:r>
                        <a:rPr lang="ja-jp"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7306688"/>
                  </a:ext>
                </a:extLst>
              </a:tr>
            </a:tbl>
          </a:graphicData>
        </a:graphic>
      </p:graphicFrame>
    </p:spTree>
    <p:extLst>
      <p:ext uri="{BB962C8B-B14F-4D97-AF65-F5344CB8AC3E}">
        <p14:creationId xmlns:p14="http://schemas.microsoft.com/office/powerpoint/2010/main" val="2609416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a:latin typeface="+mn-lt"/>
              </a:rPr>
              <a:t>進行性NSCLC</a:t>
            </a:r>
            <a:br>
              <a:rPr lang="en-GB" dirty="0">
                <a:latin typeface="+mn-lt"/>
              </a:rPr>
            </a:br>
            <a:r>
              <a:rPr lang="ja-jp" sz="4000">
                <a:latin typeface="+mn-lt"/>
              </a:rPr>
              <a:t>根治的治療が不可能なステージIIIとステージIV</a:t>
            </a:r>
            <a:endParaRPr lang="en-GB" dirty="0">
              <a:latin typeface="+mn-lt"/>
            </a:endParaRPr>
          </a:p>
        </p:txBody>
      </p:sp>
      <p:sp>
        <p:nvSpPr>
          <p:cNvPr id="3" name="Subtitle 2"/>
          <p:cNvSpPr>
            <a:spLocks noGrp="1"/>
          </p:cNvSpPr>
          <p:nvPr>
            <p:ph type="subTitle" idx="1"/>
          </p:nvPr>
        </p:nvSpPr>
        <p:spPr/>
        <p:txBody>
          <a:bodyPr rtlCol="0"/>
          <a:lstStyle/>
          <a:p>
            <a:pPr rtl="0"/>
            <a:r>
              <a:rPr lang="ja-jp" sz="2800"/>
              <a:t>免疫療法</a:t>
            </a:r>
          </a:p>
        </p:txBody>
      </p:sp>
    </p:spTree>
    <p:extLst>
      <p:ext uri="{BB962C8B-B14F-4D97-AF65-F5344CB8AC3E}">
        <p14:creationId xmlns:p14="http://schemas.microsoft.com/office/powerpoint/2010/main" val="29785480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Text Placeholder 62">
            <a:extLst>
              <a:ext uri="{FF2B5EF4-FFF2-40B4-BE49-F238E27FC236}">
                <a16:creationId xmlns:a16="http://schemas.microsoft.com/office/drawing/2014/main" id="{D0A3634A-FE63-F210-50BA-D53C77429213}"/>
              </a:ext>
            </a:extLst>
          </p:cNvPr>
          <p:cNvSpPr>
            <a:spLocks noGrp="1"/>
          </p:cNvSpPr>
          <p:nvPr>
            <p:ph type="body" sz="quarter" idx="10"/>
          </p:nvPr>
        </p:nvSpPr>
        <p:spPr/>
        <p:txBody>
          <a:bodyPr rtlCol="0"/>
          <a:lstStyle/>
          <a:p>
            <a:pPr rtl="0"/>
            <a:r>
              <a:rPr lang="ja-jp" baseline="30000"/>
              <a:t>a</a:t>
            </a:r>
            <a:r>
              <a:rPr lang="ja-jp"/>
              <a:t>DAK 22C3またはVENTANA SP263アッセイを用いて、局所または中枢で評価。</a:t>
            </a:r>
          </a:p>
        </p:txBody>
      </p:sp>
      <p:sp>
        <p:nvSpPr>
          <p:cNvPr id="65"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latin typeface="+mn-lt"/>
              </a:rPr>
              <a:t>LBA52：GALAXIES Lung-201の中間解析：治療歴のない局所進行/転移性（LA/M）PD-L1高値（TPS≥50％）非小細胞肺がん（NSCLC）患者を対象としたbelrestotug+dostarlimabの第Ⅱ相無作為化非盲検プラットフォーム試験 - Spigel DR、他</a:t>
            </a:r>
          </a:p>
        </p:txBody>
      </p:sp>
      <p:sp>
        <p:nvSpPr>
          <p:cNvPr id="66"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800" y="1204870"/>
            <a:ext cx="11731869" cy="5055650"/>
          </a:xfrm>
        </p:spPr>
        <p:txBody>
          <a:bodyPr rtlCol="0"/>
          <a:lstStyle/>
          <a:p>
            <a:pPr rtl="0"/>
            <a:r>
              <a:rPr lang="ja-jp" b="1"/>
              <a:t>治験の目的</a:t>
            </a:r>
          </a:p>
          <a:p>
            <a:pPr lvl="1" rtl="0"/>
            <a:r>
              <a:rPr lang="ja-jp"/>
              <a:t>第Ⅱ相GALAXIES Lung-201試験において、治療歴のない局所進行性または転移性NSCLCでPD-L1高値（TPS≧50％）の患者を対象に、belrestotug＋dostarlimabの有効性と安全性を評価すること</a:t>
            </a:r>
          </a:p>
        </p:txBody>
      </p:sp>
      <p:sp>
        <p:nvSpPr>
          <p:cNvPr id="67"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Spigel DR、他Ann Oncol 2024；35(補遺)：抄録LBA52</a:t>
            </a:r>
          </a:p>
        </p:txBody>
      </p:sp>
      <p:sp>
        <p:nvSpPr>
          <p:cNvPr id="68"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802875"/>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a:solidFill>
                  <a:srgbClr val="363636"/>
                </a:solidFill>
                <a:cs typeface="Arial"/>
                <a:sym typeface="Calibri"/>
              </a:rPr>
              <a:t>ORR (RECIST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69" name="Content Placeholder 26">
            <a:extLst>
              <a:ext uri="{FF2B5EF4-FFF2-40B4-BE49-F238E27FC236}">
                <a16:creationId xmlns:a16="http://schemas.microsoft.com/office/drawing/2014/main" id="{A973A434-B4B9-CEB6-C836-8337FABBEC80}"/>
              </a:ext>
            </a:extLst>
          </p:cNvPr>
          <p:cNvSpPr txBox="1">
            <a:spLocks/>
          </p:cNvSpPr>
          <p:nvPr/>
        </p:nvSpPr>
        <p:spPr>
          <a:xfrm>
            <a:off x="6356901" y="5802875"/>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a:solidFill>
                  <a:srgbClr val="363636"/>
                </a:solidFill>
                <a:cs typeface="Arial"/>
                <a:sym typeface="Calibri"/>
              </a:rPr>
              <a:t>PFS、OS、DoR、安全性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70" name="Oval 14">
            <a:extLst>
              <a:ext uri="{FF2B5EF4-FFF2-40B4-BE49-F238E27FC236}">
                <a16:creationId xmlns:a16="http://schemas.microsoft.com/office/drawing/2014/main" id="{0F155350-775A-8B82-AB98-FD233528A353}"/>
              </a:ext>
            </a:extLst>
          </p:cNvPr>
          <p:cNvSpPr>
            <a:spLocks noChangeArrowheads="1"/>
          </p:cNvSpPr>
          <p:nvPr/>
        </p:nvSpPr>
        <p:spPr bwMode="auto">
          <a:xfrm>
            <a:off x="5789281" y="373269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R</a:t>
            </a:r>
          </a:p>
        </p:txBody>
      </p:sp>
      <p:cxnSp>
        <p:nvCxnSpPr>
          <p:cNvPr id="71" name="AutoShape 15">
            <a:extLst>
              <a:ext uri="{FF2B5EF4-FFF2-40B4-BE49-F238E27FC236}">
                <a16:creationId xmlns:a16="http://schemas.microsoft.com/office/drawing/2014/main" id="{B74B6D9D-1FFA-B6B8-74BC-0C247747D618}"/>
              </a:ext>
            </a:extLst>
          </p:cNvPr>
          <p:cNvCxnSpPr>
            <a:cxnSpLocks noChangeShapeType="1"/>
            <a:stCxn id="70" idx="0"/>
            <a:endCxn id="77" idx="1"/>
          </p:cNvCxnSpPr>
          <p:nvPr/>
        </p:nvCxnSpPr>
        <p:spPr bwMode="auto">
          <a:xfrm rot="5400000" flipH="1" flipV="1">
            <a:off x="6001065" y="2814261"/>
            <a:ext cx="998449" cy="838421"/>
          </a:xfrm>
          <a:prstGeom prst="bentConnector2">
            <a:avLst/>
          </a:prstGeom>
          <a:noFill/>
          <a:ln w="38100">
            <a:solidFill>
              <a:schemeClr val="bg1"/>
            </a:solidFill>
            <a:miter lim="800000"/>
            <a:headEnd/>
            <a:tailEnd type="triangle" w="med" len="med"/>
          </a:ln>
        </p:spPr>
      </p:cxnSp>
      <p:cxnSp>
        <p:nvCxnSpPr>
          <p:cNvPr id="72" name="AutoShape 16">
            <a:extLst>
              <a:ext uri="{FF2B5EF4-FFF2-40B4-BE49-F238E27FC236}">
                <a16:creationId xmlns:a16="http://schemas.microsoft.com/office/drawing/2014/main" id="{195D70CF-D5C5-462C-6FA1-AF44A06D1433}"/>
              </a:ext>
            </a:extLst>
          </p:cNvPr>
          <p:cNvCxnSpPr>
            <a:cxnSpLocks noChangeShapeType="1"/>
            <a:stCxn id="70" idx="4"/>
            <a:endCxn id="82" idx="1"/>
          </p:cNvCxnSpPr>
          <p:nvPr/>
        </p:nvCxnSpPr>
        <p:spPr bwMode="auto">
          <a:xfrm rot="16200000" flipH="1">
            <a:off x="5971704" y="4426270"/>
            <a:ext cx="1024191" cy="805440"/>
          </a:xfrm>
          <a:prstGeom prst="bentConnector2">
            <a:avLst/>
          </a:prstGeom>
          <a:noFill/>
          <a:ln w="38100">
            <a:solidFill>
              <a:schemeClr val="bg1"/>
            </a:solidFill>
            <a:miter lim="800000"/>
            <a:headEnd/>
            <a:tailEnd type="triangle" w="med" len="med"/>
          </a:ln>
        </p:spPr>
      </p:cxnSp>
      <p:sp>
        <p:nvSpPr>
          <p:cNvPr id="74" name="Content Placeholder 26">
            <a:extLst>
              <a:ext uri="{FF2B5EF4-FFF2-40B4-BE49-F238E27FC236}">
                <a16:creationId xmlns:a16="http://schemas.microsoft.com/office/drawing/2014/main" id="{738C7456-9B83-B1D5-BD06-CFF096E6199D}"/>
              </a:ext>
            </a:extLst>
          </p:cNvPr>
          <p:cNvSpPr txBox="1">
            <a:spLocks/>
          </p:cNvSpPr>
          <p:nvPr/>
        </p:nvSpPr>
        <p:spPr bwMode="auto">
          <a:xfrm>
            <a:off x="4671226" y="5219808"/>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dirty="0">
                <a:ln>
                  <a:noFill/>
                </a:ln>
                <a:solidFill>
                  <a:srgbClr val="363636"/>
                </a:solidFill>
                <a:effectLst/>
                <a:uLnTx/>
                <a:uFillTx/>
                <a:latin typeface="+mn-lt"/>
                <a:ea typeface="+mj-ea"/>
                <a:cs typeface="+mj-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dirty="0">
                <a:ln>
                  <a:noFill/>
                </a:ln>
                <a:solidFill>
                  <a:srgbClr val="363636"/>
                </a:solidFill>
                <a:effectLst/>
                <a:uLnTx/>
                <a:uFillTx/>
                <a:latin typeface="+mn-lt"/>
                <a:ea typeface="+mj-ea"/>
                <a:cs typeface="+mj-cs"/>
                <a:sym typeface="Calibri"/>
              </a:rPr>
              <a:t>組織型 (</a:t>
            </a:r>
            <a:r>
              <a:rPr lang="ja-jp" sz="1400" kern="0" dirty="0">
                <a:solidFill>
                  <a:srgbClr val="363636"/>
                </a:solidFill>
                <a:latin typeface="+mn-lt"/>
                <a:ea typeface="+mj-ea"/>
                <a:cs typeface="+mj-cs"/>
                <a:sym typeface="Calibri"/>
              </a:rPr>
              <a:t>SQ</a:t>
            </a:r>
            <a:r>
              <a:rPr lang="ja-jp" sz="1400" b="0" i="0" u="none" strike="noStrike" kern="0" cap="none" spc="0" normalizeH="0" noProof="0" dirty="0">
                <a:ln>
                  <a:noFill/>
                </a:ln>
                <a:solidFill>
                  <a:srgbClr val="363636"/>
                </a:solidFill>
                <a:effectLst/>
                <a:uLnTx/>
                <a:uFillTx/>
                <a:latin typeface="+mn-lt"/>
                <a:ea typeface="+mj-ea"/>
                <a:cs typeface="+mj-cs"/>
                <a:sym typeface="Calibri"/>
              </a:rPr>
              <a:t>対NSQ)</a:t>
            </a:r>
          </a:p>
        </p:txBody>
      </p:sp>
      <p:cxnSp>
        <p:nvCxnSpPr>
          <p:cNvPr id="75" name="AutoShape 19">
            <a:extLst>
              <a:ext uri="{FF2B5EF4-FFF2-40B4-BE49-F238E27FC236}">
                <a16:creationId xmlns:a16="http://schemas.microsoft.com/office/drawing/2014/main" id="{AEC32BBB-BC30-99A1-7CCF-EA6914D09955}"/>
              </a:ext>
            </a:extLst>
          </p:cNvPr>
          <p:cNvCxnSpPr>
            <a:cxnSpLocks noChangeShapeType="1"/>
            <a:stCxn id="76" idx="3"/>
            <a:endCxn id="70" idx="2"/>
          </p:cNvCxnSpPr>
          <p:nvPr/>
        </p:nvCxnSpPr>
        <p:spPr bwMode="auto">
          <a:xfrm>
            <a:off x="5363472" y="4024795"/>
            <a:ext cx="425809" cy="0"/>
          </a:xfrm>
          <a:prstGeom prst="straightConnector1">
            <a:avLst/>
          </a:prstGeom>
          <a:noFill/>
          <a:ln w="38100">
            <a:solidFill>
              <a:schemeClr val="bg1"/>
            </a:solidFill>
            <a:round/>
            <a:headEnd type="none" w="med" len="med"/>
            <a:tailEnd type="none" w="med" len="med"/>
          </a:ln>
        </p:spPr>
      </p:cxnSp>
      <p:sp>
        <p:nvSpPr>
          <p:cNvPr id="76" name="AutoShape 9">
            <a:extLst>
              <a:ext uri="{FF2B5EF4-FFF2-40B4-BE49-F238E27FC236}">
                <a16:creationId xmlns:a16="http://schemas.microsoft.com/office/drawing/2014/main" id="{1324C6A4-87EF-7A2A-C5D3-8482CBA63185}"/>
              </a:ext>
            </a:extLst>
          </p:cNvPr>
          <p:cNvSpPr>
            <a:spLocks noChangeArrowheads="1"/>
          </p:cNvSpPr>
          <p:nvPr/>
        </p:nvSpPr>
        <p:spPr bwMode="auto">
          <a:xfrm>
            <a:off x="1647007" y="2841979"/>
            <a:ext cx="3716465"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sym typeface="Calibri"/>
              </a:rPr>
              <a:t>患者の主な組み入れ基準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sym typeface="Calibri"/>
              </a:rPr>
              <a:t>切除不能の進行性NSCLC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sym typeface="Calibri"/>
              </a:rPr>
              <a:t>PD-L1 TPS　50％以上</a:t>
            </a:r>
            <a:r>
              <a:rPr lang="ja-jp" sz="1600" b="0" i="0" u="none" strike="noStrike" kern="0" cap="none" spc="0" normalizeH="0" baseline="30000" noProof="0" dirty="0">
                <a:ln>
                  <a:noFill/>
                </a:ln>
                <a:solidFill>
                  <a:srgbClr val="FFFFFF"/>
                </a:solidFill>
                <a:effectLst/>
                <a:uLnTx/>
                <a:uFillTx/>
                <a:latin typeface="+mn-lt"/>
                <a:ea typeface="SimSun" pitchFamily="2" charset="-122"/>
                <a:sym typeface="Calibri"/>
              </a:rPr>
              <a:t>a</a:t>
            </a:r>
          </a:p>
          <a:p>
            <a:pPr marL="228600" indent="-228600" defTabSz="892175" rtl="0" eaLnBrk="0">
              <a:spcAft>
                <a:spcPct val="30000"/>
              </a:spcAft>
              <a:buFont typeface="Arial" pitchFamily="34" charset="0"/>
              <a:buChar char="•"/>
              <a:defRPr/>
            </a:pPr>
            <a:r>
              <a:rPr lang="ja-jp" sz="1600" dirty="0">
                <a:latin typeface="+mn-lt"/>
                <a:ea typeface="SimSun" pitchFamily="2" charset="-122"/>
                <a:sym typeface="Calibri"/>
              </a:rPr>
              <a:t>EGFR/ALK野生型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dirty="0">
                <a:solidFill>
                  <a:srgbClr val="FFFFFF"/>
                </a:solidFill>
                <a:latin typeface="+mn-lt"/>
                <a:ea typeface="SimSun" pitchFamily="2" charset="-122"/>
                <a:sym typeface="Calibri"/>
              </a:rPr>
              <a:t>治療歴なし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sym typeface="Calibri"/>
              </a:rPr>
              <a:t>無症候性/治療中の脳転移は許容</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mn-lt"/>
                <a:ea typeface="SimSun" pitchFamily="2" charset="-122"/>
                <a:sym typeface="Calibri"/>
              </a:rPr>
              <a:t>(n=124</a:t>
            </a:r>
            <a:r>
              <a:rPr lang="en-GB" altLang="ja-JP" sz="1600" b="0" i="0" u="none" strike="noStrike" kern="0" cap="none" spc="0" normalizeH="0" noProof="0" dirty="0">
                <a:ln>
                  <a:noFill/>
                </a:ln>
                <a:solidFill>
                  <a:srgbClr val="FFFFFF"/>
                </a:solidFill>
                <a:effectLst/>
                <a:uLnTx/>
                <a:uFillTx/>
                <a:latin typeface="+mn-lt"/>
                <a:ea typeface="SimSun" pitchFamily="2" charset="-122"/>
                <a:sym typeface="Calibri"/>
              </a:rPr>
              <a:t>)</a:t>
            </a:r>
            <a:endParaRPr lang="ja-jp" sz="1600" b="0" i="0" u="none" strike="noStrike" kern="0" cap="none" spc="0" normalizeH="0" noProof="0" dirty="0">
              <a:ln>
                <a:noFill/>
              </a:ln>
              <a:solidFill>
                <a:srgbClr val="FFFFFF"/>
              </a:solidFill>
              <a:effectLst/>
              <a:uLnTx/>
              <a:uFillTx/>
              <a:latin typeface="+mn-lt"/>
              <a:ea typeface="SimSun" pitchFamily="2" charset="-122"/>
              <a:sym typeface="Calibri"/>
            </a:endParaRPr>
          </a:p>
        </p:txBody>
      </p:sp>
      <p:sp>
        <p:nvSpPr>
          <p:cNvPr id="7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919500" y="2324609"/>
            <a:ext cx="3099669" cy="819273"/>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Dostarlimab</a:t>
            </a: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500 mg 3週間毎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(n=32)</a:t>
            </a:r>
          </a:p>
        </p:txBody>
      </p:sp>
      <p:sp>
        <p:nvSpPr>
          <p:cNvPr id="80" name="AutoShape 12">
            <a:extLst>
              <a:ext uri="{FF2B5EF4-FFF2-40B4-BE49-F238E27FC236}">
                <a16:creationId xmlns:a16="http://schemas.microsoft.com/office/drawing/2014/main" id="{2E0F6DE1-8885-C5A8-47AE-4EC87D99D47E}"/>
              </a:ext>
            </a:extLst>
          </p:cNvPr>
          <p:cNvSpPr>
            <a:spLocks noChangeArrowheads="1"/>
          </p:cNvSpPr>
          <p:nvPr/>
        </p:nvSpPr>
        <p:spPr bwMode="auto">
          <a:xfrm>
            <a:off x="6919397" y="4062503"/>
            <a:ext cx="3097840" cy="819273"/>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kern="0" dirty="0">
                <a:solidFill>
                  <a:srgbClr val="FFFFFF"/>
                </a:solidFill>
                <a:latin typeface="+mn-lt"/>
                <a:ea typeface="SimSun" pitchFamily="2" charset="-122"/>
                <a:cs typeface="+mj-cs"/>
                <a:sym typeface="Calibri"/>
              </a:rPr>
              <a:t>Belrestotug</a:t>
            </a:r>
            <a:r>
              <a:rPr lang="ja-jp" sz="1600" kern="0" dirty="0">
                <a:solidFill>
                  <a:srgbClr val="FFFFFF"/>
                </a:solidFill>
                <a:latin typeface="+mn-lt"/>
                <a:ea typeface="SimSun" pitchFamily="2" charset="-122"/>
                <a:cs typeface="+mj-cs"/>
                <a:sym typeface="Calibri"/>
              </a:rPr>
              <a:t>400mg</a:t>
            </a:r>
            <a:br>
              <a:rPr lang="en-US" altLang="zh-CN" sz="1600" kern="0" dirty="0">
                <a:solidFill>
                  <a:srgbClr val="FFFFFF"/>
                </a:solidFill>
                <a:latin typeface="+mn-lt"/>
                <a:ea typeface="SimSun" pitchFamily="2" charset="-122"/>
                <a:cs typeface="+mj-cs"/>
                <a:sym typeface="Calibri"/>
              </a:rPr>
            </a:br>
            <a:r>
              <a:rPr lang="ja-jp" sz="1600" kern="0" dirty="0">
                <a:solidFill>
                  <a:srgbClr val="FFFFFF"/>
                </a:solidFill>
                <a:latin typeface="+mn-lt"/>
                <a:ea typeface="SimSun" pitchFamily="2" charset="-122"/>
                <a:cs typeface="+mj-cs"/>
                <a:sym typeface="Calibri"/>
              </a:rPr>
              <a:t>＋</a:t>
            </a:r>
            <a:r>
              <a:rPr lang="en-GB" altLang="ja-JP" sz="1600" b="1" dirty="0">
                <a:latin typeface="+mn-lt"/>
                <a:ea typeface="SimSun" pitchFamily="2" charset="-122"/>
                <a:sym typeface="Calibri"/>
              </a:rPr>
              <a:t>D</a:t>
            </a:r>
            <a:r>
              <a:rPr lang="ja-jp" sz="1600" b="1" kern="0" dirty="0">
                <a:solidFill>
                  <a:srgbClr val="FFFFFF"/>
                </a:solidFill>
                <a:latin typeface="+mn-lt"/>
                <a:ea typeface="SimSun" pitchFamily="2" charset="-122"/>
                <a:cs typeface="+mj-cs"/>
                <a:sym typeface="Calibri"/>
              </a:rPr>
              <a:t>ostarlimab</a:t>
            </a:r>
            <a:r>
              <a:rPr lang="ja-jp" sz="1600" kern="0" dirty="0">
                <a:solidFill>
                  <a:srgbClr val="FFFFFF"/>
                </a:solidFill>
                <a:latin typeface="+mn-lt"/>
                <a:ea typeface="SimSun" pitchFamily="2" charset="-122"/>
                <a:cs typeface="+mj-cs"/>
                <a:sym typeface="Calibri"/>
              </a:rPr>
              <a:t>500 mg 3週間毎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(n=32)</a:t>
            </a:r>
          </a:p>
        </p:txBody>
      </p:sp>
      <p:sp>
        <p:nvSpPr>
          <p:cNvPr id="81" name="AutoShape 12">
            <a:extLst>
              <a:ext uri="{FF2B5EF4-FFF2-40B4-BE49-F238E27FC236}">
                <a16:creationId xmlns:a16="http://schemas.microsoft.com/office/drawing/2014/main" id="{6F67720A-8B85-989C-5A45-1AF321E89AF6}"/>
              </a:ext>
            </a:extLst>
          </p:cNvPr>
          <p:cNvSpPr>
            <a:spLocks noChangeArrowheads="1"/>
          </p:cNvSpPr>
          <p:nvPr/>
        </p:nvSpPr>
        <p:spPr bwMode="auto">
          <a:xfrm>
            <a:off x="6919397" y="3193556"/>
            <a:ext cx="3097840" cy="819273"/>
          </a:xfrm>
          <a:prstGeom prst="roundRect">
            <a:avLst>
              <a:gd name="adj" fmla="val 16667"/>
            </a:avLst>
          </a:prstGeom>
          <a:solidFill>
            <a:schemeClr val="bg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kern="0">
                <a:solidFill>
                  <a:srgbClr val="FFFFFF"/>
                </a:solidFill>
                <a:latin typeface="+mn-lt"/>
                <a:ea typeface="SimSun" pitchFamily="2" charset="-122"/>
                <a:cs typeface="+mj-cs"/>
                <a:sym typeface="Calibri"/>
              </a:rPr>
              <a:t>Belrestotug</a:t>
            </a:r>
            <a:r>
              <a:rPr lang="ja-jp" sz="1600" kern="0">
                <a:solidFill>
                  <a:srgbClr val="FFFFFF"/>
                </a:solidFill>
                <a:latin typeface="+mn-lt"/>
                <a:ea typeface="SimSun" pitchFamily="2" charset="-122"/>
                <a:cs typeface="+mj-cs"/>
                <a:sym typeface="Calibri"/>
              </a:rPr>
              <a:t>100mg</a:t>
            </a:r>
            <a:br>
              <a:rPr lang="en-US" altLang="zh-CN" sz="1600" kern="0" dirty="0">
                <a:solidFill>
                  <a:srgbClr val="FFFFFF"/>
                </a:solidFill>
                <a:latin typeface="+mn-lt"/>
                <a:ea typeface="SimSun" pitchFamily="2" charset="-122"/>
                <a:cs typeface="+mj-cs"/>
                <a:sym typeface="Calibri"/>
              </a:rPr>
            </a:br>
            <a:r>
              <a:rPr lang="ja-jp" sz="1600" kern="0">
                <a:solidFill>
                  <a:srgbClr val="FFFFFF"/>
                </a:solidFill>
                <a:latin typeface="+mn-lt"/>
                <a:ea typeface="SimSun" pitchFamily="2" charset="-122"/>
                <a:cs typeface="+mj-cs"/>
                <a:sym typeface="Calibri"/>
              </a:rPr>
              <a:t>＋</a:t>
            </a:r>
            <a:r>
              <a:rPr lang="ja-jp" sz="1600" b="1" kern="0">
                <a:solidFill>
                  <a:srgbClr val="FFFFFF"/>
                </a:solidFill>
                <a:latin typeface="+mn-lt"/>
                <a:ea typeface="SimSun" pitchFamily="2" charset="-122"/>
                <a:cs typeface="+mj-cs"/>
                <a:sym typeface="Calibri"/>
              </a:rPr>
              <a:t>Dostarlimab</a:t>
            </a:r>
            <a:r>
              <a:rPr lang="ja-jp" sz="1600" kern="0">
                <a:solidFill>
                  <a:srgbClr val="FFFFFF"/>
                </a:solidFill>
                <a:latin typeface="+mn-lt"/>
                <a:ea typeface="SimSun" pitchFamily="2" charset="-122"/>
                <a:cs typeface="+mj-cs"/>
                <a:sym typeface="Calibri"/>
              </a:rPr>
              <a:t>500 mg 3週間毎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(n=30)</a:t>
            </a:r>
          </a:p>
        </p:txBody>
      </p:sp>
      <p:sp>
        <p:nvSpPr>
          <p:cNvPr id="82" name="AutoShape 12">
            <a:extLst>
              <a:ext uri="{FF2B5EF4-FFF2-40B4-BE49-F238E27FC236}">
                <a16:creationId xmlns:a16="http://schemas.microsoft.com/office/drawing/2014/main" id="{3C57084C-57C2-5BCC-547F-7FBD0C7AF735}"/>
              </a:ext>
            </a:extLst>
          </p:cNvPr>
          <p:cNvSpPr>
            <a:spLocks noChangeArrowheads="1"/>
          </p:cNvSpPr>
          <p:nvPr/>
        </p:nvSpPr>
        <p:spPr bwMode="auto">
          <a:xfrm>
            <a:off x="6886519" y="4931449"/>
            <a:ext cx="3097840" cy="819273"/>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kern="0">
                <a:solidFill>
                  <a:srgbClr val="FFFFFF"/>
                </a:solidFill>
                <a:latin typeface="+mn-lt"/>
                <a:ea typeface="SimSun" pitchFamily="2" charset="-122"/>
                <a:cs typeface="+mj-cs"/>
                <a:sym typeface="Calibri"/>
              </a:rPr>
              <a:t>Belrestotug</a:t>
            </a:r>
            <a:r>
              <a:rPr lang="ja-jp" sz="1600" kern="0">
                <a:solidFill>
                  <a:srgbClr val="FFFFFF"/>
                </a:solidFill>
                <a:latin typeface="+mn-lt"/>
                <a:ea typeface="SimSun" pitchFamily="2" charset="-122"/>
                <a:cs typeface="+mj-cs"/>
                <a:sym typeface="Calibri"/>
              </a:rPr>
              <a:t>1000mg</a:t>
            </a:r>
            <a:br>
              <a:rPr lang="en-US" altLang="zh-CN" sz="1600" kern="0" dirty="0">
                <a:solidFill>
                  <a:srgbClr val="FFFFFF"/>
                </a:solidFill>
                <a:latin typeface="+mn-lt"/>
                <a:ea typeface="SimSun" pitchFamily="2" charset="-122"/>
                <a:cs typeface="+mj-cs"/>
                <a:sym typeface="Calibri"/>
              </a:rPr>
            </a:br>
            <a:r>
              <a:rPr lang="ja-jp" sz="1600" kern="0">
                <a:solidFill>
                  <a:srgbClr val="FFFFFF"/>
                </a:solidFill>
                <a:latin typeface="+mn-lt"/>
                <a:ea typeface="SimSun" pitchFamily="2" charset="-122"/>
                <a:cs typeface="+mj-cs"/>
                <a:sym typeface="Calibri"/>
              </a:rPr>
              <a:t>＋</a:t>
            </a:r>
            <a:r>
              <a:rPr lang="ja-jp" sz="1600" b="1" kern="0">
                <a:solidFill>
                  <a:srgbClr val="FFFFFF"/>
                </a:solidFill>
                <a:latin typeface="+mn-lt"/>
                <a:ea typeface="SimSun" pitchFamily="2" charset="-122"/>
                <a:cs typeface="+mj-cs"/>
                <a:sym typeface="Calibri"/>
              </a:rPr>
              <a:t>Dostarlimab</a:t>
            </a:r>
            <a:r>
              <a:rPr lang="ja-jp" sz="1600" kern="0">
                <a:solidFill>
                  <a:srgbClr val="FFFFFF"/>
                </a:solidFill>
                <a:latin typeface="+mn-lt"/>
                <a:ea typeface="SimSun" pitchFamily="2" charset="-122"/>
                <a:cs typeface="+mj-cs"/>
                <a:sym typeface="Calibri"/>
              </a:rPr>
              <a:t>500 mg 3週間毎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(n=30)</a:t>
            </a:r>
          </a:p>
        </p:txBody>
      </p:sp>
      <p:cxnSp>
        <p:nvCxnSpPr>
          <p:cNvPr id="83" name="AutoShape 16">
            <a:extLst>
              <a:ext uri="{FF2B5EF4-FFF2-40B4-BE49-F238E27FC236}">
                <a16:creationId xmlns:a16="http://schemas.microsoft.com/office/drawing/2014/main" id="{19F26E67-12E4-0B17-8777-2F7557834407}"/>
              </a:ext>
            </a:extLst>
          </p:cNvPr>
          <p:cNvCxnSpPr>
            <a:cxnSpLocks noChangeShapeType="1"/>
            <a:stCxn id="70" idx="4"/>
            <a:endCxn id="80" idx="1"/>
          </p:cNvCxnSpPr>
          <p:nvPr/>
        </p:nvCxnSpPr>
        <p:spPr bwMode="auto">
          <a:xfrm rot="16200000" flipH="1">
            <a:off x="6422616" y="3975358"/>
            <a:ext cx="155245" cy="838318"/>
          </a:xfrm>
          <a:prstGeom prst="bentConnector2">
            <a:avLst/>
          </a:prstGeom>
          <a:noFill/>
          <a:ln w="38100">
            <a:solidFill>
              <a:schemeClr val="bg1"/>
            </a:solidFill>
            <a:miter lim="800000"/>
            <a:headEnd/>
            <a:tailEnd type="triangle" w="med" len="med"/>
          </a:ln>
        </p:spPr>
      </p:cxnSp>
      <p:cxnSp>
        <p:nvCxnSpPr>
          <p:cNvPr id="84" name="AutoShape 16">
            <a:extLst>
              <a:ext uri="{FF2B5EF4-FFF2-40B4-BE49-F238E27FC236}">
                <a16:creationId xmlns:a16="http://schemas.microsoft.com/office/drawing/2014/main" id="{2F57F7F5-C1BE-CEB8-1479-D1B806CF4F56}"/>
              </a:ext>
            </a:extLst>
          </p:cNvPr>
          <p:cNvCxnSpPr>
            <a:cxnSpLocks noChangeShapeType="1"/>
            <a:stCxn id="70" idx="0"/>
            <a:endCxn id="81" idx="1"/>
          </p:cNvCxnSpPr>
          <p:nvPr/>
        </p:nvCxnSpPr>
        <p:spPr bwMode="auto">
          <a:xfrm rot="5400000" flipH="1" flipV="1">
            <a:off x="6435487" y="3248785"/>
            <a:ext cx="129502" cy="838318"/>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7444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31" name="Title 1">
            <a:extLst>
              <a:ext uri="{FF2B5EF4-FFF2-40B4-BE49-F238E27FC236}">
                <a16:creationId xmlns:a16="http://schemas.microsoft.com/office/drawing/2014/main" id="{F132B1E3-51D1-AC48-EF01-57675E514F69}"/>
              </a:ext>
            </a:extLst>
          </p:cNvPr>
          <p:cNvSpPr>
            <a:spLocks noGrp="1"/>
          </p:cNvSpPr>
          <p:nvPr>
            <p:ph type="title"/>
          </p:nvPr>
        </p:nvSpPr>
        <p:spPr>
          <a:xfrm>
            <a:off x="304799" y="107693"/>
            <a:ext cx="11742821" cy="939801"/>
          </a:xfrm>
        </p:spPr>
        <p:txBody>
          <a:bodyPr rtlCol="0"/>
          <a:lstStyle/>
          <a:p>
            <a:pPr rtl="0"/>
            <a:r>
              <a:rPr lang="ja-jp" dirty="0">
                <a:latin typeface="+mn-lt"/>
              </a:rPr>
              <a:t>LBA52：GALAXIES Lung-201の中間解析：治療歴のない局所進行/転移性（LA/M）PD-L1高値（TPS≥50％）非小細胞肺がん（NSCLC）患者を対象としたbelrestotug+dostarlimabの第Ⅱ相無作為化非盲検プラットフォーム試験 - Spigel DR、他</a:t>
            </a:r>
          </a:p>
        </p:txBody>
      </p:sp>
      <p:sp>
        <p:nvSpPr>
          <p:cNvPr id="32" name="Text Placeholder 4">
            <a:extLst>
              <a:ext uri="{FF2B5EF4-FFF2-40B4-BE49-F238E27FC236}">
                <a16:creationId xmlns:a16="http://schemas.microsoft.com/office/drawing/2014/main" id="{81E8A858-F418-A17E-17D5-EE8F85699BB4}"/>
              </a:ext>
            </a:extLst>
          </p:cNvPr>
          <p:cNvSpPr>
            <a:spLocks noGrp="1"/>
          </p:cNvSpPr>
          <p:nvPr>
            <p:ph type="body" sz="quarter" idx="11"/>
          </p:nvPr>
        </p:nvSpPr>
        <p:spPr>
          <a:xfrm>
            <a:off x="6379633" y="6521312"/>
            <a:ext cx="5507567" cy="200025"/>
          </a:xfrm>
        </p:spPr>
        <p:txBody>
          <a:bodyPr rtlCol="0"/>
          <a:lstStyle/>
          <a:p>
            <a:pPr rtl="0"/>
            <a:r>
              <a:rPr lang="ja-jp"/>
              <a:t>Spigel DR、他Ann Oncol 2024；35(補遺)：抄録LBA52</a:t>
            </a:r>
          </a:p>
        </p:txBody>
      </p:sp>
      <p:graphicFrame>
        <p:nvGraphicFramePr>
          <p:cNvPr id="34" name="Table 663">
            <a:extLst>
              <a:ext uri="{FF2B5EF4-FFF2-40B4-BE49-F238E27FC236}">
                <a16:creationId xmlns:a16="http://schemas.microsoft.com/office/drawing/2014/main" id="{694AE534-BAD5-4E26-1B3F-941E76413BC5}"/>
              </a:ext>
            </a:extLst>
          </p:cNvPr>
          <p:cNvGraphicFramePr>
            <a:graphicFrameLocks noGrp="1"/>
          </p:cNvGraphicFramePr>
          <p:nvPr>
            <p:extLst>
              <p:ext uri="{D42A27DB-BD31-4B8C-83A1-F6EECF244321}">
                <p14:modId xmlns:p14="http://schemas.microsoft.com/office/powerpoint/2010/main" val="610609969"/>
              </p:ext>
            </p:extLst>
          </p:nvPr>
        </p:nvGraphicFramePr>
        <p:xfrm>
          <a:off x="614133" y="1700784"/>
          <a:ext cx="10963735" cy="3555300"/>
        </p:xfrm>
        <a:graphic>
          <a:graphicData uri="http://schemas.openxmlformats.org/drawingml/2006/table">
            <a:tbl>
              <a:tblPr firstRow="1" bandRow="1">
                <a:tableStyleId>{69012ECD-51FC-41F1-AA8D-1B2483CD663E}</a:tableStyleId>
              </a:tblPr>
              <a:tblGrid>
                <a:gridCol w="3281211">
                  <a:extLst>
                    <a:ext uri="{9D8B030D-6E8A-4147-A177-3AD203B41FA5}">
                      <a16:colId xmlns:a16="http://schemas.microsoft.com/office/drawing/2014/main" val="4026828033"/>
                    </a:ext>
                  </a:extLst>
                </a:gridCol>
                <a:gridCol w="1920631">
                  <a:extLst>
                    <a:ext uri="{9D8B030D-6E8A-4147-A177-3AD203B41FA5}">
                      <a16:colId xmlns:a16="http://schemas.microsoft.com/office/drawing/2014/main" val="2351951672"/>
                    </a:ext>
                  </a:extLst>
                </a:gridCol>
                <a:gridCol w="1920631">
                  <a:extLst>
                    <a:ext uri="{9D8B030D-6E8A-4147-A177-3AD203B41FA5}">
                      <a16:colId xmlns:a16="http://schemas.microsoft.com/office/drawing/2014/main" val="3840096650"/>
                    </a:ext>
                  </a:extLst>
                </a:gridCol>
                <a:gridCol w="1920631">
                  <a:extLst>
                    <a:ext uri="{9D8B030D-6E8A-4147-A177-3AD203B41FA5}">
                      <a16:colId xmlns:a16="http://schemas.microsoft.com/office/drawing/2014/main" val="2855727272"/>
                    </a:ext>
                  </a:extLst>
                </a:gridCol>
                <a:gridCol w="1920631">
                  <a:extLst>
                    <a:ext uri="{9D8B030D-6E8A-4147-A177-3AD203B41FA5}">
                      <a16:colId xmlns:a16="http://schemas.microsoft.com/office/drawing/2014/main" val="1082695990"/>
                    </a:ext>
                  </a:extLst>
                </a:gridCol>
              </a:tblGrid>
              <a:tr h="769700">
                <a:tc>
                  <a:txBody>
                    <a:bodyPr/>
                    <a:lstStyle/>
                    <a:p>
                      <a:pPr rtl="0"/>
                      <a:r>
                        <a:rPr lang="ja-jp" sz="1400">
                          <a:solidFill>
                            <a:schemeClr val="tx2"/>
                          </a:solidFill>
                          <a:latin typeface="+mn-lt"/>
                        </a:rPr>
                        <a:t>mITTにおける奏功指標</a:t>
                      </a:r>
                      <a:endParaRPr lang="en-GB" sz="1400" dirty="0">
                        <a:solidFill>
                          <a:schemeClr val="tx2"/>
                        </a:solidFill>
                        <a:latin typeface="+mn-lt"/>
                      </a:endParaRPr>
                    </a:p>
                  </a:txBody>
                  <a:tcPr marL="72000" marR="72000" marT="36000" marB="36000" anchor="b"/>
                </a:tc>
                <a:tc>
                  <a:txBody>
                    <a:bodyPr/>
                    <a:lstStyle/>
                    <a:p>
                      <a:pPr algn="ctr" rtl="0"/>
                      <a:r>
                        <a:rPr lang="ja-jp" sz="1400" b="1" noProof="0">
                          <a:solidFill>
                            <a:schemeClr val="tx2"/>
                          </a:solidFill>
                          <a:latin typeface="+mn-lt"/>
                        </a:rPr>
                        <a:t>Dostarlimab</a:t>
                      </a:r>
                    </a:p>
                    <a:p>
                      <a:pPr algn="ctr" rtl="0"/>
                      <a:r>
                        <a:rPr lang="ja-jp" sz="1400" b="1" noProof="0">
                          <a:solidFill>
                            <a:schemeClr val="tx2"/>
                          </a:solidFill>
                          <a:latin typeface="+mn-lt"/>
                        </a:rPr>
                        <a:t>(n=32)</a:t>
                      </a:r>
                      <a:endParaRPr lang="en-GB" sz="1400" dirty="0">
                        <a:solidFill>
                          <a:schemeClr val="tx2"/>
                        </a:solidFill>
                        <a:latin typeface="+mn-lt"/>
                      </a:endParaRPr>
                    </a:p>
                  </a:txBody>
                  <a:tcPr marL="72000" marR="72000" marT="36000" marB="36000" anchor="b"/>
                </a:tc>
                <a:tc>
                  <a:txBody>
                    <a:bodyPr/>
                    <a:lstStyle/>
                    <a:p>
                      <a:pPr algn="ctr" rtl="0"/>
                      <a:r>
                        <a:rPr lang="ja-jp" sz="1400" b="1" noProof="0">
                          <a:solidFill>
                            <a:schemeClr val="tx2"/>
                          </a:solidFill>
                          <a:latin typeface="+mn-lt"/>
                        </a:rPr>
                        <a:t>Belrestotug 100 mg</a:t>
                      </a:r>
                      <a:br>
                        <a:rPr lang="en-US" sz="1400" b="1" noProof="0" dirty="0">
                          <a:solidFill>
                            <a:schemeClr val="tx2"/>
                          </a:solidFill>
                          <a:latin typeface="+mn-lt"/>
                        </a:rPr>
                      </a:br>
                      <a:r>
                        <a:rPr lang="ja-jp" sz="1400" b="1" noProof="0">
                          <a:solidFill>
                            <a:schemeClr val="tx2"/>
                          </a:solidFill>
                          <a:latin typeface="+mn-lt"/>
                        </a:rPr>
                        <a:t>＋dostarlimab</a:t>
                      </a:r>
                    </a:p>
                    <a:p>
                      <a:pPr algn="ctr" rtl="0"/>
                      <a:r>
                        <a:rPr lang="ja-jp" sz="1400" b="1" noProof="0">
                          <a:solidFill>
                            <a:schemeClr val="tx2"/>
                          </a:solidFill>
                          <a:latin typeface="+mn-lt"/>
                        </a:rPr>
                        <a:t>(n=30)</a:t>
                      </a:r>
                      <a:endParaRPr lang="en-GB" sz="1400" dirty="0">
                        <a:solidFill>
                          <a:schemeClr val="tx2"/>
                        </a:solidFill>
                        <a:latin typeface="+mn-lt"/>
                      </a:endParaRPr>
                    </a:p>
                  </a:txBody>
                  <a:tcPr marL="72000" marR="72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mn-lt"/>
                          <a:ea typeface="+mn-ea"/>
                          <a:cs typeface="+mn-cs"/>
                        </a:rPr>
                        <a:t>Belrestotug 400 mg</a:t>
                      </a:r>
                      <a:br>
                        <a:rPr kumimoji="0" lang="en-US" sz="1400" b="1" i="0" u="none" strike="noStrike" kern="1200" cap="none" spc="0" normalizeH="0" baseline="0" noProof="0" dirty="0">
                          <a:ln>
                            <a:noFill/>
                          </a:ln>
                          <a:solidFill>
                            <a:srgbClr val="FFFFFF"/>
                          </a:solidFill>
                          <a:effectLst/>
                          <a:uLnTx/>
                          <a:uFillTx/>
                          <a:latin typeface="+mn-lt"/>
                          <a:ea typeface="+mn-ea"/>
                          <a:cs typeface="+mn-cs"/>
                        </a:rPr>
                      </a:br>
                      <a:r>
                        <a:rPr lang="ja-jp" sz="1400" b="1" i="0" u="none" strike="noStrike" kern="1200" cap="none" spc="0" normalizeH="0" noProof="0">
                          <a:ln>
                            <a:noFill/>
                          </a:ln>
                          <a:solidFill>
                            <a:srgbClr val="FFFFFF"/>
                          </a:solidFill>
                          <a:effectLst/>
                          <a:uLnTx/>
                          <a:uFillTx/>
                          <a:latin typeface="+mn-lt"/>
                          <a:ea typeface="+mn-ea"/>
                          <a:cs typeface="+mn-cs"/>
                        </a:rPr>
                        <a:t>＋dostarlimab</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mn-lt"/>
                          <a:ea typeface="+mn-ea"/>
                          <a:cs typeface="+mn-cs"/>
                        </a:rPr>
                        <a:t>(n=32)</a:t>
                      </a:r>
                      <a:endParaRPr kumimoji="0" lang="en-GB" sz="14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mn-lt"/>
                          <a:ea typeface="+mn-ea"/>
                          <a:cs typeface="+mn-cs"/>
                        </a:rPr>
                        <a:t>Belrestotug 1000 mg</a:t>
                      </a:r>
                      <a:br>
                        <a:rPr kumimoji="0" lang="en-US" sz="1400" b="1" i="0" u="none" strike="noStrike" kern="1200" cap="none" spc="0" normalizeH="0" baseline="0" noProof="0" dirty="0">
                          <a:ln>
                            <a:noFill/>
                          </a:ln>
                          <a:solidFill>
                            <a:srgbClr val="FFFFFF"/>
                          </a:solidFill>
                          <a:effectLst/>
                          <a:uLnTx/>
                          <a:uFillTx/>
                          <a:latin typeface="+mn-lt"/>
                          <a:ea typeface="+mn-ea"/>
                          <a:cs typeface="+mn-cs"/>
                        </a:rPr>
                      </a:br>
                      <a:r>
                        <a:rPr lang="ja-jp" sz="1400" b="1" i="0" u="none" strike="noStrike" kern="1200" cap="none" spc="0" normalizeH="0" noProof="0">
                          <a:ln>
                            <a:noFill/>
                          </a:ln>
                          <a:solidFill>
                            <a:srgbClr val="FFFFFF"/>
                          </a:solidFill>
                          <a:effectLst/>
                          <a:uLnTx/>
                          <a:uFillTx/>
                          <a:latin typeface="+mn-lt"/>
                          <a:ea typeface="+mn-ea"/>
                          <a:cs typeface="+mn-cs"/>
                        </a:rPr>
                        <a:t>＋dostarlimab</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mn-lt"/>
                          <a:ea typeface="+mn-ea"/>
                          <a:cs typeface="+mn-cs"/>
                        </a:rPr>
                        <a:t>(n=30)</a:t>
                      </a:r>
                      <a:endParaRPr kumimoji="0" lang="en-GB" sz="14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b"/>
                </a:tc>
                <a:extLst>
                  <a:ext uri="{0D108BD9-81ED-4DB2-BD59-A6C34878D82A}">
                    <a16:rowId xmlns:a16="http://schemas.microsoft.com/office/drawing/2014/main" val="1727646532"/>
                  </a:ext>
                </a:extLst>
              </a:tr>
              <a:tr h="348200">
                <a:tc>
                  <a:txBody>
                    <a:bodyPr/>
                    <a:lstStyle/>
                    <a:p>
                      <a:pPr rtl="0"/>
                      <a:r>
                        <a:rPr lang="ja-jp" sz="1400" b="0">
                          <a:solidFill>
                            <a:schemeClr val="tx1"/>
                          </a:solidFill>
                          <a:latin typeface="+mn-lt"/>
                        </a:rPr>
                        <a:t>追跡期間中央値、月数（範囲）</a:t>
                      </a:r>
                    </a:p>
                  </a:txBody>
                  <a:tcPr marL="72000" marR="72000" marT="36000" marB="36000" anchor="ctr">
                    <a:solidFill>
                      <a:schemeClr val="tx2"/>
                    </a:solidFill>
                  </a:tcPr>
                </a:tc>
                <a:tc>
                  <a:txBody>
                    <a:bodyPr/>
                    <a:lstStyle/>
                    <a:p>
                      <a:pPr algn="ctr" rtl="0"/>
                      <a:r>
                        <a:rPr lang="ja-jp" sz="1400">
                          <a:solidFill>
                            <a:schemeClr val="tx1"/>
                          </a:solidFill>
                          <a:latin typeface="+mn-lt"/>
                        </a:rPr>
                        <a:t>7.0 (0.2–16.6)</a:t>
                      </a:r>
                    </a:p>
                  </a:txBody>
                  <a:tcPr marL="72000" marR="72000" marT="36000" marB="36000" anchor="ctr">
                    <a:solidFill>
                      <a:schemeClr val="tx2"/>
                    </a:solidFill>
                  </a:tcPr>
                </a:tc>
                <a:tc>
                  <a:txBody>
                    <a:bodyPr/>
                    <a:lstStyle/>
                    <a:p>
                      <a:pPr algn="ctr" rtl="0"/>
                      <a:r>
                        <a:rPr lang="ja-jp" sz="1400">
                          <a:solidFill>
                            <a:schemeClr val="tx1"/>
                          </a:solidFill>
                          <a:latin typeface="+mn-lt"/>
                        </a:rPr>
                        <a:t>8.5 (0.3–14.3)</a:t>
                      </a:r>
                    </a:p>
                  </a:txBody>
                  <a:tcPr marL="72000" marR="72000" marT="36000" marB="36000" anchor="ctr">
                    <a:solidFill>
                      <a:schemeClr val="tx2"/>
                    </a:solidFill>
                  </a:tcPr>
                </a:tc>
                <a:tc>
                  <a:txBody>
                    <a:bodyPr/>
                    <a:lstStyle/>
                    <a:p>
                      <a:pPr algn="ctr" rtl="0"/>
                      <a:r>
                        <a:rPr lang="ja-jp" sz="1400">
                          <a:solidFill>
                            <a:schemeClr val="tx1"/>
                          </a:solidFill>
                          <a:latin typeface="+mn-lt"/>
                        </a:rPr>
                        <a:t>8.5 (0.4–16.2)</a:t>
                      </a:r>
                    </a:p>
                  </a:txBody>
                  <a:tcPr marL="72000" marR="72000" marT="36000" marB="36000" anchor="ctr">
                    <a:solidFill>
                      <a:schemeClr val="tx2"/>
                    </a:solidFill>
                  </a:tcPr>
                </a:tc>
                <a:tc>
                  <a:txBody>
                    <a:bodyPr/>
                    <a:lstStyle/>
                    <a:p>
                      <a:pPr algn="ctr" rtl="0"/>
                      <a:r>
                        <a:rPr lang="ja-jp" sz="1400">
                          <a:solidFill>
                            <a:schemeClr val="tx1"/>
                          </a:solidFill>
                          <a:latin typeface="+mn-lt"/>
                        </a:rPr>
                        <a:t>6.7 (2.4–9.7)</a:t>
                      </a:r>
                    </a:p>
                  </a:txBody>
                  <a:tcPr marL="72000" marR="72000" marT="36000" marB="36000" anchor="ctr">
                    <a:solidFill>
                      <a:schemeClr val="tx2"/>
                    </a:solidFill>
                  </a:tcPr>
                </a:tc>
                <a:extLst>
                  <a:ext uri="{0D108BD9-81ED-4DB2-BD59-A6C34878D82A}">
                    <a16:rowId xmlns:a16="http://schemas.microsoft.com/office/drawing/2014/main" val="3610592473"/>
                  </a:ext>
                </a:extLst>
              </a:tr>
              <a:tr h="348200">
                <a:tc>
                  <a:txBody>
                    <a:bodyPr/>
                    <a:lstStyle/>
                    <a:p>
                      <a:pPr rtl="0"/>
                      <a:r>
                        <a:rPr lang="ja-jp" sz="1400" b="0">
                          <a:solidFill>
                            <a:schemeClr val="tx1"/>
                          </a:solidFill>
                          <a:latin typeface="+mn-lt"/>
                        </a:rPr>
                        <a:t>ORR、n (％) [95％CI]</a:t>
                      </a:r>
                    </a:p>
                  </a:txBody>
                  <a:tcPr marL="72000" marR="72000" marT="36000" marB="36000" anchor="ctr">
                    <a:solidFill>
                      <a:schemeClr val="tx2"/>
                    </a:solidFill>
                  </a:tcPr>
                </a:tc>
                <a:tc>
                  <a:txBody>
                    <a:bodyPr/>
                    <a:lstStyle/>
                    <a:p>
                      <a:pPr algn="ctr" rtl="0"/>
                      <a:r>
                        <a:rPr lang="ja-jp" sz="1400">
                          <a:solidFill>
                            <a:schemeClr val="tx1"/>
                          </a:solidFill>
                          <a:latin typeface="+mn-lt"/>
                        </a:rPr>
                        <a:t>12 (37.5) [21.1、56.3]</a:t>
                      </a:r>
                    </a:p>
                  </a:txBody>
                  <a:tcPr marL="72000" marR="72000" marT="36000" marB="36000" anchor="ctr">
                    <a:solidFill>
                      <a:schemeClr val="tx2"/>
                    </a:solidFill>
                  </a:tcPr>
                </a:tc>
                <a:tc>
                  <a:txBody>
                    <a:bodyPr/>
                    <a:lstStyle/>
                    <a:p>
                      <a:pPr algn="ctr" rtl="0"/>
                      <a:r>
                        <a:rPr lang="ja-jp" sz="1400">
                          <a:solidFill>
                            <a:schemeClr val="tx1"/>
                          </a:solidFill>
                          <a:latin typeface="+mn-lt"/>
                        </a:rPr>
                        <a:t>19 (63.3) [3.9、80.1]</a:t>
                      </a:r>
                    </a:p>
                  </a:txBody>
                  <a:tcPr marL="72000" marR="72000" marT="36000" marB="36000" anchor="ctr">
                    <a:solidFill>
                      <a:schemeClr val="tx2"/>
                    </a:solidFill>
                  </a:tcPr>
                </a:tc>
                <a:tc>
                  <a:txBody>
                    <a:bodyPr/>
                    <a:lstStyle/>
                    <a:p>
                      <a:pPr algn="ctr" rtl="0"/>
                      <a:r>
                        <a:rPr lang="ja-jp" sz="1400">
                          <a:solidFill>
                            <a:schemeClr val="tx1"/>
                          </a:solidFill>
                          <a:latin typeface="+mn-lt"/>
                        </a:rPr>
                        <a:t>21 (65.6) [46.8、81.4]</a:t>
                      </a:r>
                    </a:p>
                  </a:txBody>
                  <a:tcPr marL="72000" marR="72000" marT="36000" marB="36000" anchor="ctr">
                    <a:solidFill>
                      <a:schemeClr val="tx2"/>
                    </a:solidFill>
                  </a:tcPr>
                </a:tc>
                <a:tc>
                  <a:txBody>
                    <a:bodyPr/>
                    <a:lstStyle/>
                    <a:p>
                      <a:pPr algn="ctr" rtl="0"/>
                      <a:r>
                        <a:rPr lang="ja-jp" sz="1400">
                          <a:solidFill>
                            <a:schemeClr val="tx1"/>
                          </a:solidFill>
                          <a:latin typeface="+mn-lt"/>
                        </a:rPr>
                        <a:t>23 (76.7) [57.7、90.1]</a:t>
                      </a:r>
                    </a:p>
                  </a:txBody>
                  <a:tcPr marL="72000" marR="72000" marT="36000" marB="36000" anchor="ctr">
                    <a:solidFill>
                      <a:schemeClr val="tx2"/>
                    </a:solidFill>
                  </a:tcPr>
                </a:tc>
                <a:extLst>
                  <a:ext uri="{0D108BD9-81ED-4DB2-BD59-A6C34878D82A}">
                    <a16:rowId xmlns:a16="http://schemas.microsoft.com/office/drawing/2014/main" val="2645973767"/>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a:solidFill>
                            <a:schemeClr val="tx1"/>
                          </a:solidFill>
                          <a:latin typeface="+mn-lt"/>
                        </a:rPr>
                        <a:t>BOR、n (％)</a:t>
                      </a:r>
                    </a:p>
                  </a:txBody>
                  <a:tcPr marL="72000" marR="36000" marT="36000" marB="36000" anchor="ctr">
                    <a:solidFill>
                      <a:schemeClr val="tx2"/>
                    </a:solidFill>
                  </a:tcPr>
                </a:tc>
                <a:tc>
                  <a:txBody>
                    <a:bodyPr/>
                    <a:lstStyle/>
                    <a:p>
                      <a:pPr algn="ctr" rtl="0"/>
                      <a:endParaRPr lang="en-GB" sz="1400" dirty="0">
                        <a:solidFill>
                          <a:schemeClr val="tx1"/>
                        </a:solidFill>
                        <a:latin typeface="+mn-lt"/>
                      </a:endParaRPr>
                    </a:p>
                  </a:txBody>
                  <a:tcPr marL="72000" marR="72000" marT="36000" marB="36000" anchor="ctr">
                    <a:solidFill>
                      <a:schemeClr val="tx2"/>
                    </a:solidFill>
                  </a:tcPr>
                </a:tc>
                <a:tc>
                  <a:txBody>
                    <a:bodyPr/>
                    <a:lstStyle/>
                    <a:p>
                      <a:pPr algn="ctr" rtl="0"/>
                      <a:endParaRPr lang="en-GB" sz="1400" dirty="0">
                        <a:solidFill>
                          <a:schemeClr val="tx1"/>
                        </a:solidFill>
                        <a:latin typeface="+mn-lt"/>
                      </a:endParaRPr>
                    </a:p>
                  </a:txBody>
                  <a:tcPr marL="72000" marR="72000" marT="36000" marB="36000" anchor="ctr">
                    <a:solidFill>
                      <a:schemeClr val="tx2"/>
                    </a:solidFill>
                  </a:tcPr>
                </a:tc>
                <a:tc>
                  <a:txBody>
                    <a:bodyPr/>
                    <a:lstStyle/>
                    <a:p>
                      <a:pPr algn="ctr" rtl="0"/>
                      <a:endParaRPr lang="en-GB" sz="1400" dirty="0">
                        <a:solidFill>
                          <a:schemeClr val="tx1"/>
                        </a:solidFill>
                        <a:latin typeface="+mn-lt"/>
                      </a:endParaRPr>
                    </a:p>
                  </a:txBody>
                  <a:tcPr marL="72000" marR="72000" marT="36000" marB="36000" anchor="ctr">
                    <a:solidFill>
                      <a:schemeClr val="tx2"/>
                    </a:solidFill>
                  </a:tcPr>
                </a:tc>
                <a:tc>
                  <a:txBody>
                    <a:bodyPr/>
                    <a:lstStyle/>
                    <a:p>
                      <a:pPr algn="ctr" rtl="0"/>
                      <a:endParaRPr lang="en-GB" sz="14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8716785"/>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a:solidFill>
                            <a:schemeClr val="tx1"/>
                          </a:solidFill>
                          <a:latin typeface="+mn-lt"/>
                        </a:rPr>
                        <a:t>PR</a:t>
                      </a:r>
                    </a:p>
                  </a:txBody>
                  <a:tcPr marL="180000" marR="72000" marT="36000" marB="36000" anchor="ctr">
                    <a:solidFill>
                      <a:schemeClr val="tx2"/>
                    </a:solidFill>
                  </a:tcPr>
                </a:tc>
                <a:tc>
                  <a:txBody>
                    <a:bodyPr/>
                    <a:lstStyle/>
                    <a:p>
                      <a:pPr algn="ctr" rtl="0"/>
                      <a:r>
                        <a:rPr lang="ja-jp" sz="1400">
                          <a:solidFill>
                            <a:schemeClr val="tx1"/>
                          </a:solidFill>
                          <a:latin typeface="+mn-lt"/>
                        </a:rPr>
                        <a:t>12 (37.5)</a:t>
                      </a:r>
                    </a:p>
                  </a:txBody>
                  <a:tcPr marL="72000" marR="72000" marT="36000" marB="36000" anchor="ctr">
                    <a:solidFill>
                      <a:schemeClr val="tx2"/>
                    </a:solidFill>
                  </a:tcPr>
                </a:tc>
                <a:tc>
                  <a:txBody>
                    <a:bodyPr/>
                    <a:lstStyle/>
                    <a:p>
                      <a:pPr algn="ctr" rtl="0"/>
                      <a:r>
                        <a:rPr lang="ja-jp" sz="1400">
                          <a:solidFill>
                            <a:schemeClr val="tx1"/>
                          </a:solidFill>
                          <a:latin typeface="+mn-lt"/>
                        </a:rPr>
                        <a:t>19 (63.3)</a:t>
                      </a:r>
                    </a:p>
                  </a:txBody>
                  <a:tcPr marL="72000" marR="72000" marT="36000" marB="36000" anchor="ctr">
                    <a:solidFill>
                      <a:schemeClr val="tx2"/>
                    </a:solidFill>
                  </a:tcPr>
                </a:tc>
                <a:tc>
                  <a:txBody>
                    <a:bodyPr/>
                    <a:lstStyle/>
                    <a:p>
                      <a:pPr algn="ctr" rtl="0"/>
                      <a:r>
                        <a:rPr lang="ja-jp" sz="1400">
                          <a:solidFill>
                            <a:schemeClr val="tx1"/>
                          </a:solidFill>
                          <a:latin typeface="+mn-lt"/>
                        </a:rPr>
                        <a:t>21 (65.6)</a:t>
                      </a:r>
                    </a:p>
                  </a:txBody>
                  <a:tcPr marL="72000" marR="72000" marT="36000" marB="36000" anchor="ctr">
                    <a:solidFill>
                      <a:schemeClr val="tx2"/>
                    </a:solidFill>
                  </a:tcPr>
                </a:tc>
                <a:tc>
                  <a:txBody>
                    <a:bodyPr/>
                    <a:lstStyle/>
                    <a:p>
                      <a:pPr algn="ctr" rtl="0"/>
                      <a:r>
                        <a:rPr lang="ja-jp" sz="1400">
                          <a:solidFill>
                            <a:schemeClr val="tx1"/>
                          </a:solidFill>
                          <a:latin typeface="+mn-lt"/>
                        </a:rPr>
                        <a:t>23 (76.7)</a:t>
                      </a:r>
                    </a:p>
                  </a:txBody>
                  <a:tcPr marL="72000" marR="72000" marT="36000" marB="36000" anchor="ctr">
                    <a:solidFill>
                      <a:schemeClr val="tx2"/>
                    </a:solidFill>
                  </a:tcPr>
                </a:tc>
                <a:extLst>
                  <a:ext uri="{0D108BD9-81ED-4DB2-BD59-A6C34878D82A}">
                    <a16:rowId xmlns:a16="http://schemas.microsoft.com/office/drawing/2014/main" val="2628222081"/>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a:solidFill>
                            <a:schemeClr val="tx1"/>
                          </a:solidFill>
                          <a:latin typeface="+mn-lt"/>
                        </a:rPr>
                        <a:t>SD</a:t>
                      </a:r>
                    </a:p>
                  </a:txBody>
                  <a:tcPr marL="180000" marR="72000" marT="36000" marB="36000" anchor="ctr">
                    <a:solidFill>
                      <a:schemeClr val="tx2"/>
                    </a:solidFill>
                  </a:tcPr>
                </a:tc>
                <a:tc>
                  <a:txBody>
                    <a:bodyPr/>
                    <a:lstStyle/>
                    <a:p>
                      <a:pPr algn="ctr" rtl="0"/>
                      <a:r>
                        <a:rPr lang="ja-jp" sz="1400">
                          <a:solidFill>
                            <a:schemeClr val="tx1"/>
                          </a:solidFill>
                          <a:latin typeface="+mn-lt"/>
                        </a:rPr>
                        <a:t>14 (43.8)</a:t>
                      </a:r>
                    </a:p>
                  </a:txBody>
                  <a:tcPr marL="72000" marR="72000" marT="36000" marB="36000" anchor="ctr">
                    <a:solidFill>
                      <a:schemeClr val="tx2"/>
                    </a:solidFill>
                  </a:tcPr>
                </a:tc>
                <a:tc>
                  <a:txBody>
                    <a:bodyPr/>
                    <a:lstStyle/>
                    <a:p>
                      <a:pPr algn="ctr" rtl="0"/>
                      <a:r>
                        <a:rPr lang="ja-jp" sz="1400">
                          <a:solidFill>
                            <a:schemeClr val="tx1"/>
                          </a:solidFill>
                          <a:latin typeface="+mn-lt"/>
                        </a:rPr>
                        <a:t>5 (16.7)</a:t>
                      </a:r>
                    </a:p>
                  </a:txBody>
                  <a:tcPr marL="72000" marR="72000" marT="36000" marB="36000" anchor="ctr">
                    <a:solidFill>
                      <a:schemeClr val="tx2"/>
                    </a:solidFill>
                  </a:tcPr>
                </a:tc>
                <a:tc>
                  <a:txBody>
                    <a:bodyPr/>
                    <a:lstStyle/>
                    <a:p>
                      <a:pPr algn="ctr" rtl="0"/>
                      <a:r>
                        <a:rPr lang="ja-jp" sz="1400">
                          <a:solidFill>
                            <a:schemeClr val="tx1"/>
                          </a:solidFill>
                          <a:latin typeface="+mn-lt"/>
                        </a:rPr>
                        <a:t>4 (12.5)</a:t>
                      </a:r>
                    </a:p>
                  </a:txBody>
                  <a:tcPr marL="72000" marR="72000" marT="36000" marB="36000" anchor="ctr">
                    <a:solidFill>
                      <a:schemeClr val="tx2"/>
                    </a:solidFill>
                  </a:tcPr>
                </a:tc>
                <a:tc>
                  <a:txBody>
                    <a:bodyPr/>
                    <a:lstStyle/>
                    <a:p>
                      <a:pPr algn="ctr" rtl="0"/>
                      <a:r>
                        <a:rPr lang="ja-jp" sz="1400">
                          <a:solidFill>
                            <a:schemeClr val="tx1"/>
                          </a:solidFill>
                          <a:latin typeface="+mn-lt"/>
                        </a:rPr>
                        <a:t>5 (16.7) </a:t>
                      </a:r>
                    </a:p>
                  </a:txBody>
                  <a:tcPr marL="72000" marR="72000" marT="36000" marB="36000" anchor="ctr">
                    <a:solidFill>
                      <a:schemeClr val="tx2"/>
                    </a:solidFill>
                  </a:tcPr>
                </a:tc>
                <a:extLst>
                  <a:ext uri="{0D108BD9-81ED-4DB2-BD59-A6C34878D82A}">
                    <a16:rowId xmlns:a16="http://schemas.microsoft.com/office/drawing/2014/main" val="139753665"/>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a:solidFill>
                            <a:schemeClr val="tx1"/>
                          </a:solidFill>
                          <a:latin typeface="+mn-lt"/>
                        </a:rPr>
                        <a:t>PD</a:t>
                      </a:r>
                    </a:p>
                  </a:txBody>
                  <a:tcPr marL="180000" marR="72000" marT="36000" marB="36000" anchor="ctr">
                    <a:solidFill>
                      <a:schemeClr val="tx2"/>
                    </a:solidFill>
                  </a:tcPr>
                </a:tc>
                <a:tc>
                  <a:txBody>
                    <a:bodyPr/>
                    <a:lstStyle/>
                    <a:p>
                      <a:pPr algn="ctr" rtl="0"/>
                      <a:r>
                        <a:rPr lang="ja-jp" sz="1400">
                          <a:solidFill>
                            <a:schemeClr val="tx1"/>
                          </a:solidFill>
                          <a:latin typeface="+mn-lt"/>
                        </a:rPr>
                        <a:t>2 (6.3)</a:t>
                      </a:r>
                    </a:p>
                  </a:txBody>
                  <a:tcPr marL="72000" marR="72000" marT="36000" marB="36000" anchor="ctr">
                    <a:solidFill>
                      <a:schemeClr val="tx2"/>
                    </a:solidFill>
                  </a:tcPr>
                </a:tc>
                <a:tc>
                  <a:txBody>
                    <a:bodyPr/>
                    <a:lstStyle/>
                    <a:p>
                      <a:pPr algn="ctr" rtl="0"/>
                      <a:r>
                        <a:rPr lang="ja-jp" sz="1400">
                          <a:solidFill>
                            <a:schemeClr val="tx1"/>
                          </a:solidFill>
                          <a:latin typeface="+mn-lt"/>
                        </a:rPr>
                        <a:t>4 (13.3)</a:t>
                      </a:r>
                    </a:p>
                  </a:txBody>
                  <a:tcPr marL="72000" marR="72000" marT="36000" marB="36000" anchor="ctr">
                    <a:solidFill>
                      <a:schemeClr val="tx2"/>
                    </a:solidFill>
                  </a:tcPr>
                </a:tc>
                <a:tc>
                  <a:txBody>
                    <a:bodyPr/>
                    <a:lstStyle/>
                    <a:p>
                      <a:pPr algn="ctr" rtl="0"/>
                      <a:r>
                        <a:rPr lang="ja-jp" sz="1400">
                          <a:solidFill>
                            <a:schemeClr val="tx1"/>
                          </a:solidFill>
                          <a:latin typeface="+mn-lt"/>
                        </a:rPr>
                        <a:t>3 (9.4)</a:t>
                      </a:r>
                    </a:p>
                  </a:txBody>
                  <a:tcPr marL="72000" marR="72000" marT="36000" marB="36000" anchor="ctr">
                    <a:solidFill>
                      <a:schemeClr val="tx2"/>
                    </a:solidFill>
                  </a:tcPr>
                </a:tc>
                <a:tc>
                  <a:txBody>
                    <a:bodyPr/>
                    <a:lstStyle/>
                    <a:p>
                      <a:pPr algn="ctr" rtl="0"/>
                      <a:r>
                        <a:rPr lang="ja-jp" sz="1400">
                          <a:solidFill>
                            <a:schemeClr val="tx1"/>
                          </a:solidFill>
                          <a:latin typeface="+mn-lt"/>
                        </a:rPr>
                        <a:t>2 (6.7)</a:t>
                      </a:r>
                    </a:p>
                  </a:txBody>
                  <a:tcPr marL="72000" marR="72000" marT="36000" marB="36000" anchor="ctr">
                    <a:solidFill>
                      <a:schemeClr val="tx2"/>
                    </a:solidFill>
                  </a:tcPr>
                </a:tc>
                <a:extLst>
                  <a:ext uri="{0D108BD9-81ED-4DB2-BD59-A6C34878D82A}">
                    <a16:rowId xmlns:a16="http://schemas.microsoft.com/office/drawing/2014/main" val="3789575443"/>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a:solidFill>
                            <a:schemeClr val="tx1"/>
                          </a:solidFill>
                          <a:latin typeface="+mn-lt"/>
                        </a:rPr>
                        <a:t>NE/NA</a:t>
                      </a:r>
                    </a:p>
                  </a:txBody>
                  <a:tcPr marL="180000" marR="72000" marT="36000" marB="36000" anchor="ctr">
                    <a:solidFill>
                      <a:schemeClr val="tx2"/>
                    </a:solidFill>
                  </a:tcPr>
                </a:tc>
                <a:tc>
                  <a:txBody>
                    <a:bodyPr/>
                    <a:lstStyle/>
                    <a:p>
                      <a:pPr algn="ctr" rtl="0"/>
                      <a:r>
                        <a:rPr lang="ja-jp" sz="1400">
                          <a:solidFill>
                            <a:schemeClr val="tx1"/>
                          </a:solidFill>
                          <a:latin typeface="+mn-lt"/>
                        </a:rPr>
                        <a:t>4 (12.5)</a:t>
                      </a:r>
                    </a:p>
                  </a:txBody>
                  <a:tcPr marL="72000" marR="72000" marT="36000" marB="36000" anchor="ctr">
                    <a:solidFill>
                      <a:schemeClr val="tx2"/>
                    </a:solidFill>
                  </a:tcPr>
                </a:tc>
                <a:tc>
                  <a:txBody>
                    <a:bodyPr/>
                    <a:lstStyle/>
                    <a:p>
                      <a:pPr algn="ctr" rtl="0"/>
                      <a:r>
                        <a:rPr lang="ja-jp" sz="1400">
                          <a:solidFill>
                            <a:schemeClr val="tx1"/>
                          </a:solidFill>
                          <a:latin typeface="+mn-lt"/>
                        </a:rPr>
                        <a:t>2 (6.7)</a:t>
                      </a:r>
                    </a:p>
                  </a:txBody>
                  <a:tcPr marL="72000" marR="72000" marT="36000" marB="36000" anchor="ctr">
                    <a:solidFill>
                      <a:schemeClr val="tx2"/>
                    </a:solidFill>
                  </a:tcPr>
                </a:tc>
                <a:tc>
                  <a:txBody>
                    <a:bodyPr/>
                    <a:lstStyle/>
                    <a:p>
                      <a:pPr algn="ctr" rtl="0"/>
                      <a:r>
                        <a:rPr lang="ja-jp" sz="1400">
                          <a:solidFill>
                            <a:schemeClr val="tx1"/>
                          </a:solidFill>
                          <a:latin typeface="+mn-lt"/>
                        </a:rPr>
                        <a:t>4 (12.5)</a:t>
                      </a:r>
                    </a:p>
                  </a:txBody>
                  <a:tcPr marL="72000" marR="72000" marT="36000" marB="36000" anchor="ctr">
                    <a:solidFill>
                      <a:schemeClr val="tx2"/>
                    </a:solidFill>
                  </a:tcPr>
                </a:tc>
                <a:tc>
                  <a:txBody>
                    <a:bodyPr/>
                    <a:lstStyle/>
                    <a:p>
                      <a:pPr algn="ctr" rtl="0"/>
                      <a:r>
                        <a:rPr lang="ja-jp" sz="140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396371541"/>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solidFill>
                            <a:schemeClr val="tx1"/>
                          </a:solidFill>
                          <a:latin typeface="+mn-lt"/>
                        </a:rPr>
                        <a:t>確定ORR、n （％） [95％CI]</a:t>
                      </a:r>
                    </a:p>
                  </a:txBody>
                  <a:tcPr marL="72000" marR="72000" marT="36000" marB="36000" anchor="ctr">
                    <a:solidFill>
                      <a:schemeClr val="tx2"/>
                    </a:solidFill>
                  </a:tcPr>
                </a:tc>
                <a:tc>
                  <a:txBody>
                    <a:bodyPr/>
                    <a:lstStyle/>
                    <a:p>
                      <a:pPr algn="ctr" rtl="0"/>
                      <a:r>
                        <a:rPr lang="ja-jp" sz="1400">
                          <a:solidFill>
                            <a:schemeClr val="tx1"/>
                          </a:solidFill>
                          <a:latin typeface="+mn-lt"/>
                        </a:rPr>
                        <a:t>9 (28.1) [13.7、46.7]</a:t>
                      </a:r>
                    </a:p>
                  </a:txBody>
                  <a:tcPr marL="72000" marR="72000" marT="36000" marB="36000" anchor="ctr">
                    <a:solidFill>
                      <a:schemeClr val="tx2"/>
                    </a:solidFill>
                  </a:tcPr>
                </a:tc>
                <a:tc>
                  <a:txBody>
                    <a:bodyPr/>
                    <a:lstStyle/>
                    <a:p>
                      <a:pPr algn="ctr" rtl="0"/>
                      <a:r>
                        <a:rPr lang="ja-jp" sz="1400">
                          <a:solidFill>
                            <a:schemeClr val="tx1"/>
                          </a:solidFill>
                          <a:latin typeface="+mn-lt"/>
                        </a:rPr>
                        <a:t>18 (60.0) [40.6、77.3]</a:t>
                      </a:r>
                    </a:p>
                  </a:txBody>
                  <a:tcPr marL="72000" marR="72000" marT="36000" marB="36000" anchor="ctr">
                    <a:solidFill>
                      <a:schemeClr val="tx2"/>
                    </a:solidFill>
                  </a:tcPr>
                </a:tc>
                <a:tc>
                  <a:txBody>
                    <a:bodyPr/>
                    <a:lstStyle/>
                    <a:p>
                      <a:pPr algn="ctr" rtl="0"/>
                      <a:r>
                        <a:rPr lang="ja-jp" sz="1400">
                          <a:solidFill>
                            <a:schemeClr val="tx1"/>
                          </a:solidFill>
                          <a:latin typeface="+mn-lt"/>
                        </a:rPr>
                        <a:t>19 (59.4) [40.6、76.3]</a:t>
                      </a:r>
                    </a:p>
                  </a:txBody>
                  <a:tcPr marL="72000" marR="72000" marT="36000" marB="36000" anchor="ctr">
                    <a:solidFill>
                      <a:schemeClr val="tx2"/>
                    </a:solidFill>
                  </a:tcPr>
                </a:tc>
                <a:tc>
                  <a:txBody>
                    <a:bodyPr/>
                    <a:lstStyle/>
                    <a:p>
                      <a:pPr algn="ctr" rtl="0"/>
                      <a:r>
                        <a:rPr lang="ja-jp" sz="1400">
                          <a:solidFill>
                            <a:schemeClr val="tx1"/>
                          </a:solidFill>
                          <a:latin typeface="+mn-lt"/>
                        </a:rPr>
                        <a:t>19 (63.3) [43.9、80.1]</a:t>
                      </a:r>
                    </a:p>
                  </a:txBody>
                  <a:tcPr marL="72000" marR="72000" marT="36000" marB="36000" anchor="ctr">
                    <a:solidFill>
                      <a:schemeClr val="tx2"/>
                    </a:solidFill>
                  </a:tcPr>
                </a:tc>
                <a:extLst>
                  <a:ext uri="{0D108BD9-81ED-4DB2-BD59-A6C34878D82A}">
                    <a16:rowId xmlns:a16="http://schemas.microsoft.com/office/drawing/2014/main" val="1314813650"/>
                  </a:ext>
                </a:extLst>
              </a:tr>
            </a:tbl>
          </a:graphicData>
        </a:graphic>
      </p:graphicFrame>
    </p:spTree>
    <p:extLst>
      <p:ext uri="{BB962C8B-B14F-4D97-AF65-F5344CB8AC3E}">
        <p14:creationId xmlns:p14="http://schemas.microsoft.com/office/powerpoint/2010/main" val="19800837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390054"/>
          </a:xfrm>
        </p:spPr>
        <p:txBody>
          <a:bodyPr rtlCol="0"/>
          <a:lstStyle/>
          <a:p>
            <a:pPr rtl="0"/>
            <a:r>
              <a:rPr lang="ja-jp" b="1"/>
              <a:t>主な結果</a:t>
            </a:r>
          </a:p>
        </p:txBody>
      </p:sp>
      <p:sp>
        <p:nvSpPr>
          <p:cNvPr id="31" name="Title 1">
            <a:extLst>
              <a:ext uri="{FF2B5EF4-FFF2-40B4-BE49-F238E27FC236}">
                <a16:creationId xmlns:a16="http://schemas.microsoft.com/office/drawing/2014/main" id="{F132B1E3-51D1-AC48-EF01-57675E514F69}"/>
              </a:ext>
            </a:extLst>
          </p:cNvPr>
          <p:cNvSpPr>
            <a:spLocks noGrp="1"/>
          </p:cNvSpPr>
          <p:nvPr>
            <p:ph type="title"/>
          </p:nvPr>
        </p:nvSpPr>
        <p:spPr>
          <a:xfrm>
            <a:off x="304799" y="107693"/>
            <a:ext cx="11742821" cy="939801"/>
          </a:xfrm>
        </p:spPr>
        <p:txBody>
          <a:bodyPr rtlCol="0"/>
          <a:lstStyle/>
          <a:p>
            <a:pPr rtl="0"/>
            <a:r>
              <a:rPr lang="ja-jp" dirty="0">
                <a:latin typeface="+mn-lt"/>
              </a:rPr>
              <a:t>LBA52：GALAXIES Lung-201の中間解析：治療歴のない局所進行/転移性（LA/M）PD-L1高値（TPS≥50％）非小細胞肺がん（NSCLC）患者を対象としたbelrestotug+dostarlimabの第Ⅱ相無作為化非盲検プラットフォーム試験 - Spigel DR、他</a:t>
            </a:r>
          </a:p>
        </p:txBody>
      </p:sp>
      <p:sp>
        <p:nvSpPr>
          <p:cNvPr id="32" name="Text Placeholder 4">
            <a:extLst>
              <a:ext uri="{FF2B5EF4-FFF2-40B4-BE49-F238E27FC236}">
                <a16:creationId xmlns:a16="http://schemas.microsoft.com/office/drawing/2014/main" id="{81E8A858-F418-A17E-17D5-EE8F85699BB4}"/>
              </a:ext>
            </a:extLst>
          </p:cNvPr>
          <p:cNvSpPr>
            <a:spLocks noGrp="1"/>
          </p:cNvSpPr>
          <p:nvPr>
            <p:ph type="body" sz="quarter" idx="11"/>
          </p:nvPr>
        </p:nvSpPr>
        <p:spPr>
          <a:xfrm>
            <a:off x="6379633" y="6521312"/>
            <a:ext cx="5507567" cy="200025"/>
          </a:xfrm>
        </p:spPr>
        <p:txBody>
          <a:bodyPr rtlCol="0"/>
          <a:lstStyle/>
          <a:p>
            <a:pPr rtl="0"/>
            <a:r>
              <a:rPr lang="ja-jp"/>
              <a:t>Spigel DR、他Ann Oncol 2024；35(補遺)：抄録LBA52</a:t>
            </a:r>
          </a:p>
        </p:txBody>
      </p:sp>
      <p:sp>
        <p:nvSpPr>
          <p:cNvPr id="321" name="TextBox 320">
            <a:extLst>
              <a:ext uri="{FF2B5EF4-FFF2-40B4-BE49-F238E27FC236}">
                <a16:creationId xmlns:a16="http://schemas.microsoft.com/office/drawing/2014/main" id="{59E3358D-855E-C5E7-B3C9-AB41683DF35D}"/>
              </a:ext>
            </a:extLst>
          </p:cNvPr>
          <p:cNvSpPr txBox="1"/>
          <p:nvPr/>
        </p:nvSpPr>
        <p:spPr>
          <a:xfrm>
            <a:off x="2538400" y="1626710"/>
            <a:ext cx="7115200"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a:ln>
                  <a:noFill/>
                </a:ln>
                <a:solidFill>
                  <a:srgbClr val="363636"/>
                </a:solidFill>
                <a:effectLst/>
                <a:uLnTx/>
                <a:uFillTx/>
                <a:latin typeface="+mn-lt"/>
                <a:ea typeface="+mj-ea"/>
                <a:cs typeface="Arial" panose="020B0604020202020204" pitchFamily="34" charset="0"/>
                <a:sym typeface="Helvetica"/>
              </a:rPr>
              <a:t>腫瘍</a:t>
            </a:r>
            <a:r>
              <a:rPr lang="ja-jp" sz="1600" b="1" i="0" u="none" strike="noStrike" kern="0" cap="none" spc="0" normalizeH="0" noProof="0">
                <a:ln>
                  <a:noFill/>
                </a:ln>
                <a:solidFill>
                  <a:srgbClr val="363636"/>
                </a:solidFill>
                <a:effectLst/>
                <a:uLnTx/>
                <a:uFillTx/>
                <a:latin typeface="+mn-lt"/>
                <a:ea typeface="+mj-ea"/>
                <a:cs typeface="Arial" panose="020B0604020202020204" pitchFamily="34" charset="0"/>
                <a:sym typeface="Helvetica"/>
              </a:rPr>
              <a:t>測定におけるベースライン</a:t>
            </a:r>
            <a:r>
              <a:rPr lang="ja-jp" sz="1600" b="1">
                <a:solidFill>
                  <a:srgbClr val="363636"/>
                </a:solidFill>
                <a:latin typeface="+mn-lt"/>
                <a:cs typeface="Arial" panose="020B0604020202020204" pitchFamily="34" charset="0"/>
              </a:rPr>
              <a:t>か</a:t>
            </a:r>
            <a:r>
              <a:rPr lang="ja-jp" sz="1600" b="1" i="0" u="none" strike="noStrike" kern="0" cap="none" spc="0" normalizeH="0" noProof="0">
                <a:ln>
                  <a:noFill/>
                </a:ln>
                <a:solidFill>
                  <a:srgbClr val="363636"/>
                </a:solidFill>
                <a:effectLst/>
                <a:uLnTx/>
                <a:uFillTx/>
                <a:latin typeface="+mn-lt"/>
                <a:ea typeface="+mj-ea"/>
                <a:cs typeface="Arial" panose="020B0604020202020204" pitchFamily="34" charset="0"/>
                <a:sym typeface="Helvetica"/>
              </a:rPr>
              <a:t>らの最良の変化率</a:t>
            </a:r>
          </a:p>
        </p:txBody>
      </p:sp>
      <p:grpSp>
        <p:nvGrpSpPr>
          <p:cNvPr id="339" name="Graphic 323">
            <a:extLst>
              <a:ext uri="{FF2B5EF4-FFF2-40B4-BE49-F238E27FC236}">
                <a16:creationId xmlns:a16="http://schemas.microsoft.com/office/drawing/2014/main" id="{1FB5B8DB-E2EC-E515-58A0-3642C843A8A9}"/>
              </a:ext>
            </a:extLst>
          </p:cNvPr>
          <p:cNvGrpSpPr/>
          <p:nvPr/>
        </p:nvGrpSpPr>
        <p:grpSpPr>
          <a:xfrm>
            <a:off x="1237290" y="3077150"/>
            <a:ext cx="4136986" cy="14614"/>
            <a:chOff x="1122990" y="3140210"/>
            <a:chExt cx="4136986" cy="14614"/>
          </a:xfrm>
        </p:grpSpPr>
        <p:sp>
          <p:nvSpPr>
            <p:cNvPr id="340" name="Freeform: Shape 339">
              <a:extLst>
                <a:ext uri="{FF2B5EF4-FFF2-40B4-BE49-F238E27FC236}">
                  <a16:creationId xmlns:a16="http://schemas.microsoft.com/office/drawing/2014/main" id="{A6EF231C-8993-20C9-90D4-4DAEE2512AA5}"/>
                </a:ext>
              </a:extLst>
            </p:cNvPr>
            <p:cNvSpPr/>
            <p:nvPr/>
          </p:nvSpPr>
          <p:spPr>
            <a:xfrm>
              <a:off x="1122990" y="3140210"/>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341" name="Freeform: Shape 340">
              <a:extLst>
                <a:ext uri="{FF2B5EF4-FFF2-40B4-BE49-F238E27FC236}">
                  <a16:creationId xmlns:a16="http://schemas.microsoft.com/office/drawing/2014/main" id="{2F20750C-DE09-4794-84FE-A79384590875}"/>
                </a:ext>
              </a:extLst>
            </p:cNvPr>
            <p:cNvSpPr/>
            <p:nvPr/>
          </p:nvSpPr>
          <p:spPr>
            <a:xfrm>
              <a:off x="1166686" y="3140210"/>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342" name="Freeform: Shape 341">
              <a:extLst>
                <a:ext uri="{FF2B5EF4-FFF2-40B4-BE49-F238E27FC236}">
                  <a16:creationId xmlns:a16="http://schemas.microsoft.com/office/drawing/2014/main" id="{A1783793-06D5-09E8-0EA0-8C723B4B4B8D}"/>
                </a:ext>
              </a:extLst>
            </p:cNvPr>
            <p:cNvSpPr/>
            <p:nvPr/>
          </p:nvSpPr>
          <p:spPr>
            <a:xfrm>
              <a:off x="5245362" y="3140210"/>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343" name="Graphic 323">
            <a:extLst>
              <a:ext uri="{FF2B5EF4-FFF2-40B4-BE49-F238E27FC236}">
                <a16:creationId xmlns:a16="http://schemas.microsoft.com/office/drawing/2014/main" id="{A1CEA29F-633D-1E8C-ADA8-8724F3448F36}"/>
              </a:ext>
            </a:extLst>
          </p:cNvPr>
          <p:cNvGrpSpPr/>
          <p:nvPr/>
        </p:nvGrpSpPr>
        <p:grpSpPr>
          <a:xfrm>
            <a:off x="1237290" y="3453465"/>
            <a:ext cx="4136986" cy="14614"/>
            <a:chOff x="1122990" y="3516525"/>
            <a:chExt cx="4136986" cy="14614"/>
          </a:xfrm>
        </p:grpSpPr>
        <p:sp>
          <p:nvSpPr>
            <p:cNvPr id="344" name="Freeform: Shape 343">
              <a:extLst>
                <a:ext uri="{FF2B5EF4-FFF2-40B4-BE49-F238E27FC236}">
                  <a16:creationId xmlns:a16="http://schemas.microsoft.com/office/drawing/2014/main" id="{C6B23E33-DB9C-A981-DE09-3AEBBD707482}"/>
                </a:ext>
              </a:extLst>
            </p:cNvPr>
            <p:cNvSpPr/>
            <p:nvPr/>
          </p:nvSpPr>
          <p:spPr>
            <a:xfrm>
              <a:off x="1122990" y="3516525"/>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345" name="Freeform: Shape 344">
              <a:extLst>
                <a:ext uri="{FF2B5EF4-FFF2-40B4-BE49-F238E27FC236}">
                  <a16:creationId xmlns:a16="http://schemas.microsoft.com/office/drawing/2014/main" id="{EA0E2432-3AD2-B4D3-93B4-6E2CE5CBE37A}"/>
                </a:ext>
              </a:extLst>
            </p:cNvPr>
            <p:cNvSpPr/>
            <p:nvPr/>
          </p:nvSpPr>
          <p:spPr>
            <a:xfrm>
              <a:off x="1166686" y="3516525"/>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346" name="Freeform: Shape 345">
              <a:extLst>
                <a:ext uri="{FF2B5EF4-FFF2-40B4-BE49-F238E27FC236}">
                  <a16:creationId xmlns:a16="http://schemas.microsoft.com/office/drawing/2014/main" id="{29400638-35A7-D0DA-6D2E-961484BA864F}"/>
                </a:ext>
              </a:extLst>
            </p:cNvPr>
            <p:cNvSpPr/>
            <p:nvPr/>
          </p:nvSpPr>
          <p:spPr>
            <a:xfrm>
              <a:off x="5245362" y="3516525"/>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347" name="Graphic 323">
            <a:extLst>
              <a:ext uri="{FF2B5EF4-FFF2-40B4-BE49-F238E27FC236}">
                <a16:creationId xmlns:a16="http://schemas.microsoft.com/office/drawing/2014/main" id="{AD461174-6591-88A9-0C2F-21DA89108B50}"/>
              </a:ext>
            </a:extLst>
          </p:cNvPr>
          <p:cNvGrpSpPr/>
          <p:nvPr/>
        </p:nvGrpSpPr>
        <p:grpSpPr>
          <a:xfrm>
            <a:off x="1184241" y="2476360"/>
            <a:ext cx="4187112" cy="1558165"/>
            <a:chOff x="1069941" y="2539420"/>
            <a:chExt cx="4187112" cy="1558165"/>
          </a:xfrm>
          <a:noFill/>
        </p:grpSpPr>
        <p:grpSp>
          <p:nvGrpSpPr>
            <p:cNvPr id="348" name="Graphic 323">
              <a:extLst>
                <a:ext uri="{FF2B5EF4-FFF2-40B4-BE49-F238E27FC236}">
                  <a16:creationId xmlns:a16="http://schemas.microsoft.com/office/drawing/2014/main" id="{1F18C8C2-3B25-290C-E08D-57B411B2F283}"/>
                </a:ext>
              </a:extLst>
            </p:cNvPr>
            <p:cNvGrpSpPr/>
            <p:nvPr/>
          </p:nvGrpSpPr>
          <p:grpSpPr>
            <a:xfrm>
              <a:off x="1121236" y="4046875"/>
              <a:ext cx="3993620" cy="50711"/>
              <a:chOff x="1121236" y="4046875"/>
              <a:chExt cx="3993620" cy="50711"/>
            </a:xfrm>
          </p:grpSpPr>
          <p:sp>
            <p:nvSpPr>
              <p:cNvPr id="349" name="Freeform: Shape 348">
                <a:extLst>
                  <a:ext uri="{FF2B5EF4-FFF2-40B4-BE49-F238E27FC236}">
                    <a16:creationId xmlns:a16="http://schemas.microsoft.com/office/drawing/2014/main" id="{72D20FBC-2CB4-F31F-16CA-D7851F1D7A05}"/>
                  </a:ext>
                </a:extLst>
              </p:cNvPr>
              <p:cNvSpPr/>
              <p:nvPr/>
            </p:nvSpPr>
            <p:spPr>
              <a:xfrm>
                <a:off x="5114857"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0" name="Freeform: Shape 349">
                <a:extLst>
                  <a:ext uri="{FF2B5EF4-FFF2-40B4-BE49-F238E27FC236}">
                    <a16:creationId xmlns:a16="http://schemas.microsoft.com/office/drawing/2014/main" id="{E756D8A8-18DA-ED70-533B-056E638C91FD}"/>
                  </a:ext>
                </a:extLst>
              </p:cNvPr>
              <p:cNvSpPr/>
              <p:nvPr/>
            </p:nvSpPr>
            <p:spPr>
              <a:xfrm>
                <a:off x="1417174"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1" name="Freeform: Shape 350">
                <a:extLst>
                  <a:ext uri="{FF2B5EF4-FFF2-40B4-BE49-F238E27FC236}">
                    <a16:creationId xmlns:a16="http://schemas.microsoft.com/office/drawing/2014/main" id="{C969F1FF-DE75-58B8-259E-C0200B2555FA}"/>
                  </a:ext>
                </a:extLst>
              </p:cNvPr>
              <p:cNvSpPr/>
              <p:nvPr/>
            </p:nvSpPr>
            <p:spPr>
              <a:xfrm>
                <a:off x="156550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2" name="Freeform: Shape 351">
                <a:extLst>
                  <a:ext uri="{FF2B5EF4-FFF2-40B4-BE49-F238E27FC236}">
                    <a16:creationId xmlns:a16="http://schemas.microsoft.com/office/drawing/2014/main" id="{56994D71-630B-B09F-1D61-EA56BD1A5858}"/>
                  </a:ext>
                </a:extLst>
              </p:cNvPr>
              <p:cNvSpPr/>
              <p:nvPr/>
            </p:nvSpPr>
            <p:spPr>
              <a:xfrm>
                <a:off x="1716619"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3" name="Freeform: Shape 352">
                <a:extLst>
                  <a:ext uri="{FF2B5EF4-FFF2-40B4-BE49-F238E27FC236}">
                    <a16:creationId xmlns:a16="http://schemas.microsoft.com/office/drawing/2014/main" id="{29955F8A-DDD4-6FDE-2719-8AC8059A32D4}"/>
                  </a:ext>
                </a:extLst>
              </p:cNvPr>
              <p:cNvSpPr/>
              <p:nvPr/>
            </p:nvSpPr>
            <p:spPr>
              <a:xfrm>
                <a:off x="1859399"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4" name="Freeform: Shape 353">
                <a:extLst>
                  <a:ext uri="{FF2B5EF4-FFF2-40B4-BE49-F238E27FC236}">
                    <a16:creationId xmlns:a16="http://schemas.microsoft.com/office/drawing/2014/main" id="{5569F754-96B0-3803-06C3-8C3EE1BD8930}"/>
                  </a:ext>
                </a:extLst>
              </p:cNvPr>
              <p:cNvSpPr/>
              <p:nvPr/>
            </p:nvSpPr>
            <p:spPr>
              <a:xfrm>
                <a:off x="2011387"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5" name="Freeform: Shape 354">
                <a:extLst>
                  <a:ext uri="{FF2B5EF4-FFF2-40B4-BE49-F238E27FC236}">
                    <a16:creationId xmlns:a16="http://schemas.microsoft.com/office/drawing/2014/main" id="{4D9CC61D-7F5D-942F-0170-4CAF8B725409}"/>
                  </a:ext>
                </a:extLst>
              </p:cNvPr>
              <p:cNvSpPr/>
              <p:nvPr/>
            </p:nvSpPr>
            <p:spPr>
              <a:xfrm>
                <a:off x="2156067"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6" name="Freeform: Shape 355">
                <a:extLst>
                  <a:ext uri="{FF2B5EF4-FFF2-40B4-BE49-F238E27FC236}">
                    <a16:creationId xmlns:a16="http://schemas.microsoft.com/office/drawing/2014/main" id="{905306ED-1B3B-FE48-EA5B-3EA479D8E57F}"/>
                  </a:ext>
                </a:extLst>
              </p:cNvPr>
              <p:cNvSpPr/>
              <p:nvPr/>
            </p:nvSpPr>
            <p:spPr>
              <a:xfrm>
                <a:off x="230527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7" name="Freeform: Shape 356">
                <a:extLst>
                  <a:ext uri="{FF2B5EF4-FFF2-40B4-BE49-F238E27FC236}">
                    <a16:creationId xmlns:a16="http://schemas.microsoft.com/office/drawing/2014/main" id="{A8FCE6D9-1E3B-1019-38C4-FD906580F8DC}"/>
                  </a:ext>
                </a:extLst>
              </p:cNvPr>
              <p:cNvSpPr/>
              <p:nvPr/>
            </p:nvSpPr>
            <p:spPr>
              <a:xfrm>
                <a:off x="2451713"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8" name="Freeform: Shape 357">
                <a:extLst>
                  <a:ext uri="{FF2B5EF4-FFF2-40B4-BE49-F238E27FC236}">
                    <a16:creationId xmlns:a16="http://schemas.microsoft.com/office/drawing/2014/main" id="{BDD355F3-9F1A-9FC6-9E5B-718B58E026D1}"/>
                  </a:ext>
                </a:extLst>
              </p:cNvPr>
              <p:cNvSpPr/>
              <p:nvPr/>
            </p:nvSpPr>
            <p:spPr>
              <a:xfrm>
                <a:off x="259537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9" name="Freeform: Shape 358">
                <a:extLst>
                  <a:ext uri="{FF2B5EF4-FFF2-40B4-BE49-F238E27FC236}">
                    <a16:creationId xmlns:a16="http://schemas.microsoft.com/office/drawing/2014/main" id="{307AB96F-DF88-AE20-42CA-2BD3CEE89C99}"/>
                  </a:ext>
                </a:extLst>
              </p:cNvPr>
              <p:cNvSpPr/>
              <p:nvPr/>
            </p:nvSpPr>
            <p:spPr>
              <a:xfrm>
                <a:off x="274735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0" name="Freeform: Shape 359">
                <a:extLst>
                  <a:ext uri="{FF2B5EF4-FFF2-40B4-BE49-F238E27FC236}">
                    <a16:creationId xmlns:a16="http://schemas.microsoft.com/office/drawing/2014/main" id="{D28705C6-0DB5-E7F8-FEC2-77B8383CC3A7}"/>
                  </a:ext>
                </a:extLst>
              </p:cNvPr>
              <p:cNvSpPr/>
              <p:nvPr/>
            </p:nvSpPr>
            <p:spPr>
              <a:xfrm>
                <a:off x="289013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1" name="Freeform: Shape 360">
                <a:extLst>
                  <a:ext uri="{FF2B5EF4-FFF2-40B4-BE49-F238E27FC236}">
                    <a16:creationId xmlns:a16="http://schemas.microsoft.com/office/drawing/2014/main" id="{CE132454-2B59-B77A-78FF-B0E16BF78937}"/>
                  </a:ext>
                </a:extLst>
              </p:cNvPr>
              <p:cNvSpPr/>
              <p:nvPr/>
            </p:nvSpPr>
            <p:spPr>
              <a:xfrm>
                <a:off x="3040372"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2" name="Freeform: Shape 361">
                <a:extLst>
                  <a:ext uri="{FF2B5EF4-FFF2-40B4-BE49-F238E27FC236}">
                    <a16:creationId xmlns:a16="http://schemas.microsoft.com/office/drawing/2014/main" id="{19821186-EABB-9D41-F76A-8AF402D5E186}"/>
                  </a:ext>
                </a:extLst>
              </p:cNvPr>
              <p:cNvSpPr/>
              <p:nvPr/>
            </p:nvSpPr>
            <p:spPr>
              <a:xfrm>
                <a:off x="3191483"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3" name="Freeform: Shape 362">
                <a:extLst>
                  <a:ext uri="{FF2B5EF4-FFF2-40B4-BE49-F238E27FC236}">
                    <a16:creationId xmlns:a16="http://schemas.microsoft.com/office/drawing/2014/main" id="{F0F39DDD-D259-D3E0-01E5-F9EAB6D48B83}"/>
                  </a:ext>
                </a:extLst>
              </p:cNvPr>
              <p:cNvSpPr/>
              <p:nvPr/>
            </p:nvSpPr>
            <p:spPr>
              <a:xfrm>
                <a:off x="3337917"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4" name="Freeform: Shape 363">
                <a:extLst>
                  <a:ext uri="{FF2B5EF4-FFF2-40B4-BE49-F238E27FC236}">
                    <a16:creationId xmlns:a16="http://schemas.microsoft.com/office/drawing/2014/main" id="{C7EAE2A9-8E25-7AD2-2279-2055C00607BE}"/>
                  </a:ext>
                </a:extLst>
              </p:cNvPr>
              <p:cNvSpPr/>
              <p:nvPr/>
            </p:nvSpPr>
            <p:spPr>
              <a:xfrm>
                <a:off x="3486251"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5" name="Freeform: Shape 364">
                <a:extLst>
                  <a:ext uri="{FF2B5EF4-FFF2-40B4-BE49-F238E27FC236}">
                    <a16:creationId xmlns:a16="http://schemas.microsoft.com/office/drawing/2014/main" id="{1FFCFB5F-04C4-1093-78AB-6E7059653E39}"/>
                  </a:ext>
                </a:extLst>
              </p:cNvPr>
              <p:cNvSpPr/>
              <p:nvPr/>
            </p:nvSpPr>
            <p:spPr>
              <a:xfrm>
                <a:off x="3638239"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6" name="Freeform: Shape 365">
                <a:extLst>
                  <a:ext uri="{FF2B5EF4-FFF2-40B4-BE49-F238E27FC236}">
                    <a16:creationId xmlns:a16="http://schemas.microsoft.com/office/drawing/2014/main" id="{D325E012-2E8D-2C79-CDA6-2A69446118E7}"/>
                  </a:ext>
                </a:extLst>
              </p:cNvPr>
              <p:cNvSpPr/>
              <p:nvPr/>
            </p:nvSpPr>
            <p:spPr>
              <a:xfrm>
                <a:off x="378745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7" name="Freeform: Shape 366">
                <a:extLst>
                  <a:ext uri="{FF2B5EF4-FFF2-40B4-BE49-F238E27FC236}">
                    <a16:creationId xmlns:a16="http://schemas.microsoft.com/office/drawing/2014/main" id="{CEF991B9-2C5C-417A-5D80-816A29BA2EA5}"/>
                  </a:ext>
                </a:extLst>
              </p:cNvPr>
              <p:cNvSpPr/>
              <p:nvPr/>
            </p:nvSpPr>
            <p:spPr>
              <a:xfrm>
                <a:off x="393403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8" name="Freeform: Shape 367">
                <a:extLst>
                  <a:ext uri="{FF2B5EF4-FFF2-40B4-BE49-F238E27FC236}">
                    <a16:creationId xmlns:a16="http://schemas.microsoft.com/office/drawing/2014/main" id="{592F51DF-D9B5-B68E-343D-85AA9A5A7A5A}"/>
                  </a:ext>
                </a:extLst>
              </p:cNvPr>
              <p:cNvSpPr/>
              <p:nvPr/>
            </p:nvSpPr>
            <p:spPr>
              <a:xfrm>
                <a:off x="408411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9" name="Freeform: Shape 368">
                <a:extLst>
                  <a:ext uri="{FF2B5EF4-FFF2-40B4-BE49-F238E27FC236}">
                    <a16:creationId xmlns:a16="http://schemas.microsoft.com/office/drawing/2014/main" id="{49117DAD-E612-ADD3-F483-F150779302BF}"/>
                  </a:ext>
                </a:extLst>
              </p:cNvPr>
              <p:cNvSpPr/>
              <p:nvPr/>
            </p:nvSpPr>
            <p:spPr>
              <a:xfrm>
                <a:off x="4227776"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0" name="Freeform: Shape 369">
                <a:extLst>
                  <a:ext uri="{FF2B5EF4-FFF2-40B4-BE49-F238E27FC236}">
                    <a16:creationId xmlns:a16="http://schemas.microsoft.com/office/drawing/2014/main" id="{1ED153DA-C9DD-210F-2A08-874DCD5566F1}"/>
                  </a:ext>
                </a:extLst>
              </p:cNvPr>
              <p:cNvSpPr/>
              <p:nvPr/>
            </p:nvSpPr>
            <p:spPr>
              <a:xfrm>
                <a:off x="4372456"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1" name="Freeform: Shape 370">
                <a:extLst>
                  <a:ext uri="{FF2B5EF4-FFF2-40B4-BE49-F238E27FC236}">
                    <a16:creationId xmlns:a16="http://schemas.microsoft.com/office/drawing/2014/main" id="{377557D5-4727-036C-7E02-0073B0D41C13}"/>
                  </a:ext>
                </a:extLst>
              </p:cNvPr>
              <p:cNvSpPr/>
              <p:nvPr/>
            </p:nvSpPr>
            <p:spPr>
              <a:xfrm>
                <a:off x="4524444"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2" name="Freeform: Shape 371">
                <a:extLst>
                  <a:ext uri="{FF2B5EF4-FFF2-40B4-BE49-F238E27FC236}">
                    <a16:creationId xmlns:a16="http://schemas.microsoft.com/office/drawing/2014/main" id="{C957AC84-91C7-A325-F593-F4B600EFE72A}"/>
                  </a:ext>
                </a:extLst>
              </p:cNvPr>
              <p:cNvSpPr/>
              <p:nvPr/>
            </p:nvSpPr>
            <p:spPr>
              <a:xfrm>
                <a:off x="4667224"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3" name="Freeform: Shape 372">
                <a:extLst>
                  <a:ext uri="{FF2B5EF4-FFF2-40B4-BE49-F238E27FC236}">
                    <a16:creationId xmlns:a16="http://schemas.microsoft.com/office/drawing/2014/main" id="{61BC9382-0F24-ACDB-EAB9-125DA82422B7}"/>
                  </a:ext>
                </a:extLst>
              </p:cNvPr>
              <p:cNvSpPr/>
              <p:nvPr/>
            </p:nvSpPr>
            <p:spPr>
              <a:xfrm>
                <a:off x="481965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4" name="Freeform: Shape 373">
                <a:extLst>
                  <a:ext uri="{FF2B5EF4-FFF2-40B4-BE49-F238E27FC236}">
                    <a16:creationId xmlns:a16="http://schemas.microsoft.com/office/drawing/2014/main" id="{BF85388F-031D-4DA5-9D39-B81D75DEAB76}"/>
                  </a:ext>
                </a:extLst>
              </p:cNvPr>
              <p:cNvSpPr/>
              <p:nvPr/>
            </p:nvSpPr>
            <p:spPr>
              <a:xfrm>
                <a:off x="496287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5" name="Freeform: Shape 374">
                <a:extLst>
                  <a:ext uri="{FF2B5EF4-FFF2-40B4-BE49-F238E27FC236}">
                    <a16:creationId xmlns:a16="http://schemas.microsoft.com/office/drawing/2014/main" id="{C506843E-4765-ACE8-FD48-2C38ECA0FB9B}"/>
                  </a:ext>
                </a:extLst>
              </p:cNvPr>
              <p:cNvSpPr/>
              <p:nvPr/>
            </p:nvSpPr>
            <p:spPr>
              <a:xfrm>
                <a:off x="1121236"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6" name="Freeform: Shape 375">
                <a:extLst>
                  <a:ext uri="{FF2B5EF4-FFF2-40B4-BE49-F238E27FC236}">
                    <a16:creationId xmlns:a16="http://schemas.microsoft.com/office/drawing/2014/main" id="{F3076074-AEFE-B911-D61E-862978735EE2}"/>
                  </a:ext>
                </a:extLst>
              </p:cNvPr>
              <p:cNvSpPr/>
              <p:nvPr/>
            </p:nvSpPr>
            <p:spPr>
              <a:xfrm>
                <a:off x="1269863"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grpSp>
        <p:grpSp>
          <p:nvGrpSpPr>
            <p:cNvPr id="377" name="Graphic 323">
              <a:extLst>
                <a:ext uri="{FF2B5EF4-FFF2-40B4-BE49-F238E27FC236}">
                  <a16:creationId xmlns:a16="http://schemas.microsoft.com/office/drawing/2014/main" id="{FB236B4F-B9F8-DC55-5DD5-7382B9AF7B37}"/>
                </a:ext>
              </a:extLst>
            </p:cNvPr>
            <p:cNvGrpSpPr/>
            <p:nvPr/>
          </p:nvGrpSpPr>
          <p:grpSpPr>
            <a:xfrm>
              <a:off x="1069941" y="2693308"/>
              <a:ext cx="50711" cy="1353566"/>
              <a:chOff x="1069941" y="2693308"/>
              <a:chExt cx="50711" cy="1353566"/>
            </a:xfrm>
          </p:grpSpPr>
          <p:sp>
            <p:nvSpPr>
              <p:cNvPr id="378" name="Freeform: Shape 377">
                <a:extLst>
                  <a:ext uri="{FF2B5EF4-FFF2-40B4-BE49-F238E27FC236}">
                    <a16:creationId xmlns:a16="http://schemas.microsoft.com/office/drawing/2014/main" id="{34EC1E3D-941E-25DF-C572-D40CC3EE15D5}"/>
                  </a:ext>
                </a:extLst>
              </p:cNvPr>
              <p:cNvSpPr/>
              <p:nvPr/>
            </p:nvSpPr>
            <p:spPr>
              <a:xfrm>
                <a:off x="1069941" y="3295559"/>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79" name="Freeform: Shape 378">
                <a:extLst>
                  <a:ext uri="{FF2B5EF4-FFF2-40B4-BE49-F238E27FC236}">
                    <a16:creationId xmlns:a16="http://schemas.microsoft.com/office/drawing/2014/main" id="{88F34C6A-7476-746F-FDD1-AC84008981EB}"/>
                  </a:ext>
                </a:extLst>
              </p:cNvPr>
              <p:cNvSpPr/>
              <p:nvPr/>
            </p:nvSpPr>
            <p:spPr>
              <a:xfrm>
                <a:off x="1069941" y="3140210"/>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0" name="Freeform: Shape 379">
                <a:extLst>
                  <a:ext uri="{FF2B5EF4-FFF2-40B4-BE49-F238E27FC236}">
                    <a16:creationId xmlns:a16="http://schemas.microsoft.com/office/drawing/2014/main" id="{E343F8C5-07B6-B023-0ABA-9D6775EB1BC6}"/>
                  </a:ext>
                </a:extLst>
              </p:cNvPr>
              <p:cNvSpPr/>
              <p:nvPr/>
            </p:nvSpPr>
            <p:spPr>
              <a:xfrm>
                <a:off x="1069941" y="2995529"/>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1" name="Freeform: Shape 380">
                <a:extLst>
                  <a:ext uri="{FF2B5EF4-FFF2-40B4-BE49-F238E27FC236}">
                    <a16:creationId xmlns:a16="http://schemas.microsoft.com/office/drawing/2014/main" id="{8C5361DD-39EA-960E-727D-D2375FBD7ACF}"/>
                  </a:ext>
                </a:extLst>
              </p:cNvPr>
              <p:cNvSpPr/>
              <p:nvPr/>
            </p:nvSpPr>
            <p:spPr>
              <a:xfrm>
                <a:off x="1069941" y="2836965"/>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2" name="Freeform: Shape 381">
                <a:extLst>
                  <a:ext uri="{FF2B5EF4-FFF2-40B4-BE49-F238E27FC236}">
                    <a16:creationId xmlns:a16="http://schemas.microsoft.com/office/drawing/2014/main" id="{EE8F6ADE-D5DA-83AA-126E-C66322BBE306}"/>
                  </a:ext>
                </a:extLst>
              </p:cNvPr>
              <p:cNvSpPr/>
              <p:nvPr/>
            </p:nvSpPr>
            <p:spPr>
              <a:xfrm>
                <a:off x="1069941" y="2693308"/>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3" name="Freeform: Shape 382">
                <a:extLst>
                  <a:ext uri="{FF2B5EF4-FFF2-40B4-BE49-F238E27FC236}">
                    <a16:creationId xmlns:a16="http://schemas.microsoft.com/office/drawing/2014/main" id="{CA5504AA-6669-F052-3C87-C173E5082ADA}"/>
                  </a:ext>
                </a:extLst>
              </p:cNvPr>
              <p:cNvSpPr/>
              <p:nvPr/>
            </p:nvSpPr>
            <p:spPr>
              <a:xfrm>
                <a:off x="1069941" y="3439655"/>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4" name="Freeform: Shape 383">
                <a:extLst>
                  <a:ext uri="{FF2B5EF4-FFF2-40B4-BE49-F238E27FC236}">
                    <a16:creationId xmlns:a16="http://schemas.microsoft.com/office/drawing/2014/main" id="{2155249F-901E-B039-EAB2-EC901339FDF3}"/>
                  </a:ext>
                </a:extLst>
              </p:cNvPr>
              <p:cNvSpPr/>
              <p:nvPr/>
            </p:nvSpPr>
            <p:spPr>
              <a:xfrm>
                <a:off x="1069941" y="3593542"/>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5" name="Freeform: Shape 384">
                <a:extLst>
                  <a:ext uri="{FF2B5EF4-FFF2-40B4-BE49-F238E27FC236}">
                    <a16:creationId xmlns:a16="http://schemas.microsoft.com/office/drawing/2014/main" id="{76B6AE5B-A150-7D3A-4D60-4DF08B01BC3A}"/>
                  </a:ext>
                </a:extLst>
              </p:cNvPr>
              <p:cNvSpPr/>
              <p:nvPr/>
            </p:nvSpPr>
            <p:spPr>
              <a:xfrm>
                <a:off x="1069941" y="3742753"/>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6" name="Freeform: Shape 385">
                <a:extLst>
                  <a:ext uri="{FF2B5EF4-FFF2-40B4-BE49-F238E27FC236}">
                    <a16:creationId xmlns:a16="http://schemas.microsoft.com/office/drawing/2014/main" id="{72350863-0B17-E468-1CD7-06029D863231}"/>
                  </a:ext>
                </a:extLst>
              </p:cNvPr>
              <p:cNvSpPr/>
              <p:nvPr/>
            </p:nvSpPr>
            <p:spPr>
              <a:xfrm>
                <a:off x="1069941" y="3891964"/>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7" name="Freeform: Shape 386">
                <a:extLst>
                  <a:ext uri="{FF2B5EF4-FFF2-40B4-BE49-F238E27FC236}">
                    <a16:creationId xmlns:a16="http://schemas.microsoft.com/office/drawing/2014/main" id="{495B3D8C-93E1-8B18-6B74-1638EEFA0F61}"/>
                  </a:ext>
                </a:extLst>
              </p:cNvPr>
              <p:cNvSpPr/>
              <p:nvPr/>
            </p:nvSpPr>
            <p:spPr>
              <a:xfrm>
                <a:off x="1069941" y="4046875"/>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grpSp>
        <p:sp>
          <p:nvSpPr>
            <p:cNvPr id="388" name="Freeform: Shape 387">
              <a:extLst>
                <a:ext uri="{FF2B5EF4-FFF2-40B4-BE49-F238E27FC236}">
                  <a16:creationId xmlns:a16="http://schemas.microsoft.com/office/drawing/2014/main" id="{0A88EB4A-B3EA-4ECD-4BC2-EE9986FA3EC5}"/>
                </a:ext>
              </a:extLst>
            </p:cNvPr>
            <p:cNvSpPr/>
            <p:nvPr/>
          </p:nvSpPr>
          <p:spPr>
            <a:xfrm>
              <a:off x="1069941" y="2539420"/>
              <a:ext cx="4187112" cy="1558165"/>
            </a:xfrm>
            <a:custGeom>
              <a:avLst/>
              <a:gdLst>
                <a:gd name="connsiteX0" fmla="*/ 0 w 4187112"/>
                <a:gd name="connsiteY0" fmla="*/ 0 h 1558165"/>
                <a:gd name="connsiteX1" fmla="*/ 50711 w 4187112"/>
                <a:gd name="connsiteY1" fmla="*/ 0 h 1558165"/>
                <a:gd name="connsiteX2" fmla="*/ 50711 w 4187112"/>
                <a:gd name="connsiteY2" fmla="*/ 1507454 h 1558165"/>
                <a:gd name="connsiteX3" fmla="*/ 4187113 w 4187112"/>
                <a:gd name="connsiteY3" fmla="*/ 1507454 h 1558165"/>
                <a:gd name="connsiteX4" fmla="*/ 4187113 w 4187112"/>
                <a:gd name="connsiteY4" fmla="*/ 1558165 h 1558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112" h="1558165">
                  <a:moveTo>
                    <a:pt x="0" y="0"/>
                  </a:moveTo>
                  <a:lnTo>
                    <a:pt x="50711" y="0"/>
                  </a:lnTo>
                  <a:cubicBezTo>
                    <a:pt x="50711" y="82570"/>
                    <a:pt x="50711" y="1507454"/>
                    <a:pt x="50711" y="1507454"/>
                  </a:cubicBezTo>
                  <a:lnTo>
                    <a:pt x="4187113" y="1507454"/>
                  </a:lnTo>
                  <a:cubicBezTo>
                    <a:pt x="4187113" y="1524845"/>
                    <a:pt x="4187113" y="1558165"/>
                    <a:pt x="4187113" y="1558165"/>
                  </a:cubicBezTo>
                </a:path>
              </a:pathLst>
            </a:custGeom>
            <a:noFill/>
            <a:ln w="15875" cap="flat">
              <a:solidFill>
                <a:srgbClr val="000000"/>
              </a:solidFill>
              <a:prstDash val="solid"/>
              <a:miter/>
            </a:ln>
          </p:spPr>
          <p:txBody>
            <a:bodyPr rtlCol="0" anchor="ctr"/>
            <a:lstStyle/>
            <a:p>
              <a:pPr rtl="0"/>
              <a:endParaRPr lang="en-US">
                <a:latin typeface="+mn-lt"/>
              </a:endParaRPr>
            </a:p>
          </p:txBody>
        </p:sp>
      </p:grpSp>
      <p:grpSp>
        <p:nvGrpSpPr>
          <p:cNvPr id="389" name="Graphic 323">
            <a:extLst>
              <a:ext uri="{FF2B5EF4-FFF2-40B4-BE49-F238E27FC236}">
                <a16:creationId xmlns:a16="http://schemas.microsoft.com/office/drawing/2014/main" id="{8C0A7204-DE9B-27AE-9890-8850304F5A75}"/>
              </a:ext>
            </a:extLst>
          </p:cNvPr>
          <p:cNvGrpSpPr/>
          <p:nvPr/>
        </p:nvGrpSpPr>
        <p:grpSpPr>
          <a:xfrm>
            <a:off x="1255996" y="3036669"/>
            <a:ext cx="2027573" cy="360678"/>
            <a:chOff x="1141696" y="3099729"/>
            <a:chExt cx="2027573" cy="360678"/>
          </a:xfrm>
          <a:solidFill>
            <a:srgbClr val="00A2E1"/>
          </a:solidFill>
        </p:grpSpPr>
        <p:sp>
          <p:nvSpPr>
            <p:cNvPr id="390" name="Freeform: Shape 389">
              <a:extLst>
                <a:ext uri="{FF2B5EF4-FFF2-40B4-BE49-F238E27FC236}">
                  <a16:creationId xmlns:a16="http://schemas.microsoft.com/office/drawing/2014/main" id="{42A4C14B-8E31-E94C-96EE-888818EA8AC2}"/>
                </a:ext>
              </a:extLst>
            </p:cNvPr>
            <p:cNvSpPr/>
            <p:nvPr/>
          </p:nvSpPr>
          <p:spPr>
            <a:xfrm>
              <a:off x="1141696" y="3099729"/>
              <a:ext cx="105368" cy="186623"/>
            </a:xfrm>
            <a:custGeom>
              <a:avLst/>
              <a:gdLst>
                <a:gd name="connsiteX0" fmla="*/ 0 w 105368"/>
                <a:gd name="connsiteY0" fmla="*/ 0 h 186623"/>
                <a:gd name="connsiteX1" fmla="*/ 105368 w 105368"/>
                <a:gd name="connsiteY1" fmla="*/ 0 h 186623"/>
                <a:gd name="connsiteX2" fmla="*/ 105368 w 105368"/>
                <a:gd name="connsiteY2" fmla="*/ 186623 h 186623"/>
                <a:gd name="connsiteX3" fmla="*/ 0 w 105368"/>
                <a:gd name="connsiteY3" fmla="*/ 186623 h 186623"/>
              </a:gdLst>
              <a:ahLst/>
              <a:cxnLst>
                <a:cxn ang="0">
                  <a:pos x="connsiteX0" y="connsiteY0"/>
                </a:cxn>
                <a:cxn ang="0">
                  <a:pos x="connsiteX1" y="connsiteY1"/>
                </a:cxn>
                <a:cxn ang="0">
                  <a:pos x="connsiteX2" y="connsiteY2"/>
                </a:cxn>
                <a:cxn ang="0">
                  <a:pos x="connsiteX3" y="connsiteY3"/>
                </a:cxn>
              </a:cxnLst>
              <a:rect l="l" t="t" r="r" b="b"/>
              <a:pathLst>
                <a:path w="105368" h="186623">
                  <a:moveTo>
                    <a:pt x="0" y="0"/>
                  </a:moveTo>
                  <a:lnTo>
                    <a:pt x="105368" y="0"/>
                  </a:lnTo>
                  <a:lnTo>
                    <a:pt x="105368" y="186623"/>
                  </a:lnTo>
                  <a:lnTo>
                    <a:pt x="0" y="186623"/>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391" name="Freeform: Shape 390">
              <a:extLst>
                <a:ext uri="{FF2B5EF4-FFF2-40B4-BE49-F238E27FC236}">
                  <a16:creationId xmlns:a16="http://schemas.microsoft.com/office/drawing/2014/main" id="{8EEEFAB7-B0AE-0683-D96E-65EC85FC42E5}"/>
                </a:ext>
              </a:extLst>
            </p:cNvPr>
            <p:cNvSpPr/>
            <p:nvPr/>
          </p:nvSpPr>
          <p:spPr>
            <a:xfrm>
              <a:off x="3063901" y="3295559"/>
              <a:ext cx="105368" cy="164848"/>
            </a:xfrm>
            <a:custGeom>
              <a:avLst/>
              <a:gdLst>
                <a:gd name="connsiteX0" fmla="*/ 0 w 105368"/>
                <a:gd name="connsiteY0" fmla="*/ 0 h 164848"/>
                <a:gd name="connsiteX1" fmla="*/ 105368 w 105368"/>
                <a:gd name="connsiteY1" fmla="*/ 0 h 164848"/>
                <a:gd name="connsiteX2" fmla="*/ 105368 w 105368"/>
                <a:gd name="connsiteY2" fmla="*/ 164848 h 164848"/>
                <a:gd name="connsiteX3" fmla="*/ 0 w 105368"/>
                <a:gd name="connsiteY3" fmla="*/ 164848 h 164848"/>
              </a:gdLst>
              <a:ahLst/>
              <a:cxnLst>
                <a:cxn ang="0">
                  <a:pos x="connsiteX0" y="connsiteY0"/>
                </a:cxn>
                <a:cxn ang="0">
                  <a:pos x="connsiteX1" y="connsiteY1"/>
                </a:cxn>
                <a:cxn ang="0">
                  <a:pos x="connsiteX2" y="connsiteY2"/>
                </a:cxn>
                <a:cxn ang="0">
                  <a:pos x="connsiteX3" y="connsiteY3"/>
                </a:cxn>
              </a:cxnLst>
              <a:rect l="l" t="t" r="r" b="b"/>
              <a:pathLst>
                <a:path w="105368" h="164848">
                  <a:moveTo>
                    <a:pt x="0" y="0"/>
                  </a:moveTo>
                  <a:lnTo>
                    <a:pt x="105368" y="0"/>
                  </a:lnTo>
                  <a:lnTo>
                    <a:pt x="105368" y="164848"/>
                  </a:lnTo>
                  <a:lnTo>
                    <a:pt x="0" y="164848"/>
                  </a:lnTo>
                  <a:close/>
                </a:path>
              </a:pathLst>
            </a:custGeom>
            <a:solidFill>
              <a:srgbClr val="00A2E1"/>
            </a:solidFill>
            <a:ln w="0" cap="flat">
              <a:noFill/>
              <a:prstDash val="solid"/>
              <a:miter/>
            </a:ln>
          </p:spPr>
          <p:txBody>
            <a:bodyPr rtlCol="0" anchor="ctr"/>
            <a:lstStyle/>
            <a:p>
              <a:pPr rtl="0"/>
              <a:endParaRPr lang="en-US">
                <a:latin typeface="+mn-lt"/>
              </a:endParaRPr>
            </a:p>
          </p:txBody>
        </p:sp>
      </p:grpSp>
      <p:grpSp>
        <p:nvGrpSpPr>
          <p:cNvPr id="392" name="Graphic 323">
            <a:extLst>
              <a:ext uri="{FF2B5EF4-FFF2-40B4-BE49-F238E27FC236}">
                <a16:creationId xmlns:a16="http://schemas.microsoft.com/office/drawing/2014/main" id="{A314A541-DE38-1915-46AD-8ACE7691A77F}"/>
              </a:ext>
            </a:extLst>
          </p:cNvPr>
          <p:cNvGrpSpPr/>
          <p:nvPr/>
        </p:nvGrpSpPr>
        <p:grpSpPr>
          <a:xfrm>
            <a:off x="1403453" y="3151098"/>
            <a:ext cx="2175322" cy="288776"/>
            <a:chOff x="1289153" y="3214158"/>
            <a:chExt cx="2175322" cy="288776"/>
          </a:xfrm>
          <a:solidFill>
            <a:schemeClr val="accent3"/>
          </a:solidFill>
        </p:grpSpPr>
        <p:sp>
          <p:nvSpPr>
            <p:cNvPr id="393" name="Freeform: Shape 392">
              <a:extLst>
                <a:ext uri="{FF2B5EF4-FFF2-40B4-BE49-F238E27FC236}">
                  <a16:creationId xmlns:a16="http://schemas.microsoft.com/office/drawing/2014/main" id="{DD9FE0C1-2BF8-B58F-22EC-DA3A987DBDC5}"/>
                </a:ext>
              </a:extLst>
            </p:cNvPr>
            <p:cNvSpPr/>
            <p:nvPr/>
          </p:nvSpPr>
          <p:spPr>
            <a:xfrm>
              <a:off x="1289153" y="3214158"/>
              <a:ext cx="105368" cy="72194"/>
            </a:xfrm>
            <a:custGeom>
              <a:avLst/>
              <a:gdLst>
                <a:gd name="connsiteX0" fmla="*/ 0 w 105368"/>
                <a:gd name="connsiteY0" fmla="*/ 0 h 72194"/>
                <a:gd name="connsiteX1" fmla="*/ 105368 w 105368"/>
                <a:gd name="connsiteY1" fmla="*/ 0 h 72194"/>
                <a:gd name="connsiteX2" fmla="*/ 105368 w 105368"/>
                <a:gd name="connsiteY2" fmla="*/ 72194 h 72194"/>
                <a:gd name="connsiteX3" fmla="*/ 0 w 105368"/>
                <a:gd name="connsiteY3" fmla="*/ 72194 h 72194"/>
              </a:gdLst>
              <a:ahLst/>
              <a:cxnLst>
                <a:cxn ang="0">
                  <a:pos x="connsiteX0" y="connsiteY0"/>
                </a:cxn>
                <a:cxn ang="0">
                  <a:pos x="connsiteX1" y="connsiteY1"/>
                </a:cxn>
                <a:cxn ang="0">
                  <a:pos x="connsiteX2" y="connsiteY2"/>
                </a:cxn>
                <a:cxn ang="0">
                  <a:pos x="connsiteX3" y="connsiteY3"/>
                </a:cxn>
              </a:cxnLst>
              <a:rect l="l" t="t" r="r" b="b"/>
              <a:pathLst>
                <a:path w="105368" h="72194">
                  <a:moveTo>
                    <a:pt x="0" y="0"/>
                  </a:moveTo>
                  <a:lnTo>
                    <a:pt x="105368" y="0"/>
                  </a:lnTo>
                  <a:lnTo>
                    <a:pt x="105368" y="72194"/>
                  </a:lnTo>
                  <a:lnTo>
                    <a:pt x="0" y="72194"/>
                  </a:lnTo>
                  <a:close/>
                </a:path>
              </a:pathLst>
            </a:custGeom>
            <a:grpFill/>
            <a:ln w="0" cap="flat">
              <a:noFill/>
              <a:prstDash val="solid"/>
              <a:miter/>
            </a:ln>
          </p:spPr>
          <p:txBody>
            <a:bodyPr rtlCol="0" anchor="ctr"/>
            <a:lstStyle/>
            <a:p>
              <a:pPr rtl="0"/>
              <a:endParaRPr lang="en-US">
                <a:latin typeface="+mn-lt"/>
              </a:endParaRPr>
            </a:p>
          </p:txBody>
        </p:sp>
        <p:sp>
          <p:nvSpPr>
            <p:cNvPr id="394" name="Freeform: Shape 393">
              <a:extLst>
                <a:ext uri="{FF2B5EF4-FFF2-40B4-BE49-F238E27FC236}">
                  <a16:creationId xmlns:a16="http://schemas.microsoft.com/office/drawing/2014/main" id="{B5901252-F705-DDA8-28AB-C492C3B0D452}"/>
                </a:ext>
              </a:extLst>
            </p:cNvPr>
            <p:cNvSpPr/>
            <p:nvPr/>
          </p:nvSpPr>
          <p:spPr>
            <a:xfrm>
              <a:off x="1436464" y="3244701"/>
              <a:ext cx="105368" cy="41650"/>
            </a:xfrm>
            <a:custGeom>
              <a:avLst/>
              <a:gdLst>
                <a:gd name="connsiteX0" fmla="*/ 0 w 105368"/>
                <a:gd name="connsiteY0" fmla="*/ 0 h 41650"/>
                <a:gd name="connsiteX1" fmla="*/ 105368 w 105368"/>
                <a:gd name="connsiteY1" fmla="*/ 0 h 41650"/>
                <a:gd name="connsiteX2" fmla="*/ 105368 w 105368"/>
                <a:gd name="connsiteY2" fmla="*/ 41650 h 41650"/>
                <a:gd name="connsiteX3" fmla="*/ 0 w 105368"/>
                <a:gd name="connsiteY3" fmla="*/ 41650 h 41650"/>
              </a:gdLst>
              <a:ahLst/>
              <a:cxnLst>
                <a:cxn ang="0">
                  <a:pos x="connsiteX0" y="connsiteY0"/>
                </a:cxn>
                <a:cxn ang="0">
                  <a:pos x="connsiteX1" y="connsiteY1"/>
                </a:cxn>
                <a:cxn ang="0">
                  <a:pos x="connsiteX2" y="connsiteY2"/>
                </a:cxn>
                <a:cxn ang="0">
                  <a:pos x="connsiteX3" y="connsiteY3"/>
                </a:cxn>
              </a:cxnLst>
              <a:rect l="l" t="t" r="r" b="b"/>
              <a:pathLst>
                <a:path w="105368" h="41650">
                  <a:moveTo>
                    <a:pt x="0" y="0"/>
                  </a:moveTo>
                  <a:lnTo>
                    <a:pt x="105368" y="0"/>
                  </a:lnTo>
                  <a:lnTo>
                    <a:pt x="105368" y="41650"/>
                  </a:lnTo>
                  <a:lnTo>
                    <a:pt x="0" y="41650"/>
                  </a:lnTo>
                  <a:close/>
                </a:path>
              </a:pathLst>
            </a:custGeom>
            <a:grpFill/>
            <a:ln w="0" cap="flat">
              <a:noFill/>
              <a:prstDash val="solid"/>
              <a:miter/>
            </a:ln>
          </p:spPr>
          <p:txBody>
            <a:bodyPr rtlCol="0" anchor="ctr"/>
            <a:lstStyle/>
            <a:p>
              <a:pPr rtl="0"/>
              <a:endParaRPr lang="en-US">
                <a:latin typeface="+mn-lt"/>
              </a:endParaRPr>
            </a:p>
          </p:txBody>
        </p:sp>
        <p:sp>
          <p:nvSpPr>
            <p:cNvPr id="395" name="Freeform: Shape 394">
              <a:extLst>
                <a:ext uri="{FF2B5EF4-FFF2-40B4-BE49-F238E27FC236}">
                  <a16:creationId xmlns:a16="http://schemas.microsoft.com/office/drawing/2014/main" id="{8CA1DD33-7008-AF48-9197-80D194FFE990}"/>
                </a:ext>
              </a:extLst>
            </p:cNvPr>
            <p:cNvSpPr/>
            <p:nvPr/>
          </p:nvSpPr>
          <p:spPr>
            <a:xfrm>
              <a:off x="1583922" y="3270715"/>
              <a:ext cx="105368" cy="15491"/>
            </a:xfrm>
            <a:custGeom>
              <a:avLst/>
              <a:gdLst>
                <a:gd name="connsiteX0" fmla="*/ 0 w 105368"/>
                <a:gd name="connsiteY0" fmla="*/ 0 h 15491"/>
                <a:gd name="connsiteX1" fmla="*/ 105368 w 105368"/>
                <a:gd name="connsiteY1" fmla="*/ 0 h 15491"/>
                <a:gd name="connsiteX2" fmla="*/ 105368 w 105368"/>
                <a:gd name="connsiteY2" fmla="*/ 15491 h 15491"/>
                <a:gd name="connsiteX3" fmla="*/ 0 w 105368"/>
                <a:gd name="connsiteY3" fmla="*/ 15491 h 15491"/>
              </a:gdLst>
              <a:ahLst/>
              <a:cxnLst>
                <a:cxn ang="0">
                  <a:pos x="connsiteX0" y="connsiteY0"/>
                </a:cxn>
                <a:cxn ang="0">
                  <a:pos x="connsiteX1" y="connsiteY1"/>
                </a:cxn>
                <a:cxn ang="0">
                  <a:pos x="connsiteX2" y="connsiteY2"/>
                </a:cxn>
                <a:cxn ang="0">
                  <a:pos x="connsiteX3" y="connsiteY3"/>
                </a:cxn>
              </a:cxnLst>
              <a:rect l="l" t="t" r="r" b="b"/>
              <a:pathLst>
                <a:path w="105368" h="15491">
                  <a:moveTo>
                    <a:pt x="0" y="0"/>
                  </a:moveTo>
                  <a:lnTo>
                    <a:pt x="105368" y="0"/>
                  </a:lnTo>
                  <a:lnTo>
                    <a:pt x="105368" y="15491"/>
                  </a:lnTo>
                  <a:lnTo>
                    <a:pt x="0" y="15491"/>
                  </a:lnTo>
                  <a:close/>
                </a:path>
              </a:pathLst>
            </a:custGeom>
            <a:grpFill/>
            <a:ln w="0" cap="flat">
              <a:noFill/>
              <a:prstDash val="solid"/>
              <a:miter/>
            </a:ln>
          </p:spPr>
          <p:txBody>
            <a:bodyPr rtlCol="0" anchor="ctr"/>
            <a:lstStyle/>
            <a:p>
              <a:pPr rtl="0"/>
              <a:endParaRPr lang="en-US">
                <a:latin typeface="+mn-lt"/>
              </a:endParaRPr>
            </a:p>
          </p:txBody>
        </p:sp>
        <p:sp>
          <p:nvSpPr>
            <p:cNvPr id="396" name="Freeform: Shape 395">
              <a:extLst>
                <a:ext uri="{FF2B5EF4-FFF2-40B4-BE49-F238E27FC236}">
                  <a16:creationId xmlns:a16="http://schemas.microsoft.com/office/drawing/2014/main" id="{2B72A871-2ACB-5E0D-A9DB-DCAFCD64E4C3}"/>
                </a:ext>
              </a:extLst>
            </p:cNvPr>
            <p:cNvSpPr/>
            <p:nvPr/>
          </p:nvSpPr>
          <p:spPr>
            <a:xfrm>
              <a:off x="1882782" y="3302135"/>
              <a:ext cx="105368" cy="32589"/>
            </a:xfrm>
            <a:custGeom>
              <a:avLst/>
              <a:gdLst>
                <a:gd name="connsiteX0" fmla="*/ 0 w 105368"/>
                <a:gd name="connsiteY0" fmla="*/ 0 h 32589"/>
                <a:gd name="connsiteX1" fmla="*/ 105368 w 105368"/>
                <a:gd name="connsiteY1" fmla="*/ 0 h 32589"/>
                <a:gd name="connsiteX2" fmla="*/ 105368 w 105368"/>
                <a:gd name="connsiteY2" fmla="*/ 32590 h 32589"/>
                <a:gd name="connsiteX3" fmla="*/ 0 w 105368"/>
                <a:gd name="connsiteY3" fmla="*/ 32590 h 32589"/>
              </a:gdLst>
              <a:ahLst/>
              <a:cxnLst>
                <a:cxn ang="0">
                  <a:pos x="connsiteX0" y="connsiteY0"/>
                </a:cxn>
                <a:cxn ang="0">
                  <a:pos x="connsiteX1" y="connsiteY1"/>
                </a:cxn>
                <a:cxn ang="0">
                  <a:pos x="connsiteX2" y="connsiteY2"/>
                </a:cxn>
                <a:cxn ang="0">
                  <a:pos x="connsiteX3" y="connsiteY3"/>
                </a:cxn>
              </a:cxnLst>
              <a:rect l="l" t="t" r="r" b="b"/>
              <a:pathLst>
                <a:path w="105368" h="32589">
                  <a:moveTo>
                    <a:pt x="0" y="0"/>
                  </a:moveTo>
                  <a:lnTo>
                    <a:pt x="105368" y="0"/>
                  </a:lnTo>
                  <a:lnTo>
                    <a:pt x="105368" y="32590"/>
                  </a:lnTo>
                  <a:lnTo>
                    <a:pt x="0" y="32590"/>
                  </a:lnTo>
                  <a:close/>
                </a:path>
              </a:pathLst>
            </a:custGeom>
            <a:grpFill/>
            <a:ln w="0" cap="flat">
              <a:noFill/>
              <a:prstDash val="solid"/>
              <a:miter/>
            </a:ln>
          </p:spPr>
          <p:txBody>
            <a:bodyPr rtlCol="0" anchor="ctr"/>
            <a:lstStyle/>
            <a:p>
              <a:pPr rtl="0"/>
              <a:endParaRPr lang="en-US">
                <a:latin typeface="+mn-lt"/>
              </a:endParaRPr>
            </a:p>
          </p:txBody>
        </p:sp>
        <p:sp>
          <p:nvSpPr>
            <p:cNvPr id="397" name="Freeform: Shape 396">
              <a:extLst>
                <a:ext uri="{FF2B5EF4-FFF2-40B4-BE49-F238E27FC236}">
                  <a16:creationId xmlns:a16="http://schemas.microsoft.com/office/drawing/2014/main" id="{C8E00F7D-4F0A-1455-2576-D43E3841ACA5}"/>
                </a:ext>
              </a:extLst>
            </p:cNvPr>
            <p:cNvSpPr/>
            <p:nvPr/>
          </p:nvSpPr>
          <p:spPr>
            <a:xfrm>
              <a:off x="2030385" y="3302135"/>
              <a:ext cx="105368" cy="32589"/>
            </a:xfrm>
            <a:custGeom>
              <a:avLst/>
              <a:gdLst>
                <a:gd name="connsiteX0" fmla="*/ 0 w 105368"/>
                <a:gd name="connsiteY0" fmla="*/ 0 h 32589"/>
                <a:gd name="connsiteX1" fmla="*/ 105368 w 105368"/>
                <a:gd name="connsiteY1" fmla="*/ 0 h 32589"/>
                <a:gd name="connsiteX2" fmla="*/ 105368 w 105368"/>
                <a:gd name="connsiteY2" fmla="*/ 32590 h 32589"/>
                <a:gd name="connsiteX3" fmla="*/ 0 w 105368"/>
                <a:gd name="connsiteY3" fmla="*/ 32590 h 32589"/>
              </a:gdLst>
              <a:ahLst/>
              <a:cxnLst>
                <a:cxn ang="0">
                  <a:pos x="connsiteX0" y="connsiteY0"/>
                </a:cxn>
                <a:cxn ang="0">
                  <a:pos x="connsiteX1" y="connsiteY1"/>
                </a:cxn>
                <a:cxn ang="0">
                  <a:pos x="connsiteX2" y="connsiteY2"/>
                </a:cxn>
                <a:cxn ang="0">
                  <a:pos x="connsiteX3" y="connsiteY3"/>
                </a:cxn>
              </a:cxnLst>
              <a:rect l="l" t="t" r="r" b="b"/>
              <a:pathLst>
                <a:path w="105368" h="32589">
                  <a:moveTo>
                    <a:pt x="0" y="0"/>
                  </a:moveTo>
                  <a:lnTo>
                    <a:pt x="105368" y="0"/>
                  </a:lnTo>
                  <a:lnTo>
                    <a:pt x="105368" y="32590"/>
                  </a:lnTo>
                  <a:lnTo>
                    <a:pt x="0" y="32590"/>
                  </a:lnTo>
                  <a:close/>
                </a:path>
              </a:pathLst>
            </a:custGeom>
            <a:grpFill/>
            <a:ln w="0" cap="flat">
              <a:noFill/>
              <a:prstDash val="solid"/>
              <a:miter/>
            </a:ln>
          </p:spPr>
          <p:txBody>
            <a:bodyPr rtlCol="0" anchor="ctr"/>
            <a:lstStyle/>
            <a:p>
              <a:pPr rtl="0"/>
              <a:endParaRPr lang="en-US">
                <a:latin typeface="+mn-lt"/>
              </a:endParaRPr>
            </a:p>
          </p:txBody>
        </p:sp>
        <p:sp>
          <p:nvSpPr>
            <p:cNvPr id="398" name="Freeform: Shape 397">
              <a:extLst>
                <a:ext uri="{FF2B5EF4-FFF2-40B4-BE49-F238E27FC236}">
                  <a16:creationId xmlns:a16="http://schemas.microsoft.com/office/drawing/2014/main" id="{B4B454FC-E379-E7A6-C72B-F13DAE311338}"/>
                </a:ext>
              </a:extLst>
            </p:cNvPr>
            <p:cNvSpPr/>
            <p:nvPr/>
          </p:nvSpPr>
          <p:spPr>
            <a:xfrm>
              <a:off x="2177989" y="3302135"/>
              <a:ext cx="105368" cy="32589"/>
            </a:xfrm>
            <a:custGeom>
              <a:avLst/>
              <a:gdLst>
                <a:gd name="connsiteX0" fmla="*/ 0 w 105368"/>
                <a:gd name="connsiteY0" fmla="*/ 0 h 32589"/>
                <a:gd name="connsiteX1" fmla="*/ 105368 w 105368"/>
                <a:gd name="connsiteY1" fmla="*/ 0 h 32589"/>
                <a:gd name="connsiteX2" fmla="*/ 105368 w 105368"/>
                <a:gd name="connsiteY2" fmla="*/ 32590 h 32589"/>
                <a:gd name="connsiteX3" fmla="*/ 0 w 105368"/>
                <a:gd name="connsiteY3" fmla="*/ 32590 h 32589"/>
              </a:gdLst>
              <a:ahLst/>
              <a:cxnLst>
                <a:cxn ang="0">
                  <a:pos x="connsiteX0" y="connsiteY0"/>
                </a:cxn>
                <a:cxn ang="0">
                  <a:pos x="connsiteX1" y="connsiteY1"/>
                </a:cxn>
                <a:cxn ang="0">
                  <a:pos x="connsiteX2" y="connsiteY2"/>
                </a:cxn>
                <a:cxn ang="0">
                  <a:pos x="connsiteX3" y="connsiteY3"/>
                </a:cxn>
              </a:cxnLst>
              <a:rect l="l" t="t" r="r" b="b"/>
              <a:pathLst>
                <a:path w="105368" h="32589">
                  <a:moveTo>
                    <a:pt x="0" y="0"/>
                  </a:moveTo>
                  <a:lnTo>
                    <a:pt x="105368" y="0"/>
                  </a:lnTo>
                  <a:lnTo>
                    <a:pt x="105368" y="32590"/>
                  </a:lnTo>
                  <a:lnTo>
                    <a:pt x="0" y="32590"/>
                  </a:lnTo>
                  <a:close/>
                </a:path>
              </a:pathLst>
            </a:custGeom>
            <a:grpFill/>
            <a:ln w="0" cap="flat">
              <a:noFill/>
              <a:prstDash val="solid"/>
              <a:miter/>
            </a:ln>
          </p:spPr>
          <p:txBody>
            <a:bodyPr rtlCol="0" anchor="ctr"/>
            <a:lstStyle/>
            <a:p>
              <a:pPr rtl="0"/>
              <a:endParaRPr lang="en-US">
                <a:latin typeface="+mn-lt"/>
              </a:endParaRPr>
            </a:p>
          </p:txBody>
        </p:sp>
        <p:sp>
          <p:nvSpPr>
            <p:cNvPr id="399" name="Freeform: Shape 398">
              <a:extLst>
                <a:ext uri="{FF2B5EF4-FFF2-40B4-BE49-F238E27FC236}">
                  <a16:creationId xmlns:a16="http://schemas.microsoft.com/office/drawing/2014/main" id="{ECE4E7AE-113F-3D2F-1C95-07107A8EB5F3}"/>
                </a:ext>
              </a:extLst>
            </p:cNvPr>
            <p:cNvSpPr/>
            <p:nvPr/>
          </p:nvSpPr>
          <p:spPr>
            <a:xfrm>
              <a:off x="2325738" y="3302135"/>
              <a:ext cx="105368" cy="86808"/>
            </a:xfrm>
            <a:custGeom>
              <a:avLst/>
              <a:gdLst>
                <a:gd name="connsiteX0" fmla="*/ 0 w 105368"/>
                <a:gd name="connsiteY0" fmla="*/ 0 h 86808"/>
                <a:gd name="connsiteX1" fmla="*/ 105368 w 105368"/>
                <a:gd name="connsiteY1" fmla="*/ 0 h 86808"/>
                <a:gd name="connsiteX2" fmla="*/ 105368 w 105368"/>
                <a:gd name="connsiteY2" fmla="*/ 86808 h 86808"/>
                <a:gd name="connsiteX3" fmla="*/ 0 w 105368"/>
                <a:gd name="connsiteY3" fmla="*/ 86808 h 86808"/>
              </a:gdLst>
              <a:ahLst/>
              <a:cxnLst>
                <a:cxn ang="0">
                  <a:pos x="connsiteX0" y="connsiteY0"/>
                </a:cxn>
                <a:cxn ang="0">
                  <a:pos x="connsiteX1" y="connsiteY1"/>
                </a:cxn>
                <a:cxn ang="0">
                  <a:pos x="connsiteX2" y="connsiteY2"/>
                </a:cxn>
                <a:cxn ang="0">
                  <a:pos x="connsiteX3" y="connsiteY3"/>
                </a:cxn>
              </a:cxnLst>
              <a:rect l="l" t="t" r="r" b="b"/>
              <a:pathLst>
                <a:path w="105368" h="86808">
                  <a:moveTo>
                    <a:pt x="0" y="0"/>
                  </a:moveTo>
                  <a:lnTo>
                    <a:pt x="105368" y="0"/>
                  </a:lnTo>
                  <a:lnTo>
                    <a:pt x="105368" y="86808"/>
                  </a:lnTo>
                  <a:lnTo>
                    <a:pt x="0" y="86808"/>
                  </a:lnTo>
                  <a:close/>
                </a:path>
              </a:pathLst>
            </a:custGeom>
            <a:grpFill/>
            <a:ln w="0" cap="flat">
              <a:noFill/>
              <a:prstDash val="solid"/>
              <a:miter/>
            </a:ln>
          </p:spPr>
          <p:txBody>
            <a:bodyPr rtlCol="0" anchor="ctr"/>
            <a:lstStyle/>
            <a:p>
              <a:pPr rtl="0"/>
              <a:endParaRPr lang="en-US">
                <a:latin typeface="+mn-lt"/>
              </a:endParaRPr>
            </a:p>
          </p:txBody>
        </p:sp>
        <p:sp>
          <p:nvSpPr>
            <p:cNvPr id="400" name="Freeform: Shape 399">
              <a:extLst>
                <a:ext uri="{FF2B5EF4-FFF2-40B4-BE49-F238E27FC236}">
                  <a16:creationId xmlns:a16="http://schemas.microsoft.com/office/drawing/2014/main" id="{BA95585D-E3D4-6332-4E45-6E6A2F127B13}"/>
                </a:ext>
              </a:extLst>
            </p:cNvPr>
            <p:cNvSpPr/>
            <p:nvPr/>
          </p:nvSpPr>
          <p:spPr>
            <a:xfrm>
              <a:off x="2473342" y="3302135"/>
              <a:ext cx="105368" cy="127728"/>
            </a:xfrm>
            <a:custGeom>
              <a:avLst/>
              <a:gdLst>
                <a:gd name="connsiteX0" fmla="*/ 0 w 105368"/>
                <a:gd name="connsiteY0" fmla="*/ 0 h 127728"/>
                <a:gd name="connsiteX1" fmla="*/ 105368 w 105368"/>
                <a:gd name="connsiteY1" fmla="*/ 0 h 127728"/>
                <a:gd name="connsiteX2" fmla="*/ 105368 w 105368"/>
                <a:gd name="connsiteY2" fmla="*/ 127728 h 127728"/>
                <a:gd name="connsiteX3" fmla="*/ 0 w 105368"/>
                <a:gd name="connsiteY3" fmla="*/ 127728 h 127728"/>
              </a:gdLst>
              <a:ahLst/>
              <a:cxnLst>
                <a:cxn ang="0">
                  <a:pos x="connsiteX0" y="connsiteY0"/>
                </a:cxn>
                <a:cxn ang="0">
                  <a:pos x="connsiteX1" y="connsiteY1"/>
                </a:cxn>
                <a:cxn ang="0">
                  <a:pos x="connsiteX2" y="connsiteY2"/>
                </a:cxn>
                <a:cxn ang="0">
                  <a:pos x="connsiteX3" y="connsiteY3"/>
                </a:cxn>
              </a:cxnLst>
              <a:rect l="l" t="t" r="r" b="b"/>
              <a:pathLst>
                <a:path w="105368" h="127728">
                  <a:moveTo>
                    <a:pt x="0" y="0"/>
                  </a:moveTo>
                  <a:lnTo>
                    <a:pt x="105368" y="0"/>
                  </a:lnTo>
                  <a:lnTo>
                    <a:pt x="105368" y="127728"/>
                  </a:lnTo>
                  <a:lnTo>
                    <a:pt x="0" y="127728"/>
                  </a:lnTo>
                  <a:close/>
                </a:path>
              </a:pathLst>
            </a:custGeom>
            <a:grpFill/>
            <a:ln w="0" cap="flat">
              <a:noFill/>
              <a:prstDash val="solid"/>
              <a:miter/>
            </a:ln>
          </p:spPr>
          <p:txBody>
            <a:bodyPr rtlCol="0" anchor="ctr"/>
            <a:lstStyle/>
            <a:p>
              <a:pPr rtl="0"/>
              <a:endParaRPr lang="en-US">
                <a:latin typeface="+mn-lt"/>
              </a:endParaRPr>
            </a:p>
          </p:txBody>
        </p:sp>
        <p:sp>
          <p:nvSpPr>
            <p:cNvPr id="401" name="Freeform: Shape 400">
              <a:extLst>
                <a:ext uri="{FF2B5EF4-FFF2-40B4-BE49-F238E27FC236}">
                  <a16:creationId xmlns:a16="http://schemas.microsoft.com/office/drawing/2014/main" id="{E55E37A3-8617-3C86-7F58-BD5CBFDAE381}"/>
                </a:ext>
              </a:extLst>
            </p:cNvPr>
            <p:cNvSpPr/>
            <p:nvPr/>
          </p:nvSpPr>
          <p:spPr>
            <a:xfrm>
              <a:off x="2620945" y="3302135"/>
              <a:ext cx="105368" cy="137373"/>
            </a:xfrm>
            <a:custGeom>
              <a:avLst/>
              <a:gdLst>
                <a:gd name="connsiteX0" fmla="*/ 0 w 105368"/>
                <a:gd name="connsiteY0" fmla="*/ 0 h 137373"/>
                <a:gd name="connsiteX1" fmla="*/ 105368 w 105368"/>
                <a:gd name="connsiteY1" fmla="*/ 0 h 137373"/>
                <a:gd name="connsiteX2" fmla="*/ 105368 w 105368"/>
                <a:gd name="connsiteY2" fmla="*/ 137373 h 137373"/>
                <a:gd name="connsiteX3" fmla="*/ 0 w 105368"/>
                <a:gd name="connsiteY3" fmla="*/ 137373 h 137373"/>
              </a:gdLst>
              <a:ahLst/>
              <a:cxnLst>
                <a:cxn ang="0">
                  <a:pos x="connsiteX0" y="connsiteY0"/>
                </a:cxn>
                <a:cxn ang="0">
                  <a:pos x="connsiteX1" y="connsiteY1"/>
                </a:cxn>
                <a:cxn ang="0">
                  <a:pos x="connsiteX2" y="connsiteY2"/>
                </a:cxn>
                <a:cxn ang="0">
                  <a:pos x="connsiteX3" y="connsiteY3"/>
                </a:cxn>
              </a:cxnLst>
              <a:rect l="l" t="t" r="r" b="b"/>
              <a:pathLst>
                <a:path w="105368" h="137373">
                  <a:moveTo>
                    <a:pt x="0" y="0"/>
                  </a:moveTo>
                  <a:lnTo>
                    <a:pt x="105368" y="0"/>
                  </a:lnTo>
                  <a:lnTo>
                    <a:pt x="105368" y="137373"/>
                  </a:lnTo>
                  <a:lnTo>
                    <a:pt x="0" y="137373"/>
                  </a:lnTo>
                  <a:close/>
                </a:path>
              </a:pathLst>
            </a:custGeom>
            <a:grpFill/>
            <a:ln w="0" cap="flat">
              <a:noFill/>
              <a:prstDash val="solid"/>
              <a:miter/>
            </a:ln>
          </p:spPr>
          <p:txBody>
            <a:bodyPr rtlCol="0" anchor="ctr"/>
            <a:lstStyle/>
            <a:p>
              <a:pPr rtl="0"/>
              <a:endParaRPr lang="en-US">
                <a:latin typeface="+mn-lt"/>
              </a:endParaRPr>
            </a:p>
          </p:txBody>
        </p:sp>
        <p:sp>
          <p:nvSpPr>
            <p:cNvPr id="402" name="Freeform: Shape 401">
              <a:extLst>
                <a:ext uri="{FF2B5EF4-FFF2-40B4-BE49-F238E27FC236}">
                  <a16:creationId xmlns:a16="http://schemas.microsoft.com/office/drawing/2014/main" id="{A4F5E8B2-ACBE-B12F-30D2-97D6D6563309}"/>
                </a:ext>
              </a:extLst>
            </p:cNvPr>
            <p:cNvSpPr/>
            <p:nvPr/>
          </p:nvSpPr>
          <p:spPr>
            <a:xfrm>
              <a:off x="2768548" y="3302135"/>
              <a:ext cx="105368" cy="154179"/>
            </a:xfrm>
            <a:custGeom>
              <a:avLst/>
              <a:gdLst>
                <a:gd name="connsiteX0" fmla="*/ 0 w 105368"/>
                <a:gd name="connsiteY0" fmla="*/ 0 h 154179"/>
                <a:gd name="connsiteX1" fmla="*/ 105368 w 105368"/>
                <a:gd name="connsiteY1" fmla="*/ 0 h 154179"/>
                <a:gd name="connsiteX2" fmla="*/ 105368 w 105368"/>
                <a:gd name="connsiteY2" fmla="*/ 154180 h 154179"/>
                <a:gd name="connsiteX3" fmla="*/ 0 w 105368"/>
                <a:gd name="connsiteY3" fmla="*/ 154180 h 154179"/>
              </a:gdLst>
              <a:ahLst/>
              <a:cxnLst>
                <a:cxn ang="0">
                  <a:pos x="connsiteX0" y="connsiteY0"/>
                </a:cxn>
                <a:cxn ang="0">
                  <a:pos x="connsiteX1" y="connsiteY1"/>
                </a:cxn>
                <a:cxn ang="0">
                  <a:pos x="connsiteX2" y="connsiteY2"/>
                </a:cxn>
                <a:cxn ang="0">
                  <a:pos x="connsiteX3" y="connsiteY3"/>
                </a:cxn>
              </a:cxnLst>
              <a:rect l="l" t="t" r="r" b="b"/>
              <a:pathLst>
                <a:path w="105368" h="154179">
                  <a:moveTo>
                    <a:pt x="0" y="0"/>
                  </a:moveTo>
                  <a:lnTo>
                    <a:pt x="105368" y="0"/>
                  </a:lnTo>
                  <a:lnTo>
                    <a:pt x="105368" y="154180"/>
                  </a:lnTo>
                  <a:lnTo>
                    <a:pt x="0" y="154180"/>
                  </a:lnTo>
                  <a:close/>
                </a:path>
              </a:pathLst>
            </a:custGeom>
            <a:grpFill/>
            <a:ln w="0" cap="flat">
              <a:noFill/>
              <a:prstDash val="solid"/>
              <a:miter/>
            </a:ln>
          </p:spPr>
          <p:txBody>
            <a:bodyPr rtlCol="0" anchor="ctr"/>
            <a:lstStyle/>
            <a:p>
              <a:pPr rtl="0"/>
              <a:endParaRPr lang="en-US">
                <a:latin typeface="+mn-lt"/>
              </a:endParaRPr>
            </a:p>
          </p:txBody>
        </p:sp>
        <p:sp>
          <p:nvSpPr>
            <p:cNvPr id="403" name="Freeform: Shape 402">
              <a:extLst>
                <a:ext uri="{FF2B5EF4-FFF2-40B4-BE49-F238E27FC236}">
                  <a16:creationId xmlns:a16="http://schemas.microsoft.com/office/drawing/2014/main" id="{DFC13118-9F03-7FF2-E83E-75B80B0BFD3A}"/>
                </a:ext>
              </a:extLst>
            </p:cNvPr>
            <p:cNvSpPr/>
            <p:nvPr/>
          </p:nvSpPr>
          <p:spPr>
            <a:xfrm>
              <a:off x="2916152" y="3302135"/>
              <a:ext cx="105368" cy="158271"/>
            </a:xfrm>
            <a:custGeom>
              <a:avLst/>
              <a:gdLst>
                <a:gd name="connsiteX0" fmla="*/ 0 w 105368"/>
                <a:gd name="connsiteY0" fmla="*/ 0 h 158271"/>
                <a:gd name="connsiteX1" fmla="*/ 105368 w 105368"/>
                <a:gd name="connsiteY1" fmla="*/ 0 h 158271"/>
                <a:gd name="connsiteX2" fmla="*/ 105368 w 105368"/>
                <a:gd name="connsiteY2" fmla="*/ 158272 h 158271"/>
                <a:gd name="connsiteX3" fmla="*/ 0 w 105368"/>
                <a:gd name="connsiteY3" fmla="*/ 158272 h 158271"/>
              </a:gdLst>
              <a:ahLst/>
              <a:cxnLst>
                <a:cxn ang="0">
                  <a:pos x="connsiteX0" y="connsiteY0"/>
                </a:cxn>
                <a:cxn ang="0">
                  <a:pos x="connsiteX1" y="connsiteY1"/>
                </a:cxn>
                <a:cxn ang="0">
                  <a:pos x="connsiteX2" y="connsiteY2"/>
                </a:cxn>
                <a:cxn ang="0">
                  <a:pos x="connsiteX3" y="connsiteY3"/>
                </a:cxn>
              </a:cxnLst>
              <a:rect l="l" t="t" r="r" b="b"/>
              <a:pathLst>
                <a:path w="105368" h="158271">
                  <a:moveTo>
                    <a:pt x="0" y="0"/>
                  </a:moveTo>
                  <a:lnTo>
                    <a:pt x="105368" y="0"/>
                  </a:lnTo>
                  <a:lnTo>
                    <a:pt x="105368" y="158272"/>
                  </a:lnTo>
                  <a:lnTo>
                    <a:pt x="0" y="158272"/>
                  </a:lnTo>
                  <a:close/>
                </a:path>
              </a:pathLst>
            </a:custGeom>
            <a:grpFill/>
            <a:ln w="0" cap="flat">
              <a:noFill/>
              <a:prstDash val="solid"/>
              <a:miter/>
            </a:ln>
          </p:spPr>
          <p:txBody>
            <a:bodyPr rtlCol="0" anchor="ctr"/>
            <a:lstStyle/>
            <a:p>
              <a:pPr rtl="0"/>
              <a:endParaRPr lang="en-US">
                <a:latin typeface="+mn-lt"/>
              </a:endParaRPr>
            </a:p>
          </p:txBody>
        </p:sp>
        <p:sp>
          <p:nvSpPr>
            <p:cNvPr id="404" name="Freeform: Shape 403">
              <a:extLst>
                <a:ext uri="{FF2B5EF4-FFF2-40B4-BE49-F238E27FC236}">
                  <a16:creationId xmlns:a16="http://schemas.microsoft.com/office/drawing/2014/main" id="{9C21C139-E0DA-E03F-893E-D96FFAC76978}"/>
                </a:ext>
              </a:extLst>
            </p:cNvPr>
            <p:cNvSpPr/>
            <p:nvPr/>
          </p:nvSpPr>
          <p:spPr>
            <a:xfrm>
              <a:off x="3211505" y="3302135"/>
              <a:ext cx="105368" cy="174785"/>
            </a:xfrm>
            <a:custGeom>
              <a:avLst/>
              <a:gdLst>
                <a:gd name="connsiteX0" fmla="*/ 0 w 105368"/>
                <a:gd name="connsiteY0" fmla="*/ 0 h 174785"/>
                <a:gd name="connsiteX1" fmla="*/ 105368 w 105368"/>
                <a:gd name="connsiteY1" fmla="*/ 0 h 174785"/>
                <a:gd name="connsiteX2" fmla="*/ 105368 w 105368"/>
                <a:gd name="connsiteY2" fmla="*/ 174786 h 174785"/>
                <a:gd name="connsiteX3" fmla="*/ 0 w 105368"/>
                <a:gd name="connsiteY3" fmla="*/ 174786 h 174785"/>
              </a:gdLst>
              <a:ahLst/>
              <a:cxnLst>
                <a:cxn ang="0">
                  <a:pos x="connsiteX0" y="connsiteY0"/>
                </a:cxn>
                <a:cxn ang="0">
                  <a:pos x="connsiteX1" y="connsiteY1"/>
                </a:cxn>
                <a:cxn ang="0">
                  <a:pos x="connsiteX2" y="connsiteY2"/>
                </a:cxn>
                <a:cxn ang="0">
                  <a:pos x="connsiteX3" y="connsiteY3"/>
                </a:cxn>
              </a:cxnLst>
              <a:rect l="l" t="t" r="r" b="b"/>
              <a:pathLst>
                <a:path w="105368" h="174785">
                  <a:moveTo>
                    <a:pt x="0" y="0"/>
                  </a:moveTo>
                  <a:lnTo>
                    <a:pt x="105368" y="0"/>
                  </a:lnTo>
                  <a:lnTo>
                    <a:pt x="105368" y="174786"/>
                  </a:lnTo>
                  <a:lnTo>
                    <a:pt x="0" y="174786"/>
                  </a:lnTo>
                  <a:close/>
                </a:path>
              </a:pathLst>
            </a:custGeom>
            <a:grpFill/>
            <a:ln w="0" cap="flat">
              <a:noFill/>
              <a:prstDash val="solid"/>
              <a:miter/>
            </a:ln>
          </p:spPr>
          <p:txBody>
            <a:bodyPr rtlCol="0" anchor="ctr"/>
            <a:lstStyle/>
            <a:p>
              <a:pPr rtl="0"/>
              <a:endParaRPr lang="en-US">
                <a:latin typeface="+mn-lt"/>
              </a:endParaRPr>
            </a:p>
          </p:txBody>
        </p:sp>
        <p:sp>
          <p:nvSpPr>
            <p:cNvPr id="405" name="Freeform: Shape 404">
              <a:extLst>
                <a:ext uri="{FF2B5EF4-FFF2-40B4-BE49-F238E27FC236}">
                  <a16:creationId xmlns:a16="http://schemas.microsoft.com/office/drawing/2014/main" id="{53AFBD9B-A702-0E8B-7984-B59B467E4269}"/>
                </a:ext>
              </a:extLst>
            </p:cNvPr>
            <p:cNvSpPr/>
            <p:nvPr/>
          </p:nvSpPr>
          <p:spPr>
            <a:xfrm>
              <a:off x="3359108" y="3302135"/>
              <a:ext cx="105368" cy="200799"/>
            </a:xfrm>
            <a:custGeom>
              <a:avLst/>
              <a:gdLst>
                <a:gd name="connsiteX0" fmla="*/ 0 w 105368"/>
                <a:gd name="connsiteY0" fmla="*/ 0 h 200799"/>
                <a:gd name="connsiteX1" fmla="*/ 105368 w 105368"/>
                <a:gd name="connsiteY1" fmla="*/ 0 h 200799"/>
                <a:gd name="connsiteX2" fmla="*/ 105368 w 105368"/>
                <a:gd name="connsiteY2" fmla="*/ 200799 h 200799"/>
                <a:gd name="connsiteX3" fmla="*/ 0 w 105368"/>
                <a:gd name="connsiteY3" fmla="*/ 200799 h 200799"/>
              </a:gdLst>
              <a:ahLst/>
              <a:cxnLst>
                <a:cxn ang="0">
                  <a:pos x="connsiteX0" y="connsiteY0"/>
                </a:cxn>
                <a:cxn ang="0">
                  <a:pos x="connsiteX1" y="connsiteY1"/>
                </a:cxn>
                <a:cxn ang="0">
                  <a:pos x="connsiteX2" y="connsiteY2"/>
                </a:cxn>
                <a:cxn ang="0">
                  <a:pos x="connsiteX3" y="connsiteY3"/>
                </a:cxn>
              </a:cxnLst>
              <a:rect l="l" t="t" r="r" b="b"/>
              <a:pathLst>
                <a:path w="105368" h="200799">
                  <a:moveTo>
                    <a:pt x="0" y="0"/>
                  </a:moveTo>
                  <a:lnTo>
                    <a:pt x="105368" y="0"/>
                  </a:lnTo>
                  <a:lnTo>
                    <a:pt x="105368" y="200799"/>
                  </a:lnTo>
                  <a:lnTo>
                    <a:pt x="0" y="200799"/>
                  </a:lnTo>
                  <a:close/>
                </a:path>
              </a:pathLst>
            </a:custGeom>
            <a:grpFill/>
            <a:ln w="0" cap="flat">
              <a:noFill/>
              <a:prstDash val="solid"/>
              <a:miter/>
            </a:ln>
          </p:spPr>
          <p:txBody>
            <a:bodyPr rtlCol="0" anchor="ctr"/>
            <a:lstStyle/>
            <a:p>
              <a:pPr rtl="0"/>
              <a:endParaRPr lang="en-US" dirty="0">
                <a:latin typeface="+mn-lt"/>
              </a:endParaRPr>
            </a:p>
          </p:txBody>
        </p:sp>
      </p:grpSp>
      <p:grpSp>
        <p:nvGrpSpPr>
          <p:cNvPr id="406" name="Graphic 323">
            <a:extLst>
              <a:ext uri="{FF2B5EF4-FFF2-40B4-BE49-F238E27FC236}">
                <a16:creationId xmlns:a16="http://schemas.microsoft.com/office/drawing/2014/main" id="{18427A8B-1726-4B51-53ED-B5310850DDD2}"/>
              </a:ext>
            </a:extLst>
          </p:cNvPr>
          <p:cNvGrpSpPr/>
          <p:nvPr/>
        </p:nvGrpSpPr>
        <p:grpSpPr>
          <a:xfrm>
            <a:off x="3621011" y="3239075"/>
            <a:ext cx="1729297" cy="572438"/>
            <a:chOff x="3506711" y="3302135"/>
            <a:chExt cx="1729297" cy="572438"/>
          </a:xfrm>
          <a:solidFill>
            <a:srgbClr val="E73E16"/>
          </a:solidFill>
        </p:grpSpPr>
        <p:sp>
          <p:nvSpPr>
            <p:cNvPr id="407" name="Freeform: Shape 406">
              <a:extLst>
                <a:ext uri="{FF2B5EF4-FFF2-40B4-BE49-F238E27FC236}">
                  <a16:creationId xmlns:a16="http://schemas.microsoft.com/office/drawing/2014/main" id="{B3E3E0B3-AE90-A8CF-D40B-64159AEFA71A}"/>
                </a:ext>
              </a:extLst>
            </p:cNvPr>
            <p:cNvSpPr/>
            <p:nvPr/>
          </p:nvSpPr>
          <p:spPr>
            <a:xfrm>
              <a:off x="3506711" y="3302135"/>
              <a:ext cx="105368" cy="231634"/>
            </a:xfrm>
            <a:custGeom>
              <a:avLst/>
              <a:gdLst>
                <a:gd name="connsiteX0" fmla="*/ 0 w 105368"/>
                <a:gd name="connsiteY0" fmla="*/ 0 h 231634"/>
                <a:gd name="connsiteX1" fmla="*/ 105369 w 105368"/>
                <a:gd name="connsiteY1" fmla="*/ 0 h 231634"/>
                <a:gd name="connsiteX2" fmla="*/ 105369 w 105368"/>
                <a:gd name="connsiteY2" fmla="*/ 231635 h 231634"/>
                <a:gd name="connsiteX3" fmla="*/ 0 w 105368"/>
                <a:gd name="connsiteY3" fmla="*/ 231635 h 231634"/>
              </a:gdLst>
              <a:ahLst/>
              <a:cxnLst>
                <a:cxn ang="0">
                  <a:pos x="connsiteX0" y="connsiteY0"/>
                </a:cxn>
                <a:cxn ang="0">
                  <a:pos x="connsiteX1" y="connsiteY1"/>
                </a:cxn>
                <a:cxn ang="0">
                  <a:pos x="connsiteX2" y="connsiteY2"/>
                </a:cxn>
                <a:cxn ang="0">
                  <a:pos x="connsiteX3" y="connsiteY3"/>
                </a:cxn>
              </a:cxnLst>
              <a:rect l="l" t="t" r="r" b="b"/>
              <a:pathLst>
                <a:path w="105368" h="231634">
                  <a:moveTo>
                    <a:pt x="0" y="0"/>
                  </a:moveTo>
                  <a:lnTo>
                    <a:pt x="105369" y="0"/>
                  </a:lnTo>
                  <a:lnTo>
                    <a:pt x="105369" y="231635"/>
                  </a:lnTo>
                  <a:lnTo>
                    <a:pt x="0" y="231635"/>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08" name="Freeform: Shape 407">
              <a:extLst>
                <a:ext uri="{FF2B5EF4-FFF2-40B4-BE49-F238E27FC236}">
                  <a16:creationId xmlns:a16="http://schemas.microsoft.com/office/drawing/2014/main" id="{66A9ED97-91D0-C888-B282-7CDECB9C4281}"/>
                </a:ext>
              </a:extLst>
            </p:cNvPr>
            <p:cNvSpPr/>
            <p:nvPr/>
          </p:nvSpPr>
          <p:spPr>
            <a:xfrm>
              <a:off x="3654315" y="3302135"/>
              <a:ext cx="105368" cy="236603"/>
            </a:xfrm>
            <a:custGeom>
              <a:avLst/>
              <a:gdLst>
                <a:gd name="connsiteX0" fmla="*/ 0 w 105368"/>
                <a:gd name="connsiteY0" fmla="*/ 0 h 236603"/>
                <a:gd name="connsiteX1" fmla="*/ 105368 w 105368"/>
                <a:gd name="connsiteY1" fmla="*/ 0 h 236603"/>
                <a:gd name="connsiteX2" fmla="*/ 105368 w 105368"/>
                <a:gd name="connsiteY2" fmla="*/ 236604 h 236603"/>
                <a:gd name="connsiteX3" fmla="*/ 0 w 105368"/>
                <a:gd name="connsiteY3" fmla="*/ 236604 h 236603"/>
              </a:gdLst>
              <a:ahLst/>
              <a:cxnLst>
                <a:cxn ang="0">
                  <a:pos x="connsiteX0" y="connsiteY0"/>
                </a:cxn>
                <a:cxn ang="0">
                  <a:pos x="connsiteX1" y="connsiteY1"/>
                </a:cxn>
                <a:cxn ang="0">
                  <a:pos x="connsiteX2" y="connsiteY2"/>
                </a:cxn>
                <a:cxn ang="0">
                  <a:pos x="connsiteX3" y="connsiteY3"/>
                </a:cxn>
              </a:cxnLst>
              <a:rect l="l" t="t" r="r" b="b"/>
              <a:pathLst>
                <a:path w="105368" h="236603">
                  <a:moveTo>
                    <a:pt x="0" y="0"/>
                  </a:moveTo>
                  <a:lnTo>
                    <a:pt x="105368" y="0"/>
                  </a:lnTo>
                  <a:lnTo>
                    <a:pt x="105368" y="236604"/>
                  </a:lnTo>
                  <a:lnTo>
                    <a:pt x="0" y="2366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09" name="Freeform: Shape 408">
              <a:extLst>
                <a:ext uri="{FF2B5EF4-FFF2-40B4-BE49-F238E27FC236}">
                  <a16:creationId xmlns:a16="http://schemas.microsoft.com/office/drawing/2014/main" id="{C32FFC58-5663-5A98-41C1-E47E3EB16D63}"/>
                </a:ext>
              </a:extLst>
            </p:cNvPr>
            <p:cNvSpPr/>
            <p:nvPr/>
          </p:nvSpPr>
          <p:spPr>
            <a:xfrm>
              <a:off x="3802064" y="3302135"/>
              <a:ext cx="105368" cy="236603"/>
            </a:xfrm>
            <a:custGeom>
              <a:avLst/>
              <a:gdLst>
                <a:gd name="connsiteX0" fmla="*/ 0 w 105368"/>
                <a:gd name="connsiteY0" fmla="*/ 0 h 236603"/>
                <a:gd name="connsiteX1" fmla="*/ 105368 w 105368"/>
                <a:gd name="connsiteY1" fmla="*/ 0 h 236603"/>
                <a:gd name="connsiteX2" fmla="*/ 105368 w 105368"/>
                <a:gd name="connsiteY2" fmla="*/ 236604 h 236603"/>
                <a:gd name="connsiteX3" fmla="*/ 0 w 105368"/>
                <a:gd name="connsiteY3" fmla="*/ 236604 h 236603"/>
              </a:gdLst>
              <a:ahLst/>
              <a:cxnLst>
                <a:cxn ang="0">
                  <a:pos x="connsiteX0" y="connsiteY0"/>
                </a:cxn>
                <a:cxn ang="0">
                  <a:pos x="connsiteX1" y="connsiteY1"/>
                </a:cxn>
                <a:cxn ang="0">
                  <a:pos x="connsiteX2" y="connsiteY2"/>
                </a:cxn>
                <a:cxn ang="0">
                  <a:pos x="connsiteX3" y="connsiteY3"/>
                </a:cxn>
              </a:cxnLst>
              <a:rect l="l" t="t" r="r" b="b"/>
              <a:pathLst>
                <a:path w="105368" h="236603">
                  <a:moveTo>
                    <a:pt x="0" y="0"/>
                  </a:moveTo>
                  <a:lnTo>
                    <a:pt x="105368" y="0"/>
                  </a:lnTo>
                  <a:lnTo>
                    <a:pt x="105368" y="236604"/>
                  </a:lnTo>
                  <a:lnTo>
                    <a:pt x="0" y="2366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0" name="Freeform: Shape 409">
              <a:extLst>
                <a:ext uri="{FF2B5EF4-FFF2-40B4-BE49-F238E27FC236}">
                  <a16:creationId xmlns:a16="http://schemas.microsoft.com/office/drawing/2014/main" id="{5FDECF29-D66F-8B84-C541-2190F691D2E4}"/>
                </a:ext>
              </a:extLst>
            </p:cNvPr>
            <p:cNvSpPr/>
            <p:nvPr/>
          </p:nvSpPr>
          <p:spPr>
            <a:xfrm>
              <a:off x="3949667" y="3302135"/>
              <a:ext cx="105368" cy="290091"/>
            </a:xfrm>
            <a:custGeom>
              <a:avLst/>
              <a:gdLst>
                <a:gd name="connsiteX0" fmla="*/ 0 w 105368"/>
                <a:gd name="connsiteY0" fmla="*/ 0 h 290091"/>
                <a:gd name="connsiteX1" fmla="*/ 105368 w 105368"/>
                <a:gd name="connsiteY1" fmla="*/ 0 h 290091"/>
                <a:gd name="connsiteX2" fmla="*/ 105368 w 105368"/>
                <a:gd name="connsiteY2" fmla="*/ 290092 h 290091"/>
                <a:gd name="connsiteX3" fmla="*/ 0 w 105368"/>
                <a:gd name="connsiteY3" fmla="*/ 290092 h 290091"/>
              </a:gdLst>
              <a:ahLst/>
              <a:cxnLst>
                <a:cxn ang="0">
                  <a:pos x="connsiteX0" y="connsiteY0"/>
                </a:cxn>
                <a:cxn ang="0">
                  <a:pos x="connsiteX1" y="connsiteY1"/>
                </a:cxn>
                <a:cxn ang="0">
                  <a:pos x="connsiteX2" y="connsiteY2"/>
                </a:cxn>
                <a:cxn ang="0">
                  <a:pos x="connsiteX3" y="connsiteY3"/>
                </a:cxn>
              </a:cxnLst>
              <a:rect l="l" t="t" r="r" b="b"/>
              <a:pathLst>
                <a:path w="105368" h="290091">
                  <a:moveTo>
                    <a:pt x="0" y="0"/>
                  </a:moveTo>
                  <a:lnTo>
                    <a:pt x="105368" y="0"/>
                  </a:lnTo>
                  <a:lnTo>
                    <a:pt x="105368" y="290092"/>
                  </a:lnTo>
                  <a:lnTo>
                    <a:pt x="0" y="29009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1" name="Freeform: Shape 410">
              <a:extLst>
                <a:ext uri="{FF2B5EF4-FFF2-40B4-BE49-F238E27FC236}">
                  <a16:creationId xmlns:a16="http://schemas.microsoft.com/office/drawing/2014/main" id="{E63EDDE7-82B5-FFC1-A273-1BCCA4F662A9}"/>
                </a:ext>
              </a:extLst>
            </p:cNvPr>
            <p:cNvSpPr/>
            <p:nvPr/>
          </p:nvSpPr>
          <p:spPr>
            <a:xfrm>
              <a:off x="4097271" y="3302135"/>
              <a:ext cx="105368" cy="308213"/>
            </a:xfrm>
            <a:custGeom>
              <a:avLst/>
              <a:gdLst>
                <a:gd name="connsiteX0" fmla="*/ 0 w 105368"/>
                <a:gd name="connsiteY0" fmla="*/ 0 h 308213"/>
                <a:gd name="connsiteX1" fmla="*/ 105368 w 105368"/>
                <a:gd name="connsiteY1" fmla="*/ 0 h 308213"/>
                <a:gd name="connsiteX2" fmla="*/ 105368 w 105368"/>
                <a:gd name="connsiteY2" fmla="*/ 308213 h 308213"/>
                <a:gd name="connsiteX3" fmla="*/ 0 w 105368"/>
                <a:gd name="connsiteY3" fmla="*/ 308213 h 308213"/>
              </a:gdLst>
              <a:ahLst/>
              <a:cxnLst>
                <a:cxn ang="0">
                  <a:pos x="connsiteX0" y="connsiteY0"/>
                </a:cxn>
                <a:cxn ang="0">
                  <a:pos x="connsiteX1" y="connsiteY1"/>
                </a:cxn>
                <a:cxn ang="0">
                  <a:pos x="connsiteX2" y="connsiteY2"/>
                </a:cxn>
                <a:cxn ang="0">
                  <a:pos x="connsiteX3" y="connsiteY3"/>
                </a:cxn>
              </a:cxnLst>
              <a:rect l="l" t="t" r="r" b="b"/>
              <a:pathLst>
                <a:path w="105368" h="308213">
                  <a:moveTo>
                    <a:pt x="0" y="0"/>
                  </a:moveTo>
                  <a:lnTo>
                    <a:pt x="105368" y="0"/>
                  </a:lnTo>
                  <a:lnTo>
                    <a:pt x="105368" y="308213"/>
                  </a:lnTo>
                  <a:lnTo>
                    <a:pt x="0" y="30821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2" name="Freeform: Shape 411">
              <a:extLst>
                <a:ext uri="{FF2B5EF4-FFF2-40B4-BE49-F238E27FC236}">
                  <a16:creationId xmlns:a16="http://schemas.microsoft.com/office/drawing/2014/main" id="{B7B9C21C-1B76-0A41-02F1-93B2A48D7A06}"/>
                </a:ext>
              </a:extLst>
            </p:cNvPr>
            <p:cNvSpPr/>
            <p:nvPr/>
          </p:nvSpPr>
          <p:spPr>
            <a:xfrm>
              <a:off x="4244874" y="3302135"/>
              <a:ext cx="105368" cy="308213"/>
            </a:xfrm>
            <a:custGeom>
              <a:avLst/>
              <a:gdLst>
                <a:gd name="connsiteX0" fmla="*/ 0 w 105368"/>
                <a:gd name="connsiteY0" fmla="*/ 0 h 308213"/>
                <a:gd name="connsiteX1" fmla="*/ 105368 w 105368"/>
                <a:gd name="connsiteY1" fmla="*/ 0 h 308213"/>
                <a:gd name="connsiteX2" fmla="*/ 105368 w 105368"/>
                <a:gd name="connsiteY2" fmla="*/ 308213 h 308213"/>
                <a:gd name="connsiteX3" fmla="*/ 0 w 105368"/>
                <a:gd name="connsiteY3" fmla="*/ 308213 h 308213"/>
              </a:gdLst>
              <a:ahLst/>
              <a:cxnLst>
                <a:cxn ang="0">
                  <a:pos x="connsiteX0" y="connsiteY0"/>
                </a:cxn>
                <a:cxn ang="0">
                  <a:pos x="connsiteX1" y="connsiteY1"/>
                </a:cxn>
                <a:cxn ang="0">
                  <a:pos x="connsiteX2" y="connsiteY2"/>
                </a:cxn>
                <a:cxn ang="0">
                  <a:pos x="connsiteX3" y="connsiteY3"/>
                </a:cxn>
              </a:cxnLst>
              <a:rect l="l" t="t" r="r" b="b"/>
              <a:pathLst>
                <a:path w="105368" h="308213">
                  <a:moveTo>
                    <a:pt x="0" y="0"/>
                  </a:moveTo>
                  <a:lnTo>
                    <a:pt x="105368" y="0"/>
                  </a:lnTo>
                  <a:lnTo>
                    <a:pt x="105368" y="308213"/>
                  </a:lnTo>
                  <a:lnTo>
                    <a:pt x="0" y="30821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3" name="Freeform: Shape 412">
              <a:extLst>
                <a:ext uri="{FF2B5EF4-FFF2-40B4-BE49-F238E27FC236}">
                  <a16:creationId xmlns:a16="http://schemas.microsoft.com/office/drawing/2014/main" id="{16D3C12B-7825-6297-3887-A538903755B1}"/>
                </a:ext>
              </a:extLst>
            </p:cNvPr>
            <p:cNvSpPr/>
            <p:nvPr/>
          </p:nvSpPr>
          <p:spPr>
            <a:xfrm>
              <a:off x="4392478" y="3302135"/>
              <a:ext cx="105368" cy="329257"/>
            </a:xfrm>
            <a:custGeom>
              <a:avLst/>
              <a:gdLst>
                <a:gd name="connsiteX0" fmla="*/ 0 w 105368"/>
                <a:gd name="connsiteY0" fmla="*/ 0 h 329257"/>
                <a:gd name="connsiteX1" fmla="*/ 105369 w 105368"/>
                <a:gd name="connsiteY1" fmla="*/ 0 h 329257"/>
                <a:gd name="connsiteX2" fmla="*/ 105369 w 105368"/>
                <a:gd name="connsiteY2" fmla="*/ 329258 h 329257"/>
                <a:gd name="connsiteX3" fmla="*/ 0 w 105368"/>
                <a:gd name="connsiteY3" fmla="*/ 329258 h 329257"/>
              </a:gdLst>
              <a:ahLst/>
              <a:cxnLst>
                <a:cxn ang="0">
                  <a:pos x="connsiteX0" y="connsiteY0"/>
                </a:cxn>
                <a:cxn ang="0">
                  <a:pos x="connsiteX1" y="connsiteY1"/>
                </a:cxn>
                <a:cxn ang="0">
                  <a:pos x="connsiteX2" y="connsiteY2"/>
                </a:cxn>
                <a:cxn ang="0">
                  <a:pos x="connsiteX3" y="connsiteY3"/>
                </a:cxn>
              </a:cxnLst>
              <a:rect l="l" t="t" r="r" b="b"/>
              <a:pathLst>
                <a:path w="105368" h="329257">
                  <a:moveTo>
                    <a:pt x="0" y="0"/>
                  </a:moveTo>
                  <a:lnTo>
                    <a:pt x="105369" y="0"/>
                  </a:lnTo>
                  <a:lnTo>
                    <a:pt x="105369" y="329258"/>
                  </a:lnTo>
                  <a:lnTo>
                    <a:pt x="0" y="32925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4" name="Freeform: Shape 413">
              <a:extLst>
                <a:ext uri="{FF2B5EF4-FFF2-40B4-BE49-F238E27FC236}">
                  <a16:creationId xmlns:a16="http://schemas.microsoft.com/office/drawing/2014/main" id="{CB18AC0D-BAA4-A3F4-4564-939AAAA90432}"/>
                </a:ext>
              </a:extLst>
            </p:cNvPr>
            <p:cNvSpPr/>
            <p:nvPr/>
          </p:nvSpPr>
          <p:spPr>
            <a:xfrm>
              <a:off x="4540227" y="3302135"/>
              <a:ext cx="105368" cy="336711"/>
            </a:xfrm>
            <a:custGeom>
              <a:avLst/>
              <a:gdLst>
                <a:gd name="connsiteX0" fmla="*/ 0 w 105368"/>
                <a:gd name="connsiteY0" fmla="*/ 0 h 336711"/>
                <a:gd name="connsiteX1" fmla="*/ 105369 w 105368"/>
                <a:gd name="connsiteY1" fmla="*/ 0 h 336711"/>
                <a:gd name="connsiteX2" fmla="*/ 105369 w 105368"/>
                <a:gd name="connsiteY2" fmla="*/ 336711 h 336711"/>
                <a:gd name="connsiteX3" fmla="*/ 0 w 105368"/>
                <a:gd name="connsiteY3" fmla="*/ 336711 h 336711"/>
              </a:gdLst>
              <a:ahLst/>
              <a:cxnLst>
                <a:cxn ang="0">
                  <a:pos x="connsiteX0" y="connsiteY0"/>
                </a:cxn>
                <a:cxn ang="0">
                  <a:pos x="connsiteX1" y="connsiteY1"/>
                </a:cxn>
                <a:cxn ang="0">
                  <a:pos x="connsiteX2" y="connsiteY2"/>
                </a:cxn>
                <a:cxn ang="0">
                  <a:pos x="connsiteX3" y="connsiteY3"/>
                </a:cxn>
              </a:cxnLst>
              <a:rect l="l" t="t" r="r" b="b"/>
              <a:pathLst>
                <a:path w="105368" h="336711">
                  <a:moveTo>
                    <a:pt x="0" y="0"/>
                  </a:moveTo>
                  <a:lnTo>
                    <a:pt x="105369" y="0"/>
                  </a:lnTo>
                  <a:lnTo>
                    <a:pt x="105369" y="336711"/>
                  </a:lnTo>
                  <a:lnTo>
                    <a:pt x="0" y="33671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5" name="Freeform: Shape 414">
              <a:extLst>
                <a:ext uri="{FF2B5EF4-FFF2-40B4-BE49-F238E27FC236}">
                  <a16:creationId xmlns:a16="http://schemas.microsoft.com/office/drawing/2014/main" id="{1667FBAD-D3B9-4A0D-9E00-58F62329ED0F}"/>
                </a:ext>
              </a:extLst>
            </p:cNvPr>
            <p:cNvSpPr/>
            <p:nvPr/>
          </p:nvSpPr>
          <p:spPr>
            <a:xfrm>
              <a:off x="4687830" y="3302135"/>
              <a:ext cx="105368" cy="395167"/>
            </a:xfrm>
            <a:custGeom>
              <a:avLst/>
              <a:gdLst>
                <a:gd name="connsiteX0" fmla="*/ 0 w 105368"/>
                <a:gd name="connsiteY0" fmla="*/ 0 h 395167"/>
                <a:gd name="connsiteX1" fmla="*/ 105368 w 105368"/>
                <a:gd name="connsiteY1" fmla="*/ 0 h 395167"/>
                <a:gd name="connsiteX2" fmla="*/ 105368 w 105368"/>
                <a:gd name="connsiteY2" fmla="*/ 395168 h 395167"/>
                <a:gd name="connsiteX3" fmla="*/ 0 w 105368"/>
                <a:gd name="connsiteY3" fmla="*/ 395168 h 395167"/>
              </a:gdLst>
              <a:ahLst/>
              <a:cxnLst>
                <a:cxn ang="0">
                  <a:pos x="connsiteX0" y="connsiteY0"/>
                </a:cxn>
                <a:cxn ang="0">
                  <a:pos x="connsiteX1" y="connsiteY1"/>
                </a:cxn>
                <a:cxn ang="0">
                  <a:pos x="connsiteX2" y="connsiteY2"/>
                </a:cxn>
                <a:cxn ang="0">
                  <a:pos x="connsiteX3" y="connsiteY3"/>
                </a:cxn>
              </a:cxnLst>
              <a:rect l="l" t="t" r="r" b="b"/>
              <a:pathLst>
                <a:path w="105368" h="395167">
                  <a:moveTo>
                    <a:pt x="0" y="0"/>
                  </a:moveTo>
                  <a:lnTo>
                    <a:pt x="105368" y="0"/>
                  </a:lnTo>
                  <a:lnTo>
                    <a:pt x="105368" y="395168"/>
                  </a:lnTo>
                  <a:lnTo>
                    <a:pt x="0" y="39516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6" name="Freeform: Shape 415">
              <a:extLst>
                <a:ext uri="{FF2B5EF4-FFF2-40B4-BE49-F238E27FC236}">
                  <a16:creationId xmlns:a16="http://schemas.microsoft.com/office/drawing/2014/main" id="{798B01E6-D58B-9A4B-AFFC-62C3C5C05D34}"/>
                </a:ext>
              </a:extLst>
            </p:cNvPr>
            <p:cNvSpPr/>
            <p:nvPr/>
          </p:nvSpPr>
          <p:spPr>
            <a:xfrm>
              <a:off x="4835434" y="3302135"/>
              <a:ext cx="105368" cy="468531"/>
            </a:xfrm>
            <a:custGeom>
              <a:avLst/>
              <a:gdLst>
                <a:gd name="connsiteX0" fmla="*/ 0 w 105368"/>
                <a:gd name="connsiteY0" fmla="*/ 0 h 468531"/>
                <a:gd name="connsiteX1" fmla="*/ 105368 w 105368"/>
                <a:gd name="connsiteY1" fmla="*/ 0 h 468531"/>
                <a:gd name="connsiteX2" fmla="*/ 105368 w 105368"/>
                <a:gd name="connsiteY2" fmla="*/ 468531 h 468531"/>
                <a:gd name="connsiteX3" fmla="*/ 0 w 105368"/>
                <a:gd name="connsiteY3" fmla="*/ 468531 h 468531"/>
              </a:gdLst>
              <a:ahLst/>
              <a:cxnLst>
                <a:cxn ang="0">
                  <a:pos x="connsiteX0" y="connsiteY0"/>
                </a:cxn>
                <a:cxn ang="0">
                  <a:pos x="connsiteX1" y="connsiteY1"/>
                </a:cxn>
                <a:cxn ang="0">
                  <a:pos x="connsiteX2" y="connsiteY2"/>
                </a:cxn>
                <a:cxn ang="0">
                  <a:pos x="connsiteX3" y="connsiteY3"/>
                </a:cxn>
              </a:cxnLst>
              <a:rect l="l" t="t" r="r" b="b"/>
              <a:pathLst>
                <a:path w="105368" h="468531">
                  <a:moveTo>
                    <a:pt x="0" y="0"/>
                  </a:moveTo>
                  <a:lnTo>
                    <a:pt x="105368" y="0"/>
                  </a:lnTo>
                  <a:lnTo>
                    <a:pt x="105368" y="468531"/>
                  </a:lnTo>
                  <a:lnTo>
                    <a:pt x="0" y="46853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7" name="Freeform: Shape 416">
              <a:extLst>
                <a:ext uri="{FF2B5EF4-FFF2-40B4-BE49-F238E27FC236}">
                  <a16:creationId xmlns:a16="http://schemas.microsoft.com/office/drawing/2014/main" id="{E63E49AA-D8DF-8160-355C-64981F15A8E0}"/>
                </a:ext>
              </a:extLst>
            </p:cNvPr>
            <p:cNvSpPr/>
            <p:nvPr/>
          </p:nvSpPr>
          <p:spPr>
            <a:xfrm>
              <a:off x="4983037" y="3302135"/>
              <a:ext cx="105368" cy="512081"/>
            </a:xfrm>
            <a:custGeom>
              <a:avLst/>
              <a:gdLst>
                <a:gd name="connsiteX0" fmla="*/ 0 w 105368"/>
                <a:gd name="connsiteY0" fmla="*/ 0 h 512081"/>
                <a:gd name="connsiteX1" fmla="*/ 105368 w 105368"/>
                <a:gd name="connsiteY1" fmla="*/ 0 h 512081"/>
                <a:gd name="connsiteX2" fmla="*/ 105368 w 105368"/>
                <a:gd name="connsiteY2" fmla="*/ 512081 h 512081"/>
                <a:gd name="connsiteX3" fmla="*/ 0 w 105368"/>
                <a:gd name="connsiteY3" fmla="*/ 512081 h 512081"/>
              </a:gdLst>
              <a:ahLst/>
              <a:cxnLst>
                <a:cxn ang="0">
                  <a:pos x="connsiteX0" y="connsiteY0"/>
                </a:cxn>
                <a:cxn ang="0">
                  <a:pos x="connsiteX1" y="connsiteY1"/>
                </a:cxn>
                <a:cxn ang="0">
                  <a:pos x="connsiteX2" y="connsiteY2"/>
                </a:cxn>
                <a:cxn ang="0">
                  <a:pos x="connsiteX3" y="connsiteY3"/>
                </a:cxn>
              </a:cxnLst>
              <a:rect l="l" t="t" r="r" b="b"/>
              <a:pathLst>
                <a:path w="105368" h="512081">
                  <a:moveTo>
                    <a:pt x="0" y="0"/>
                  </a:moveTo>
                  <a:lnTo>
                    <a:pt x="105368" y="0"/>
                  </a:lnTo>
                  <a:lnTo>
                    <a:pt x="105368" y="512081"/>
                  </a:lnTo>
                  <a:lnTo>
                    <a:pt x="0" y="51208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8" name="Freeform: Shape 417">
              <a:extLst>
                <a:ext uri="{FF2B5EF4-FFF2-40B4-BE49-F238E27FC236}">
                  <a16:creationId xmlns:a16="http://schemas.microsoft.com/office/drawing/2014/main" id="{87E47BE5-86E7-D216-55C1-931968226A0E}"/>
                </a:ext>
              </a:extLst>
            </p:cNvPr>
            <p:cNvSpPr/>
            <p:nvPr/>
          </p:nvSpPr>
          <p:spPr>
            <a:xfrm>
              <a:off x="5130640" y="3302135"/>
              <a:ext cx="105368" cy="572438"/>
            </a:xfrm>
            <a:custGeom>
              <a:avLst/>
              <a:gdLst>
                <a:gd name="connsiteX0" fmla="*/ 0 w 105368"/>
                <a:gd name="connsiteY0" fmla="*/ 0 h 572438"/>
                <a:gd name="connsiteX1" fmla="*/ 105368 w 105368"/>
                <a:gd name="connsiteY1" fmla="*/ 0 h 572438"/>
                <a:gd name="connsiteX2" fmla="*/ 105368 w 105368"/>
                <a:gd name="connsiteY2" fmla="*/ 572438 h 572438"/>
                <a:gd name="connsiteX3" fmla="*/ 0 w 105368"/>
                <a:gd name="connsiteY3" fmla="*/ 572438 h 572438"/>
              </a:gdLst>
              <a:ahLst/>
              <a:cxnLst>
                <a:cxn ang="0">
                  <a:pos x="connsiteX0" y="connsiteY0"/>
                </a:cxn>
                <a:cxn ang="0">
                  <a:pos x="connsiteX1" y="connsiteY1"/>
                </a:cxn>
                <a:cxn ang="0">
                  <a:pos x="connsiteX2" y="connsiteY2"/>
                </a:cxn>
                <a:cxn ang="0">
                  <a:pos x="connsiteX3" y="connsiteY3"/>
                </a:cxn>
              </a:cxnLst>
              <a:rect l="l" t="t" r="r" b="b"/>
              <a:pathLst>
                <a:path w="105368" h="572438">
                  <a:moveTo>
                    <a:pt x="0" y="0"/>
                  </a:moveTo>
                  <a:lnTo>
                    <a:pt x="105368" y="0"/>
                  </a:lnTo>
                  <a:lnTo>
                    <a:pt x="105368" y="572438"/>
                  </a:lnTo>
                  <a:lnTo>
                    <a:pt x="0" y="572438"/>
                  </a:lnTo>
                  <a:close/>
                </a:path>
              </a:pathLst>
            </a:custGeom>
            <a:solidFill>
              <a:srgbClr val="E73E16"/>
            </a:solidFill>
            <a:ln w="0" cap="flat">
              <a:noFill/>
              <a:prstDash val="solid"/>
              <a:miter/>
            </a:ln>
          </p:spPr>
          <p:txBody>
            <a:bodyPr rtlCol="0" anchor="ctr"/>
            <a:lstStyle/>
            <a:p>
              <a:pPr rtl="0"/>
              <a:endParaRPr lang="en-US">
                <a:latin typeface="+mn-lt"/>
              </a:endParaRPr>
            </a:p>
          </p:txBody>
        </p:sp>
      </p:grpSp>
      <p:sp>
        <p:nvSpPr>
          <p:cNvPr id="419" name="Freeform: Shape 418">
            <a:extLst>
              <a:ext uri="{FF2B5EF4-FFF2-40B4-BE49-F238E27FC236}">
                <a16:creationId xmlns:a16="http://schemas.microsoft.com/office/drawing/2014/main" id="{04DB41B2-5259-74B7-91C5-27CBDAC55097}"/>
              </a:ext>
            </a:extLst>
          </p:cNvPr>
          <p:cNvSpPr/>
          <p:nvPr/>
        </p:nvSpPr>
        <p:spPr>
          <a:xfrm>
            <a:off x="1245328" y="3232499"/>
            <a:ext cx="4126025" cy="14614"/>
          </a:xfrm>
          <a:custGeom>
            <a:avLst/>
            <a:gdLst>
              <a:gd name="connsiteX0" fmla="*/ 0 w 4126025"/>
              <a:gd name="connsiteY0" fmla="*/ 0 h 14614"/>
              <a:gd name="connsiteX1" fmla="*/ 4126026 w 4126025"/>
              <a:gd name="connsiteY1" fmla="*/ 0 h 14614"/>
            </a:gdLst>
            <a:ahLst/>
            <a:cxnLst>
              <a:cxn ang="0">
                <a:pos x="connsiteX0" y="connsiteY0"/>
              </a:cxn>
              <a:cxn ang="0">
                <a:pos x="connsiteX1" y="connsiteY1"/>
              </a:cxn>
            </a:cxnLst>
            <a:rect l="l" t="t" r="r" b="b"/>
            <a:pathLst>
              <a:path w="4126025" h="14614">
                <a:moveTo>
                  <a:pt x="0" y="0"/>
                </a:moveTo>
                <a:lnTo>
                  <a:pt x="4126026"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421" name="Graphic 323">
            <a:extLst>
              <a:ext uri="{FF2B5EF4-FFF2-40B4-BE49-F238E27FC236}">
                <a16:creationId xmlns:a16="http://schemas.microsoft.com/office/drawing/2014/main" id="{9C2644AC-9CE5-BB13-43B0-D8E91DCF4C70}"/>
              </a:ext>
            </a:extLst>
          </p:cNvPr>
          <p:cNvGrpSpPr/>
          <p:nvPr/>
        </p:nvGrpSpPr>
        <p:grpSpPr>
          <a:xfrm>
            <a:off x="1237290" y="5042771"/>
            <a:ext cx="4136986" cy="14614"/>
            <a:chOff x="1122990" y="4990221"/>
            <a:chExt cx="4136986" cy="14614"/>
          </a:xfrm>
        </p:grpSpPr>
        <p:sp>
          <p:nvSpPr>
            <p:cNvPr id="422" name="Freeform: Shape 421">
              <a:extLst>
                <a:ext uri="{FF2B5EF4-FFF2-40B4-BE49-F238E27FC236}">
                  <a16:creationId xmlns:a16="http://schemas.microsoft.com/office/drawing/2014/main" id="{4C010726-4CEF-06EE-DAAC-4267E5962F96}"/>
                </a:ext>
              </a:extLst>
            </p:cNvPr>
            <p:cNvSpPr/>
            <p:nvPr/>
          </p:nvSpPr>
          <p:spPr>
            <a:xfrm>
              <a:off x="1122990" y="4990221"/>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423" name="Freeform: Shape 422">
              <a:extLst>
                <a:ext uri="{FF2B5EF4-FFF2-40B4-BE49-F238E27FC236}">
                  <a16:creationId xmlns:a16="http://schemas.microsoft.com/office/drawing/2014/main" id="{C40E474A-A169-0421-52E3-FDDABF467CB7}"/>
                </a:ext>
              </a:extLst>
            </p:cNvPr>
            <p:cNvSpPr/>
            <p:nvPr/>
          </p:nvSpPr>
          <p:spPr>
            <a:xfrm>
              <a:off x="1166686" y="4990221"/>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424" name="Freeform: Shape 423">
              <a:extLst>
                <a:ext uri="{FF2B5EF4-FFF2-40B4-BE49-F238E27FC236}">
                  <a16:creationId xmlns:a16="http://schemas.microsoft.com/office/drawing/2014/main" id="{EAC65CE4-54ED-3C39-8EC7-519C8F4A0759}"/>
                </a:ext>
              </a:extLst>
            </p:cNvPr>
            <p:cNvSpPr/>
            <p:nvPr/>
          </p:nvSpPr>
          <p:spPr>
            <a:xfrm>
              <a:off x="5245362" y="4990221"/>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425" name="Graphic 323">
            <a:extLst>
              <a:ext uri="{FF2B5EF4-FFF2-40B4-BE49-F238E27FC236}">
                <a16:creationId xmlns:a16="http://schemas.microsoft.com/office/drawing/2014/main" id="{75B0130E-9AE1-077E-1EDC-D9AB54F93F49}"/>
              </a:ext>
            </a:extLst>
          </p:cNvPr>
          <p:cNvGrpSpPr/>
          <p:nvPr/>
        </p:nvGrpSpPr>
        <p:grpSpPr>
          <a:xfrm>
            <a:off x="1237290" y="5419233"/>
            <a:ext cx="4136986" cy="14614"/>
            <a:chOff x="1122990" y="5366683"/>
            <a:chExt cx="4136986" cy="14614"/>
          </a:xfrm>
        </p:grpSpPr>
        <p:sp>
          <p:nvSpPr>
            <p:cNvPr id="426" name="Freeform: Shape 425">
              <a:extLst>
                <a:ext uri="{FF2B5EF4-FFF2-40B4-BE49-F238E27FC236}">
                  <a16:creationId xmlns:a16="http://schemas.microsoft.com/office/drawing/2014/main" id="{5CC47D69-6E40-BCF9-EE14-D4C296C3AAD6}"/>
                </a:ext>
              </a:extLst>
            </p:cNvPr>
            <p:cNvSpPr/>
            <p:nvPr/>
          </p:nvSpPr>
          <p:spPr>
            <a:xfrm>
              <a:off x="1122990" y="5366683"/>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427" name="Freeform: Shape 426">
              <a:extLst>
                <a:ext uri="{FF2B5EF4-FFF2-40B4-BE49-F238E27FC236}">
                  <a16:creationId xmlns:a16="http://schemas.microsoft.com/office/drawing/2014/main" id="{FF06EB68-5473-5C67-FE9F-9CF20CB6101A}"/>
                </a:ext>
              </a:extLst>
            </p:cNvPr>
            <p:cNvSpPr/>
            <p:nvPr/>
          </p:nvSpPr>
          <p:spPr>
            <a:xfrm>
              <a:off x="1166686" y="5366683"/>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428" name="Freeform: Shape 427">
              <a:extLst>
                <a:ext uri="{FF2B5EF4-FFF2-40B4-BE49-F238E27FC236}">
                  <a16:creationId xmlns:a16="http://schemas.microsoft.com/office/drawing/2014/main" id="{43AC3405-CBDD-9964-9327-81FE861F4CF5}"/>
                </a:ext>
              </a:extLst>
            </p:cNvPr>
            <p:cNvSpPr/>
            <p:nvPr/>
          </p:nvSpPr>
          <p:spPr>
            <a:xfrm>
              <a:off x="5245362" y="5366683"/>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429" name="Graphic 323">
            <a:extLst>
              <a:ext uri="{FF2B5EF4-FFF2-40B4-BE49-F238E27FC236}">
                <a16:creationId xmlns:a16="http://schemas.microsoft.com/office/drawing/2014/main" id="{84E4E2D2-35FF-9537-7D56-672B4B1E6932}"/>
              </a:ext>
            </a:extLst>
          </p:cNvPr>
          <p:cNvGrpSpPr/>
          <p:nvPr/>
        </p:nvGrpSpPr>
        <p:grpSpPr>
          <a:xfrm>
            <a:off x="1184241" y="4437743"/>
            <a:ext cx="4187112" cy="1558165"/>
            <a:chOff x="1069941" y="4385193"/>
            <a:chExt cx="4187112" cy="1558165"/>
          </a:xfrm>
          <a:noFill/>
        </p:grpSpPr>
        <p:grpSp>
          <p:nvGrpSpPr>
            <p:cNvPr id="430" name="Graphic 323">
              <a:extLst>
                <a:ext uri="{FF2B5EF4-FFF2-40B4-BE49-F238E27FC236}">
                  <a16:creationId xmlns:a16="http://schemas.microsoft.com/office/drawing/2014/main" id="{62748EFF-BAE4-2DA9-6DA6-F3D7134AA109}"/>
                </a:ext>
              </a:extLst>
            </p:cNvPr>
            <p:cNvGrpSpPr/>
            <p:nvPr/>
          </p:nvGrpSpPr>
          <p:grpSpPr>
            <a:xfrm>
              <a:off x="1121236" y="5892647"/>
              <a:ext cx="3993620" cy="50711"/>
              <a:chOff x="1121236" y="5892647"/>
              <a:chExt cx="3993620" cy="50711"/>
            </a:xfrm>
          </p:grpSpPr>
          <p:sp>
            <p:nvSpPr>
              <p:cNvPr id="431" name="Freeform: Shape 430">
                <a:extLst>
                  <a:ext uri="{FF2B5EF4-FFF2-40B4-BE49-F238E27FC236}">
                    <a16:creationId xmlns:a16="http://schemas.microsoft.com/office/drawing/2014/main" id="{1E6AED0A-8DD3-E950-BB0E-5C7A6432907F}"/>
                  </a:ext>
                </a:extLst>
              </p:cNvPr>
              <p:cNvSpPr/>
              <p:nvPr/>
            </p:nvSpPr>
            <p:spPr>
              <a:xfrm>
                <a:off x="511485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2" name="Freeform: Shape 431">
                <a:extLst>
                  <a:ext uri="{FF2B5EF4-FFF2-40B4-BE49-F238E27FC236}">
                    <a16:creationId xmlns:a16="http://schemas.microsoft.com/office/drawing/2014/main" id="{E53BCE7C-3621-FC8B-BFA1-EC5E6049D4E9}"/>
                  </a:ext>
                </a:extLst>
              </p:cNvPr>
              <p:cNvSpPr/>
              <p:nvPr/>
            </p:nvSpPr>
            <p:spPr>
              <a:xfrm>
                <a:off x="141717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3" name="Freeform: Shape 432">
                <a:extLst>
                  <a:ext uri="{FF2B5EF4-FFF2-40B4-BE49-F238E27FC236}">
                    <a16:creationId xmlns:a16="http://schemas.microsoft.com/office/drawing/2014/main" id="{336C5B5F-34DF-919E-9CB7-D82929C53B96}"/>
                  </a:ext>
                </a:extLst>
              </p:cNvPr>
              <p:cNvSpPr/>
              <p:nvPr/>
            </p:nvSpPr>
            <p:spPr>
              <a:xfrm>
                <a:off x="156550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4" name="Freeform: Shape 433">
                <a:extLst>
                  <a:ext uri="{FF2B5EF4-FFF2-40B4-BE49-F238E27FC236}">
                    <a16:creationId xmlns:a16="http://schemas.microsoft.com/office/drawing/2014/main" id="{D0A63D0F-825D-8650-8975-B994420E97EE}"/>
                  </a:ext>
                </a:extLst>
              </p:cNvPr>
              <p:cNvSpPr/>
              <p:nvPr/>
            </p:nvSpPr>
            <p:spPr>
              <a:xfrm>
                <a:off x="171661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5" name="Freeform: Shape 434">
                <a:extLst>
                  <a:ext uri="{FF2B5EF4-FFF2-40B4-BE49-F238E27FC236}">
                    <a16:creationId xmlns:a16="http://schemas.microsoft.com/office/drawing/2014/main" id="{7CC3C12B-CF01-A750-2DBD-20F9DBAE1389}"/>
                  </a:ext>
                </a:extLst>
              </p:cNvPr>
              <p:cNvSpPr/>
              <p:nvPr/>
            </p:nvSpPr>
            <p:spPr>
              <a:xfrm>
                <a:off x="185939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6" name="Freeform: Shape 435">
                <a:extLst>
                  <a:ext uri="{FF2B5EF4-FFF2-40B4-BE49-F238E27FC236}">
                    <a16:creationId xmlns:a16="http://schemas.microsoft.com/office/drawing/2014/main" id="{C3A736C6-4845-20DF-9F5D-FF6304B8E7DB}"/>
                  </a:ext>
                </a:extLst>
              </p:cNvPr>
              <p:cNvSpPr/>
              <p:nvPr/>
            </p:nvSpPr>
            <p:spPr>
              <a:xfrm>
                <a:off x="201138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7" name="Freeform: Shape 436">
                <a:extLst>
                  <a:ext uri="{FF2B5EF4-FFF2-40B4-BE49-F238E27FC236}">
                    <a16:creationId xmlns:a16="http://schemas.microsoft.com/office/drawing/2014/main" id="{7A3AE0A2-0813-71DD-E238-A95D6135AA06}"/>
                  </a:ext>
                </a:extLst>
              </p:cNvPr>
              <p:cNvSpPr/>
              <p:nvPr/>
            </p:nvSpPr>
            <p:spPr>
              <a:xfrm>
                <a:off x="215606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8" name="Freeform: Shape 437">
                <a:extLst>
                  <a:ext uri="{FF2B5EF4-FFF2-40B4-BE49-F238E27FC236}">
                    <a16:creationId xmlns:a16="http://schemas.microsoft.com/office/drawing/2014/main" id="{163F4EFD-0511-9F35-7757-008BCDC11910}"/>
                  </a:ext>
                </a:extLst>
              </p:cNvPr>
              <p:cNvSpPr/>
              <p:nvPr/>
            </p:nvSpPr>
            <p:spPr>
              <a:xfrm>
                <a:off x="230527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9" name="Freeform: Shape 438">
                <a:extLst>
                  <a:ext uri="{FF2B5EF4-FFF2-40B4-BE49-F238E27FC236}">
                    <a16:creationId xmlns:a16="http://schemas.microsoft.com/office/drawing/2014/main" id="{84714869-DD65-1C18-2BC9-62C983C4173E}"/>
                  </a:ext>
                </a:extLst>
              </p:cNvPr>
              <p:cNvSpPr/>
              <p:nvPr/>
            </p:nvSpPr>
            <p:spPr>
              <a:xfrm>
                <a:off x="245171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0" name="Freeform: Shape 439">
                <a:extLst>
                  <a:ext uri="{FF2B5EF4-FFF2-40B4-BE49-F238E27FC236}">
                    <a16:creationId xmlns:a16="http://schemas.microsoft.com/office/drawing/2014/main" id="{23CCAC54-3B95-5008-D21C-E96B4C0B3987}"/>
                  </a:ext>
                </a:extLst>
              </p:cNvPr>
              <p:cNvSpPr/>
              <p:nvPr/>
            </p:nvSpPr>
            <p:spPr>
              <a:xfrm>
                <a:off x="259537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1" name="Freeform: Shape 440">
                <a:extLst>
                  <a:ext uri="{FF2B5EF4-FFF2-40B4-BE49-F238E27FC236}">
                    <a16:creationId xmlns:a16="http://schemas.microsoft.com/office/drawing/2014/main" id="{AF3C584C-7BC4-598B-A34B-7FB1567FFA50}"/>
                  </a:ext>
                </a:extLst>
              </p:cNvPr>
              <p:cNvSpPr/>
              <p:nvPr/>
            </p:nvSpPr>
            <p:spPr>
              <a:xfrm>
                <a:off x="274735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2" name="Freeform: Shape 441">
                <a:extLst>
                  <a:ext uri="{FF2B5EF4-FFF2-40B4-BE49-F238E27FC236}">
                    <a16:creationId xmlns:a16="http://schemas.microsoft.com/office/drawing/2014/main" id="{5B82E798-65F7-FEF9-2CE4-6F39DCB06BB6}"/>
                  </a:ext>
                </a:extLst>
              </p:cNvPr>
              <p:cNvSpPr/>
              <p:nvPr/>
            </p:nvSpPr>
            <p:spPr>
              <a:xfrm>
                <a:off x="289013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3" name="Freeform: Shape 442">
                <a:extLst>
                  <a:ext uri="{FF2B5EF4-FFF2-40B4-BE49-F238E27FC236}">
                    <a16:creationId xmlns:a16="http://schemas.microsoft.com/office/drawing/2014/main" id="{6B3C49B6-207C-CB2F-9E54-3928DE462447}"/>
                  </a:ext>
                </a:extLst>
              </p:cNvPr>
              <p:cNvSpPr/>
              <p:nvPr/>
            </p:nvSpPr>
            <p:spPr>
              <a:xfrm>
                <a:off x="304037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4" name="Freeform: Shape 443">
                <a:extLst>
                  <a:ext uri="{FF2B5EF4-FFF2-40B4-BE49-F238E27FC236}">
                    <a16:creationId xmlns:a16="http://schemas.microsoft.com/office/drawing/2014/main" id="{FC70040A-102C-A7AC-D9A7-E182046F7BCA}"/>
                  </a:ext>
                </a:extLst>
              </p:cNvPr>
              <p:cNvSpPr/>
              <p:nvPr/>
            </p:nvSpPr>
            <p:spPr>
              <a:xfrm>
                <a:off x="319148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5" name="Freeform: Shape 444">
                <a:extLst>
                  <a:ext uri="{FF2B5EF4-FFF2-40B4-BE49-F238E27FC236}">
                    <a16:creationId xmlns:a16="http://schemas.microsoft.com/office/drawing/2014/main" id="{70D2E965-2428-76A8-0534-59FCFCA9B3C2}"/>
                  </a:ext>
                </a:extLst>
              </p:cNvPr>
              <p:cNvSpPr/>
              <p:nvPr/>
            </p:nvSpPr>
            <p:spPr>
              <a:xfrm>
                <a:off x="333791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6" name="Freeform: Shape 445">
                <a:extLst>
                  <a:ext uri="{FF2B5EF4-FFF2-40B4-BE49-F238E27FC236}">
                    <a16:creationId xmlns:a16="http://schemas.microsoft.com/office/drawing/2014/main" id="{5280D9DF-EA47-4E33-F268-3CE42E4753B7}"/>
                  </a:ext>
                </a:extLst>
              </p:cNvPr>
              <p:cNvSpPr/>
              <p:nvPr/>
            </p:nvSpPr>
            <p:spPr>
              <a:xfrm>
                <a:off x="3486251"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7" name="Freeform: Shape 446">
                <a:extLst>
                  <a:ext uri="{FF2B5EF4-FFF2-40B4-BE49-F238E27FC236}">
                    <a16:creationId xmlns:a16="http://schemas.microsoft.com/office/drawing/2014/main" id="{6806F98E-96A2-4172-DF8B-18B3DE949C44}"/>
                  </a:ext>
                </a:extLst>
              </p:cNvPr>
              <p:cNvSpPr/>
              <p:nvPr/>
            </p:nvSpPr>
            <p:spPr>
              <a:xfrm>
                <a:off x="363823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8" name="Freeform: Shape 447">
                <a:extLst>
                  <a:ext uri="{FF2B5EF4-FFF2-40B4-BE49-F238E27FC236}">
                    <a16:creationId xmlns:a16="http://schemas.microsoft.com/office/drawing/2014/main" id="{31DE9061-55CA-0DDA-713A-AF2CAD70C097}"/>
                  </a:ext>
                </a:extLst>
              </p:cNvPr>
              <p:cNvSpPr/>
              <p:nvPr/>
            </p:nvSpPr>
            <p:spPr>
              <a:xfrm>
                <a:off x="378745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9" name="Freeform: Shape 448">
                <a:extLst>
                  <a:ext uri="{FF2B5EF4-FFF2-40B4-BE49-F238E27FC236}">
                    <a16:creationId xmlns:a16="http://schemas.microsoft.com/office/drawing/2014/main" id="{64938ED5-D119-BBBB-A766-E69266F146D2}"/>
                  </a:ext>
                </a:extLst>
              </p:cNvPr>
              <p:cNvSpPr/>
              <p:nvPr/>
            </p:nvSpPr>
            <p:spPr>
              <a:xfrm>
                <a:off x="393403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0" name="Freeform: Shape 449">
                <a:extLst>
                  <a:ext uri="{FF2B5EF4-FFF2-40B4-BE49-F238E27FC236}">
                    <a16:creationId xmlns:a16="http://schemas.microsoft.com/office/drawing/2014/main" id="{4F6E8F05-9438-6368-7447-14EE6287F543}"/>
                  </a:ext>
                </a:extLst>
              </p:cNvPr>
              <p:cNvSpPr/>
              <p:nvPr/>
            </p:nvSpPr>
            <p:spPr>
              <a:xfrm>
                <a:off x="408411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1" name="Freeform: Shape 450">
                <a:extLst>
                  <a:ext uri="{FF2B5EF4-FFF2-40B4-BE49-F238E27FC236}">
                    <a16:creationId xmlns:a16="http://schemas.microsoft.com/office/drawing/2014/main" id="{AE4AB59F-C195-BE41-6627-44FB33388EF2}"/>
                  </a:ext>
                </a:extLst>
              </p:cNvPr>
              <p:cNvSpPr/>
              <p:nvPr/>
            </p:nvSpPr>
            <p:spPr>
              <a:xfrm>
                <a:off x="422777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2" name="Freeform: Shape 451">
                <a:extLst>
                  <a:ext uri="{FF2B5EF4-FFF2-40B4-BE49-F238E27FC236}">
                    <a16:creationId xmlns:a16="http://schemas.microsoft.com/office/drawing/2014/main" id="{902D9B7B-F71C-4991-7E68-17E2AF8CBFAE}"/>
                  </a:ext>
                </a:extLst>
              </p:cNvPr>
              <p:cNvSpPr/>
              <p:nvPr/>
            </p:nvSpPr>
            <p:spPr>
              <a:xfrm>
                <a:off x="437245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3" name="Freeform: Shape 452">
                <a:extLst>
                  <a:ext uri="{FF2B5EF4-FFF2-40B4-BE49-F238E27FC236}">
                    <a16:creationId xmlns:a16="http://schemas.microsoft.com/office/drawing/2014/main" id="{C6C263C5-230A-19AF-F710-D13D61FE3CB5}"/>
                  </a:ext>
                </a:extLst>
              </p:cNvPr>
              <p:cNvSpPr/>
              <p:nvPr/>
            </p:nvSpPr>
            <p:spPr>
              <a:xfrm>
                <a:off x="452444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4" name="Freeform: Shape 453">
                <a:extLst>
                  <a:ext uri="{FF2B5EF4-FFF2-40B4-BE49-F238E27FC236}">
                    <a16:creationId xmlns:a16="http://schemas.microsoft.com/office/drawing/2014/main" id="{92B82395-2E23-0661-FE4F-B7E47F54DBC9}"/>
                  </a:ext>
                </a:extLst>
              </p:cNvPr>
              <p:cNvSpPr/>
              <p:nvPr/>
            </p:nvSpPr>
            <p:spPr>
              <a:xfrm>
                <a:off x="466722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5" name="Freeform: Shape 454">
                <a:extLst>
                  <a:ext uri="{FF2B5EF4-FFF2-40B4-BE49-F238E27FC236}">
                    <a16:creationId xmlns:a16="http://schemas.microsoft.com/office/drawing/2014/main" id="{BD9D9B15-2AE0-93AE-16E6-0C58F8AEC092}"/>
                  </a:ext>
                </a:extLst>
              </p:cNvPr>
              <p:cNvSpPr/>
              <p:nvPr/>
            </p:nvSpPr>
            <p:spPr>
              <a:xfrm>
                <a:off x="481965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6" name="Freeform: Shape 455">
                <a:extLst>
                  <a:ext uri="{FF2B5EF4-FFF2-40B4-BE49-F238E27FC236}">
                    <a16:creationId xmlns:a16="http://schemas.microsoft.com/office/drawing/2014/main" id="{3C389B2D-9380-048E-EF21-307F55485460}"/>
                  </a:ext>
                </a:extLst>
              </p:cNvPr>
              <p:cNvSpPr/>
              <p:nvPr/>
            </p:nvSpPr>
            <p:spPr>
              <a:xfrm>
                <a:off x="496287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7" name="Freeform: Shape 456">
                <a:extLst>
                  <a:ext uri="{FF2B5EF4-FFF2-40B4-BE49-F238E27FC236}">
                    <a16:creationId xmlns:a16="http://schemas.microsoft.com/office/drawing/2014/main" id="{1052CBB8-34AC-6273-AB2F-5CC8F7C0E916}"/>
                  </a:ext>
                </a:extLst>
              </p:cNvPr>
              <p:cNvSpPr/>
              <p:nvPr/>
            </p:nvSpPr>
            <p:spPr>
              <a:xfrm>
                <a:off x="112123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8" name="Freeform: Shape 457">
                <a:extLst>
                  <a:ext uri="{FF2B5EF4-FFF2-40B4-BE49-F238E27FC236}">
                    <a16:creationId xmlns:a16="http://schemas.microsoft.com/office/drawing/2014/main" id="{86A9F4D5-31DA-BB5C-17B4-CCDED63813EC}"/>
                  </a:ext>
                </a:extLst>
              </p:cNvPr>
              <p:cNvSpPr/>
              <p:nvPr/>
            </p:nvSpPr>
            <p:spPr>
              <a:xfrm>
                <a:off x="126986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grpSp>
        <p:grpSp>
          <p:nvGrpSpPr>
            <p:cNvPr id="459" name="Graphic 323">
              <a:extLst>
                <a:ext uri="{FF2B5EF4-FFF2-40B4-BE49-F238E27FC236}">
                  <a16:creationId xmlns:a16="http://schemas.microsoft.com/office/drawing/2014/main" id="{632CC79E-DE88-D374-D5F4-458C23622BAA}"/>
                </a:ext>
              </a:extLst>
            </p:cNvPr>
            <p:cNvGrpSpPr/>
            <p:nvPr/>
          </p:nvGrpSpPr>
          <p:grpSpPr>
            <a:xfrm>
              <a:off x="1069941" y="4539081"/>
              <a:ext cx="50711" cy="1353566"/>
              <a:chOff x="1069941" y="4539081"/>
              <a:chExt cx="50711" cy="1353566"/>
            </a:xfrm>
          </p:grpSpPr>
          <p:sp>
            <p:nvSpPr>
              <p:cNvPr id="460" name="Freeform: Shape 459">
                <a:extLst>
                  <a:ext uri="{FF2B5EF4-FFF2-40B4-BE49-F238E27FC236}">
                    <a16:creationId xmlns:a16="http://schemas.microsoft.com/office/drawing/2014/main" id="{F220260A-704E-4C5C-D2B3-59C07FEF19AD}"/>
                  </a:ext>
                </a:extLst>
              </p:cNvPr>
              <p:cNvSpPr/>
              <p:nvPr/>
            </p:nvSpPr>
            <p:spPr>
              <a:xfrm>
                <a:off x="1069941" y="5141332"/>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1" name="Freeform: Shape 460">
                <a:extLst>
                  <a:ext uri="{FF2B5EF4-FFF2-40B4-BE49-F238E27FC236}">
                    <a16:creationId xmlns:a16="http://schemas.microsoft.com/office/drawing/2014/main" id="{B3BDB989-FB50-DA24-D986-5995E5F5A09A}"/>
                  </a:ext>
                </a:extLst>
              </p:cNvPr>
              <p:cNvSpPr/>
              <p:nvPr/>
            </p:nvSpPr>
            <p:spPr>
              <a:xfrm>
                <a:off x="1069941" y="4985983"/>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2" name="Freeform: Shape 461">
                <a:extLst>
                  <a:ext uri="{FF2B5EF4-FFF2-40B4-BE49-F238E27FC236}">
                    <a16:creationId xmlns:a16="http://schemas.microsoft.com/office/drawing/2014/main" id="{2D9CD9F6-4D0F-5313-FAB4-02AC3EDAA642}"/>
                  </a:ext>
                </a:extLst>
              </p:cNvPr>
              <p:cNvSpPr/>
              <p:nvPr/>
            </p:nvSpPr>
            <p:spPr>
              <a:xfrm>
                <a:off x="1069941" y="4841302"/>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3" name="Freeform: Shape 462">
                <a:extLst>
                  <a:ext uri="{FF2B5EF4-FFF2-40B4-BE49-F238E27FC236}">
                    <a16:creationId xmlns:a16="http://schemas.microsoft.com/office/drawing/2014/main" id="{D1312F91-B73D-7C76-2E76-D31BFA25DDFB}"/>
                  </a:ext>
                </a:extLst>
              </p:cNvPr>
              <p:cNvSpPr/>
              <p:nvPr/>
            </p:nvSpPr>
            <p:spPr>
              <a:xfrm>
                <a:off x="1069941" y="4682738"/>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4" name="Freeform: Shape 463">
                <a:extLst>
                  <a:ext uri="{FF2B5EF4-FFF2-40B4-BE49-F238E27FC236}">
                    <a16:creationId xmlns:a16="http://schemas.microsoft.com/office/drawing/2014/main" id="{9FDEBFEF-4EFE-6146-A2E4-073B17773351}"/>
                  </a:ext>
                </a:extLst>
              </p:cNvPr>
              <p:cNvSpPr/>
              <p:nvPr/>
            </p:nvSpPr>
            <p:spPr>
              <a:xfrm>
                <a:off x="1069941" y="4539081"/>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5" name="Freeform: Shape 464">
                <a:extLst>
                  <a:ext uri="{FF2B5EF4-FFF2-40B4-BE49-F238E27FC236}">
                    <a16:creationId xmlns:a16="http://schemas.microsoft.com/office/drawing/2014/main" id="{3BC49453-D955-C580-394F-1A6D5DDB8603}"/>
                  </a:ext>
                </a:extLst>
              </p:cNvPr>
              <p:cNvSpPr/>
              <p:nvPr/>
            </p:nvSpPr>
            <p:spPr>
              <a:xfrm>
                <a:off x="1069941" y="5285281"/>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6" name="Freeform: Shape 465">
                <a:extLst>
                  <a:ext uri="{FF2B5EF4-FFF2-40B4-BE49-F238E27FC236}">
                    <a16:creationId xmlns:a16="http://schemas.microsoft.com/office/drawing/2014/main" id="{F978812E-1306-582D-A7A9-5AD8769EC082}"/>
                  </a:ext>
                </a:extLst>
              </p:cNvPr>
              <p:cNvSpPr/>
              <p:nvPr/>
            </p:nvSpPr>
            <p:spPr>
              <a:xfrm>
                <a:off x="1069941" y="5439315"/>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7" name="Freeform: Shape 466">
                <a:extLst>
                  <a:ext uri="{FF2B5EF4-FFF2-40B4-BE49-F238E27FC236}">
                    <a16:creationId xmlns:a16="http://schemas.microsoft.com/office/drawing/2014/main" id="{75E226BB-8DAC-9990-D027-B34ED31CF57B}"/>
                  </a:ext>
                </a:extLst>
              </p:cNvPr>
              <p:cNvSpPr/>
              <p:nvPr/>
            </p:nvSpPr>
            <p:spPr>
              <a:xfrm>
                <a:off x="1069941" y="5588526"/>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8" name="Freeform: Shape 467">
                <a:extLst>
                  <a:ext uri="{FF2B5EF4-FFF2-40B4-BE49-F238E27FC236}">
                    <a16:creationId xmlns:a16="http://schemas.microsoft.com/office/drawing/2014/main" id="{BEC6B46B-0D11-36EF-9185-6C0E01FA3C26}"/>
                  </a:ext>
                </a:extLst>
              </p:cNvPr>
              <p:cNvSpPr/>
              <p:nvPr/>
            </p:nvSpPr>
            <p:spPr>
              <a:xfrm>
                <a:off x="1069941" y="5737737"/>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9" name="Freeform: Shape 468">
                <a:extLst>
                  <a:ext uri="{FF2B5EF4-FFF2-40B4-BE49-F238E27FC236}">
                    <a16:creationId xmlns:a16="http://schemas.microsoft.com/office/drawing/2014/main" id="{EEF282A1-7F0C-AAD3-E4EF-F1E3936D1021}"/>
                  </a:ext>
                </a:extLst>
              </p:cNvPr>
              <p:cNvSpPr/>
              <p:nvPr/>
            </p:nvSpPr>
            <p:spPr>
              <a:xfrm>
                <a:off x="1069941" y="5892647"/>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grpSp>
        <p:sp>
          <p:nvSpPr>
            <p:cNvPr id="470" name="Freeform: Shape 469">
              <a:extLst>
                <a:ext uri="{FF2B5EF4-FFF2-40B4-BE49-F238E27FC236}">
                  <a16:creationId xmlns:a16="http://schemas.microsoft.com/office/drawing/2014/main" id="{8762B024-57A0-3D36-2C32-0CA4B0DE92AF}"/>
                </a:ext>
              </a:extLst>
            </p:cNvPr>
            <p:cNvSpPr/>
            <p:nvPr/>
          </p:nvSpPr>
          <p:spPr>
            <a:xfrm>
              <a:off x="1069941" y="4385193"/>
              <a:ext cx="4187112" cy="1558165"/>
            </a:xfrm>
            <a:custGeom>
              <a:avLst/>
              <a:gdLst>
                <a:gd name="connsiteX0" fmla="*/ 0 w 4187112"/>
                <a:gd name="connsiteY0" fmla="*/ 0 h 1558165"/>
                <a:gd name="connsiteX1" fmla="*/ 50711 w 4187112"/>
                <a:gd name="connsiteY1" fmla="*/ 0 h 1558165"/>
                <a:gd name="connsiteX2" fmla="*/ 50711 w 4187112"/>
                <a:gd name="connsiteY2" fmla="*/ 1507454 h 1558165"/>
                <a:gd name="connsiteX3" fmla="*/ 4187113 w 4187112"/>
                <a:gd name="connsiteY3" fmla="*/ 1507454 h 1558165"/>
                <a:gd name="connsiteX4" fmla="*/ 4187113 w 4187112"/>
                <a:gd name="connsiteY4" fmla="*/ 1558165 h 1558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112" h="1558165">
                  <a:moveTo>
                    <a:pt x="0" y="0"/>
                  </a:moveTo>
                  <a:lnTo>
                    <a:pt x="50711" y="0"/>
                  </a:lnTo>
                  <a:cubicBezTo>
                    <a:pt x="50711" y="82570"/>
                    <a:pt x="50711" y="1507454"/>
                    <a:pt x="50711" y="1507454"/>
                  </a:cubicBezTo>
                  <a:lnTo>
                    <a:pt x="4187113" y="1507454"/>
                  </a:lnTo>
                  <a:cubicBezTo>
                    <a:pt x="4187113" y="1524845"/>
                    <a:pt x="4187113" y="1558165"/>
                    <a:pt x="4187113" y="1558165"/>
                  </a:cubicBezTo>
                </a:path>
              </a:pathLst>
            </a:custGeom>
            <a:noFill/>
            <a:ln w="15875" cap="flat">
              <a:solidFill>
                <a:srgbClr val="000000"/>
              </a:solidFill>
              <a:prstDash val="solid"/>
              <a:miter/>
            </a:ln>
          </p:spPr>
          <p:txBody>
            <a:bodyPr rtlCol="0" anchor="ctr"/>
            <a:lstStyle/>
            <a:p>
              <a:pPr rtl="0"/>
              <a:endParaRPr lang="en-US">
                <a:latin typeface="+mn-lt"/>
              </a:endParaRPr>
            </a:p>
          </p:txBody>
        </p:sp>
      </p:grpSp>
      <p:grpSp>
        <p:nvGrpSpPr>
          <p:cNvPr id="471" name="Graphic 323">
            <a:extLst>
              <a:ext uri="{FF2B5EF4-FFF2-40B4-BE49-F238E27FC236}">
                <a16:creationId xmlns:a16="http://schemas.microsoft.com/office/drawing/2014/main" id="{CB512931-918B-E81E-D24E-39B94D827532}"/>
              </a:ext>
            </a:extLst>
          </p:cNvPr>
          <p:cNvGrpSpPr/>
          <p:nvPr/>
        </p:nvGrpSpPr>
        <p:grpSpPr>
          <a:xfrm>
            <a:off x="1255996" y="4963270"/>
            <a:ext cx="400136" cy="232719"/>
            <a:chOff x="1141696" y="4910720"/>
            <a:chExt cx="400136" cy="232719"/>
          </a:xfrm>
          <a:solidFill>
            <a:srgbClr val="00A2E1"/>
          </a:solidFill>
        </p:grpSpPr>
        <p:sp>
          <p:nvSpPr>
            <p:cNvPr id="472" name="Freeform: Shape 471">
              <a:extLst>
                <a:ext uri="{FF2B5EF4-FFF2-40B4-BE49-F238E27FC236}">
                  <a16:creationId xmlns:a16="http://schemas.microsoft.com/office/drawing/2014/main" id="{4764E7BB-314E-67FF-1977-DE7E9916D3BA}"/>
                </a:ext>
              </a:extLst>
            </p:cNvPr>
            <p:cNvSpPr/>
            <p:nvPr/>
          </p:nvSpPr>
          <p:spPr>
            <a:xfrm>
              <a:off x="1141696" y="4910720"/>
              <a:ext cx="105368" cy="229520"/>
            </a:xfrm>
            <a:custGeom>
              <a:avLst/>
              <a:gdLst>
                <a:gd name="connsiteX0" fmla="*/ 0 w 105368"/>
                <a:gd name="connsiteY0" fmla="*/ 0 h 221405"/>
                <a:gd name="connsiteX1" fmla="*/ 105368 w 105368"/>
                <a:gd name="connsiteY1" fmla="*/ 0 h 221405"/>
                <a:gd name="connsiteX2" fmla="*/ 105368 w 105368"/>
                <a:gd name="connsiteY2" fmla="*/ 221405 h 221405"/>
                <a:gd name="connsiteX3" fmla="*/ 0 w 105368"/>
                <a:gd name="connsiteY3" fmla="*/ 221405 h 221405"/>
              </a:gdLst>
              <a:ahLst/>
              <a:cxnLst>
                <a:cxn ang="0">
                  <a:pos x="connsiteX0" y="connsiteY0"/>
                </a:cxn>
                <a:cxn ang="0">
                  <a:pos x="connsiteX1" y="connsiteY1"/>
                </a:cxn>
                <a:cxn ang="0">
                  <a:pos x="connsiteX2" y="connsiteY2"/>
                </a:cxn>
                <a:cxn ang="0">
                  <a:pos x="connsiteX3" y="connsiteY3"/>
                </a:cxn>
              </a:cxnLst>
              <a:rect l="l" t="t" r="r" b="b"/>
              <a:pathLst>
                <a:path w="105368" h="221405">
                  <a:moveTo>
                    <a:pt x="0" y="0"/>
                  </a:moveTo>
                  <a:lnTo>
                    <a:pt x="105368" y="0"/>
                  </a:lnTo>
                  <a:lnTo>
                    <a:pt x="105368" y="221405"/>
                  </a:lnTo>
                  <a:lnTo>
                    <a:pt x="0" y="221405"/>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473" name="Freeform: Shape 472">
              <a:extLst>
                <a:ext uri="{FF2B5EF4-FFF2-40B4-BE49-F238E27FC236}">
                  <a16:creationId xmlns:a16="http://schemas.microsoft.com/office/drawing/2014/main" id="{1C6DBC06-C281-911A-4929-DA21F6C63438}"/>
                </a:ext>
              </a:extLst>
            </p:cNvPr>
            <p:cNvSpPr/>
            <p:nvPr/>
          </p:nvSpPr>
          <p:spPr>
            <a:xfrm>
              <a:off x="1289153" y="5021349"/>
              <a:ext cx="105368" cy="114684"/>
            </a:xfrm>
            <a:custGeom>
              <a:avLst/>
              <a:gdLst>
                <a:gd name="connsiteX0" fmla="*/ 0 w 105368"/>
                <a:gd name="connsiteY0" fmla="*/ 0 h 110629"/>
                <a:gd name="connsiteX1" fmla="*/ 105368 w 105368"/>
                <a:gd name="connsiteY1" fmla="*/ 0 h 110629"/>
                <a:gd name="connsiteX2" fmla="*/ 105368 w 105368"/>
                <a:gd name="connsiteY2" fmla="*/ 110630 h 110629"/>
                <a:gd name="connsiteX3" fmla="*/ 0 w 105368"/>
                <a:gd name="connsiteY3" fmla="*/ 110630 h 110629"/>
              </a:gdLst>
              <a:ahLst/>
              <a:cxnLst>
                <a:cxn ang="0">
                  <a:pos x="connsiteX0" y="connsiteY0"/>
                </a:cxn>
                <a:cxn ang="0">
                  <a:pos x="connsiteX1" y="connsiteY1"/>
                </a:cxn>
                <a:cxn ang="0">
                  <a:pos x="connsiteX2" y="connsiteY2"/>
                </a:cxn>
                <a:cxn ang="0">
                  <a:pos x="connsiteX3" y="connsiteY3"/>
                </a:cxn>
              </a:cxnLst>
              <a:rect l="l" t="t" r="r" b="b"/>
              <a:pathLst>
                <a:path w="105368" h="110629">
                  <a:moveTo>
                    <a:pt x="0" y="0"/>
                  </a:moveTo>
                  <a:lnTo>
                    <a:pt x="105368" y="0"/>
                  </a:lnTo>
                  <a:lnTo>
                    <a:pt x="105368" y="110630"/>
                  </a:lnTo>
                  <a:lnTo>
                    <a:pt x="0" y="110630"/>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474" name="Freeform: Shape 473">
              <a:extLst>
                <a:ext uri="{FF2B5EF4-FFF2-40B4-BE49-F238E27FC236}">
                  <a16:creationId xmlns:a16="http://schemas.microsoft.com/office/drawing/2014/main" id="{8CEF4CDB-F74E-6639-43FD-8F4A221ED498}"/>
                </a:ext>
              </a:extLst>
            </p:cNvPr>
            <p:cNvSpPr/>
            <p:nvPr/>
          </p:nvSpPr>
          <p:spPr>
            <a:xfrm>
              <a:off x="1436464" y="5084189"/>
              <a:ext cx="105368" cy="59250"/>
            </a:xfrm>
            <a:custGeom>
              <a:avLst/>
              <a:gdLst>
                <a:gd name="connsiteX0" fmla="*/ 0 w 105368"/>
                <a:gd name="connsiteY0" fmla="*/ 0 h 47934"/>
                <a:gd name="connsiteX1" fmla="*/ 105368 w 105368"/>
                <a:gd name="connsiteY1" fmla="*/ 0 h 47934"/>
                <a:gd name="connsiteX2" fmla="*/ 105368 w 105368"/>
                <a:gd name="connsiteY2" fmla="*/ 47935 h 47934"/>
                <a:gd name="connsiteX3" fmla="*/ 0 w 105368"/>
                <a:gd name="connsiteY3" fmla="*/ 47935 h 47934"/>
              </a:gdLst>
              <a:ahLst/>
              <a:cxnLst>
                <a:cxn ang="0">
                  <a:pos x="connsiteX0" y="connsiteY0"/>
                </a:cxn>
                <a:cxn ang="0">
                  <a:pos x="connsiteX1" y="connsiteY1"/>
                </a:cxn>
                <a:cxn ang="0">
                  <a:pos x="connsiteX2" y="connsiteY2"/>
                </a:cxn>
                <a:cxn ang="0">
                  <a:pos x="connsiteX3" y="connsiteY3"/>
                </a:cxn>
              </a:cxnLst>
              <a:rect l="l" t="t" r="r" b="b"/>
              <a:pathLst>
                <a:path w="105368" h="47934">
                  <a:moveTo>
                    <a:pt x="0" y="0"/>
                  </a:moveTo>
                  <a:lnTo>
                    <a:pt x="105368" y="0"/>
                  </a:lnTo>
                  <a:lnTo>
                    <a:pt x="105368" y="47935"/>
                  </a:lnTo>
                  <a:lnTo>
                    <a:pt x="0" y="47935"/>
                  </a:lnTo>
                  <a:close/>
                </a:path>
              </a:pathLst>
            </a:custGeom>
            <a:solidFill>
              <a:srgbClr val="00A2E1"/>
            </a:solidFill>
            <a:ln w="0" cap="flat">
              <a:noFill/>
              <a:prstDash val="solid"/>
              <a:miter/>
            </a:ln>
          </p:spPr>
          <p:txBody>
            <a:bodyPr rtlCol="0" anchor="ctr"/>
            <a:lstStyle/>
            <a:p>
              <a:pPr rtl="0"/>
              <a:endParaRPr lang="en-US">
                <a:latin typeface="+mn-lt"/>
              </a:endParaRPr>
            </a:p>
          </p:txBody>
        </p:sp>
      </p:grpSp>
      <p:grpSp>
        <p:nvGrpSpPr>
          <p:cNvPr id="475" name="Graphic 323">
            <a:extLst>
              <a:ext uri="{FF2B5EF4-FFF2-40B4-BE49-F238E27FC236}">
                <a16:creationId xmlns:a16="http://schemas.microsoft.com/office/drawing/2014/main" id="{10842FB8-91C9-7316-D95A-C6FD3102FB70}"/>
              </a:ext>
            </a:extLst>
          </p:cNvPr>
          <p:cNvGrpSpPr/>
          <p:nvPr/>
        </p:nvGrpSpPr>
        <p:grpSpPr>
          <a:xfrm>
            <a:off x="1698222" y="5169038"/>
            <a:ext cx="551831" cy="136788"/>
            <a:chOff x="1583922" y="5116488"/>
            <a:chExt cx="551831" cy="136788"/>
          </a:xfrm>
          <a:solidFill>
            <a:schemeClr val="accent3"/>
          </a:solidFill>
        </p:grpSpPr>
        <p:sp>
          <p:nvSpPr>
            <p:cNvPr id="476" name="Freeform: Shape 475">
              <a:extLst>
                <a:ext uri="{FF2B5EF4-FFF2-40B4-BE49-F238E27FC236}">
                  <a16:creationId xmlns:a16="http://schemas.microsoft.com/office/drawing/2014/main" id="{84698338-38A2-C138-EA36-2AB96306C154}"/>
                </a:ext>
              </a:extLst>
            </p:cNvPr>
            <p:cNvSpPr/>
            <p:nvPr/>
          </p:nvSpPr>
          <p:spPr>
            <a:xfrm>
              <a:off x="1583922" y="5116488"/>
              <a:ext cx="105368" cy="15491"/>
            </a:xfrm>
            <a:custGeom>
              <a:avLst/>
              <a:gdLst>
                <a:gd name="connsiteX0" fmla="*/ 0 w 105368"/>
                <a:gd name="connsiteY0" fmla="*/ 0 h 15491"/>
                <a:gd name="connsiteX1" fmla="*/ 105368 w 105368"/>
                <a:gd name="connsiteY1" fmla="*/ 0 h 15491"/>
                <a:gd name="connsiteX2" fmla="*/ 105368 w 105368"/>
                <a:gd name="connsiteY2" fmla="*/ 15491 h 15491"/>
                <a:gd name="connsiteX3" fmla="*/ 0 w 105368"/>
                <a:gd name="connsiteY3" fmla="*/ 15491 h 15491"/>
              </a:gdLst>
              <a:ahLst/>
              <a:cxnLst>
                <a:cxn ang="0">
                  <a:pos x="connsiteX0" y="connsiteY0"/>
                </a:cxn>
                <a:cxn ang="0">
                  <a:pos x="connsiteX1" y="connsiteY1"/>
                </a:cxn>
                <a:cxn ang="0">
                  <a:pos x="connsiteX2" y="connsiteY2"/>
                </a:cxn>
                <a:cxn ang="0">
                  <a:pos x="connsiteX3" y="connsiteY3"/>
                </a:cxn>
              </a:cxnLst>
              <a:rect l="l" t="t" r="r" b="b"/>
              <a:pathLst>
                <a:path w="105368" h="15491">
                  <a:moveTo>
                    <a:pt x="0" y="0"/>
                  </a:moveTo>
                  <a:lnTo>
                    <a:pt x="105368" y="0"/>
                  </a:lnTo>
                  <a:lnTo>
                    <a:pt x="105368" y="15491"/>
                  </a:lnTo>
                  <a:lnTo>
                    <a:pt x="0" y="15491"/>
                  </a:lnTo>
                  <a:close/>
                </a:path>
              </a:pathLst>
            </a:custGeom>
            <a:grpFill/>
            <a:ln w="0" cap="flat">
              <a:noFill/>
              <a:prstDash val="solid"/>
              <a:miter/>
            </a:ln>
          </p:spPr>
          <p:txBody>
            <a:bodyPr rtlCol="0" anchor="ctr"/>
            <a:lstStyle/>
            <a:p>
              <a:pPr rtl="0"/>
              <a:endParaRPr lang="en-US">
                <a:latin typeface="+mn-lt"/>
              </a:endParaRPr>
            </a:p>
          </p:txBody>
        </p:sp>
        <p:sp>
          <p:nvSpPr>
            <p:cNvPr id="477" name="Freeform: Shape 476">
              <a:extLst>
                <a:ext uri="{FF2B5EF4-FFF2-40B4-BE49-F238E27FC236}">
                  <a16:creationId xmlns:a16="http://schemas.microsoft.com/office/drawing/2014/main" id="{25454DD8-8396-1439-61CA-23FD84FA33FB}"/>
                </a:ext>
              </a:extLst>
            </p:cNvPr>
            <p:cNvSpPr/>
            <p:nvPr/>
          </p:nvSpPr>
          <p:spPr>
            <a:xfrm>
              <a:off x="1882782" y="5147908"/>
              <a:ext cx="105368" cy="86808"/>
            </a:xfrm>
            <a:custGeom>
              <a:avLst/>
              <a:gdLst>
                <a:gd name="connsiteX0" fmla="*/ 0 w 105368"/>
                <a:gd name="connsiteY0" fmla="*/ 0 h 86808"/>
                <a:gd name="connsiteX1" fmla="*/ 105368 w 105368"/>
                <a:gd name="connsiteY1" fmla="*/ 0 h 86808"/>
                <a:gd name="connsiteX2" fmla="*/ 105368 w 105368"/>
                <a:gd name="connsiteY2" fmla="*/ 86808 h 86808"/>
                <a:gd name="connsiteX3" fmla="*/ 0 w 105368"/>
                <a:gd name="connsiteY3" fmla="*/ 86808 h 86808"/>
              </a:gdLst>
              <a:ahLst/>
              <a:cxnLst>
                <a:cxn ang="0">
                  <a:pos x="connsiteX0" y="connsiteY0"/>
                </a:cxn>
                <a:cxn ang="0">
                  <a:pos x="connsiteX1" y="connsiteY1"/>
                </a:cxn>
                <a:cxn ang="0">
                  <a:pos x="connsiteX2" y="connsiteY2"/>
                </a:cxn>
                <a:cxn ang="0">
                  <a:pos x="connsiteX3" y="connsiteY3"/>
                </a:cxn>
              </a:cxnLst>
              <a:rect l="l" t="t" r="r" b="b"/>
              <a:pathLst>
                <a:path w="105368" h="86808">
                  <a:moveTo>
                    <a:pt x="0" y="0"/>
                  </a:moveTo>
                  <a:lnTo>
                    <a:pt x="105368" y="0"/>
                  </a:lnTo>
                  <a:lnTo>
                    <a:pt x="105368" y="86808"/>
                  </a:lnTo>
                  <a:lnTo>
                    <a:pt x="0" y="86808"/>
                  </a:lnTo>
                  <a:close/>
                </a:path>
              </a:pathLst>
            </a:custGeom>
            <a:grpFill/>
            <a:ln w="0" cap="flat">
              <a:noFill/>
              <a:prstDash val="solid"/>
              <a:miter/>
            </a:ln>
          </p:spPr>
          <p:txBody>
            <a:bodyPr rtlCol="0" anchor="ctr"/>
            <a:lstStyle/>
            <a:p>
              <a:pPr rtl="0"/>
              <a:endParaRPr lang="en-US">
                <a:latin typeface="+mn-lt"/>
              </a:endParaRPr>
            </a:p>
          </p:txBody>
        </p:sp>
        <p:sp>
          <p:nvSpPr>
            <p:cNvPr id="478" name="Freeform: Shape 477">
              <a:extLst>
                <a:ext uri="{FF2B5EF4-FFF2-40B4-BE49-F238E27FC236}">
                  <a16:creationId xmlns:a16="http://schemas.microsoft.com/office/drawing/2014/main" id="{C81A673C-5759-87D8-93B1-8223453577CB}"/>
                </a:ext>
              </a:extLst>
            </p:cNvPr>
            <p:cNvSpPr/>
            <p:nvPr/>
          </p:nvSpPr>
          <p:spPr>
            <a:xfrm>
              <a:off x="1733863" y="5147908"/>
              <a:ext cx="105368" cy="19290"/>
            </a:xfrm>
            <a:custGeom>
              <a:avLst/>
              <a:gdLst>
                <a:gd name="connsiteX0" fmla="*/ 0 w 105368"/>
                <a:gd name="connsiteY0" fmla="*/ 0 h 19290"/>
                <a:gd name="connsiteX1" fmla="*/ 105368 w 105368"/>
                <a:gd name="connsiteY1" fmla="*/ 0 h 19290"/>
                <a:gd name="connsiteX2" fmla="*/ 105368 w 105368"/>
                <a:gd name="connsiteY2" fmla="*/ 19291 h 19290"/>
                <a:gd name="connsiteX3" fmla="*/ 0 w 105368"/>
                <a:gd name="connsiteY3" fmla="*/ 19291 h 19290"/>
              </a:gdLst>
              <a:ahLst/>
              <a:cxnLst>
                <a:cxn ang="0">
                  <a:pos x="connsiteX0" y="connsiteY0"/>
                </a:cxn>
                <a:cxn ang="0">
                  <a:pos x="connsiteX1" y="connsiteY1"/>
                </a:cxn>
                <a:cxn ang="0">
                  <a:pos x="connsiteX2" y="connsiteY2"/>
                </a:cxn>
                <a:cxn ang="0">
                  <a:pos x="connsiteX3" y="connsiteY3"/>
                </a:cxn>
              </a:cxnLst>
              <a:rect l="l" t="t" r="r" b="b"/>
              <a:pathLst>
                <a:path w="105368" h="19290">
                  <a:moveTo>
                    <a:pt x="0" y="0"/>
                  </a:moveTo>
                  <a:lnTo>
                    <a:pt x="105368" y="0"/>
                  </a:lnTo>
                  <a:lnTo>
                    <a:pt x="105368" y="19291"/>
                  </a:lnTo>
                  <a:lnTo>
                    <a:pt x="0" y="19291"/>
                  </a:lnTo>
                  <a:close/>
                </a:path>
              </a:pathLst>
            </a:custGeom>
            <a:grpFill/>
            <a:ln w="0" cap="flat">
              <a:noFill/>
              <a:prstDash val="solid"/>
              <a:miter/>
            </a:ln>
          </p:spPr>
          <p:txBody>
            <a:bodyPr rtlCol="0" anchor="ctr"/>
            <a:lstStyle/>
            <a:p>
              <a:pPr rtl="0"/>
              <a:endParaRPr lang="en-US">
                <a:latin typeface="+mn-lt"/>
              </a:endParaRPr>
            </a:p>
          </p:txBody>
        </p:sp>
        <p:sp>
          <p:nvSpPr>
            <p:cNvPr id="479" name="Freeform: Shape 478">
              <a:extLst>
                <a:ext uri="{FF2B5EF4-FFF2-40B4-BE49-F238E27FC236}">
                  <a16:creationId xmlns:a16="http://schemas.microsoft.com/office/drawing/2014/main" id="{B3F4731D-1248-E1F9-958A-EEBB786C9960}"/>
                </a:ext>
              </a:extLst>
            </p:cNvPr>
            <p:cNvSpPr/>
            <p:nvPr/>
          </p:nvSpPr>
          <p:spPr>
            <a:xfrm>
              <a:off x="2030385" y="5147908"/>
              <a:ext cx="105368" cy="105368"/>
            </a:xfrm>
            <a:custGeom>
              <a:avLst/>
              <a:gdLst>
                <a:gd name="connsiteX0" fmla="*/ 0 w 105368"/>
                <a:gd name="connsiteY0" fmla="*/ 0 h 105368"/>
                <a:gd name="connsiteX1" fmla="*/ 105368 w 105368"/>
                <a:gd name="connsiteY1" fmla="*/ 0 h 105368"/>
                <a:gd name="connsiteX2" fmla="*/ 105368 w 105368"/>
                <a:gd name="connsiteY2" fmla="*/ 105369 h 105368"/>
                <a:gd name="connsiteX3" fmla="*/ 0 w 105368"/>
                <a:gd name="connsiteY3" fmla="*/ 105369 h 105368"/>
              </a:gdLst>
              <a:ahLst/>
              <a:cxnLst>
                <a:cxn ang="0">
                  <a:pos x="connsiteX0" y="connsiteY0"/>
                </a:cxn>
                <a:cxn ang="0">
                  <a:pos x="connsiteX1" y="connsiteY1"/>
                </a:cxn>
                <a:cxn ang="0">
                  <a:pos x="connsiteX2" y="connsiteY2"/>
                </a:cxn>
                <a:cxn ang="0">
                  <a:pos x="connsiteX3" y="connsiteY3"/>
                </a:cxn>
              </a:cxnLst>
              <a:rect l="l" t="t" r="r" b="b"/>
              <a:pathLst>
                <a:path w="105368" h="105368">
                  <a:moveTo>
                    <a:pt x="0" y="0"/>
                  </a:moveTo>
                  <a:lnTo>
                    <a:pt x="105368" y="0"/>
                  </a:lnTo>
                  <a:lnTo>
                    <a:pt x="105368" y="105369"/>
                  </a:lnTo>
                  <a:lnTo>
                    <a:pt x="0" y="105369"/>
                  </a:lnTo>
                  <a:close/>
                </a:path>
              </a:pathLst>
            </a:custGeom>
            <a:grpFill/>
            <a:ln w="0" cap="flat">
              <a:noFill/>
              <a:prstDash val="solid"/>
              <a:miter/>
            </a:ln>
          </p:spPr>
          <p:txBody>
            <a:bodyPr rtlCol="0" anchor="ctr"/>
            <a:lstStyle/>
            <a:p>
              <a:pPr rtl="0"/>
              <a:endParaRPr lang="en-US">
                <a:latin typeface="+mn-lt"/>
              </a:endParaRPr>
            </a:p>
          </p:txBody>
        </p:sp>
      </p:grpSp>
      <p:grpSp>
        <p:nvGrpSpPr>
          <p:cNvPr id="480" name="Graphic 323">
            <a:extLst>
              <a:ext uri="{FF2B5EF4-FFF2-40B4-BE49-F238E27FC236}">
                <a16:creationId xmlns:a16="http://schemas.microsoft.com/office/drawing/2014/main" id="{C4540A2B-4F15-CBF1-D22D-4B97E59ABD3E}"/>
              </a:ext>
            </a:extLst>
          </p:cNvPr>
          <p:cNvGrpSpPr/>
          <p:nvPr/>
        </p:nvGrpSpPr>
        <p:grpSpPr>
          <a:xfrm>
            <a:off x="2292289" y="5193882"/>
            <a:ext cx="3058020" cy="654862"/>
            <a:chOff x="2177989" y="5141332"/>
            <a:chExt cx="3058020" cy="654862"/>
          </a:xfrm>
          <a:solidFill>
            <a:srgbClr val="E73E16"/>
          </a:solidFill>
        </p:grpSpPr>
        <p:sp>
          <p:nvSpPr>
            <p:cNvPr id="481" name="Freeform: Shape 480">
              <a:extLst>
                <a:ext uri="{FF2B5EF4-FFF2-40B4-BE49-F238E27FC236}">
                  <a16:creationId xmlns:a16="http://schemas.microsoft.com/office/drawing/2014/main" id="{C15B8323-3ACE-2E32-529C-336C08DC7786}"/>
                </a:ext>
              </a:extLst>
            </p:cNvPr>
            <p:cNvSpPr/>
            <p:nvPr/>
          </p:nvSpPr>
          <p:spPr>
            <a:xfrm>
              <a:off x="2177989" y="5147908"/>
              <a:ext cx="105368" cy="236603"/>
            </a:xfrm>
            <a:custGeom>
              <a:avLst/>
              <a:gdLst>
                <a:gd name="connsiteX0" fmla="*/ 0 w 105368"/>
                <a:gd name="connsiteY0" fmla="*/ 0 h 236603"/>
                <a:gd name="connsiteX1" fmla="*/ 105368 w 105368"/>
                <a:gd name="connsiteY1" fmla="*/ 0 h 236603"/>
                <a:gd name="connsiteX2" fmla="*/ 105368 w 105368"/>
                <a:gd name="connsiteY2" fmla="*/ 236604 h 236603"/>
                <a:gd name="connsiteX3" fmla="*/ 0 w 105368"/>
                <a:gd name="connsiteY3" fmla="*/ 236604 h 236603"/>
              </a:gdLst>
              <a:ahLst/>
              <a:cxnLst>
                <a:cxn ang="0">
                  <a:pos x="connsiteX0" y="connsiteY0"/>
                </a:cxn>
                <a:cxn ang="0">
                  <a:pos x="connsiteX1" y="connsiteY1"/>
                </a:cxn>
                <a:cxn ang="0">
                  <a:pos x="connsiteX2" y="connsiteY2"/>
                </a:cxn>
                <a:cxn ang="0">
                  <a:pos x="connsiteX3" y="connsiteY3"/>
                </a:cxn>
              </a:cxnLst>
              <a:rect l="l" t="t" r="r" b="b"/>
              <a:pathLst>
                <a:path w="105368" h="236603">
                  <a:moveTo>
                    <a:pt x="0" y="0"/>
                  </a:moveTo>
                  <a:lnTo>
                    <a:pt x="105368" y="0"/>
                  </a:lnTo>
                  <a:lnTo>
                    <a:pt x="105368" y="236604"/>
                  </a:lnTo>
                  <a:lnTo>
                    <a:pt x="0" y="2366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2" name="Freeform: Shape 481">
              <a:extLst>
                <a:ext uri="{FF2B5EF4-FFF2-40B4-BE49-F238E27FC236}">
                  <a16:creationId xmlns:a16="http://schemas.microsoft.com/office/drawing/2014/main" id="{E6DC8B51-22C0-924B-07FA-139320E8EA39}"/>
                </a:ext>
              </a:extLst>
            </p:cNvPr>
            <p:cNvSpPr/>
            <p:nvPr/>
          </p:nvSpPr>
          <p:spPr>
            <a:xfrm>
              <a:off x="2325738" y="5147908"/>
              <a:ext cx="105368" cy="244057"/>
            </a:xfrm>
            <a:custGeom>
              <a:avLst/>
              <a:gdLst>
                <a:gd name="connsiteX0" fmla="*/ 0 w 105368"/>
                <a:gd name="connsiteY0" fmla="*/ 0 h 244057"/>
                <a:gd name="connsiteX1" fmla="*/ 105368 w 105368"/>
                <a:gd name="connsiteY1" fmla="*/ 0 h 244057"/>
                <a:gd name="connsiteX2" fmla="*/ 105368 w 105368"/>
                <a:gd name="connsiteY2" fmla="*/ 244057 h 244057"/>
                <a:gd name="connsiteX3" fmla="*/ 0 w 105368"/>
                <a:gd name="connsiteY3" fmla="*/ 244057 h 244057"/>
              </a:gdLst>
              <a:ahLst/>
              <a:cxnLst>
                <a:cxn ang="0">
                  <a:pos x="connsiteX0" y="connsiteY0"/>
                </a:cxn>
                <a:cxn ang="0">
                  <a:pos x="connsiteX1" y="connsiteY1"/>
                </a:cxn>
                <a:cxn ang="0">
                  <a:pos x="connsiteX2" y="connsiteY2"/>
                </a:cxn>
                <a:cxn ang="0">
                  <a:pos x="connsiteX3" y="connsiteY3"/>
                </a:cxn>
              </a:cxnLst>
              <a:rect l="l" t="t" r="r" b="b"/>
              <a:pathLst>
                <a:path w="105368" h="244057">
                  <a:moveTo>
                    <a:pt x="0" y="0"/>
                  </a:moveTo>
                  <a:lnTo>
                    <a:pt x="105368" y="0"/>
                  </a:lnTo>
                  <a:lnTo>
                    <a:pt x="105368" y="244057"/>
                  </a:lnTo>
                  <a:lnTo>
                    <a:pt x="0" y="244057"/>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3" name="Freeform: Shape 482">
              <a:extLst>
                <a:ext uri="{FF2B5EF4-FFF2-40B4-BE49-F238E27FC236}">
                  <a16:creationId xmlns:a16="http://schemas.microsoft.com/office/drawing/2014/main" id="{802EB299-AB1B-2227-D4E0-3D779A056D00}"/>
                </a:ext>
              </a:extLst>
            </p:cNvPr>
            <p:cNvSpPr/>
            <p:nvPr/>
          </p:nvSpPr>
          <p:spPr>
            <a:xfrm>
              <a:off x="2473342" y="5147908"/>
              <a:ext cx="105368" cy="244057"/>
            </a:xfrm>
            <a:custGeom>
              <a:avLst/>
              <a:gdLst>
                <a:gd name="connsiteX0" fmla="*/ 0 w 105368"/>
                <a:gd name="connsiteY0" fmla="*/ 0 h 244057"/>
                <a:gd name="connsiteX1" fmla="*/ 105368 w 105368"/>
                <a:gd name="connsiteY1" fmla="*/ 0 h 244057"/>
                <a:gd name="connsiteX2" fmla="*/ 105368 w 105368"/>
                <a:gd name="connsiteY2" fmla="*/ 244057 h 244057"/>
                <a:gd name="connsiteX3" fmla="*/ 0 w 105368"/>
                <a:gd name="connsiteY3" fmla="*/ 244057 h 244057"/>
              </a:gdLst>
              <a:ahLst/>
              <a:cxnLst>
                <a:cxn ang="0">
                  <a:pos x="connsiteX0" y="connsiteY0"/>
                </a:cxn>
                <a:cxn ang="0">
                  <a:pos x="connsiteX1" y="connsiteY1"/>
                </a:cxn>
                <a:cxn ang="0">
                  <a:pos x="connsiteX2" y="connsiteY2"/>
                </a:cxn>
                <a:cxn ang="0">
                  <a:pos x="connsiteX3" y="connsiteY3"/>
                </a:cxn>
              </a:cxnLst>
              <a:rect l="l" t="t" r="r" b="b"/>
              <a:pathLst>
                <a:path w="105368" h="244057">
                  <a:moveTo>
                    <a:pt x="0" y="0"/>
                  </a:moveTo>
                  <a:lnTo>
                    <a:pt x="105368" y="0"/>
                  </a:lnTo>
                  <a:lnTo>
                    <a:pt x="105368" y="244057"/>
                  </a:lnTo>
                  <a:lnTo>
                    <a:pt x="0" y="244057"/>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4" name="Freeform: Shape 483">
              <a:extLst>
                <a:ext uri="{FF2B5EF4-FFF2-40B4-BE49-F238E27FC236}">
                  <a16:creationId xmlns:a16="http://schemas.microsoft.com/office/drawing/2014/main" id="{618E9762-E475-7FCC-9587-723A39B4149F}"/>
                </a:ext>
              </a:extLst>
            </p:cNvPr>
            <p:cNvSpPr/>
            <p:nvPr/>
          </p:nvSpPr>
          <p:spPr>
            <a:xfrm>
              <a:off x="2620945" y="5147908"/>
              <a:ext cx="105368" cy="260278"/>
            </a:xfrm>
            <a:custGeom>
              <a:avLst/>
              <a:gdLst>
                <a:gd name="connsiteX0" fmla="*/ 0 w 105368"/>
                <a:gd name="connsiteY0" fmla="*/ 0 h 260278"/>
                <a:gd name="connsiteX1" fmla="*/ 105368 w 105368"/>
                <a:gd name="connsiteY1" fmla="*/ 0 h 260278"/>
                <a:gd name="connsiteX2" fmla="*/ 105368 w 105368"/>
                <a:gd name="connsiteY2" fmla="*/ 260279 h 260278"/>
                <a:gd name="connsiteX3" fmla="*/ 0 w 105368"/>
                <a:gd name="connsiteY3" fmla="*/ 260279 h 260278"/>
              </a:gdLst>
              <a:ahLst/>
              <a:cxnLst>
                <a:cxn ang="0">
                  <a:pos x="connsiteX0" y="connsiteY0"/>
                </a:cxn>
                <a:cxn ang="0">
                  <a:pos x="connsiteX1" y="connsiteY1"/>
                </a:cxn>
                <a:cxn ang="0">
                  <a:pos x="connsiteX2" y="connsiteY2"/>
                </a:cxn>
                <a:cxn ang="0">
                  <a:pos x="connsiteX3" y="connsiteY3"/>
                </a:cxn>
              </a:cxnLst>
              <a:rect l="l" t="t" r="r" b="b"/>
              <a:pathLst>
                <a:path w="105368" h="260278">
                  <a:moveTo>
                    <a:pt x="0" y="0"/>
                  </a:moveTo>
                  <a:lnTo>
                    <a:pt x="105368" y="0"/>
                  </a:lnTo>
                  <a:lnTo>
                    <a:pt x="105368" y="260279"/>
                  </a:lnTo>
                  <a:lnTo>
                    <a:pt x="0" y="26027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5" name="Freeform: Shape 484">
              <a:extLst>
                <a:ext uri="{FF2B5EF4-FFF2-40B4-BE49-F238E27FC236}">
                  <a16:creationId xmlns:a16="http://schemas.microsoft.com/office/drawing/2014/main" id="{2218CF8A-5C61-FDE7-FE30-93C490A83208}"/>
                </a:ext>
              </a:extLst>
            </p:cNvPr>
            <p:cNvSpPr/>
            <p:nvPr/>
          </p:nvSpPr>
          <p:spPr>
            <a:xfrm>
              <a:off x="2768548" y="5147908"/>
              <a:ext cx="105368" cy="301344"/>
            </a:xfrm>
            <a:custGeom>
              <a:avLst/>
              <a:gdLst>
                <a:gd name="connsiteX0" fmla="*/ 0 w 105368"/>
                <a:gd name="connsiteY0" fmla="*/ 0 h 301344"/>
                <a:gd name="connsiteX1" fmla="*/ 105368 w 105368"/>
                <a:gd name="connsiteY1" fmla="*/ 0 h 301344"/>
                <a:gd name="connsiteX2" fmla="*/ 105368 w 105368"/>
                <a:gd name="connsiteY2" fmla="*/ 301345 h 301344"/>
                <a:gd name="connsiteX3" fmla="*/ 0 w 105368"/>
                <a:gd name="connsiteY3" fmla="*/ 301345 h 301344"/>
              </a:gdLst>
              <a:ahLst/>
              <a:cxnLst>
                <a:cxn ang="0">
                  <a:pos x="connsiteX0" y="connsiteY0"/>
                </a:cxn>
                <a:cxn ang="0">
                  <a:pos x="connsiteX1" y="connsiteY1"/>
                </a:cxn>
                <a:cxn ang="0">
                  <a:pos x="connsiteX2" y="connsiteY2"/>
                </a:cxn>
                <a:cxn ang="0">
                  <a:pos x="connsiteX3" y="connsiteY3"/>
                </a:cxn>
              </a:cxnLst>
              <a:rect l="l" t="t" r="r" b="b"/>
              <a:pathLst>
                <a:path w="105368" h="301344">
                  <a:moveTo>
                    <a:pt x="0" y="0"/>
                  </a:moveTo>
                  <a:lnTo>
                    <a:pt x="105368" y="0"/>
                  </a:lnTo>
                  <a:lnTo>
                    <a:pt x="105368" y="301345"/>
                  </a:lnTo>
                  <a:lnTo>
                    <a:pt x="0" y="301345"/>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6" name="Freeform: Shape 485">
              <a:extLst>
                <a:ext uri="{FF2B5EF4-FFF2-40B4-BE49-F238E27FC236}">
                  <a16:creationId xmlns:a16="http://schemas.microsoft.com/office/drawing/2014/main" id="{6D5D5F44-78FF-0AEB-9AEA-3C949037BD68}"/>
                </a:ext>
              </a:extLst>
            </p:cNvPr>
            <p:cNvSpPr/>
            <p:nvPr/>
          </p:nvSpPr>
          <p:spPr>
            <a:xfrm>
              <a:off x="2916152" y="5147908"/>
              <a:ext cx="105368" cy="358486"/>
            </a:xfrm>
            <a:custGeom>
              <a:avLst/>
              <a:gdLst>
                <a:gd name="connsiteX0" fmla="*/ 0 w 105368"/>
                <a:gd name="connsiteY0" fmla="*/ 0 h 358486"/>
                <a:gd name="connsiteX1" fmla="*/ 105368 w 105368"/>
                <a:gd name="connsiteY1" fmla="*/ 0 h 358486"/>
                <a:gd name="connsiteX2" fmla="*/ 105368 w 105368"/>
                <a:gd name="connsiteY2" fmla="*/ 358486 h 358486"/>
                <a:gd name="connsiteX3" fmla="*/ 0 w 105368"/>
                <a:gd name="connsiteY3" fmla="*/ 358486 h 358486"/>
              </a:gdLst>
              <a:ahLst/>
              <a:cxnLst>
                <a:cxn ang="0">
                  <a:pos x="connsiteX0" y="connsiteY0"/>
                </a:cxn>
                <a:cxn ang="0">
                  <a:pos x="connsiteX1" y="connsiteY1"/>
                </a:cxn>
                <a:cxn ang="0">
                  <a:pos x="connsiteX2" y="connsiteY2"/>
                </a:cxn>
                <a:cxn ang="0">
                  <a:pos x="connsiteX3" y="connsiteY3"/>
                </a:cxn>
              </a:cxnLst>
              <a:rect l="l" t="t" r="r" b="b"/>
              <a:pathLst>
                <a:path w="105368" h="358486">
                  <a:moveTo>
                    <a:pt x="0" y="0"/>
                  </a:moveTo>
                  <a:lnTo>
                    <a:pt x="105368" y="0"/>
                  </a:lnTo>
                  <a:lnTo>
                    <a:pt x="105368" y="358486"/>
                  </a:lnTo>
                  <a:lnTo>
                    <a:pt x="0" y="35848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7" name="Freeform: Shape 486">
              <a:extLst>
                <a:ext uri="{FF2B5EF4-FFF2-40B4-BE49-F238E27FC236}">
                  <a16:creationId xmlns:a16="http://schemas.microsoft.com/office/drawing/2014/main" id="{94E53FA2-C859-E4A0-34B9-686BC1B3CA37}"/>
                </a:ext>
              </a:extLst>
            </p:cNvPr>
            <p:cNvSpPr/>
            <p:nvPr/>
          </p:nvSpPr>
          <p:spPr>
            <a:xfrm>
              <a:off x="3211505" y="5147908"/>
              <a:ext cx="105368" cy="394583"/>
            </a:xfrm>
            <a:custGeom>
              <a:avLst/>
              <a:gdLst>
                <a:gd name="connsiteX0" fmla="*/ 0 w 105368"/>
                <a:gd name="connsiteY0" fmla="*/ 0 h 394583"/>
                <a:gd name="connsiteX1" fmla="*/ 105368 w 105368"/>
                <a:gd name="connsiteY1" fmla="*/ 0 h 394583"/>
                <a:gd name="connsiteX2" fmla="*/ 105368 w 105368"/>
                <a:gd name="connsiteY2" fmla="*/ 394583 h 394583"/>
                <a:gd name="connsiteX3" fmla="*/ 0 w 105368"/>
                <a:gd name="connsiteY3" fmla="*/ 394583 h 394583"/>
              </a:gdLst>
              <a:ahLst/>
              <a:cxnLst>
                <a:cxn ang="0">
                  <a:pos x="connsiteX0" y="connsiteY0"/>
                </a:cxn>
                <a:cxn ang="0">
                  <a:pos x="connsiteX1" y="connsiteY1"/>
                </a:cxn>
                <a:cxn ang="0">
                  <a:pos x="connsiteX2" y="connsiteY2"/>
                </a:cxn>
                <a:cxn ang="0">
                  <a:pos x="connsiteX3" y="connsiteY3"/>
                </a:cxn>
              </a:cxnLst>
              <a:rect l="l" t="t" r="r" b="b"/>
              <a:pathLst>
                <a:path w="105368" h="394583">
                  <a:moveTo>
                    <a:pt x="0" y="0"/>
                  </a:moveTo>
                  <a:lnTo>
                    <a:pt x="105368" y="0"/>
                  </a:lnTo>
                  <a:lnTo>
                    <a:pt x="105368" y="394583"/>
                  </a:lnTo>
                  <a:lnTo>
                    <a:pt x="0" y="39458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8" name="Freeform: Shape 487">
              <a:extLst>
                <a:ext uri="{FF2B5EF4-FFF2-40B4-BE49-F238E27FC236}">
                  <a16:creationId xmlns:a16="http://schemas.microsoft.com/office/drawing/2014/main" id="{412BE518-FC3B-60FF-CC0F-DB86448BC123}"/>
                </a:ext>
              </a:extLst>
            </p:cNvPr>
            <p:cNvSpPr/>
            <p:nvPr/>
          </p:nvSpPr>
          <p:spPr>
            <a:xfrm>
              <a:off x="3359108" y="5147908"/>
              <a:ext cx="105368" cy="400867"/>
            </a:xfrm>
            <a:custGeom>
              <a:avLst/>
              <a:gdLst>
                <a:gd name="connsiteX0" fmla="*/ 0 w 105368"/>
                <a:gd name="connsiteY0" fmla="*/ 0 h 400867"/>
                <a:gd name="connsiteX1" fmla="*/ 105368 w 105368"/>
                <a:gd name="connsiteY1" fmla="*/ 0 h 400867"/>
                <a:gd name="connsiteX2" fmla="*/ 105368 w 105368"/>
                <a:gd name="connsiteY2" fmla="*/ 400867 h 400867"/>
                <a:gd name="connsiteX3" fmla="*/ 0 w 105368"/>
                <a:gd name="connsiteY3" fmla="*/ 400867 h 400867"/>
              </a:gdLst>
              <a:ahLst/>
              <a:cxnLst>
                <a:cxn ang="0">
                  <a:pos x="connsiteX0" y="connsiteY0"/>
                </a:cxn>
                <a:cxn ang="0">
                  <a:pos x="connsiteX1" y="connsiteY1"/>
                </a:cxn>
                <a:cxn ang="0">
                  <a:pos x="connsiteX2" y="connsiteY2"/>
                </a:cxn>
                <a:cxn ang="0">
                  <a:pos x="connsiteX3" y="connsiteY3"/>
                </a:cxn>
              </a:cxnLst>
              <a:rect l="l" t="t" r="r" b="b"/>
              <a:pathLst>
                <a:path w="105368" h="400867">
                  <a:moveTo>
                    <a:pt x="0" y="0"/>
                  </a:moveTo>
                  <a:lnTo>
                    <a:pt x="105368" y="0"/>
                  </a:lnTo>
                  <a:lnTo>
                    <a:pt x="105368" y="400867"/>
                  </a:lnTo>
                  <a:lnTo>
                    <a:pt x="0" y="400867"/>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9" name="Freeform: Shape 488">
              <a:extLst>
                <a:ext uri="{FF2B5EF4-FFF2-40B4-BE49-F238E27FC236}">
                  <a16:creationId xmlns:a16="http://schemas.microsoft.com/office/drawing/2014/main" id="{26AE8997-4B9C-2228-B20B-8EAA4E3D6CD6}"/>
                </a:ext>
              </a:extLst>
            </p:cNvPr>
            <p:cNvSpPr/>
            <p:nvPr/>
          </p:nvSpPr>
          <p:spPr>
            <a:xfrm>
              <a:off x="3506711" y="5147908"/>
              <a:ext cx="105368" cy="408320"/>
            </a:xfrm>
            <a:custGeom>
              <a:avLst/>
              <a:gdLst>
                <a:gd name="connsiteX0" fmla="*/ 0 w 105368"/>
                <a:gd name="connsiteY0" fmla="*/ 0 h 408320"/>
                <a:gd name="connsiteX1" fmla="*/ 105369 w 105368"/>
                <a:gd name="connsiteY1" fmla="*/ 0 h 408320"/>
                <a:gd name="connsiteX2" fmla="*/ 105369 w 105368"/>
                <a:gd name="connsiteY2" fmla="*/ 408321 h 408320"/>
                <a:gd name="connsiteX3" fmla="*/ 0 w 105368"/>
                <a:gd name="connsiteY3" fmla="*/ 408321 h 408320"/>
              </a:gdLst>
              <a:ahLst/>
              <a:cxnLst>
                <a:cxn ang="0">
                  <a:pos x="connsiteX0" y="connsiteY0"/>
                </a:cxn>
                <a:cxn ang="0">
                  <a:pos x="connsiteX1" y="connsiteY1"/>
                </a:cxn>
                <a:cxn ang="0">
                  <a:pos x="connsiteX2" y="connsiteY2"/>
                </a:cxn>
                <a:cxn ang="0">
                  <a:pos x="connsiteX3" y="connsiteY3"/>
                </a:cxn>
              </a:cxnLst>
              <a:rect l="l" t="t" r="r" b="b"/>
              <a:pathLst>
                <a:path w="105368" h="408320">
                  <a:moveTo>
                    <a:pt x="0" y="0"/>
                  </a:moveTo>
                  <a:lnTo>
                    <a:pt x="105369" y="0"/>
                  </a:lnTo>
                  <a:lnTo>
                    <a:pt x="105369" y="408321"/>
                  </a:lnTo>
                  <a:lnTo>
                    <a:pt x="0" y="40832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0" name="Freeform: Shape 489">
              <a:extLst>
                <a:ext uri="{FF2B5EF4-FFF2-40B4-BE49-F238E27FC236}">
                  <a16:creationId xmlns:a16="http://schemas.microsoft.com/office/drawing/2014/main" id="{9BF8A028-5776-1B63-6E38-895ABDE957A1}"/>
                </a:ext>
              </a:extLst>
            </p:cNvPr>
            <p:cNvSpPr/>
            <p:nvPr/>
          </p:nvSpPr>
          <p:spPr>
            <a:xfrm>
              <a:off x="3654315" y="5147908"/>
              <a:ext cx="105368" cy="450555"/>
            </a:xfrm>
            <a:custGeom>
              <a:avLst/>
              <a:gdLst>
                <a:gd name="connsiteX0" fmla="*/ 0 w 105368"/>
                <a:gd name="connsiteY0" fmla="*/ 0 h 450555"/>
                <a:gd name="connsiteX1" fmla="*/ 105368 w 105368"/>
                <a:gd name="connsiteY1" fmla="*/ 0 h 450555"/>
                <a:gd name="connsiteX2" fmla="*/ 105368 w 105368"/>
                <a:gd name="connsiteY2" fmla="*/ 450556 h 450555"/>
                <a:gd name="connsiteX3" fmla="*/ 0 w 105368"/>
                <a:gd name="connsiteY3" fmla="*/ 450556 h 450555"/>
              </a:gdLst>
              <a:ahLst/>
              <a:cxnLst>
                <a:cxn ang="0">
                  <a:pos x="connsiteX0" y="connsiteY0"/>
                </a:cxn>
                <a:cxn ang="0">
                  <a:pos x="connsiteX1" y="connsiteY1"/>
                </a:cxn>
                <a:cxn ang="0">
                  <a:pos x="connsiteX2" y="connsiteY2"/>
                </a:cxn>
                <a:cxn ang="0">
                  <a:pos x="connsiteX3" y="connsiteY3"/>
                </a:cxn>
              </a:cxnLst>
              <a:rect l="l" t="t" r="r" b="b"/>
              <a:pathLst>
                <a:path w="105368" h="450555">
                  <a:moveTo>
                    <a:pt x="0" y="0"/>
                  </a:moveTo>
                  <a:lnTo>
                    <a:pt x="105368" y="0"/>
                  </a:lnTo>
                  <a:lnTo>
                    <a:pt x="105368" y="450556"/>
                  </a:lnTo>
                  <a:lnTo>
                    <a:pt x="0" y="45055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1" name="Freeform: Shape 490">
              <a:extLst>
                <a:ext uri="{FF2B5EF4-FFF2-40B4-BE49-F238E27FC236}">
                  <a16:creationId xmlns:a16="http://schemas.microsoft.com/office/drawing/2014/main" id="{BBBD001D-074F-3EBB-48AF-D860322BA48E}"/>
                </a:ext>
              </a:extLst>
            </p:cNvPr>
            <p:cNvSpPr/>
            <p:nvPr/>
          </p:nvSpPr>
          <p:spPr>
            <a:xfrm>
              <a:off x="3802064" y="5147908"/>
              <a:ext cx="105368" cy="479199"/>
            </a:xfrm>
            <a:custGeom>
              <a:avLst/>
              <a:gdLst>
                <a:gd name="connsiteX0" fmla="*/ 0 w 105368"/>
                <a:gd name="connsiteY0" fmla="*/ 0 h 479199"/>
                <a:gd name="connsiteX1" fmla="*/ 105368 w 105368"/>
                <a:gd name="connsiteY1" fmla="*/ 0 h 479199"/>
                <a:gd name="connsiteX2" fmla="*/ 105368 w 105368"/>
                <a:gd name="connsiteY2" fmla="*/ 479199 h 479199"/>
                <a:gd name="connsiteX3" fmla="*/ 0 w 105368"/>
                <a:gd name="connsiteY3" fmla="*/ 479199 h 479199"/>
              </a:gdLst>
              <a:ahLst/>
              <a:cxnLst>
                <a:cxn ang="0">
                  <a:pos x="connsiteX0" y="connsiteY0"/>
                </a:cxn>
                <a:cxn ang="0">
                  <a:pos x="connsiteX1" y="connsiteY1"/>
                </a:cxn>
                <a:cxn ang="0">
                  <a:pos x="connsiteX2" y="connsiteY2"/>
                </a:cxn>
                <a:cxn ang="0">
                  <a:pos x="connsiteX3" y="connsiteY3"/>
                </a:cxn>
              </a:cxnLst>
              <a:rect l="l" t="t" r="r" b="b"/>
              <a:pathLst>
                <a:path w="105368" h="479199">
                  <a:moveTo>
                    <a:pt x="0" y="0"/>
                  </a:moveTo>
                  <a:lnTo>
                    <a:pt x="105368" y="0"/>
                  </a:lnTo>
                  <a:lnTo>
                    <a:pt x="105368" y="479199"/>
                  </a:lnTo>
                  <a:lnTo>
                    <a:pt x="0" y="47919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2" name="Freeform: Shape 491">
              <a:extLst>
                <a:ext uri="{FF2B5EF4-FFF2-40B4-BE49-F238E27FC236}">
                  <a16:creationId xmlns:a16="http://schemas.microsoft.com/office/drawing/2014/main" id="{7D3F71BD-9A0B-B884-EEF6-462DEF7E93A2}"/>
                </a:ext>
              </a:extLst>
            </p:cNvPr>
            <p:cNvSpPr/>
            <p:nvPr/>
          </p:nvSpPr>
          <p:spPr>
            <a:xfrm>
              <a:off x="3949667" y="5147908"/>
              <a:ext cx="105368" cy="479199"/>
            </a:xfrm>
            <a:custGeom>
              <a:avLst/>
              <a:gdLst>
                <a:gd name="connsiteX0" fmla="*/ 0 w 105368"/>
                <a:gd name="connsiteY0" fmla="*/ 0 h 479199"/>
                <a:gd name="connsiteX1" fmla="*/ 105368 w 105368"/>
                <a:gd name="connsiteY1" fmla="*/ 0 h 479199"/>
                <a:gd name="connsiteX2" fmla="*/ 105368 w 105368"/>
                <a:gd name="connsiteY2" fmla="*/ 479199 h 479199"/>
                <a:gd name="connsiteX3" fmla="*/ 0 w 105368"/>
                <a:gd name="connsiteY3" fmla="*/ 479199 h 479199"/>
              </a:gdLst>
              <a:ahLst/>
              <a:cxnLst>
                <a:cxn ang="0">
                  <a:pos x="connsiteX0" y="connsiteY0"/>
                </a:cxn>
                <a:cxn ang="0">
                  <a:pos x="connsiteX1" y="connsiteY1"/>
                </a:cxn>
                <a:cxn ang="0">
                  <a:pos x="connsiteX2" y="connsiteY2"/>
                </a:cxn>
                <a:cxn ang="0">
                  <a:pos x="connsiteX3" y="connsiteY3"/>
                </a:cxn>
              </a:cxnLst>
              <a:rect l="l" t="t" r="r" b="b"/>
              <a:pathLst>
                <a:path w="105368" h="479199">
                  <a:moveTo>
                    <a:pt x="0" y="0"/>
                  </a:moveTo>
                  <a:lnTo>
                    <a:pt x="105368" y="0"/>
                  </a:lnTo>
                  <a:lnTo>
                    <a:pt x="105368" y="479199"/>
                  </a:lnTo>
                  <a:lnTo>
                    <a:pt x="0" y="47919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3" name="Freeform: Shape 492">
              <a:extLst>
                <a:ext uri="{FF2B5EF4-FFF2-40B4-BE49-F238E27FC236}">
                  <a16:creationId xmlns:a16="http://schemas.microsoft.com/office/drawing/2014/main" id="{52AD2AC3-F312-76D1-4D9F-60114CBAD05B}"/>
                </a:ext>
              </a:extLst>
            </p:cNvPr>
            <p:cNvSpPr/>
            <p:nvPr/>
          </p:nvSpPr>
          <p:spPr>
            <a:xfrm>
              <a:off x="4097271" y="5147908"/>
              <a:ext cx="105368" cy="517780"/>
            </a:xfrm>
            <a:custGeom>
              <a:avLst/>
              <a:gdLst>
                <a:gd name="connsiteX0" fmla="*/ 0 w 105368"/>
                <a:gd name="connsiteY0" fmla="*/ 0 h 517780"/>
                <a:gd name="connsiteX1" fmla="*/ 105368 w 105368"/>
                <a:gd name="connsiteY1" fmla="*/ 0 h 517780"/>
                <a:gd name="connsiteX2" fmla="*/ 105368 w 105368"/>
                <a:gd name="connsiteY2" fmla="*/ 517781 h 517780"/>
                <a:gd name="connsiteX3" fmla="*/ 0 w 105368"/>
                <a:gd name="connsiteY3" fmla="*/ 517781 h 517780"/>
              </a:gdLst>
              <a:ahLst/>
              <a:cxnLst>
                <a:cxn ang="0">
                  <a:pos x="connsiteX0" y="connsiteY0"/>
                </a:cxn>
                <a:cxn ang="0">
                  <a:pos x="connsiteX1" y="connsiteY1"/>
                </a:cxn>
                <a:cxn ang="0">
                  <a:pos x="connsiteX2" y="connsiteY2"/>
                </a:cxn>
                <a:cxn ang="0">
                  <a:pos x="connsiteX3" y="connsiteY3"/>
                </a:cxn>
              </a:cxnLst>
              <a:rect l="l" t="t" r="r" b="b"/>
              <a:pathLst>
                <a:path w="105368" h="517780">
                  <a:moveTo>
                    <a:pt x="0" y="0"/>
                  </a:moveTo>
                  <a:lnTo>
                    <a:pt x="105368" y="0"/>
                  </a:lnTo>
                  <a:lnTo>
                    <a:pt x="105368" y="517781"/>
                  </a:lnTo>
                  <a:lnTo>
                    <a:pt x="0" y="51778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4" name="Freeform: Shape 493">
              <a:extLst>
                <a:ext uri="{FF2B5EF4-FFF2-40B4-BE49-F238E27FC236}">
                  <a16:creationId xmlns:a16="http://schemas.microsoft.com/office/drawing/2014/main" id="{97F57810-B43C-5DC9-A329-B55E53189C53}"/>
                </a:ext>
              </a:extLst>
            </p:cNvPr>
            <p:cNvSpPr/>
            <p:nvPr/>
          </p:nvSpPr>
          <p:spPr>
            <a:xfrm>
              <a:off x="4244874" y="5147908"/>
              <a:ext cx="105368" cy="527718"/>
            </a:xfrm>
            <a:custGeom>
              <a:avLst/>
              <a:gdLst>
                <a:gd name="connsiteX0" fmla="*/ 0 w 105368"/>
                <a:gd name="connsiteY0" fmla="*/ 0 h 527718"/>
                <a:gd name="connsiteX1" fmla="*/ 105368 w 105368"/>
                <a:gd name="connsiteY1" fmla="*/ 0 h 527718"/>
                <a:gd name="connsiteX2" fmla="*/ 105368 w 105368"/>
                <a:gd name="connsiteY2" fmla="*/ 527719 h 527718"/>
                <a:gd name="connsiteX3" fmla="*/ 0 w 105368"/>
                <a:gd name="connsiteY3" fmla="*/ 527719 h 527718"/>
              </a:gdLst>
              <a:ahLst/>
              <a:cxnLst>
                <a:cxn ang="0">
                  <a:pos x="connsiteX0" y="connsiteY0"/>
                </a:cxn>
                <a:cxn ang="0">
                  <a:pos x="connsiteX1" y="connsiteY1"/>
                </a:cxn>
                <a:cxn ang="0">
                  <a:pos x="connsiteX2" y="connsiteY2"/>
                </a:cxn>
                <a:cxn ang="0">
                  <a:pos x="connsiteX3" y="connsiteY3"/>
                </a:cxn>
              </a:cxnLst>
              <a:rect l="l" t="t" r="r" b="b"/>
              <a:pathLst>
                <a:path w="105368" h="527718">
                  <a:moveTo>
                    <a:pt x="0" y="0"/>
                  </a:moveTo>
                  <a:lnTo>
                    <a:pt x="105368" y="0"/>
                  </a:lnTo>
                  <a:lnTo>
                    <a:pt x="105368" y="527719"/>
                  </a:lnTo>
                  <a:lnTo>
                    <a:pt x="0" y="52771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5" name="Freeform: Shape 494">
              <a:extLst>
                <a:ext uri="{FF2B5EF4-FFF2-40B4-BE49-F238E27FC236}">
                  <a16:creationId xmlns:a16="http://schemas.microsoft.com/office/drawing/2014/main" id="{C76FCD46-D38C-FDDA-32EB-C7AE65140F8F}"/>
                </a:ext>
              </a:extLst>
            </p:cNvPr>
            <p:cNvSpPr/>
            <p:nvPr/>
          </p:nvSpPr>
          <p:spPr>
            <a:xfrm>
              <a:off x="4392478" y="5147908"/>
              <a:ext cx="105368" cy="527718"/>
            </a:xfrm>
            <a:custGeom>
              <a:avLst/>
              <a:gdLst>
                <a:gd name="connsiteX0" fmla="*/ 0 w 105368"/>
                <a:gd name="connsiteY0" fmla="*/ 0 h 527718"/>
                <a:gd name="connsiteX1" fmla="*/ 105369 w 105368"/>
                <a:gd name="connsiteY1" fmla="*/ 0 h 527718"/>
                <a:gd name="connsiteX2" fmla="*/ 105369 w 105368"/>
                <a:gd name="connsiteY2" fmla="*/ 527719 h 527718"/>
                <a:gd name="connsiteX3" fmla="*/ 0 w 105368"/>
                <a:gd name="connsiteY3" fmla="*/ 527719 h 527718"/>
              </a:gdLst>
              <a:ahLst/>
              <a:cxnLst>
                <a:cxn ang="0">
                  <a:pos x="connsiteX0" y="connsiteY0"/>
                </a:cxn>
                <a:cxn ang="0">
                  <a:pos x="connsiteX1" y="connsiteY1"/>
                </a:cxn>
                <a:cxn ang="0">
                  <a:pos x="connsiteX2" y="connsiteY2"/>
                </a:cxn>
                <a:cxn ang="0">
                  <a:pos x="connsiteX3" y="connsiteY3"/>
                </a:cxn>
              </a:cxnLst>
              <a:rect l="l" t="t" r="r" b="b"/>
              <a:pathLst>
                <a:path w="105368" h="527718">
                  <a:moveTo>
                    <a:pt x="0" y="0"/>
                  </a:moveTo>
                  <a:lnTo>
                    <a:pt x="105369" y="0"/>
                  </a:lnTo>
                  <a:lnTo>
                    <a:pt x="105369" y="527719"/>
                  </a:lnTo>
                  <a:lnTo>
                    <a:pt x="0" y="52771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6" name="Freeform: Shape 495">
              <a:extLst>
                <a:ext uri="{FF2B5EF4-FFF2-40B4-BE49-F238E27FC236}">
                  <a16:creationId xmlns:a16="http://schemas.microsoft.com/office/drawing/2014/main" id="{71E04C3E-0453-00A2-E611-0056436A3329}"/>
                </a:ext>
              </a:extLst>
            </p:cNvPr>
            <p:cNvSpPr/>
            <p:nvPr/>
          </p:nvSpPr>
          <p:spPr>
            <a:xfrm>
              <a:off x="4540227" y="5147908"/>
              <a:ext cx="105368" cy="537656"/>
            </a:xfrm>
            <a:custGeom>
              <a:avLst/>
              <a:gdLst>
                <a:gd name="connsiteX0" fmla="*/ 0 w 105368"/>
                <a:gd name="connsiteY0" fmla="*/ 0 h 537656"/>
                <a:gd name="connsiteX1" fmla="*/ 105369 w 105368"/>
                <a:gd name="connsiteY1" fmla="*/ 0 h 537656"/>
                <a:gd name="connsiteX2" fmla="*/ 105369 w 105368"/>
                <a:gd name="connsiteY2" fmla="*/ 537656 h 537656"/>
                <a:gd name="connsiteX3" fmla="*/ 0 w 105368"/>
                <a:gd name="connsiteY3" fmla="*/ 537656 h 537656"/>
              </a:gdLst>
              <a:ahLst/>
              <a:cxnLst>
                <a:cxn ang="0">
                  <a:pos x="connsiteX0" y="connsiteY0"/>
                </a:cxn>
                <a:cxn ang="0">
                  <a:pos x="connsiteX1" y="connsiteY1"/>
                </a:cxn>
                <a:cxn ang="0">
                  <a:pos x="connsiteX2" y="connsiteY2"/>
                </a:cxn>
                <a:cxn ang="0">
                  <a:pos x="connsiteX3" y="connsiteY3"/>
                </a:cxn>
              </a:cxnLst>
              <a:rect l="l" t="t" r="r" b="b"/>
              <a:pathLst>
                <a:path w="105368" h="537656">
                  <a:moveTo>
                    <a:pt x="0" y="0"/>
                  </a:moveTo>
                  <a:lnTo>
                    <a:pt x="105369" y="0"/>
                  </a:lnTo>
                  <a:lnTo>
                    <a:pt x="105369" y="537656"/>
                  </a:lnTo>
                  <a:lnTo>
                    <a:pt x="0" y="53765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7" name="Freeform: Shape 496">
              <a:extLst>
                <a:ext uri="{FF2B5EF4-FFF2-40B4-BE49-F238E27FC236}">
                  <a16:creationId xmlns:a16="http://schemas.microsoft.com/office/drawing/2014/main" id="{729E8260-8EFA-741E-CCFC-B355F49634EB}"/>
                </a:ext>
              </a:extLst>
            </p:cNvPr>
            <p:cNvSpPr/>
            <p:nvPr/>
          </p:nvSpPr>
          <p:spPr>
            <a:xfrm>
              <a:off x="4687830" y="5147908"/>
              <a:ext cx="105368" cy="578722"/>
            </a:xfrm>
            <a:custGeom>
              <a:avLst/>
              <a:gdLst>
                <a:gd name="connsiteX0" fmla="*/ 0 w 105368"/>
                <a:gd name="connsiteY0" fmla="*/ 0 h 578722"/>
                <a:gd name="connsiteX1" fmla="*/ 105368 w 105368"/>
                <a:gd name="connsiteY1" fmla="*/ 0 h 578722"/>
                <a:gd name="connsiteX2" fmla="*/ 105368 w 105368"/>
                <a:gd name="connsiteY2" fmla="*/ 578722 h 578722"/>
                <a:gd name="connsiteX3" fmla="*/ 0 w 105368"/>
                <a:gd name="connsiteY3" fmla="*/ 578722 h 578722"/>
              </a:gdLst>
              <a:ahLst/>
              <a:cxnLst>
                <a:cxn ang="0">
                  <a:pos x="connsiteX0" y="connsiteY0"/>
                </a:cxn>
                <a:cxn ang="0">
                  <a:pos x="connsiteX1" y="connsiteY1"/>
                </a:cxn>
                <a:cxn ang="0">
                  <a:pos x="connsiteX2" y="connsiteY2"/>
                </a:cxn>
                <a:cxn ang="0">
                  <a:pos x="connsiteX3" y="connsiteY3"/>
                </a:cxn>
              </a:cxnLst>
              <a:rect l="l" t="t" r="r" b="b"/>
              <a:pathLst>
                <a:path w="105368" h="578722">
                  <a:moveTo>
                    <a:pt x="0" y="0"/>
                  </a:moveTo>
                  <a:lnTo>
                    <a:pt x="105368" y="0"/>
                  </a:lnTo>
                  <a:lnTo>
                    <a:pt x="105368" y="578722"/>
                  </a:lnTo>
                  <a:lnTo>
                    <a:pt x="0" y="57872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8" name="Freeform: Shape 497">
              <a:extLst>
                <a:ext uri="{FF2B5EF4-FFF2-40B4-BE49-F238E27FC236}">
                  <a16:creationId xmlns:a16="http://schemas.microsoft.com/office/drawing/2014/main" id="{363A4438-7193-76D1-A051-B3D492A31A7D}"/>
                </a:ext>
              </a:extLst>
            </p:cNvPr>
            <p:cNvSpPr/>
            <p:nvPr/>
          </p:nvSpPr>
          <p:spPr>
            <a:xfrm>
              <a:off x="4835434" y="5147908"/>
              <a:ext cx="105368" cy="578722"/>
            </a:xfrm>
            <a:custGeom>
              <a:avLst/>
              <a:gdLst>
                <a:gd name="connsiteX0" fmla="*/ 0 w 105368"/>
                <a:gd name="connsiteY0" fmla="*/ 0 h 578722"/>
                <a:gd name="connsiteX1" fmla="*/ 105368 w 105368"/>
                <a:gd name="connsiteY1" fmla="*/ 0 h 578722"/>
                <a:gd name="connsiteX2" fmla="*/ 105368 w 105368"/>
                <a:gd name="connsiteY2" fmla="*/ 578722 h 578722"/>
                <a:gd name="connsiteX3" fmla="*/ 0 w 105368"/>
                <a:gd name="connsiteY3" fmla="*/ 578722 h 578722"/>
              </a:gdLst>
              <a:ahLst/>
              <a:cxnLst>
                <a:cxn ang="0">
                  <a:pos x="connsiteX0" y="connsiteY0"/>
                </a:cxn>
                <a:cxn ang="0">
                  <a:pos x="connsiteX1" y="connsiteY1"/>
                </a:cxn>
                <a:cxn ang="0">
                  <a:pos x="connsiteX2" y="connsiteY2"/>
                </a:cxn>
                <a:cxn ang="0">
                  <a:pos x="connsiteX3" y="connsiteY3"/>
                </a:cxn>
              </a:cxnLst>
              <a:rect l="l" t="t" r="r" b="b"/>
              <a:pathLst>
                <a:path w="105368" h="578722">
                  <a:moveTo>
                    <a:pt x="0" y="0"/>
                  </a:moveTo>
                  <a:lnTo>
                    <a:pt x="105368" y="0"/>
                  </a:lnTo>
                  <a:lnTo>
                    <a:pt x="105368" y="578722"/>
                  </a:lnTo>
                  <a:lnTo>
                    <a:pt x="0" y="57872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9" name="Freeform: Shape 498">
              <a:extLst>
                <a:ext uri="{FF2B5EF4-FFF2-40B4-BE49-F238E27FC236}">
                  <a16:creationId xmlns:a16="http://schemas.microsoft.com/office/drawing/2014/main" id="{BF473634-DE66-281F-DBF3-6077B5E9AC1B}"/>
                </a:ext>
              </a:extLst>
            </p:cNvPr>
            <p:cNvSpPr/>
            <p:nvPr/>
          </p:nvSpPr>
          <p:spPr>
            <a:xfrm>
              <a:off x="4983037" y="5147908"/>
              <a:ext cx="105368" cy="591144"/>
            </a:xfrm>
            <a:custGeom>
              <a:avLst/>
              <a:gdLst>
                <a:gd name="connsiteX0" fmla="*/ 0 w 105368"/>
                <a:gd name="connsiteY0" fmla="*/ 0 h 591144"/>
                <a:gd name="connsiteX1" fmla="*/ 105368 w 105368"/>
                <a:gd name="connsiteY1" fmla="*/ 0 h 591144"/>
                <a:gd name="connsiteX2" fmla="*/ 105368 w 105368"/>
                <a:gd name="connsiteY2" fmla="*/ 591144 h 591144"/>
                <a:gd name="connsiteX3" fmla="*/ 0 w 105368"/>
                <a:gd name="connsiteY3" fmla="*/ 591144 h 591144"/>
              </a:gdLst>
              <a:ahLst/>
              <a:cxnLst>
                <a:cxn ang="0">
                  <a:pos x="connsiteX0" y="connsiteY0"/>
                </a:cxn>
                <a:cxn ang="0">
                  <a:pos x="connsiteX1" y="connsiteY1"/>
                </a:cxn>
                <a:cxn ang="0">
                  <a:pos x="connsiteX2" y="connsiteY2"/>
                </a:cxn>
                <a:cxn ang="0">
                  <a:pos x="connsiteX3" y="connsiteY3"/>
                </a:cxn>
              </a:cxnLst>
              <a:rect l="l" t="t" r="r" b="b"/>
              <a:pathLst>
                <a:path w="105368" h="591144">
                  <a:moveTo>
                    <a:pt x="0" y="0"/>
                  </a:moveTo>
                  <a:lnTo>
                    <a:pt x="105368" y="0"/>
                  </a:lnTo>
                  <a:lnTo>
                    <a:pt x="105368" y="591144"/>
                  </a:lnTo>
                  <a:lnTo>
                    <a:pt x="0" y="59114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00" name="Freeform: Shape 499">
              <a:extLst>
                <a:ext uri="{FF2B5EF4-FFF2-40B4-BE49-F238E27FC236}">
                  <a16:creationId xmlns:a16="http://schemas.microsoft.com/office/drawing/2014/main" id="{DE2D74A8-5538-3F0E-B9AD-688B9BCDD7AA}"/>
                </a:ext>
              </a:extLst>
            </p:cNvPr>
            <p:cNvSpPr/>
            <p:nvPr/>
          </p:nvSpPr>
          <p:spPr>
            <a:xfrm>
              <a:off x="5130640" y="5147908"/>
              <a:ext cx="105368" cy="648285"/>
            </a:xfrm>
            <a:custGeom>
              <a:avLst/>
              <a:gdLst>
                <a:gd name="connsiteX0" fmla="*/ 0 w 105368"/>
                <a:gd name="connsiteY0" fmla="*/ 0 h 648285"/>
                <a:gd name="connsiteX1" fmla="*/ 105368 w 105368"/>
                <a:gd name="connsiteY1" fmla="*/ 0 h 648285"/>
                <a:gd name="connsiteX2" fmla="*/ 105368 w 105368"/>
                <a:gd name="connsiteY2" fmla="*/ 648286 h 648285"/>
                <a:gd name="connsiteX3" fmla="*/ 0 w 105368"/>
                <a:gd name="connsiteY3" fmla="*/ 648286 h 648285"/>
              </a:gdLst>
              <a:ahLst/>
              <a:cxnLst>
                <a:cxn ang="0">
                  <a:pos x="connsiteX0" y="connsiteY0"/>
                </a:cxn>
                <a:cxn ang="0">
                  <a:pos x="connsiteX1" y="connsiteY1"/>
                </a:cxn>
                <a:cxn ang="0">
                  <a:pos x="connsiteX2" y="connsiteY2"/>
                </a:cxn>
                <a:cxn ang="0">
                  <a:pos x="connsiteX3" y="connsiteY3"/>
                </a:cxn>
              </a:cxnLst>
              <a:rect l="l" t="t" r="r" b="b"/>
              <a:pathLst>
                <a:path w="105368" h="648285">
                  <a:moveTo>
                    <a:pt x="0" y="0"/>
                  </a:moveTo>
                  <a:lnTo>
                    <a:pt x="105368" y="0"/>
                  </a:lnTo>
                  <a:lnTo>
                    <a:pt x="105368" y="648286"/>
                  </a:lnTo>
                  <a:lnTo>
                    <a:pt x="0" y="64828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01" name="Freeform: Shape 500">
              <a:extLst>
                <a:ext uri="{FF2B5EF4-FFF2-40B4-BE49-F238E27FC236}">
                  <a16:creationId xmlns:a16="http://schemas.microsoft.com/office/drawing/2014/main" id="{5492F85E-AA01-BEA6-2D08-0731C1817BFD}"/>
                </a:ext>
              </a:extLst>
            </p:cNvPr>
            <p:cNvSpPr/>
            <p:nvPr/>
          </p:nvSpPr>
          <p:spPr>
            <a:xfrm>
              <a:off x="3063901" y="5141332"/>
              <a:ext cx="105368" cy="381284"/>
            </a:xfrm>
            <a:custGeom>
              <a:avLst/>
              <a:gdLst>
                <a:gd name="connsiteX0" fmla="*/ 0 w 105368"/>
                <a:gd name="connsiteY0" fmla="*/ 0 h 381284"/>
                <a:gd name="connsiteX1" fmla="*/ 105368 w 105368"/>
                <a:gd name="connsiteY1" fmla="*/ 0 h 381284"/>
                <a:gd name="connsiteX2" fmla="*/ 105368 w 105368"/>
                <a:gd name="connsiteY2" fmla="*/ 381284 h 381284"/>
                <a:gd name="connsiteX3" fmla="*/ 0 w 105368"/>
                <a:gd name="connsiteY3" fmla="*/ 381284 h 381284"/>
              </a:gdLst>
              <a:ahLst/>
              <a:cxnLst>
                <a:cxn ang="0">
                  <a:pos x="connsiteX0" y="connsiteY0"/>
                </a:cxn>
                <a:cxn ang="0">
                  <a:pos x="connsiteX1" y="connsiteY1"/>
                </a:cxn>
                <a:cxn ang="0">
                  <a:pos x="connsiteX2" y="connsiteY2"/>
                </a:cxn>
                <a:cxn ang="0">
                  <a:pos x="connsiteX3" y="connsiteY3"/>
                </a:cxn>
              </a:cxnLst>
              <a:rect l="l" t="t" r="r" b="b"/>
              <a:pathLst>
                <a:path w="105368" h="381284">
                  <a:moveTo>
                    <a:pt x="0" y="0"/>
                  </a:moveTo>
                  <a:lnTo>
                    <a:pt x="105368" y="0"/>
                  </a:lnTo>
                  <a:lnTo>
                    <a:pt x="105368" y="381284"/>
                  </a:lnTo>
                  <a:lnTo>
                    <a:pt x="0" y="381284"/>
                  </a:lnTo>
                  <a:close/>
                </a:path>
              </a:pathLst>
            </a:custGeom>
            <a:solidFill>
              <a:srgbClr val="E73E16"/>
            </a:solidFill>
            <a:ln w="0" cap="flat">
              <a:noFill/>
              <a:prstDash val="solid"/>
              <a:miter/>
            </a:ln>
          </p:spPr>
          <p:txBody>
            <a:bodyPr rtlCol="0" anchor="ctr"/>
            <a:lstStyle/>
            <a:p>
              <a:pPr rtl="0"/>
              <a:endParaRPr lang="en-US">
                <a:latin typeface="+mn-lt"/>
              </a:endParaRPr>
            </a:p>
          </p:txBody>
        </p:sp>
      </p:grpSp>
      <p:sp>
        <p:nvSpPr>
          <p:cNvPr id="502" name="Freeform: Shape 501">
            <a:extLst>
              <a:ext uri="{FF2B5EF4-FFF2-40B4-BE49-F238E27FC236}">
                <a16:creationId xmlns:a16="http://schemas.microsoft.com/office/drawing/2014/main" id="{55E4ED21-B524-B08E-23E9-9B96FCBA79E3}"/>
              </a:ext>
            </a:extLst>
          </p:cNvPr>
          <p:cNvSpPr/>
          <p:nvPr/>
        </p:nvSpPr>
        <p:spPr>
          <a:xfrm>
            <a:off x="1245328" y="5193882"/>
            <a:ext cx="4126025" cy="14614"/>
          </a:xfrm>
          <a:custGeom>
            <a:avLst/>
            <a:gdLst>
              <a:gd name="connsiteX0" fmla="*/ 0 w 4126025"/>
              <a:gd name="connsiteY0" fmla="*/ 0 h 14614"/>
              <a:gd name="connsiteX1" fmla="*/ 4126026 w 4126025"/>
              <a:gd name="connsiteY1" fmla="*/ 0 h 14614"/>
            </a:gdLst>
            <a:ahLst/>
            <a:cxnLst>
              <a:cxn ang="0">
                <a:pos x="connsiteX0" y="connsiteY0"/>
              </a:cxn>
              <a:cxn ang="0">
                <a:pos x="connsiteX1" y="connsiteY1"/>
              </a:cxn>
            </a:cxnLst>
            <a:rect l="l" t="t" r="r" b="b"/>
            <a:pathLst>
              <a:path w="4126025" h="14614">
                <a:moveTo>
                  <a:pt x="0" y="0"/>
                </a:moveTo>
                <a:lnTo>
                  <a:pt x="4126026"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504" name="Graphic 323">
            <a:extLst>
              <a:ext uri="{FF2B5EF4-FFF2-40B4-BE49-F238E27FC236}">
                <a16:creationId xmlns:a16="http://schemas.microsoft.com/office/drawing/2014/main" id="{F9E39A49-9362-DA00-9D94-9A83B4C49DB2}"/>
              </a:ext>
            </a:extLst>
          </p:cNvPr>
          <p:cNvGrpSpPr/>
          <p:nvPr/>
        </p:nvGrpSpPr>
        <p:grpSpPr>
          <a:xfrm>
            <a:off x="6654530" y="3077150"/>
            <a:ext cx="4136986" cy="14614"/>
            <a:chOff x="5812685" y="3140210"/>
            <a:chExt cx="4136986" cy="14614"/>
          </a:xfrm>
        </p:grpSpPr>
        <p:sp>
          <p:nvSpPr>
            <p:cNvPr id="505" name="Freeform: Shape 504">
              <a:extLst>
                <a:ext uri="{FF2B5EF4-FFF2-40B4-BE49-F238E27FC236}">
                  <a16:creationId xmlns:a16="http://schemas.microsoft.com/office/drawing/2014/main" id="{B2394771-9805-B8E0-FB84-E8D9E5AECF90}"/>
                </a:ext>
              </a:extLst>
            </p:cNvPr>
            <p:cNvSpPr/>
            <p:nvPr/>
          </p:nvSpPr>
          <p:spPr>
            <a:xfrm>
              <a:off x="5812685" y="3140210"/>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506" name="Freeform: Shape 505">
              <a:extLst>
                <a:ext uri="{FF2B5EF4-FFF2-40B4-BE49-F238E27FC236}">
                  <a16:creationId xmlns:a16="http://schemas.microsoft.com/office/drawing/2014/main" id="{136AAE8F-8673-20D0-E196-48BCFECB2E94}"/>
                </a:ext>
              </a:extLst>
            </p:cNvPr>
            <p:cNvSpPr/>
            <p:nvPr/>
          </p:nvSpPr>
          <p:spPr>
            <a:xfrm>
              <a:off x="5856381" y="3140210"/>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507" name="Freeform: Shape 506">
              <a:extLst>
                <a:ext uri="{FF2B5EF4-FFF2-40B4-BE49-F238E27FC236}">
                  <a16:creationId xmlns:a16="http://schemas.microsoft.com/office/drawing/2014/main" id="{DFFE4614-6C0D-0C53-221E-65DD0EC66826}"/>
                </a:ext>
              </a:extLst>
            </p:cNvPr>
            <p:cNvSpPr/>
            <p:nvPr/>
          </p:nvSpPr>
          <p:spPr>
            <a:xfrm>
              <a:off x="9935057" y="3140210"/>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508" name="Graphic 323">
            <a:extLst>
              <a:ext uri="{FF2B5EF4-FFF2-40B4-BE49-F238E27FC236}">
                <a16:creationId xmlns:a16="http://schemas.microsoft.com/office/drawing/2014/main" id="{2C42C4CD-ABBB-525E-007E-B03E692124F0}"/>
              </a:ext>
            </a:extLst>
          </p:cNvPr>
          <p:cNvGrpSpPr/>
          <p:nvPr/>
        </p:nvGrpSpPr>
        <p:grpSpPr>
          <a:xfrm>
            <a:off x="6654530" y="3453465"/>
            <a:ext cx="4136986" cy="14614"/>
            <a:chOff x="5812685" y="3516525"/>
            <a:chExt cx="4136986" cy="14614"/>
          </a:xfrm>
        </p:grpSpPr>
        <p:sp>
          <p:nvSpPr>
            <p:cNvPr id="509" name="Freeform: Shape 508">
              <a:extLst>
                <a:ext uri="{FF2B5EF4-FFF2-40B4-BE49-F238E27FC236}">
                  <a16:creationId xmlns:a16="http://schemas.microsoft.com/office/drawing/2014/main" id="{D8D80954-F19C-1F91-7291-C50064795A71}"/>
                </a:ext>
              </a:extLst>
            </p:cNvPr>
            <p:cNvSpPr/>
            <p:nvPr/>
          </p:nvSpPr>
          <p:spPr>
            <a:xfrm>
              <a:off x="5812685" y="3516525"/>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510" name="Freeform: Shape 509">
              <a:extLst>
                <a:ext uri="{FF2B5EF4-FFF2-40B4-BE49-F238E27FC236}">
                  <a16:creationId xmlns:a16="http://schemas.microsoft.com/office/drawing/2014/main" id="{EDC9009C-FB23-639F-FDD6-71C7E111A52A}"/>
                </a:ext>
              </a:extLst>
            </p:cNvPr>
            <p:cNvSpPr/>
            <p:nvPr/>
          </p:nvSpPr>
          <p:spPr>
            <a:xfrm>
              <a:off x="5856381" y="3516525"/>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511" name="Freeform: Shape 510">
              <a:extLst>
                <a:ext uri="{FF2B5EF4-FFF2-40B4-BE49-F238E27FC236}">
                  <a16:creationId xmlns:a16="http://schemas.microsoft.com/office/drawing/2014/main" id="{DB022DB9-43A9-1D9B-BB11-865908860447}"/>
                </a:ext>
              </a:extLst>
            </p:cNvPr>
            <p:cNvSpPr/>
            <p:nvPr/>
          </p:nvSpPr>
          <p:spPr>
            <a:xfrm>
              <a:off x="9935057" y="3516525"/>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512" name="Graphic 323">
            <a:extLst>
              <a:ext uri="{FF2B5EF4-FFF2-40B4-BE49-F238E27FC236}">
                <a16:creationId xmlns:a16="http://schemas.microsoft.com/office/drawing/2014/main" id="{8594EE43-1809-A7DE-8D40-D7EE4B35A6FA}"/>
              </a:ext>
            </a:extLst>
          </p:cNvPr>
          <p:cNvGrpSpPr/>
          <p:nvPr/>
        </p:nvGrpSpPr>
        <p:grpSpPr>
          <a:xfrm>
            <a:off x="6595667" y="2476360"/>
            <a:ext cx="4187112" cy="1558311"/>
            <a:chOff x="5762558" y="2539420"/>
            <a:chExt cx="4187112" cy="1558311"/>
          </a:xfrm>
          <a:noFill/>
        </p:grpSpPr>
        <p:grpSp>
          <p:nvGrpSpPr>
            <p:cNvPr id="513" name="Graphic 323">
              <a:extLst>
                <a:ext uri="{FF2B5EF4-FFF2-40B4-BE49-F238E27FC236}">
                  <a16:creationId xmlns:a16="http://schemas.microsoft.com/office/drawing/2014/main" id="{E2D3DB1B-3C0B-0F0F-CDA5-AB73164C4242}"/>
                </a:ext>
              </a:extLst>
            </p:cNvPr>
            <p:cNvGrpSpPr/>
            <p:nvPr/>
          </p:nvGrpSpPr>
          <p:grpSpPr>
            <a:xfrm>
              <a:off x="5813708" y="4048774"/>
              <a:ext cx="3993913" cy="48957"/>
              <a:chOff x="5813708" y="4048774"/>
              <a:chExt cx="3993913" cy="48957"/>
            </a:xfrm>
          </p:grpSpPr>
          <p:sp>
            <p:nvSpPr>
              <p:cNvPr id="514" name="Freeform: Shape 513">
                <a:extLst>
                  <a:ext uri="{FF2B5EF4-FFF2-40B4-BE49-F238E27FC236}">
                    <a16:creationId xmlns:a16="http://schemas.microsoft.com/office/drawing/2014/main" id="{A1A5EAAF-27C7-B15B-465F-88A912264E57}"/>
                  </a:ext>
                </a:extLst>
              </p:cNvPr>
              <p:cNvSpPr/>
              <p:nvPr/>
            </p:nvSpPr>
            <p:spPr>
              <a:xfrm>
                <a:off x="9807621"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5" name="Freeform: Shape 514">
                <a:extLst>
                  <a:ext uri="{FF2B5EF4-FFF2-40B4-BE49-F238E27FC236}">
                    <a16:creationId xmlns:a16="http://schemas.microsoft.com/office/drawing/2014/main" id="{03AAC1E3-A7FD-8591-EF6D-26DC66B4545D}"/>
                  </a:ext>
                </a:extLst>
              </p:cNvPr>
              <p:cNvSpPr/>
              <p:nvPr/>
            </p:nvSpPr>
            <p:spPr>
              <a:xfrm>
                <a:off x="6109938"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6" name="Freeform: Shape 515">
                <a:extLst>
                  <a:ext uri="{FF2B5EF4-FFF2-40B4-BE49-F238E27FC236}">
                    <a16:creationId xmlns:a16="http://schemas.microsoft.com/office/drawing/2014/main" id="{00629ECF-AEA9-7731-89F3-71B29A96C55C}"/>
                  </a:ext>
                </a:extLst>
              </p:cNvPr>
              <p:cNvSpPr/>
              <p:nvPr/>
            </p:nvSpPr>
            <p:spPr>
              <a:xfrm>
                <a:off x="6258126"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7" name="Freeform: Shape 516">
                <a:extLst>
                  <a:ext uri="{FF2B5EF4-FFF2-40B4-BE49-F238E27FC236}">
                    <a16:creationId xmlns:a16="http://schemas.microsoft.com/office/drawing/2014/main" id="{A1988092-F137-BBF0-933D-79524DE1CDE8}"/>
                  </a:ext>
                </a:extLst>
              </p:cNvPr>
              <p:cNvSpPr/>
              <p:nvPr/>
            </p:nvSpPr>
            <p:spPr>
              <a:xfrm>
                <a:off x="6409382"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8" name="Freeform: Shape 517">
                <a:extLst>
                  <a:ext uri="{FF2B5EF4-FFF2-40B4-BE49-F238E27FC236}">
                    <a16:creationId xmlns:a16="http://schemas.microsoft.com/office/drawing/2014/main" id="{39E5FB07-3424-C9D5-71E1-CEEA82CC4ADF}"/>
                  </a:ext>
                </a:extLst>
              </p:cNvPr>
              <p:cNvSpPr/>
              <p:nvPr/>
            </p:nvSpPr>
            <p:spPr>
              <a:xfrm>
                <a:off x="6552017"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9" name="Freeform: Shape 518">
                <a:extLst>
                  <a:ext uri="{FF2B5EF4-FFF2-40B4-BE49-F238E27FC236}">
                    <a16:creationId xmlns:a16="http://schemas.microsoft.com/office/drawing/2014/main" id="{4EC1AEBD-21A6-D84B-B271-52FFC0CF37D3}"/>
                  </a:ext>
                </a:extLst>
              </p:cNvPr>
              <p:cNvSpPr/>
              <p:nvPr/>
            </p:nvSpPr>
            <p:spPr>
              <a:xfrm>
                <a:off x="6704151"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0" name="Freeform: Shape 519">
                <a:extLst>
                  <a:ext uri="{FF2B5EF4-FFF2-40B4-BE49-F238E27FC236}">
                    <a16:creationId xmlns:a16="http://schemas.microsoft.com/office/drawing/2014/main" id="{7D743982-8B52-A9C4-013C-BD2775C80F23}"/>
                  </a:ext>
                </a:extLst>
              </p:cNvPr>
              <p:cNvSpPr/>
              <p:nvPr/>
            </p:nvSpPr>
            <p:spPr>
              <a:xfrm>
                <a:off x="6848685"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1" name="Freeform: Shape 520">
                <a:extLst>
                  <a:ext uri="{FF2B5EF4-FFF2-40B4-BE49-F238E27FC236}">
                    <a16:creationId xmlns:a16="http://schemas.microsoft.com/office/drawing/2014/main" id="{4BF52616-9046-E5CC-ED3D-B129859B4B4E}"/>
                  </a:ext>
                </a:extLst>
              </p:cNvPr>
              <p:cNvSpPr/>
              <p:nvPr/>
            </p:nvSpPr>
            <p:spPr>
              <a:xfrm>
                <a:off x="6997896"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2" name="Freeform: Shape 521">
                <a:extLst>
                  <a:ext uri="{FF2B5EF4-FFF2-40B4-BE49-F238E27FC236}">
                    <a16:creationId xmlns:a16="http://schemas.microsoft.com/office/drawing/2014/main" id="{42B123E1-7155-4233-2E7E-4E66432F181C}"/>
                  </a:ext>
                </a:extLst>
              </p:cNvPr>
              <p:cNvSpPr/>
              <p:nvPr/>
            </p:nvSpPr>
            <p:spPr>
              <a:xfrm>
                <a:off x="7144330"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3" name="Freeform: Shape 522">
                <a:extLst>
                  <a:ext uri="{FF2B5EF4-FFF2-40B4-BE49-F238E27FC236}">
                    <a16:creationId xmlns:a16="http://schemas.microsoft.com/office/drawing/2014/main" id="{510E2948-C4FD-EABD-0300-4843235CB268}"/>
                  </a:ext>
                </a:extLst>
              </p:cNvPr>
              <p:cNvSpPr/>
              <p:nvPr/>
            </p:nvSpPr>
            <p:spPr>
              <a:xfrm>
                <a:off x="7287988"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4" name="Freeform: Shape 523">
                <a:extLst>
                  <a:ext uri="{FF2B5EF4-FFF2-40B4-BE49-F238E27FC236}">
                    <a16:creationId xmlns:a16="http://schemas.microsoft.com/office/drawing/2014/main" id="{8964B67E-EC3D-3D1E-1C52-6AFB75ABFE10}"/>
                  </a:ext>
                </a:extLst>
              </p:cNvPr>
              <p:cNvSpPr/>
              <p:nvPr/>
            </p:nvSpPr>
            <p:spPr>
              <a:xfrm>
                <a:off x="7440122"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5" name="Freeform: Shape 524">
                <a:extLst>
                  <a:ext uri="{FF2B5EF4-FFF2-40B4-BE49-F238E27FC236}">
                    <a16:creationId xmlns:a16="http://schemas.microsoft.com/office/drawing/2014/main" id="{407CB284-2099-6AEF-485E-22C80709D19B}"/>
                  </a:ext>
                </a:extLst>
              </p:cNvPr>
              <p:cNvSpPr/>
              <p:nvPr/>
            </p:nvSpPr>
            <p:spPr>
              <a:xfrm>
                <a:off x="7582756"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6" name="Freeform: Shape 525">
                <a:extLst>
                  <a:ext uri="{FF2B5EF4-FFF2-40B4-BE49-F238E27FC236}">
                    <a16:creationId xmlns:a16="http://schemas.microsoft.com/office/drawing/2014/main" id="{CE272696-AA21-7E37-AE4F-B3AC7D046979}"/>
                  </a:ext>
                </a:extLst>
              </p:cNvPr>
              <p:cNvSpPr/>
              <p:nvPr/>
            </p:nvSpPr>
            <p:spPr>
              <a:xfrm>
                <a:off x="7732990"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7" name="Freeform: Shape 526">
                <a:extLst>
                  <a:ext uri="{FF2B5EF4-FFF2-40B4-BE49-F238E27FC236}">
                    <a16:creationId xmlns:a16="http://schemas.microsoft.com/office/drawing/2014/main" id="{79BA7DFD-F4DF-3E9C-1B9F-83743A5C1442}"/>
                  </a:ext>
                </a:extLst>
              </p:cNvPr>
              <p:cNvSpPr/>
              <p:nvPr/>
            </p:nvSpPr>
            <p:spPr>
              <a:xfrm>
                <a:off x="7884101"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8" name="Freeform: Shape 527">
                <a:extLst>
                  <a:ext uri="{FF2B5EF4-FFF2-40B4-BE49-F238E27FC236}">
                    <a16:creationId xmlns:a16="http://schemas.microsoft.com/office/drawing/2014/main" id="{A835A9FD-C546-4F9A-9014-501A10562A92}"/>
                  </a:ext>
                </a:extLst>
              </p:cNvPr>
              <p:cNvSpPr/>
              <p:nvPr/>
            </p:nvSpPr>
            <p:spPr>
              <a:xfrm>
                <a:off x="8030535"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9" name="Freeform: Shape 528">
                <a:extLst>
                  <a:ext uri="{FF2B5EF4-FFF2-40B4-BE49-F238E27FC236}">
                    <a16:creationId xmlns:a16="http://schemas.microsoft.com/office/drawing/2014/main" id="{61F7FB2E-6166-8011-32BC-6113A6382BDC}"/>
                  </a:ext>
                </a:extLst>
              </p:cNvPr>
              <p:cNvSpPr/>
              <p:nvPr/>
            </p:nvSpPr>
            <p:spPr>
              <a:xfrm>
                <a:off x="8178869"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0" name="Freeform: Shape 529">
                <a:extLst>
                  <a:ext uri="{FF2B5EF4-FFF2-40B4-BE49-F238E27FC236}">
                    <a16:creationId xmlns:a16="http://schemas.microsoft.com/office/drawing/2014/main" id="{E12C77EE-D6D2-06C3-789B-45E35537224D}"/>
                  </a:ext>
                </a:extLst>
              </p:cNvPr>
              <p:cNvSpPr/>
              <p:nvPr/>
            </p:nvSpPr>
            <p:spPr>
              <a:xfrm>
                <a:off x="8330857"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1" name="Freeform: Shape 530">
                <a:extLst>
                  <a:ext uri="{FF2B5EF4-FFF2-40B4-BE49-F238E27FC236}">
                    <a16:creationId xmlns:a16="http://schemas.microsoft.com/office/drawing/2014/main" id="{B50EC601-1A06-2CE3-956B-BD4332EB6F86}"/>
                  </a:ext>
                </a:extLst>
              </p:cNvPr>
              <p:cNvSpPr/>
              <p:nvPr/>
            </p:nvSpPr>
            <p:spPr>
              <a:xfrm>
                <a:off x="8480214"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2" name="Freeform: Shape 531">
                <a:extLst>
                  <a:ext uri="{FF2B5EF4-FFF2-40B4-BE49-F238E27FC236}">
                    <a16:creationId xmlns:a16="http://schemas.microsoft.com/office/drawing/2014/main" id="{FA7DB92B-12E3-2C9A-8876-FA1E6EF62287}"/>
                  </a:ext>
                </a:extLst>
              </p:cNvPr>
              <p:cNvSpPr/>
              <p:nvPr/>
            </p:nvSpPr>
            <p:spPr>
              <a:xfrm>
                <a:off x="8626648"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3" name="Freeform: Shape 532">
                <a:extLst>
                  <a:ext uri="{FF2B5EF4-FFF2-40B4-BE49-F238E27FC236}">
                    <a16:creationId xmlns:a16="http://schemas.microsoft.com/office/drawing/2014/main" id="{EF100C45-DF39-E4D6-F47C-882F5D1EFEAE}"/>
                  </a:ext>
                </a:extLst>
              </p:cNvPr>
              <p:cNvSpPr/>
              <p:nvPr/>
            </p:nvSpPr>
            <p:spPr>
              <a:xfrm>
                <a:off x="8776882"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4" name="Freeform: Shape 533">
                <a:extLst>
                  <a:ext uri="{FF2B5EF4-FFF2-40B4-BE49-F238E27FC236}">
                    <a16:creationId xmlns:a16="http://schemas.microsoft.com/office/drawing/2014/main" id="{E49CC18A-9D58-443F-BB41-BDE4F866940F}"/>
                  </a:ext>
                </a:extLst>
              </p:cNvPr>
              <p:cNvSpPr/>
              <p:nvPr/>
            </p:nvSpPr>
            <p:spPr>
              <a:xfrm>
                <a:off x="8920393"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5" name="Freeform: Shape 534">
                <a:extLst>
                  <a:ext uri="{FF2B5EF4-FFF2-40B4-BE49-F238E27FC236}">
                    <a16:creationId xmlns:a16="http://schemas.microsoft.com/office/drawing/2014/main" id="{345A75CE-5125-5DE5-2602-A909388C5ADA}"/>
                  </a:ext>
                </a:extLst>
              </p:cNvPr>
              <p:cNvSpPr/>
              <p:nvPr/>
            </p:nvSpPr>
            <p:spPr>
              <a:xfrm>
                <a:off x="9065074"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6" name="Freeform: Shape 535">
                <a:extLst>
                  <a:ext uri="{FF2B5EF4-FFF2-40B4-BE49-F238E27FC236}">
                    <a16:creationId xmlns:a16="http://schemas.microsoft.com/office/drawing/2014/main" id="{26AEBBC1-973A-C165-D70C-635F6DD26313}"/>
                  </a:ext>
                </a:extLst>
              </p:cNvPr>
              <p:cNvSpPr/>
              <p:nvPr/>
            </p:nvSpPr>
            <p:spPr>
              <a:xfrm>
                <a:off x="9217061"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7" name="Freeform: Shape 536">
                <a:extLst>
                  <a:ext uri="{FF2B5EF4-FFF2-40B4-BE49-F238E27FC236}">
                    <a16:creationId xmlns:a16="http://schemas.microsoft.com/office/drawing/2014/main" id="{57244FBC-60D4-9A1D-DFAC-36A247D61FCE}"/>
                  </a:ext>
                </a:extLst>
              </p:cNvPr>
              <p:cNvSpPr/>
              <p:nvPr/>
            </p:nvSpPr>
            <p:spPr>
              <a:xfrm>
                <a:off x="9359842"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8" name="Freeform: Shape 537">
                <a:extLst>
                  <a:ext uri="{FF2B5EF4-FFF2-40B4-BE49-F238E27FC236}">
                    <a16:creationId xmlns:a16="http://schemas.microsoft.com/office/drawing/2014/main" id="{BCCDADD9-2FEF-C478-1A34-B43B20B3AFC5}"/>
                  </a:ext>
                </a:extLst>
              </p:cNvPr>
              <p:cNvSpPr/>
              <p:nvPr/>
            </p:nvSpPr>
            <p:spPr>
              <a:xfrm>
                <a:off x="9512268"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9" name="Freeform: Shape 538">
                <a:extLst>
                  <a:ext uri="{FF2B5EF4-FFF2-40B4-BE49-F238E27FC236}">
                    <a16:creationId xmlns:a16="http://schemas.microsoft.com/office/drawing/2014/main" id="{0FFDB0F8-8656-2332-53C0-95A53904D8A1}"/>
                  </a:ext>
                </a:extLst>
              </p:cNvPr>
              <p:cNvSpPr/>
              <p:nvPr/>
            </p:nvSpPr>
            <p:spPr>
              <a:xfrm>
                <a:off x="9655487"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40" name="Freeform: Shape 539">
                <a:extLst>
                  <a:ext uri="{FF2B5EF4-FFF2-40B4-BE49-F238E27FC236}">
                    <a16:creationId xmlns:a16="http://schemas.microsoft.com/office/drawing/2014/main" id="{3A84583B-2174-FD22-E0A0-F51082B67F1F}"/>
                  </a:ext>
                </a:extLst>
              </p:cNvPr>
              <p:cNvSpPr/>
              <p:nvPr/>
            </p:nvSpPr>
            <p:spPr>
              <a:xfrm>
                <a:off x="5813708" y="4048921"/>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41" name="Freeform: Shape 540">
                <a:extLst>
                  <a:ext uri="{FF2B5EF4-FFF2-40B4-BE49-F238E27FC236}">
                    <a16:creationId xmlns:a16="http://schemas.microsoft.com/office/drawing/2014/main" id="{0600F15A-D095-03EE-4958-5510B9AC310F}"/>
                  </a:ext>
                </a:extLst>
              </p:cNvPr>
              <p:cNvSpPr/>
              <p:nvPr/>
            </p:nvSpPr>
            <p:spPr>
              <a:xfrm>
                <a:off x="5962480"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grpSp>
        <p:grpSp>
          <p:nvGrpSpPr>
            <p:cNvPr id="542" name="Graphic 323">
              <a:extLst>
                <a:ext uri="{FF2B5EF4-FFF2-40B4-BE49-F238E27FC236}">
                  <a16:creationId xmlns:a16="http://schemas.microsoft.com/office/drawing/2014/main" id="{EA35ECC5-7313-A403-3BA1-27370F526CB4}"/>
                </a:ext>
              </a:extLst>
            </p:cNvPr>
            <p:cNvGrpSpPr/>
            <p:nvPr/>
          </p:nvGrpSpPr>
          <p:grpSpPr>
            <a:xfrm>
              <a:off x="5762558" y="2693308"/>
              <a:ext cx="50126" cy="1353566"/>
              <a:chOff x="5762558" y="2693308"/>
              <a:chExt cx="50126" cy="1353566"/>
            </a:xfrm>
          </p:grpSpPr>
          <p:sp>
            <p:nvSpPr>
              <p:cNvPr id="543" name="Freeform: Shape 542">
                <a:extLst>
                  <a:ext uri="{FF2B5EF4-FFF2-40B4-BE49-F238E27FC236}">
                    <a16:creationId xmlns:a16="http://schemas.microsoft.com/office/drawing/2014/main" id="{FFE9B91D-6999-B150-A68B-CA2A2270E44F}"/>
                  </a:ext>
                </a:extLst>
              </p:cNvPr>
              <p:cNvSpPr/>
              <p:nvPr/>
            </p:nvSpPr>
            <p:spPr>
              <a:xfrm>
                <a:off x="5762558" y="3295559"/>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4" name="Freeform: Shape 543">
                <a:extLst>
                  <a:ext uri="{FF2B5EF4-FFF2-40B4-BE49-F238E27FC236}">
                    <a16:creationId xmlns:a16="http://schemas.microsoft.com/office/drawing/2014/main" id="{3740A17A-6A58-C458-682E-839EC8CC6E74}"/>
                  </a:ext>
                </a:extLst>
              </p:cNvPr>
              <p:cNvSpPr/>
              <p:nvPr/>
            </p:nvSpPr>
            <p:spPr>
              <a:xfrm>
                <a:off x="5762558" y="3140210"/>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5" name="Freeform: Shape 544">
                <a:extLst>
                  <a:ext uri="{FF2B5EF4-FFF2-40B4-BE49-F238E27FC236}">
                    <a16:creationId xmlns:a16="http://schemas.microsoft.com/office/drawing/2014/main" id="{4ABAF1D0-796D-74FE-EB2E-C11ABA304BA6}"/>
                  </a:ext>
                </a:extLst>
              </p:cNvPr>
              <p:cNvSpPr/>
              <p:nvPr/>
            </p:nvSpPr>
            <p:spPr>
              <a:xfrm>
                <a:off x="5762558" y="2995529"/>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6" name="Freeform: Shape 545">
                <a:extLst>
                  <a:ext uri="{FF2B5EF4-FFF2-40B4-BE49-F238E27FC236}">
                    <a16:creationId xmlns:a16="http://schemas.microsoft.com/office/drawing/2014/main" id="{16A77093-C5BE-480B-BA58-479B7C166B70}"/>
                  </a:ext>
                </a:extLst>
              </p:cNvPr>
              <p:cNvSpPr/>
              <p:nvPr/>
            </p:nvSpPr>
            <p:spPr>
              <a:xfrm>
                <a:off x="5762558" y="2836965"/>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7" name="Freeform: Shape 546">
                <a:extLst>
                  <a:ext uri="{FF2B5EF4-FFF2-40B4-BE49-F238E27FC236}">
                    <a16:creationId xmlns:a16="http://schemas.microsoft.com/office/drawing/2014/main" id="{E66CD38A-DB0C-FEBC-FF6D-F6FCCE52B99E}"/>
                  </a:ext>
                </a:extLst>
              </p:cNvPr>
              <p:cNvSpPr/>
              <p:nvPr/>
            </p:nvSpPr>
            <p:spPr>
              <a:xfrm>
                <a:off x="5762558" y="2693308"/>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8" name="Freeform: Shape 547">
                <a:extLst>
                  <a:ext uri="{FF2B5EF4-FFF2-40B4-BE49-F238E27FC236}">
                    <a16:creationId xmlns:a16="http://schemas.microsoft.com/office/drawing/2014/main" id="{01FE80E1-C91A-4176-1A11-8B8793990BB6}"/>
                  </a:ext>
                </a:extLst>
              </p:cNvPr>
              <p:cNvSpPr/>
              <p:nvPr/>
            </p:nvSpPr>
            <p:spPr>
              <a:xfrm>
                <a:off x="5762558" y="3439655"/>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9" name="Freeform: Shape 548">
                <a:extLst>
                  <a:ext uri="{FF2B5EF4-FFF2-40B4-BE49-F238E27FC236}">
                    <a16:creationId xmlns:a16="http://schemas.microsoft.com/office/drawing/2014/main" id="{769DDF27-2F34-CB78-4A4B-E657AD4EF1DB}"/>
                  </a:ext>
                </a:extLst>
              </p:cNvPr>
              <p:cNvSpPr/>
              <p:nvPr/>
            </p:nvSpPr>
            <p:spPr>
              <a:xfrm>
                <a:off x="5762558" y="3593542"/>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50" name="Freeform: Shape 549">
                <a:extLst>
                  <a:ext uri="{FF2B5EF4-FFF2-40B4-BE49-F238E27FC236}">
                    <a16:creationId xmlns:a16="http://schemas.microsoft.com/office/drawing/2014/main" id="{75A33C9D-B3FF-0FFD-B5F1-3421083A5675}"/>
                  </a:ext>
                </a:extLst>
              </p:cNvPr>
              <p:cNvSpPr/>
              <p:nvPr/>
            </p:nvSpPr>
            <p:spPr>
              <a:xfrm>
                <a:off x="5762558" y="3742753"/>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51" name="Freeform: Shape 550">
                <a:extLst>
                  <a:ext uri="{FF2B5EF4-FFF2-40B4-BE49-F238E27FC236}">
                    <a16:creationId xmlns:a16="http://schemas.microsoft.com/office/drawing/2014/main" id="{D5D34E3F-BDBF-788F-21C0-ABA0F9AFC0D8}"/>
                  </a:ext>
                </a:extLst>
              </p:cNvPr>
              <p:cNvSpPr/>
              <p:nvPr/>
            </p:nvSpPr>
            <p:spPr>
              <a:xfrm>
                <a:off x="5762558" y="3891964"/>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52" name="Freeform: Shape 551">
                <a:extLst>
                  <a:ext uri="{FF2B5EF4-FFF2-40B4-BE49-F238E27FC236}">
                    <a16:creationId xmlns:a16="http://schemas.microsoft.com/office/drawing/2014/main" id="{DA0C5317-1C1D-F81E-D378-74CA54A990E2}"/>
                  </a:ext>
                </a:extLst>
              </p:cNvPr>
              <p:cNvSpPr/>
              <p:nvPr/>
            </p:nvSpPr>
            <p:spPr>
              <a:xfrm>
                <a:off x="5762558" y="4046875"/>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grpSp>
        <p:sp>
          <p:nvSpPr>
            <p:cNvPr id="553" name="Freeform: Shape 552">
              <a:extLst>
                <a:ext uri="{FF2B5EF4-FFF2-40B4-BE49-F238E27FC236}">
                  <a16:creationId xmlns:a16="http://schemas.microsoft.com/office/drawing/2014/main" id="{388129C5-B933-5CBF-3411-D4B0FE7A6A9C}"/>
                </a:ext>
              </a:extLst>
            </p:cNvPr>
            <p:cNvSpPr/>
            <p:nvPr/>
          </p:nvSpPr>
          <p:spPr>
            <a:xfrm>
              <a:off x="5762558" y="2539420"/>
              <a:ext cx="4187112" cy="1558165"/>
            </a:xfrm>
            <a:custGeom>
              <a:avLst/>
              <a:gdLst>
                <a:gd name="connsiteX0" fmla="*/ 0 w 4187112"/>
                <a:gd name="connsiteY0" fmla="*/ 0 h 1558165"/>
                <a:gd name="connsiteX1" fmla="*/ 50711 w 4187112"/>
                <a:gd name="connsiteY1" fmla="*/ 0 h 1558165"/>
                <a:gd name="connsiteX2" fmla="*/ 50711 w 4187112"/>
                <a:gd name="connsiteY2" fmla="*/ 1507454 h 1558165"/>
                <a:gd name="connsiteX3" fmla="*/ 4187113 w 4187112"/>
                <a:gd name="connsiteY3" fmla="*/ 1507454 h 1558165"/>
                <a:gd name="connsiteX4" fmla="*/ 4187113 w 4187112"/>
                <a:gd name="connsiteY4" fmla="*/ 1558165 h 1558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112" h="1558165">
                  <a:moveTo>
                    <a:pt x="0" y="0"/>
                  </a:moveTo>
                  <a:lnTo>
                    <a:pt x="50711" y="0"/>
                  </a:lnTo>
                  <a:cubicBezTo>
                    <a:pt x="50711" y="82570"/>
                    <a:pt x="50711" y="1507454"/>
                    <a:pt x="50711" y="1507454"/>
                  </a:cubicBezTo>
                  <a:lnTo>
                    <a:pt x="4187113" y="1507454"/>
                  </a:lnTo>
                  <a:cubicBezTo>
                    <a:pt x="4187113" y="1524845"/>
                    <a:pt x="4187113" y="1558165"/>
                    <a:pt x="4187113" y="1558165"/>
                  </a:cubicBezTo>
                </a:path>
              </a:pathLst>
            </a:custGeom>
            <a:noFill/>
            <a:ln w="15875" cap="flat">
              <a:solidFill>
                <a:srgbClr val="000000"/>
              </a:solidFill>
              <a:prstDash val="solid"/>
              <a:miter/>
            </a:ln>
          </p:spPr>
          <p:txBody>
            <a:bodyPr rtlCol="0" anchor="ctr"/>
            <a:lstStyle/>
            <a:p>
              <a:pPr rtl="0"/>
              <a:endParaRPr lang="en-US">
                <a:latin typeface="+mn-lt"/>
              </a:endParaRPr>
            </a:p>
          </p:txBody>
        </p:sp>
      </p:grpSp>
      <p:grpSp>
        <p:nvGrpSpPr>
          <p:cNvPr id="554" name="Graphic 323">
            <a:extLst>
              <a:ext uri="{FF2B5EF4-FFF2-40B4-BE49-F238E27FC236}">
                <a16:creationId xmlns:a16="http://schemas.microsoft.com/office/drawing/2014/main" id="{D551AB89-6737-62A6-7F75-0370E93867FE}"/>
              </a:ext>
            </a:extLst>
          </p:cNvPr>
          <p:cNvGrpSpPr/>
          <p:nvPr/>
        </p:nvGrpSpPr>
        <p:grpSpPr>
          <a:xfrm>
            <a:off x="6667423" y="3087672"/>
            <a:ext cx="400282" cy="135619"/>
            <a:chOff x="5834314" y="3150732"/>
            <a:chExt cx="400282" cy="135619"/>
          </a:xfrm>
          <a:solidFill>
            <a:srgbClr val="00A2E1"/>
          </a:solidFill>
        </p:grpSpPr>
        <p:sp>
          <p:nvSpPr>
            <p:cNvPr id="555" name="Freeform: Shape 554">
              <a:extLst>
                <a:ext uri="{FF2B5EF4-FFF2-40B4-BE49-F238E27FC236}">
                  <a16:creationId xmlns:a16="http://schemas.microsoft.com/office/drawing/2014/main" id="{D40C2FDE-93E2-1F02-0B60-CFDE575C2C53}"/>
                </a:ext>
              </a:extLst>
            </p:cNvPr>
            <p:cNvSpPr/>
            <p:nvPr/>
          </p:nvSpPr>
          <p:spPr>
            <a:xfrm>
              <a:off x="5834314" y="3150732"/>
              <a:ext cx="105368" cy="135619"/>
            </a:xfrm>
            <a:custGeom>
              <a:avLst/>
              <a:gdLst>
                <a:gd name="connsiteX0" fmla="*/ 0 w 105368"/>
                <a:gd name="connsiteY0" fmla="*/ 0 h 135619"/>
                <a:gd name="connsiteX1" fmla="*/ 105368 w 105368"/>
                <a:gd name="connsiteY1" fmla="*/ 0 h 135619"/>
                <a:gd name="connsiteX2" fmla="*/ 105368 w 105368"/>
                <a:gd name="connsiteY2" fmla="*/ 135620 h 135619"/>
                <a:gd name="connsiteX3" fmla="*/ 0 w 105368"/>
                <a:gd name="connsiteY3" fmla="*/ 135620 h 135619"/>
              </a:gdLst>
              <a:ahLst/>
              <a:cxnLst>
                <a:cxn ang="0">
                  <a:pos x="connsiteX0" y="connsiteY0"/>
                </a:cxn>
                <a:cxn ang="0">
                  <a:pos x="connsiteX1" y="connsiteY1"/>
                </a:cxn>
                <a:cxn ang="0">
                  <a:pos x="connsiteX2" y="connsiteY2"/>
                </a:cxn>
                <a:cxn ang="0">
                  <a:pos x="connsiteX3" y="connsiteY3"/>
                </a:cxn>
              </a:cxnLst>
              <a:rect l="l" t="t" r="r" b="b"/>
              <a:pathLst>
                <a:path w="105368" h="135619">
                  <a:moveTo>
                    <a:pt x="0" y="0"/>
                  </a:moveTo>
                  <a:lnTo>
                    <a:pt x="105368" y="0"/>
                  </a:lnTo>
                  <a:lnTo>
                    <a:pt x="105368" y="135620"/>
                  </a:lnTo>
                  <a:lnTo>
                    <a:pt x="0" y="135620"/>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556" name="Freeform: Shape 555">
              <a:extLst>
                <a:ext uri="{FF2B5EF4-FFF2-40B4-BE49-F238E27FC236}">
                  <a16:creationId xmlns:a16="http://schemas.microsoft.com/office/drawing/2014/main" id="{15A40438-1C6C-9EA5-1F32-CA8EC05FB492}"/>
                </a:ext>
              </a:extLst>
            </p:cNvPr>
            <p:cNvSpPr/>
            <p:nvPr/>
          </p:nvSpPr>
          <p:spPr>
            <a:xfrm>
              <a:off x="5981771" y="3160670"/>
              <a:ext cx="105368" cy="125682"/>
            </a:xfrm>
            <a:custGeom>
              <a:avLst/>
              <a:gdLst>
                <a:gd name="connsiteX0" fmla="*/ 0 w 105368"/>
                <a:gd name="connsiteY0" fmla="*/ 0 h 125682"/>
                <a:gd name="connsiteX1" fmla="*/ 105368 w 105368"/>
                <a:gd name="connsiteY1" fmla="*/ 0 h 125682"/>
                <a:gd name="connsiteX2" fmla="*/ 105368 w 105368"/>
                <a:gd name="connsiteY2" fmla="*/ 125682 h 125682"/>
                <a:gd name="connsiteX3" fmla="*/ 0 w 105368"/>
                <a:gd name="connsiteY3" fmla="*/ 125682 h 125682"/>
              </a:gdLst>
              <a:ahLst/>
              <a:cxnLst>
                <a:cxn ang="0">
                  <a:pos x="connsiteX0" y="connsiteY0"/>
                </a:cxn>
                <a:cxn ang="0">
                  <a:pos x="connsiteX1" y="connsiteY1"/>
                </a:cxn>
                <a:cxn ang="0">
                  <a:pos x="connsiteX2" y="connsiteY2"/>
                </a:cxn>
                <a:cxn ang="0">
                  <a:pos x="connsiteX3" y="connsiteY3"/>
                </a:cxn>
              </a:cxnLst>
              <a:rect l="l" t="t" r="r" b="b"/>
              <a:pathLst>
                <a:path w="105368" h="125682">
                  <a:moveTo>
                    <a:pt x="0" y="0"/>
                  </a:moveTo>
                  <a:lnTo>
                    <a:pt x="105368" y="0"/>
                  </a:lnTo>
                  <a:lnTo>
                    <a:pt x="105368" y="125682"/>
                  </a:lnTo>
                  <a:lnTo>
                    <a:pt x="0" y="125682"/>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557" name="Freeform: Shape 556">
              <a:extLst>
                <a:ext uri="{FF2B5EF4-FFF2-40B4-BE49-F238E27FC236}">
                  <a16:creationId xmlns:a16="http://schemas.microsoft.com/office/drawing/2014/main" id="{D4FA35D7-EDBB-3515-AB8B-E02D20F1D8C2}"/>
                </a:ext>
              </a:extLst>
            </p:cNvPr>
            <p:cNvSpPr/>
            <p:nvPr/>
          </p:nvSpPr>
          <p:spPr>
            <a:xfrm>
              <a:off x="6129228" y="3263992"/>
              <a:ext cx="105368" cy="22359"/>
            </a:xfrm>
            <a:custGeom>
              <a:avLst/>
              <a:gdLst>
                <a:gd name="connsiteX0" fmla="*/ 0 w 105368"/>
                <a:gd name="connsiteY0" fmla="*/ 0 h 22359"/>
                <a:gd name="connsiteX1" fmla="*/ 105368 w 105368"/>
                <a:gd name="connsiteY1" fmla="*/ 0 h 22359"/>
                <a:gd name="connsiteX2" fmla="*/ 105368 w 105368"/>
                <a:gd name="connsiteY2" fmla="*/ 22360 h 22359"/>
                <a:gd name="connsiteX3" fmla="*/ 0 w 105368"/>
                <a:gd name="connsiteY3" fmla="*/ 22360 h 22359"/>
              </a:gdLst>
              <a:ahLst/>
              <a:cxnLst>
                <a:cxn ang="0">
                  <a:pos x="connsiteX0" y="connsiteY0"/>
                </a:cxn>
                <a:cxn ang="0">
                  <a:pos x="connsiteX1" y="connsiteY1"/>
                </a:cxn>
                <a:cxn ang="0">
                  <a:pos x="connsiteX2" y="connsiteY2"/>
                </a:cxn>
                <a:cxn ang="0">
                  <a:pos x="connsiteX3" y="connsiteY3"/>
                </a:cxn>
              </a:cxnLst>
              <a:rect l="l" t="t" r="r" b="b"/>
              <a:pathLst>
                <a:path w="105368" h="22359">
                  <a:moveTo>
                    <a:pt x="0" y="0"/>
                  </a:moveTo>
                  <a:lnTo>
                    <a:pt x="105368" y="0"/>
                  </a:lnTo>
                  <a:lnTo>
                    <a:pt x="105368" y="22360"/>
                  </a:lnTo>
                  <a:lnTo>
                    <a:pt x="0" y="22360"/>
                  </a:lnTo>
                  <a:close/>
                </a:path>
              </a:pathLst>
            </a:custGeom>
            <a:solidFill>
              <a:srgbClr val="00A2E1"/>
            </a:solidFill>
            <a:ln w="0" cap="flat">
              <a:noFill/>
              <a:prstDash val="solid"/>
              <a:miter/>
            </a:ln>
          </p:spPr>
          <p:txBody>
            <a:bodyPr rtlCol="0" anchor="ctr"/>
            <a:lstStyle/>
            <a:p>
              <a:pPr rtl="0"/>
              <a:endParaRPr lang="en-US">
                <a:latin typeface="+mn-lt"/>
              </a:endParaRPr>
            </a:p>
          </p:txBody>
        </p:sp>
      </p:grpSp>
      <p:grpSp>
        <p:nvGrpSpPr>
          <p:cNvPr id="558" name="Graphic 323">
            <a:extLst>
              <a:ext uri="{FF2B5EF4-FFF2-40B4-BE49-F238E27FC236}">
                <a16:creationId xmlns:a16="http://schemas.microsoft.com/office/drawing/2014/main" id="{7F555AB5-CED8-3FA7-3F66-8AF47BA9843D}"/>
              </a:ext>
            </a:extLst>
          </p:cNvPr>
          <p:cNvGrpSpPr/>
          <p:nvPr/>
        </p:nvGrpSpPr>
        <p:grpSpPr>
          <a:xfrm>
            <a:off x="7259298" y="3239075"/>
            <a:ext cx="697535" cy="137373"/>
            <a:chOff x="6426189" y="3302135"/>
            <a:chExt cx="697535" cy="137373"/>
          </a:xfrm>
          <a:solidFill>
            <a:schemeClr val="accent3"/>
          </a:solidFill>
        </p:grpSpPr>
        <p:sp>
          <p:nvSpPr>
            <p:cNvPr id="559" name="Freeform: Shape 558">
              <a:extLst>
                <a:ext uri="{FF2B5EF4-FFF2-40B4-BE49-F238E27FC236}">
                  <a16:creationId xmlns:a16="http://schemas.microsoft.com/office/drawing/2014/main" id="{2C2D126A-D77E-1A1C-9449-21127EA0C711}"/>
                </a:ext>
              </a:extLst>
            </p:cNvPr>
            <p:cNvSpPr/>
            <p:nvPr/>
          </p:nvSpPr>
          <p:spPr>
            <a:xfrm>
              <a:off x="6575400" y="3302135"/>
              <a:ext cx="105368" cy="16367"/>
            </a:xfrm>
            <a:custGeom>
              <a:avLst/>
              <a:gdLst>
                <a:gd name="connsiteX0" fmla="*/ 0 w 105368"/>
                <a:gd name="connsiteY0" fmla="*/ 0 h 16367"/>
                <a:gd name="connsiteX1" fmla="*/ 105368 w 105368"/>
                <a:gd name="connsiteY1" fmla="*/ 0 h 16367"/>
                <a:gd name="connsiteX2" fmla="*/ 105368 w 105368"/>
                <a:gd name="connsiteY2" fmla="*/ 16368 h 16367"/>
                <a:gd name="connsiteX3" fmla="*/ 0 w 105368"/>
                <a:gd name="connsiteY3" fmla="*/ 16368 h 16367"/>
              </a:gdLst>
              <a:ahLst/>
              <a:cxnLst>
                <a:cxn ang="0">
                  <a:pos x="connsiteX0" y="connsiteY0"/>
                </a:cxn>
                <a:cxn ang="0">
                  <a:pos x="connsiteX1" y="connsiteY1"/>
                </a:cxn>
                <a:cxn ang="0">
                  <a:pos x="connsiteX2" y="connsiteY2"/>
                </a:cxn>
                <a:cxn ang="0">
                  <a:pos x="connsiteX3" y="connsiteY3"/>
                </a:cxn>
              </a:cxnLst>
              <a:rect l="l" t="t" r="r" b="b"/>
              <a:pathLst>
                <a:path w="105368" h="16367">
                  <a:moveTo>
                    <a:pt x="0" y="0"/>
                  </a:moveTo>
                  <a:lnTo>
                    <a:pt x="105368" y="0"/>
                  </a:lnTo>
                  <a:lnTo>
                    <a:pt x="105368" y="16368"/>
                  </a:lnTo>
                  <a:lnTo>
                    <a:pt x="0" y="16368"/>
                  </a:lnTo>
                  <a:close/>
                </a:path>
              </a:pathLst>
            </a:custGeom>
            <a:grpFill/>
            <a:ln w="0" cap="flat">
              <a:noFill/>
              <a:prstDash val="solid"/>
              <a:miter/>
            </a:ln>
          </p:spPr>
          <p:txBody>
            <a:bodyPr rtlCol="0" anchor="ctr"/>
            <a:lstStyle/>
            <a:p>
              <a:pPr rtl="0"/>
              <a:endParaRPr lang="en-US">
                <a:latin typeface="+mn-lt"/>
              </a:endParaRPr>
            </a:p>
          </p:txBody>
        </p:sp>
        <p:sp>
          <p:nvSpPr>
            <p:cNvPr id="560" name="Freeform: Shape 559">
              <a:extLst>
                <a:ext uri="{FF2B5EF4-FFF2-40B4-BE49-F238E27FC236}">
                  <a16:creationId xmlns:a16="http://schemas.microsoft.com/office/drawing/2014/main" id="{C1F20A8E-05D0-7C32-13C5-83189D0B0D0B}"/>
                </a:ext>
              </a:extLst>
            </p:cNvPr>
            <p:cNvSpPr/>
            <p:nvPr/>
          </p:nvSpPr>
          <p:spPr>
            <a:xfrm>
              <a:off x="6426189" y="3302135"/>
              <a:ext cx="105368" cy="10229"/>
            </a:xfrm>
            <a:custGeom>
              <a:avLst/>
              <a:gdLst>
                <a:gd name="connsiteX0" fmla="*/ 0 w 105368"/>
                <a:gd name="connsiteY0" fmla="*/ 0 h 10229"/>
                <a:gd name="connsiteX1" fmla="*/ 105368 w 105368"/>
                <a:gd name="connsiteY1" fmla="*/ 0 h 10229"/>
                <a:gd name="connsiteX2" fmla="*/ 105368 w 105368"/>
                <a:gd name="connsiteY2" fmla="*/ 10230 h 10229"/>
                <a:gd name="connsiteX3" fmla="*/ 0 w 105368"/>
                <a:gd name="connsiteY3" fmla="*/ 10230 h 10229"/>
              </a:gdLst>
              <a:ahLst/>
              <a:cxnLst>
                <a:cxn ang="0">
                  <a:pos x="connsiteX0" y="connsiteY0"/>
                </a:cxn>
                <a:cxn ang="0">
                  <a:pos x="connsiteX1" y="connsiteY1"/>
                </a:cxn>
                <a:cxn ang="0">
                  <a:pos x="connsiteX2" y="connsiteY2"/>
                </a:cxn>
                <a:cxn ang="0">
                  <a:pos x="connsiteX3" y="connsiteY3"/>
                </a:cxn>
              </a:cxnLst>
              <a:rect l="l" t="t" r="r" b="b"/>
              <a:pathLst>
                <a:path w="105368" h="10229">
                  <a:moveTo>
                    <a:pt x="0" y="0"/>
                  </a:moveTo>
                  <a:lnTo>
                    <a:pt x="105368" y="0"/>
                  </a:lnTo>
                  <a:lnTo>
                    <a:pt x="105368" y="10230"/>
                  </a:lnTo>
                  <a:lnTo>
                    <a:pt x="0" y="10230"/>
                  </a:lnTo>
                  <a:close/>
                </a:path>
              </a:pathLst>
            </a:custGeom>
            <a:grpFill/>
            <a:ln w="0" cap="flat">
              <a:noFill/>
              <a:prstDash val="solid"/>
              <a:miter/>
            </a:ln>
          </p:spPr>
          <p:txBody>
            <a:bodyPr rtlCol="0" anchor="ctr"/>
            <a:lstStyle/>
            <a:p>
              <a:pPr rtl="0"/>
              <a:endParaRPr lang="en-US">
                <a:latin typeface="+mn-lt"/>
              </a:endParaRPr>
            </a:p>
          </p:txBody>
        </p:sp>
        <p:sp>
          <p:nvSpPr>
            <p:cNvPr id="561" name="Freeform: Shape 560">
              <a:extLst>
                <a:ext uri="{FF2B5EF4-FFF2-40B4-BE49-F238E27FC236}">
                  <a16:creationId xmlns:a16="http://schemas.microsoft.com/office/drawing/2014/main" id="{A2E5CD54-2EBC-76F7-448F-377BA05559E6}"/>
                </a:ext>
              </a:extLst>
            </p:cNvPr>
            <p:cNvSpPr/>
            <p:nvPr/>
          </p:nvSpPr>
          <p:spPr>
            <a:xfrm>
              <a:off x="6723149" y="3302135"/>
              <a:ext cx="105368" cy="46911"/>
            </a:xfrm>
            <a:custGeom>
              <a:avLst/>
              <a:gdLst>
                <a:gd name="connsiteX0" fmla="*/ 0 w 105368"/>
                <a:gd name="connsiteY0" fmla="*/ 0 h 46911"/>
                <a:gd name="connsiteX1" fmla="*/ 105368 w 105368"/>
                <a:gd name="connsiteY1" fmla="*/ 0 h 46911"/>
                <a:gd name="connsiteX2" fmla="*/ 105368 w 105368"/>
                <a:gd name="connsiteY2" fmla="*/ 46912 h 46911"/>
                <a:gd name="connsiteX3" fmla="*/ 0 w 105368"/>
                <a:gd name="connsiteY3" fmla="*/ 46912 h 46911"/>
              </a:gdLst>
              <a:ahLst/>
              <a:cxnLst>
                <a:cxn ang="0">
                  <a:pos x="connsiteX0" y="connsiteY0"/>
                </a:cxn>
                <a:cxn ang="0">
                  <a:pos x="connsiteX1" y="connsiteY1"/>
                </a:cxn>
                <a:cxn ang="0">
                  <a:pos x="connsiteX2" y="connsiteY2"/>
                </a:cxn>
                <a:cxn ang="0">
                  <a:pos x="connsiteX3" y="connsiteY3"/>
                </a:cxn>
              </a:cxnLst>
              <a:rect l="l" t="t" r="r" b="b"/>
              <a:pathLst>
                <a:path w="105368" h="46911">
                  <a:moveTo>
                    <a:pt x="0" y="0"/>
                  </a:moveTo>
                  <a:lnTo>
                    <a:pt x="105368" y="0"/>
                  </a:lnTo>
                  <a:lnTo>
                    <a:pt x="105368" y="46912"/>
                  </a:lnTo>
                  <a:lnTo>
                    <a:pt x="0" y="46912"/>
                  </a:lnTo>
                  <a:close/>
                </a:path>
              </a:pathLst>
            </a:custGeom>
            <a:grpFill/>
            <a:ln w="0" cap="flat">
              <a:noFill/>
              <a:prstDash val="solid"/>
              <a:miter/>
            </a:ln>
          </p:spPr>
          <p:txBody>
            <a:bodyPr rtlCol="0" anchor="ctr"/>
            <a:lstStyle/>
            <a:p>
              <a:pPr rtl="0"/>
              <a:endParaRPr lang="en-US">
                <a:latin typeface="+mn-lt"/>
              </a:endParaRPr>
            </a:p>
          </p:txBody>
        </p:sp>
        <p:sp>
          <p:nvSpPr>
            <p:cNvPr id="562" name="Freeform: Shape 561">
              <a:extLst>
                <a:ext uri="{FF2B5EF4-FFF2-40B4-BE49-F238E27FC236}">
                  <a16:creationId xmlns:a16="http://schemas.microsoft.com/office/drawing/2014/main" id="{4888195A-F911-82AD-AF7C-08D3B63ADC60}"/>
                </a:ext>
              </a:extLst>
            </p:cNvPr>
            <p:cNvSpPr/>
            <p:nvPr/>
          </p:nvSpPr>
          <p:spPr>
            <a:xfrm>
              <a:off x="6870753" y="3302135"/>
              <a:ext cx="105368" cy="53780"/>
            </a:xfrm>
            <a:custGeom>
              <a:avLst/>
              <a:gdLst>
                <a:gd name="connsiteX0" fmla="*/ 0 w 105368"/>
                <a:gd name="connsiteY0" fmla="*/ 0 h 53780"/>
                <a:gd name="connsiteX1" fmla="*/ 105368 w 105368"/>
                <a:gd name="connsiteY1" fmla="*/ 0 h 53780"/>
                <a:gd name="connsiteX2" fmla="*/ 105368 w 105368"/>
                <a:gd name="connsiteY2" fmla="*/ 53780 h 53780"/>
                <a:gd name="connsiteX3" fmla="*/ 0 w 105368"/>
                <a:gd name="connsiteY3" fmla="*/ 53780 h 53780"/>
              </a:gdLst>
              <a:ahLst/>
              <a:cxnLst>
                <a:cxn ang="0">
                  <a:pos x="connsiteX0" y="connsiteY0"/>
                </a:cxn>
                <a:cxn ang="0">
                  <a:pos x="connsiteX1" y="connsiteY1"/>
                </a:cxn>
                <a:cxn ang="0">
                  <a:pos x="connsiteX2" y="connsiteY2"/>
                </a:cxn>
                <a:cxn ang="0">
                  <a:pos x="connsiteX3" y="connsiteY3"/>
                </a:cxn>
              </a:cxnLst>
              <a:rect l="l" t="t" r="r" b="b"/>
              <a:pathLst>
                <a:path w="105368" h="53780">
                  <a:moveTo>
                    <a:pt x="0" y="0"/>
                  </a:moveTo>
                  <a:lnTo>
                    <a:pt x="105368" y="0"/>
                  </a:lnTo>
                  <a:lnTo>
                    <a:pt x="105368" y="53780"/>
                  </a:lnTo>
                  <a:lnTo>
                    <a:pt x="0" y="53780"/>
                  </a:lnTo>
                  <a:close/>
                </a:path>
              </a:pathLst>
            </a:custGeom>
            <a:grpFill/>
            <a:ln w="0" cap="flat">
              <a:noFill/>
              <a:prstDash val="solid"/>
              <a:miter/>
            </a:ln>
          </p:spPr>
          <p:txBody>
            <a:bodyPr rtlCol="0" anchor="ctr"/>
            <a:lstStyle/>
            <a:p>
              <a:pPr rtl="0"/>
              <a:endParaRPr lang="en-US">
                <a:latin typeface="+mn-lt"/>
              </a:endParaRPr>
            </a:p>
          </p:txBody>
        </p:sp>
        <p:sp>
          <p:nvSpPr>
            <p:cNvPr id="563" name="Freeform: Shape 562">
              <a:extLst>
                <a:ext uri="{FF2B5EF4-FFF2-40B4-BE49-F238E27FC236}">
                  <a16:creationId xmlns:a16="http://schemas.microsoft.com/office/drawing/2014/main" id="{D37CE1B7-F65F-DAE7-98C3-BD1519834CBB}"/>
                </a:ext>
              </a:extLst>
            </p:cNvPr>
            <p:cNvSpPr/>
            <p:nvPr/>
          </p:nvSpPr>
          <p:spPr>
            <a:xfrm>
              <a:off x="7018356" y="3302135"/>
              <a:ext cx="105368" cy="137373"/>
            </a:xfrm>
            <a:custGeom>
              <a:avLst/>
              <a:gdLst>
                <a:gd name="connsiteX0" fmla="*/ 0 w 105368"/>
                <a:gd name="connsiteY0" fmla="*/ 0 h 137373"/>
                <a:gd name="connsiteX1" fmla="*/ 105368 w 105368"/>
                <a:gd name="connsiteY1" fmla="*/ 0 h 137373"/>
                <a:gd name="connsiteX2" fmla="*/ 105368 w 105368"/>
                <a:gd name="connsiteY2" fmla="*/ 137373 h 137373"/>
                <a:gd name="connsiteX3" fmla="*/ 0 w 105368"/>
                <a:gd name="connsiteY3" fmla="*/ 137373 h 137373"/>
              </a:gdLst>
              <a:ahLst/>
              <a:cxnLst>
                <a:cxn ang="0">
                  <a:pos x="connsiteX0" y="connsiteY0"/>
                </a:cxn>
                <a:cxn ang="0">
                  <a:pos x="connsiteX1" y="connsiteY1"/>
                </a:cxn>
                <a:cxn ang="0">
                  <a:pos x="connsiteX2" y="connsiteY2"/>
                </a:cxn>
                <a:cxn ang="0">
                  <a:pos x="connsiteX3" y="connsiteY3"/>
                </a:cxn>
              </a:cxnLst>
              <a:rect l="l" t="t" r="r" b="b"/>
              <a:pathLst>
                <a:path w="105368" h="137373">
                  <a:moveTo>
                    <a:pt x="0" y="0"/>
                  </a:moveTo>
                  <a:lnTo>
                    <a:pt x="105368" y="0"/>
                  </a:lnTo>
                  <a:lnTo>
                    <a:pt x="105368" y="137373"/>
                  </a:lnTo>
                  <a:lnTo>
                    <a:pt x="0" y="137373"/>
                  </a:lnTo>
                  <a:close/>
                </a:path>
              </a:pathLst>
            </a:custGeom>
            <a:grpFill/>
            <a:ln w="0" cap="flat">
              <a:noFill/>
              <a:prstDash val="solid"/>
              <a:miter/>
            </a:ln>
          </p:spPr>
          <p:txBody>
            <a:bodyPr rtlCol="0" anchor="ctr"/>
            <a:lstStyle/>
            <a:p>
              <a:pPr rtl="0"/>
              <a:endParaRPr lang="en-US">
                <a:latin typeface="+mn-lt"/>
              </a:endParaRPr>
            </a:p>
          </p:txBody>
        </p:sp>
      </p:grpSp>
      <p:grpSp>
        <p:nvGrpSpPr>
          <p:cNvPr id="564" name="Graphic 323">
            <a:extLst>
              <a:ext uri="{FF2B5EF4-FFF2-40B4-BE49-F238E27FC236}">
                <a16:creationId xmlns:a16="http://schemas.microsoft.com/office/drawing/2014/main" id="{7C953AED-2689-A624-1B27-667156E1D56A}"/>
              </a:ext>
            </a:extLst>
          </p:cNvPr>
          <p:cNvGrpSpPr/>
          <p:nvPr/>
        </p:nvGrpSpPr>
        <p:grpSpPr>
          <a:xfrm>
            <a:off x="7999068" y="3232499"/>
            <a:ext cx="2762813" cy="734509"/>
            <a:chOff x="7165959" y="3295559"/>
            <a:chExt cx="2762813" cy="734509"/>
          </a:xfrm>
          <a:solidFill>
            <a:srgbClr val="E73E16"/>
          </a:solidFill>
        </p:grpSpPr>
        <p:sp>
          <p:nvSpPr>
            <p:cNvPr id="565" name="Freeform: Shape 564">
              <a:extLst>
                <a:ext uri="{FF2B5EF4-FFF2-40B4-BE49-F238E27FC236}">
                  <a16:creationId xmlns:a16="http://schemas.microsoft.com/office/drawing/2014/main" id="{4B1CC45C-B117-573B-80AF-0435DAAE8D88}"/>
                </a:ext>
              </a:extLst>
            </p:cNvPr>
            <p:cNvSpPr/>
            <p:nvPr/>
          </p:nvSpPr>
          <p:spPr>
            <a:xfrm>
              <a:off x="7165959" y="3302135"/>
              <a:ext cx="105368" cy="251510"/>
            </a:xfrm>
            <a:custGeom>
              <a:avLst/>
              <a:gdLst>
                <a:gd name="connsiteX0" fmla="*/ 0 w 105368"/>
                <a:gd name="connsiteY0" fmla="*/ 0 h 251510"/>
                <a:gd name="connsiteX1" fmla="*/ 105368 w 105368"/>
                <a:gd name="connsiteY1" fmla="*/ 0 h 251510"/>
                <a:gd name="connsiteX2" fmla="*/ 105368 w 105368"/>
                <a:gd name="connsiteY2" fmla="*/ 251510 h 251510"/>
                <a:gd name="connsiteX3" fmla="*/ 0 w 105368"/>
                <a:gd name="connsiteY3" fmla="*/ 251510 h 251510"/>
              </a:gdLst>
              <a:ahLst/>
              <a:cxnLst>
                <a:cxn ang="0">
                  <a:pos x="connsiteX0" y="connsiteY0"/>
                </a:cxn>
                <a:cxn ang="0">
                  <a:pos x="connsiteX1" y="connsiteY1"/>
                </a:cxn>
                <a:cxn ang="0">
                  <a:pos x="connsiteX2" y="connsiteY2"/>
                </a:cxn>
                <a:cxn ang="0">
                  <a:pos x="connsiteX3" y="connsiteY3"/>
                </a:cxn>
              </a:cxnLst>
              <a:rect l="l" t="t" r="r" b="b"/>
              <a:pathLst>
                <a:path w="105368" h="251510">
                  <a:moveTo>
                    <a:pt x="0" y="0"/>
                  </a:moveTo>
                  <a:lnTo>
                    <a:pt x="105368" y="0"/>
                  </a:lnTo>
                  <a:lnTo>
                    <a:pt x="105368" y="251510"/>
                  </a:lnTo>
                  <a:lnTo>
                    <a:pt x="0" y="25151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66" name="Freeform: Shape 565">
              <a:extLst>
                <a:ext uri="{FF2B5EF4-FFF2-40B4-BE49-F238E27FC236}">
                  <a16:creationId xmlns:a16="http://schemas.microsoft.com/office/drawing/2014/main" id="{8BB1E718-1CFB-076F-22F8-90D537554972}"/>
                </a:ext>
              </a:extLst>
            </p:cNvPr>
            <p:cNvSpPr/>
            <p:nvPr/>
          </p:nvSpPr>
          <p:spPr>
            <a:xfrm>
              <a:off x="7313563" y="3302135"/>
              <a:ext cx="105368" cy="282638"/>
            </a:xfrm>
            <a:custGeom>
              <a:avLst/>
              <a:gdLst>
                <a:gd name="connsiteX0" fmla="*/ 0 w 105368"/>
                <a:gd name="connsiteY0" fmla="*/ 0 h 282638"/>
                <a:gd name="connsiteX1" fmla="*/ 105368 w 105368"/>
                <a:gd name="connsiteY1" fmla="*/ 0 h 282638"/>
                <a:gd name="connsiteX2" fmla="*/ 105368 w 105368"/>
                <a:gd name="connsiteY2" fmla="*/ 282638 h 282638"/>
                <a:gd name="connsiteX3" fmla="*/ 0 w 105368"/>
                <a:gd name="connsiteY3" fmla="*/ 282638 h 282638"/>
              </a:gdLst>
              <a:ahLst/>
              <a:cxnLst>
                <a:cxn ang="0">
                  <a:pos x="connsiteX0" y="connsiteY0"/>
                </a:cxn>
                <a:cxn ang="0">
                  <a:pos x="connsiteX1" y="connsiteY1"/>
                </a:cxn>
                <a:cxn ang="0">
                  <a:pos x="connsiteX2" y="connsiteY2"/>
                </a:cxn>
                <a:cxn ang="0">
                  <a:pos x="connsiteX3" y="connsiteY3"/>
                </a:cxn>
              </a:cxnLst>
              <a:rect l="l" t="t" r="r" b="b"/>
              <a:pathLst>
                <a:path w="105368" h="282638">
                  <a:moveTo>
                    <a:pt x="0" y="0"/>
                  </a:moveTo>
                  <a:lnTo>
                    <a:pt x="105368" y="0"/>
                  </a:lnTo>
                  <a:lnTo>
                    <a:pt x="105368" y="282638"/>
                  </a:lnTo>
                  <a:lnTo>
                    <a:pt x="0" y="28263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67" name="Freeform: Shape 566">
              <a:extLst>
                <a:ext uri="{FF2B5EF4-FFF2-40B4-BE49-F238E27FC236}">
                  <a16:creationId xmlns:a16="http://schemas.microsoft.com/office/drawing/2014/main" id="{4338BC65-608F-15D9-D8E6-8F8F2D7B47C3}"/>
                </a:ext>
              </a:extLst>
            </p:cNvPr>
            <p:cNvSpPr/>
            <p:nvPr/>
          </p:nvSpPr>
          <p:spPr>
            <a:xfrm>
              <a:off x="7461166" y="3302135"/>
              <a:ext cx="105368" cy="328673"/>
            </a:xfrm>
            <a:custGeom>
              <a:avLst/>
              <a:gdLst>
                <a:gd name="connsiteX0" fmla="*/ 0 w 105368"/>
                <a:gd name="connsiteY0" fmla="*/ 0 h 328673"/>
                <a:gd name="connsiteX1" fmla="*/ 105368 w 105368"/>
                <a:gd name="connsiteY1" fmla="*/ 0 h 328673"/>
                <a:gd name="connsiteX2" fmla="*/ 105368 w 105368"/>
                <a:gd name="connsiteY2" fmla="*/ 328673 h 328673"/>
                <a:gd name="connsiteX3" fmla="*/ 0 w 105368"/>
                <a:gd name="connsiteY3" fmla="*/ 328673 h 328673"/>
              </a:gdLst>
              <a:ahLst/>
              <a:cxnLst>
                <a:cxn ang="0">
                  <a:pos x="connsiteX0" y="connsiteY0"/>
                </a:cxn>
                <a:cxn ang="0">
                  <a:pos x="connsiteX1" y="connsiteY1"/>
                </a:cxn>
                <a:cxn ang="0">
                  <a:pos x="connsiteX2" y="connsiteY2"/>
                </a:cxn>
                <a:cxn ang="0">
                  <a:pos x="connsiteX3" y="connsiteY3"/>
                </a:cxn>
              </a:cxnLst>
              <a:rect l="l" t="t" r="r" b="b"/>
              <a:pathLst>
                <a:path w="105368" h="328673">
                  <a:moveTo>
                    <a:pt x="0" y="0"/>
                  </a:moveTo>
                  <a:lnTo>
                    <a:pt x="105368" y="0"/>
                  </a:lnTo>
                  <a:lnTo>
                    <a:pt x="105368" y="328673"/>
                  </a:lnTo>
                  <a:lnTo>
                    <a:pt x="0" y="32867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68" name="Freeform: Shape 567">
              <a:extLst>
                <a:ext uri="{FF2B5EF4-FFF2-40B4-BE49-F238E27FC236}">
                  <a16:creationId xmlns:a16="http://schemas.microsoft.com/office/drawing/2014/main" id="{8FF429A8-A1C0-5331-87E9-7CFEDAE89D24}"/>
                </a:ext>
              </a:extLst>
            </p:cNvPr>
            <p:cNvSpPr/>
            <p:nvPr/>
          </p:nvSpPr>
          <p:spPr>
            <a:xfrm>
              <a:off x="7608915" y="3302135"/>
              <a:ext cx="105368" cy="328673"/>
            </a:xfrm>
            <a:custGeom>
              <a:avLst/>
              <a:gdLst>
                <a:gd name="connsiteX0" fmla="*/ 0 w 105368"/>
                <a:gd name="connsiteY0" fmla="*/ 0 h 328673"/>
                <a:gd name="connsiteX1" fmla="*/ 105368 w 105368"/>
                <a:gd name="connsiteY1" fmla="*/ 0 h 328673"/>
                <a:gd name="connsiteX2" fmla="*/ 105368 w 105368"/>
                <a:gd name="connsiteY2" fmla="*/ 328673 h 328673"/>
                <a:gd name="connsiteX3" fmla="*/ 0 w 105368"/>
                <a:gd name="connsiteY3" fmla="*/ 328673 h 328673"/>
              </a:gdLst>
              <a:ahLst/>
              <a:cxnLst>
                <a:cxn ang="0">
                  <a:pos x="connsiteX0" y="connsiteY0"/>
                </a:cxn>
                <a:cxn ang="0">
                  <a:pos x="connsiteX1" y="connsiteY1"/>
                </a:cxn>
                <a:cxn ang="0">
                  <a:pos x="connsiteX2" y="connsiteY2"/>
                </a:cxn>
                <a:cxn ang="0">
                  <a:pos x="connsiteX3" y="connsiteY3"/>
                </a:cxn>
              </a:cxnLst>
              <a:rect l="l" t="t" r="r" b="b"/>
              <a:pathLst>
                <a:path w="105368" h="328673">
                  <a:moveTo>
                    <a:pt x="0" y="0"/>
                  </a:moveTo>
                  <a:lnTo>
                    <a:pt x="105368" y="0"/>
                  </a:lnTo>
                  <a:lnTo>
                    <a:pt x="105368" y="328673"/>
                  </a:lnTo>
                  <a:lnTo>
                    <a:pt x="0" y="32867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69" name="Freeform: Shape 568">
              <a:extLst>
                <a:ext uri="{FF2B5EF4-FFF2-40B4-BE49-F238E27FC236}">
                  <a16:creationId xmlns:a16="http://schemas.microsoft.com/office/drawing/2014/main" id="{9F3B233F-DEC5-154A-E186-AC85DE240C36}"/>
                </a:ext>
              </a:extLst>
            </p:cNvPr>
            <p:cNvSpPr/>
            <p:nvPr/>
          </p:nvSpPr>
          <p:spPr>
            <a:xfrm>
              <a:off x="7904122" y="3302135"/>
              <a:ext cx="105368" cy="368423"/>
            </a:xfrm>
            <a:custGeom>
              <a:avLst/>
              <a:gdLst>
                <a:gd name="connsiteX0" fmla="*/ 0 w 105368"/>
                <a:gd name="connsiteY0" fmla="*/ 0 h 368423"/>
                <a:gd name="connsiteX1" fmla="*/ 105368 w 105368"/>
                <a:gd name="connsiteY1" fmla="*/ 0 h 368423"/>
                <a:gd name="connsiteX2" fmla="*/ 105368 w 105368"/>
                <a:gd name="connsiteY2" fmla="*/ 368424 h 368423"/>
                <a:gd name="connsiteX3" fmla="*/ 0 w 105368"/>
                <a:gd name="connsiteY3" fmla="*/ 368424 h 368423"/>
              </a:gdLst>
              <a:ahLst/>
              <a:cxnLst>
                <a:cxn ang="0">
                  <a:pos x="connsiteX0" y="connsiteY0"/>
                </a:cxn>
                <a:cxn ang="0">
                  <a:pos x="connsiteX1" y="connsiteY1"/>
                </a:cxn>
                <a:cxn ang="0">
                  <a:pos x="connsiteX2" y="connsiteY2"/>
                </a:cxn>
                <a:cxn ang="0">
                  <a:pos x="connsiteX3" y="connsiteY3"/>
                </a:cxn>
              </a:cxnLst>
              <a:rect l="l" t="t" r="r" b="b"/>
              <a:pathLst>
                <a:path w="105368" h="368423">
                  <a:moveTo>
                    <a:pt x="0" y="0"/>
                  </a:moveTo>
                  <a:lnTo>
                    <a:pt x="105368" y="0"/>
                  </a:lnTo>
                  <a:lnTo>
                    <a:pt x="105368" y="368424"/>
                  </a:lnTo>
                  <a:lnTo>
                    <a:pt x="0" y="36842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0" name="Freeform: Shape 569">
              <a:extLst>
                <a:ext uri="{FF2B5EF4-FFF2-40B4-BE49-F238E27FC236}">
                  <a16:creationId xmlns:a16="http://schemas.microsoft.com/office/drawing/2014/main" id="{785F644E-49FB-78E9-799D-E0DFB1E9BF54}"/>
                </a:ext>
              </a:extLst>
            </p:cNvPr>
            <p:cNvSpPr/>
            <p:nvPr/>
          </p:nvSpPr>
          <p:spPr>
            <a:xfrm>
              <a:off x="8051726" y="3302135"/>
              <a:ext cx="105368" cy="421911"/>
            </a:xfrm>
            <a:custGeom>
              <a:avLst/>
              <a:gdLst>
                <a:gd name="connsiteX0" fmla="*/ 0 w 105368"/>
                <a:gd name="connsiteY0" fmla="*/ 0 h 421911"/>
                <a:gd name="connsiteX1" fmla="*/ 105368 w 105368"/>
                <a:gd name="connsiteY1" fmla="*/ 0 h 421911"/>
                <a:gd name="connsiteX2" fmla="*/ 105368 w 105368"/>
                <a:gd name="connsiteY2" fmla="*/ 421912 h 421911"/>
                <a:gd name="connsiteX3" fmla="*/ 0 w 105368"/>
                <a:gd name="connsiteY3" fmla="*/ 421912 h 421911"/>
              </a:gdLst>
              <a:ahLst/>
              <a:cxnLst>
                <a:cxn ang="0">
                  <a:pos x="connsiteX0" y="connsiteY0"/>
                </a:cxn>
                <a:cxn ang="0">
                  <a:pos x="connsiteX1" y="connsiteY1"/>
                </a:cxn>
                <a:cxn ang="0">
                  <a:pos x="connsiteX2" y="connsiteY2"/>
                </a:cxn>
                <a:cxn ang="0">
                  <a:pos x="connsiteX3" y="connsiteY3"/>
                </a:cxn>
              </a:cxnLst>
              <a:rect l="l" t="t" r="r" b="b"/>
              <a:pathLst>
                <a:path w="105368" h="421911">
                  <a:moveTo>
                    <a:pt x="0" y="0"/>
                  </a:moveTo>
                  <a:lnTo>
                    <a:pt x="105368" y="0"/>
                  </a:lnTo>
                  <a:lnTo>
                    <a:pt x="105368" y="421912"/>
                  </a:lnTo>
                  <a:lnTo>
                    <a:pt x="0" y="42191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1" name="Freeform: Shape 570">
              <a:extLst>
                <a:ext uri="{FF2B5EF4-FFF2-40B4-BE49-F238E27FC236}">
                  <a16:creationId xmlns:a16="http://schemas.microsoft.com/office/drawing/2014/main" id="{98E56B65-7B24-ED57-4CDC-D1F207508751}"/>
                </a:ext>
              </a:extLst>
            </p:cNvPr>
            <p:cNvSpPr/>
            <p:nvPr/>
          </p:nvSpPr>
          <p:spPr>
            <a:xfrm>
              <a:off x="8199329" y="3302135"/>
              <a:ext cx="105368" cy="446755"/>
            </a:xfrm>
            <a:custGeom>
              <a:avLst/>
              <a:gdLst>
                <a:gd name="connsiteX0" fmla="*/ 0 w 105368"/>
                <a:gd name="connsiteY0" fmla="*/ 0 h 446755"/>
                <a:gd name="connsiteX1" fmla="*/ 105368 w 105368"/>
                <a:gd name="connsiteY1" fmla="*/ 0 h 446755"/>
                <a:gd name="connsiteX2" fmla="*/ 105368 w 105368"/>
                <a:gd name="connsiteY2" fmla="*/ 446756 h 446755"/>
                <a:gd name="connsiteX3" fmla="*/ 0 w 105368"/>
                <a:gd name="connsiteY3" fmla="*/ 446756 h 446755"/>
              </a:gdLst>
              <a:ahLst/>
              <a:cxnLst>
                <a:cxn ang="0">
                  <a:pos x="connsiteX0" y="connsiteY0"/>
                </a:cxn>
                <a:cxn ang="0">
                  <a:pos x="connsiteX1" y="connsiteY1"/>
                </a:cxn>
                <a:cxn ang="0">
                  <a:pos x="connsiteX2" y="connsiteY2"/>
                </a:cxn>
                <a:cxn ang="0">
                  <a:pos x="connsiteX3" y="connsiteY3"/>
                </a:cxn>
              </a:cxnLst>
              <a:rect l="l" t="t" r="r" b="b"/>
              <a:pathLst>
                <a:path w="105368" h="446755">
                  <a:moveTo>
                    <a:pt x="0" y="0"/>
                  </a:moveTo>
                  <a:lnTo>
                    <a:pt x="105368" y="0"/>
                  </a:lnTo>
                  <a:lnTo>
                    <a:pt x="105368" y="446756"/>
                  </a:lnTo>
                  <a:lnTo>
                    <a:pt x="0" y="44675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2" name="Freeform: Shape 571">
              <a:extLst>
                <a:ext uri="{FF2B5EF4-FFF2-40B4-BE49-F238E27FC236}">
                  <a16:creationId xmlns:a16="http://schemas.microsoft.com/office/drawing/2014/main" id="{41E6DB6F-7A45-489D-52FF-1E20481338B7}"/>
                </a:ext>
              </a:extLst>
            </p:cNvPr>
            <p:cNvSpPr/>
            <p:nvPr/>
          </p:nvSpPr>
          <p:spPr>
            <a:xfrm>
              <a:off x="8347078" y="3302135"/>
              <a:ext cx="105368" cy="461808"/>
            </a:xfrm>
            <a:custGeom>
              <a:avLst/>
              <a:gdLst>
                <a:gd name="connsiteX0" fmla="*/ 0 w 105368"/>
                <a:gd name="connsiteY0" fmla="*/ 0 h 461808"/>
                <a:gd name="connsiteX1" fmla="*/ 105368 w 105368"/>
                <a:gd name="connsiteY1" fmla="*/ 0 h 461808"/>
                <a:gd name="connsiteX2" fmla="*/ 105368 w 105368"/>
                <a:gd name="connsiteY2" fmla="*/ 461809 h 461808"/>
                <a:gd name="connsiteX3" fmla="*/ 0 w 105368"/>
                <a:gd name="connsiteY3" fmla="*/ 461809 h 461808"/>
              </a:gdLst>
              <a:ahLst/>
              <a:cxnLst>
                <a:cxn ang="0">
                  <a:pos x="connsiteX0" y="connsiteY0"/>
                </a:cxn>
                <a:cxn ang="0">
                  <a:pos x="connsiteX1" y="connsiteY1"/>
                </a:cxn>
                <a:cxn ang="0">
                  <a:pos x="connsiteX2" y="connsiteY2"/>
                </a:cxn>
                <a:cxn ang="0">
                  <a:pos x="connsiteX3" y="connsiteY3"/>
                </a:cxn>
              </a:cxnLst>
              <a:rect l="l" t="t" r="r" b="b"/>
              <a:pathLst>
                <a:path w="105368" h="461808">
                  <a:moveTo>
                    <a:pt x="0" y="0"/>
                  </a:moveTo>
                  <a:lnTo>
                    <a:pt x="105368" y="0"/>
                  </a:lnTo>
                  <a:lnTo>
                    <a:pt x="105368" y="461809"/>
                  </a:lnTo>
                  <a:lnTo>
                    <a:pt x="0" y="46180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3" name="Freeform: Shape 572">
              <a:extLst>
                <a:ext uri="{FF2B5EF4-FFF2-40B4-BE49-F238E27FC236}">
                  <a16:creationId xmlns:a16="http://schemas.microsoft.com/office/drawing/2014/main" id="{073B95DA-A32C-5660-1E30-FE6234942EA0}"/>
                </a:ext>
              </a:extLst>
            </p:cNvPr>
            <p:cNvSpPr/>
            <p:nvPr/>
          </p:nvSpPr>
          <p:spPr>
            <a:xfrm>
              <a:off x="8494682" y="3302135"/>
              <a:ext cx="105368" cy="461808"/>
            </a:xfrm>
            <a:custGeom>
              <a:avLst/>
              <a:gdLst>
                <a:gd name="connsiteX0" fmla="*/ 0 w 105368"/>
                <a:gd name="connsiteY0" fmla="*/ 0 h 461808"/>
                <a:gd name="connsiteX1" fmla="*/ 105368 w 105368"/>
                <a:gd name="connsiteY1" fmla="*/ 0 h 461808"/>
                <a:gd name="connsiteX2" fmla="*/ 105368 w 105368"/>
                <a:gd name="connsiteY2" fmla="*/ 461809 h 461808"/>
                <a:gd name="connsiteX3" fmla="*/ 0 w 105368"/>
                <a:gd name="connsiteY3" fmla="*/ 461809 h 461808"/>
              </a:gdLst>
              <a:ahLst/>
              <a:cxnLst>
                <a:cxn ang="0">
                  <a:pos x="connsiteX0" y="connsiteY0"/>
                </a:cxn>
                <a:cxn ang="0">
                  <a:pos x="connsiteX1" y="connsiteY1"/>
                </a:cxn>
                <a:cxn ang="0">
                  <a:pos x="connsiteX2" y="connsiteY2"/>
                </a:cxn>
                <a:cxn ang="0">
                  <a:pos x="connsiteX3" y="connsiteY3"/>
                </a:cxn>
              </a:cxnLst>
              <a:rect l="l" t="t" r="r" b="b"/>
              <a:pathLst>
                <a:path w="105368" h="461808">
                  <a:moveTo>
                    <a:pt x="0" y="0"/>
                  </a:moveTo>
                  <a:lnTo>
                    <a:pt x="105368" y="0"/>
                  </a:lnTo>
                  <a:lnTo>
                    <a:pt x="105368" y="461809"/>
                  </a:lnTo>
                  <a:lnTo>
                    <a:pt x="0" y="46180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4" name="Freeform: Shape 573">
              <a:extLst>
                <a:ext uri="{FF2B5EF4-FFF2-40B4-BE49-F238E27FC236}">
                  <a16:creationId xmlns:a16="http://schemas.microsoft.com/office/drawing/2014/main" id="{3480E0AC-FAAE-DC63-BBF7-BDB8FC7EC63E}"/>
                </a:ext>
              </a:extLst>
            </p:cNvPr>
            <p:cNvSpPr/>
            <p:nvPr/>
          </p:nvSpPr>
          <p:spPr>
            <a:xfrm>
              <a:off x="8642285" y="3302135"/>
              <a:ext cx="105368" cy="467946"/>
            </a:xfrm>
            <a:custGeom>
              <a:avLst/>
              <a:gdLst>
                <a:gd name="connsiteX0" fmla="*/ 0 w 105368"/>
                <a:gd name="connsiteY0" fmla="*/ 0 h 467946"/>
                <a:gd name="connsiteX1" fmla="*/ 105369 w 105368"/>
                <a:gd name="connsiteY1" fmla="*/ 0 h 467946"/>
                <a:gd name="connsiteX2" fmla="*/ 105369 w 105368"/>
                <a:gd name="connsiteY2" fmla="*/ 467946 h 467946"/>
                <a:gd name="connsiteX3" fmla="*/ 0 w 105368"/>
                <a:gd name="connsiteY3" fmla="*/ 467946 h 467946"/>
              </a:gdLst>
              <a:ahLst/>
              <a:cxnLst>
                <a:cxn ang="0">
                  <a:pos x="connsiteX0" y="connsiteY0"/>
                </a:cxn>
                <a:cxn ang="0">
                  <a:pos x="connsiteX1" y="connsiteY1"/>
                </a:cxn>
                <a:cxn ang="0">
                  <a:pos x="connsiteX2" y="connsiteY2"/>
                </a:cxn>
                <a:cxn ang="0">
                  <a:pos x="connsiteX3" y="connsiteY3"/>
                </a:cxn>
              </a:cxnLst>
              <a:rect l="l" t="t" r="r" b="b"/>
              <a:pathLst>
                <a:path w="105368" h="467946">
                  <a:moveTo>
                    <a:pt x="0" y="0"/>
                  </a:moveTo>
                  <a:lnTo>
                    <a:pt x="105369" y="0"/>
                  </a:lnTo>
                  <a:lnTo>
                    <a:pt x="105369" y="467946"/>
                  </a:lnTo>
                  <a:lnTo>
                    <a:pt x="0" y="46794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5" name="Freeform: Shape 574">
              <a:extLst>
                <a:ext uri="{FF2B5EF4-FFF2-40B4-BE49-F238E27FC236}">
                  <a16:creationId xmlns:a16="http://schemas.microsoft.com/office/drawing/2014/main" id="{CB21B752-032D-3A52-2732-FE60E7073432}"/>
                </a:ext>
              </a:extLst>
            </p:cNvPr>
            <p:cNvSpPr/>
            <p:nvPr/>
          </p:nvSpPr>
          <p:spPr>
            <a:xfrm>
              <a:off x="8789889" y="3302135"/>
              <a:ext cx="105368" cy="492790"/>
            </a:xfrm>
            <a:custGeom>
              <a:avLst/>
              <a:gdLst>
                <a:gd name="connsiteX0" fmla="*/ 0 w 105368"/>
                <a:gd name="connsiteY0" fmla="*/ 0 h 492790"/>
                <a:gd name="connsiteX1" fmla="*/ 105369 w 105368"/>
                <a:gd name="connsiteY1" fmla="*/ 0 h 492790"/>
                <a:gd name="connsiteX2" fmla="*/ 105369 w 105368"/>
                <a:gd name="connsiteY2" fmla="*/ 492791 h 492790"/>
                <a:gd name="connsiteX3" fmla="*/ 0 w 105368"/>
                <a:gd name="connsiteY3" fmla="*/ 492791 h 492790"/>
              </a:gdLst>
              <a:ahLst/>
              <a:cxnLst>
                <a:cxn ang="0">
                  <a:pos x="connsiteX0" y="connsiteY0"/>
                </a:cxn>
                <a:cxn ang="0">
                  <a:pos x="connsiteX1" y="connsiteY1"/>
                </a:cxn>
                <a:cxn ang="0">
                  <a:pos x="connsiteX2" y="connsiteY2"/>
                </a:cxn>
                <a:cxn ang="0">
                  <a:pos x="connsiteX3" y="connsiteY3"/>
                </a:cxn>
              </a:cxnLst>
              <a:rect l="l" t="t" r="r" b="b"/>
              <a:pathLst>
                <a:path w="105368" h="492790">
                  <a:moveTo>
                    <a:pt x="0" y="0"/>
                  </a:moveTo>
                  <a:lnTo>
                    <a:pt x="105369" y="0"/>
                  </a:lnTo>
                  <a:lnTo>
                    <a:pt x="105369" y="492791"/>
                  </a:lnTo>
                  <a:lnTo>
                    <a:pt x="0" y="49279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6" name="Freeform: Shape 575">
              <a:extLst>
                <a:ext uri="{FF2B5EF4-FFF2-40B4-BE49-F238E27FC236}">
                  <a16:creationId xmlns:a16="http://schemas.microsoft.com/office/drawing/2014/main" id="{65491438-9E03-0DC1-DA2C-DFFF8E2A55F4}"/>
                </a:ext>
              </a:extLst>
            </p:cNvPr>
            <p:cNvSpPr/>
            <p:nvPr/>
          </p:nvSpPr>
          <p:spPr>
            <a:xfrm>
              <a:off x="8937492" y="3302135"/>
              <a:ext cx="105368" cy="506527"/>
            </a:xfrm>
            <a:custGeom>
              <a:avLst/>
              <a:gdLst>
                <a:gd name="connsiteX0" fmla="*/ 0 w 105368"/>
                <a:gd name="connsiteY0" fmla="*/ 0 h 506527"/>
                <a:gd name="connsiteX1" fmla="*/ 105368 w 105368"/>
                <a:gd name="connsiteY1" fmla="*/ 0 h 506527"/>
                <a:gd name="connsiteX2" fmla="*/ 105368 w 105368"/>
                <a:gd name="connsiteY2" fmla="*/ 506528 h 506527"/>
                <a:gd name="connsiteX3" fmla="*/ 0 w 105368"/>
                <a:gd name="connsiteY3" fmla="*/ 506528 h 506527"/>
              </a:gdLst>
              <a:ahLst/>
              <a:cxnLst>
                <a:cxn ang="0">
                  <a:pos x="connsiteX0" y="connsiteY0"/>
                </a:cxn>
                <a:cxn ang="0">
                  <a:pos x="connsiteX1" y="connsiteY1"/>
                </a:cxn>
                <a:cxn ang="0">
                  <a:pos x="connsiteX2" y="connsiteY2"/>
                </a:cxn>
                <a:cxn ang="0">
                  <a:pos x="connsiteX3" y="connsiteY3"/>
                </a:cxn>
              </a:cxnLst>
              <a:rect l="l" t="t" r="r" b="b"/>
              <a:pathLst>
                <a:path w="105368" h="506527">
                  <a:moveTo>
                    <a:pt x="0" y="0"/>
                  </a:moveTo>
                  <a:lnTo>
                    <a:pt x="105368" y="0"/>
                  </a:lnTo>
                  <a:lnTo>
                    <a:pt x="105368" y="506528"/>
                  </a:lnTo>
                  <a:lnTo>
                    <a:pt x="0" y="50652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7" name="Freeform: Shape 576">
              <a:extLst>
                <a:ext uri="{FF2B5EF4-FFF2-40B4-BE49-F238E27FC236}">
                  <a16:creationId xmlns:a16="http://schemas.microsoft.com/office/drawing/2014/main" id="{DB1C02BE-0D58-029E-5CDB-4EC526497F86}"/>
                </a:ext>
              </a:extLst>
            </p:cNvPr>
            <p:cNvSpPr/>
            <p:nvPr/>
          </p:nvSpPr>
          <p:spPr>
            <a:xfrm>
              <a:off x="9085241" y="3302135"/>
              <a:ext cx="105368" cy="531372"/>
            </a:xfrm>
            <a:custGeom>
              <a:avLst/>
              <a:gdLst>
                <a:gd name="connsiteX0" fmla="*/ 0 w 105368"/>
                <a:gd name="connsiteY0" fmla="*/ 0 h 531372"/>
                <a:gd name="connsiteX1" fmla="*/ 105369 w 105368"/>
                <a:gd name="connsiteY1" fmla="*/ 0 h 531372"/>
                <a:gd name="connsiteX2" fmla="*/ 105369 w 105368"/>
                <a:gd name="connsiteY2" fmla="*/ 531372 h 531372"/>
                <a:gd name="connsiteX3" fmla="*/ 0 w 105368"/>
                <a:gd name="connsiteY3" fmla="*/ 531372 h 531372"/>
              </a:gdLst>
              <a:ahLst/>
              <a:cxnLst>
                <a:cxn ang="0">
                  <a:pos x="connsiteX0" y="connsiteY0"/>
                </a:cxn>
                <a:cxn ang="0">
                  <a:pos x="connsiteX1" y="connsiteY1"/>
                </a:cxn>
                <a:cxn ang="0">
                  <a:pos x="connsiteX2" y="connsiteY2"/>
                </a:cxn>
                <a:cxn ang="0">
                  <a:pos x="connsiteX3" y="connsiteY3"/>
                </a:cxn>
              </a:cxnLst>
              <a:rect l="l" t="t" r="r" b="b"/>
              <a:pathLst>
                <a:path w="105368" h="531372">
                  <a:moveTo>
                    <a:pt x="0" y="0"/>
                  </a:moveTo>
                  <a:lnTo>
                    <a:pt x="105369" y="0"/>
                  </a:lnTo>
                  <a:lnTo>
                    <a:pt x="105369" y="531372"/>
                  </a:lnTo>
                  <a:lnTo>
                    <a:pt x="0" y="53137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8" name="Freeform: Shape 577">
              <a:extLst>
                <a:ext uri="{FF2B5EF4-FFF2-40B4-BE49-F238E27FC236}">
                  <a16:creationId xmlns:a16="http://schemas.microsoft.com/office/drawing/2014/main" id="{E12C5D6E-CC92-1112-A66D-A240742EE413}"/>
                </a:ext>
              </a:extLst>
            </p:cNvPr>
            <p:cNvSpPr/>
            <p:nvPr/>
          </p:nvSpPr>
          <p:spPr>
            <a:xfrm>
              <a:off x="9232845" y="3302135"/>
              <a:ext cx="105368" cy="546278"/>
            </a:xfrm>
            <a:custGeom>
              <a:avLst/>
              <a:gdLst>
                <a:gd name="connsiteX0" fmla="*/ 0 w 105368"/>
                <a:gd name="connsiteY0" fmla="*/ 0 h 546278"/>
                <a:gd name="connsiteX1" fmla="*/ 105369 w 105368"/>
                <a:gd name="connsiteY1" fmla="*/ 0 h 546278"/>
                <a:gd name="connsiteX2" fmla="*/ 105369 w 105368"/>
                <a:gd name="connsiteY2" fmla="*/ 546279 h 546278"/>
                <a:gd name="connsiteX3" fmla="*/ 0 w 105368"/>
                <a:gd name="connsiteY3" fmla="*/ 546279 h 546278"/>
              </a:gdLst>
              <a:ahLst/>
              <a:cxnLst>
                <a:cxn ang="0">
                  <a:pos x="connsiteX0" y="connsiteY0"/>
                </a:cxn>
                <a:cxn ang="0">
                  <a:pos x="connsiteX1" y="connsiteY1"/>
                </a:cxn>
                <a:cxn ang="0">
                  <a:pos x="connsiteX2" y="connsiteY2"/>
                </a:cxn>
                <a:cxn ang="0">
                  <a:pos x="connsiteX3" y="connsiteY3"/>
                </a:cxn>
              </a:cxnLst>
              <a:rect l="l" t="t" r="r" b="b"/>
              <a:pathLst>
                <a:path w="105368" h="546278">
                  <a:moveTo>
                    <a:pt x="0" y="0"/>
                  </a:moveTo>
                  <a:lnTo>
                    <a:pt x="105369" y="0"/>
                  </a:lnTo>
                  <a:lnTo>
                    <a:pt x="105369" y="546279"/>
                  </a:lnTo>
                  <a:lnTo>
                    <a:pt x="0" y="54627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9" name="Freeform: Shape 578">
              <a:extLst>
                <a:ext uri="{FF2B5EF4-FFF2-40B4-BE49-F238E27FC236}">
                  <a16:creationId xmlns:a16="http://schemas.microsoft.com/office/drawing/2014/main" id="{521CDC84-3FC0-1981-6DE6-812C82069A22}"/>
                </a:ext>
              </a:extLst>
            </p:cNvPr>
            <p:cNvSpPr/>
            <p:nvPr/>
          </p:nvSpPr>
          <p:spPr>
            <a:xfrm>
              <a:off x="9380448" y="3302135"/>
              <a:ext cx="105368" cy="558700"/>
            </a:xfrm>
            <a:custGeom>
              <a:avLst/>
              <a:gdLst>
                <a:gd name="connsiteX0" fmla="*/ 0 w 105368"/>
                <a:gd name="connsiteY0" fmla="*/ 0 h 558700"/>
                <a:gd name="connsiteX1" fmla="*/ 105368 w 105368"/>
                <a:gd name="connsiteY1" fmla="*/ 0 h 558700"/>
                <a:gd name="connsiteX2" fmla="*/ 105368 w 105368"/>
                <a:gd name="connsiteY2" fmla="*/ 558701 h 558700"/>
                <a:gd name="connsiteX3" fmla="*/ 0 w 105368"/>
                <a:gd name="connsiteY3" fmla="*/ 558701 h 558700"/>
              </a:gdLst>
              <a:ahLst/>
              <a:cxnLst>
                <a:cxn ang="0">
                  <a:pos x="connsiteX0" y="connsiteY0"/>
                </a:cxn>
                <a:cxn ang="0">
                  <a:pos x="connsiteX1" y="connsiteY1"/>
                </a:cxn>
                <a:cxn ang="0">
                  <a:pos x="connsiteX2" y="connsiteY2"/>
                </a:cxn>
                <a:cxn ang="0">
                  <a:pos x="connsiteX3" y="connsiteY3"/>
                </a:cxn>
              </a:cxnLst>
              <a:rect l="l" t="t" r="r" b="b"/>
              <a:pathLst>
                <a:path w="105368" h="558700">
                  <a:moveTo>
                    <a:pt x="0" y="0"/>
                  </a:moveTo>
                  <a:lnTo>
                    <a:pt x="105368" y="0"/>
                  </a:lnTo>
                  <a:lnTo>
                    <a:pt x="105368" y="558701"/>
                  </a:lnTo>
                  <a:lnTo>
                    <a:pt x="0" y="55870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80" name="Freeform: Shape 579">
              <a:extLst>
                <a:ext uri="{FF2B5EF4-FFF2-40B4-BE49-F238E27FC236}">
                  <a16:creationId xmlns:a16="http://schemas.microsoft.com/office/drawing/2014/main" id="{5D30A157-2AAD-CEC1-F3EE-72C64764F136}"/>
                </a:ext>
              </a:extLst>
            </p:cNvPr>
            <p:cNvSpPr/>
            <p:nvPr/>
          </p:nvSpPr>
          <p:spPr>
            <a:xfrm>
              <a:off x="9528051" y="3302135"/>
              <a:ext cx="105368" cy="572438"/>
            </a:xfrm>
            <a:custGeom>
              <a:avLst/>
              <a:gdLst>
                <a:gd name="connsiteX0" fmla="*/ 0 w 105368"/>
                <a:gd name="connsiteY0" fmla="*/ 0 h 572438"/>
                <a:gd name="connsiteX1" fmla="*/ 105369 w 105368"/>
                <a:gd name="connsiteY1" fmla="*/ 0 h 572438"/>
                <a:gd name="connsiteX2" fmla="*/ 105369 w 105368"/>
                <a:gd name="connsiteY2" fmla="*/ 572438 h 572438"/>
                <a:gd name="connsiteX3" fmla="*/ 0 w 105368"/>
                <a:gd name="connsiteY3" fmla="*/ 572438 h 572438"/>
              </a:gdLst>
              <a:ahLst/>
              <a:cxnLst>
                <a:cxn ang="0">
                  <a:pos x="connsiteX0" y="connsiteY0"/>
                </a:cxn>
                <a:cxn ang="0">
                  <a:pos x="connsiteX1" y="connsiteY1"/>
                </a:cxn>
                <a:cxn ang="0">
                  <a:pos x="connsiteX2" y="connsiteY2"/>
                </a:cxn>
                <a:cxn ang="0">
                  <a:pos x="connsiteX3" y="connsiteY3"/>
                </a:cxn>
              </a:cxnLst>
              <a:rect l="l" t="t" r="r" b="b"/>
              <a:pathLst>
                <a:path w="105368" h="572438">
                  <a:moveTo>
                    <a:pt x="0" y="0"/>
                  </a:moveTo>
                  <a:lnTo>
                    <a:pt x="105369" y="0"/>
                  </a:lnTo>
                  <a:lnTo>
                    <a:pt x="105369" y="572438"/>
                  </a:lnTo>
                  <a:lnTo>
                    <a:pt x="0" y="57243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81" name="Freeform: Shape 580">
              <a:extLst>
                <a:ext uri="{FF2B5EF4-FFF2-40B4-BE49-F238E27FC236}">
                  <a16:creationId xmlns:a16="http://schemas.microsoft.com/office/drawing/2014/main" id="{6A56389A-EC2A-0BE4-42E5-9334FBEE19A8}"/>
                </a:ext>
              </a:extLst>
            </p:cNvPr>
            <p:cNvSpPr/>
            <p:nvPr/>
          </p:nvSpPr>
          <p:spPr>
            <a:xfrm>
              <a:off x="9675655" y="3302135"/>
              <a:ext cx="105368" cy="586175"/>
            </a:xfrm>
            <a:custGeom>
              <a:avLst/>
              <a:gdLst>
                <a:gd name="connsiteX0" fmla="*/ 0 w 105368"/>
                <a:gd name="connsiteY0" fmla="*/ 0 h 586175"/>
                <a:gd name="connsiteX1" fmla="*/ 105368 w 105368"/>
                <a:gd name="connsiteY1" fmla="*/ 0 h 586175"/>
                <a:gd name="connsiteX2" fmla="*/ 105368 w 105368"/>
                <a:gd name="connsiteY2" fmla="*/ 586175 h 586175"/>
                <a:gd name="connsiteX3" fmla="*/ 0 w 105368"/>
                <a:gd name="connsiteY3" fmla="*/ 586175 h 586175"/>
              </a:gdLst>
              <a:ahLst/>
              <a:cxnLst>
                <a:cxn ang="0">
                  <a:pos x="connsiteX0" y="connsiteY0"/>
                </a:cxn>
                <a:cxn ang="0">
                  <a:pos x="connsiteX1" y="connsiteY1"/>
                </a:cxn>
                <a:cxn ang="0">
                  <a:pos x="connsiteX2" y="connsiteY2"/>
                </a:cxn>
                <a:cxn ang="0">
                  <a:pos x="connsiteX3" y="connsiteY3"/>
                </a:cxn>
              </a:cxnLst>
              <a:rect l="l" t="t" r="r" b="b"/>
              <a:pathLst>
                <a:path w="105368" h="586175">
                  <a:moveTo>
                    <a:pt x="0" y="0"/>
                  </a:moveTo>
                  <a:lnTo>
                    <a:pt x="105368" y="0"/>
                  </a:lnTo>
                  <a:lnTo>
                    <a:pt x="105368" y="586175"/>
                  </a:lnTo>
                  <a:lnTo>
                    <a:pt x="0" y="586175"/>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82" name="Freeform: Shape 581">
              <a:extLst>
                <a:ext uri="{FF2B5EF4-FFF2-40B4-BE49-F238E27FC236}">
                  <a16:creationId xmlns:a16="http://schemas.microsoft.com/office/drawing/2014/main" id="{77B1F35A-0943-7A53-D524-9CD71B354BAC}"/>
                </a:ext>
              </a:extLst>
            </p:cNvPr>
            <p:cNvSpPr/>
            <p:nvPr/>
          </p:nvSpPr>
          <p:spPr>
            <a:xfrm>
              <a:off x="9823404" y="3302135"/>
              <a:ext cx="105368" cy="727933"/>
            </a:xfrm>
            <a:custGeom>
              <a:avLst/>
              <a:gdLst>
                <a:gd name="connsiteX0" fmla="*/ 0 w 105368"/>
                <a:gd name="connsiteY0" fmla="*/ 0 h 727933"/>
                <a:gd name="connsiteX1" fmla="*/ 105368 w 105368"/>
                <a:gd name="connsiteY1" fmla="*/ 0 h 727933"/>
                <a:gd name="connsiteX2" fmla="*/ 105368 w 105368"/>
                <a:gd name="connsiteY2" fmla="*/ 727933 h 727933"/>
                <a:gd name="connsiteX3" fmla="*/ 0 w 105368"/>
                <a:gd name="connsiteY3" fmla="*/ 727933 h 727933"/>
              </a:gdLst>
              <a:ahLst/>
              <a:cxnLst>
                <a:cxn ang="0">
                  <a:pos x="connsiteX0" y="connsiteY0"/>
                </a:cxn>
                <a:cxn ang="0">
                  <a:pos x="connsiteX1" y="connsiteY1"/>
                </a:cxn>
                <a:cxn ang="0">
                  <a:pos x="connsiteX2" y="connsiteY2"/>
                </a:cxn>
                <a:cxn ang="0">
                  <a:pos x="connsiteX3" y="connsiteY3"/>
                </a:cxn>
              </a:cxnLst>
              <a:rect l="l" t="t" r="r" b="b"/>
              <a:pathLst>
                <a:path w="105368" h="727933">
                  <a:moveTo>
                    <a:pt x="0" y="0"/>
                  </a:moveTo>
                  <a:lnTo>
                    <a:pt x="105368" y="0"/>
                  </a:lnTo>
                  <a:lnTo>
                    <a:pt x="105368" y="727933"/>
                  </a:lnTo>
                  <a:lnTo>
                    <a:pt x="0" y="72793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83" name="Freeform: Shape 582">
              <a:extLst>
                <a:ext uri="{FF2B5EF4-FFF2-40B4-BE49-F238E27FC236}">
                  <a16:creationId xmlns:a16="http://schemas.microsoft.com/office/drawing/2014/main" id="{D8DDA868-4A95-3D92-F1FD-70A95AEF23CD}"/>
                </a:ext>
              </a:extLst>
            </p:cNvPr>
            <p:cNvSpPr/>
            <p:nvPr/>
          </p:nvSpPr>
          <p:spPr>
            <a:xfrm>
              <a:off x="7756519" y="3295559"/>
              <a:ext cx="105368" cy="355124"/>
            </a:xfrm>
            <a:custGeom>
              <a:avLst/>
              <a:gdLst>
                <a:gd name="connsiteX0" fmla="*/ 0 w 105368"/>
                <a:gd name="connsiteY0" fmla="*/ 0 h 355124"/>
                <a:gd name="connsiteX1" fmla="*/ 105368 w 105368"/>
                <a:gd name="connsiteY1" fmla="*/ 0 h 355124"/>
                <a:gd name="connsiteX2" fmla="*/ 105368 w 105368"/>
                <a:gd name="connsiteY2" fmla="*/ 355125 h 355124"/>
                <a:gd name="connsiteX3" fmla="*/ 0 w 105368"/>
                <a:gd name="connsiteY3" fmla="*/ 355125 h 355124"/>
              </a:gdLst>
              <a:ahLst/>
              <a:cxnLst>
                <a:cxn ang="0">
                  <a:pos x="connsiteX0" y="connsiteY0"/>
                </a:cxn>
                <a:cxn ang="0">
                  <a:pos x="connsiteX1" y="connsiteY1"/>
                </a:cxn>
                <a:cxn ang="0">
                  <a:pos x="connsiteX2" y="connsiteY2"/>
                </a:cxn>
                <a:cxn ang="0">
                  <a:pos x="connsiteX3" y="connsiteY3"/>
                </a:cxn>
              </a:cxnLst>
              <a:rect l="l" t="t" r="r" b="b"/>
              <a:pathLst>
                <a:path w="105368" h="355124">
                  <a:moveTo>
                    <a:pt x="0" y="0"/>
                  </a:moveTo>
                  <a:lnTo>
                    <a:pt x="105368" y="0"/>
                  </a:lnTo>
                  <a:lnTo>
                    <a:pt x="105368" y="355125"/>
                  </a:lnTo>
                  <a:lnTo>
                    <a:pt x="0" y="355125"/>
                  </a:lnTo>
                  <a:close/>
                </a:path>
              </a:pathLst>
            </a:custGeom>
            <a:solidFill>
              <a:srgbClr val="E73E16"/>
            </a:solidFill>
            <a:ln w="0" cap="flat">
              <a:noFill/>
              <a:prstDash val="solid"/>
              <a:miter/>
            </a:ln>
          </p:spPr>
          <p:txBody>
            <a:bodyPr rtlCol="0" anchor="ctr"/>
            <a:lstStyle/>
            <a:p>
              <a:pPr rtl="0"/>
              <a:endParaRPr lang="en-US">
                <a:latin typeface="+mn-lt"/>
              </a:endParaRPr>
            </a:p>
          </p:txBody>
        </p:sp>
      </p:grpSp>
      <p:sp>
        <p:nvSpPr>
          <p:cNvPr id="584" name="Freeform: Shape 583">
            <a:extLst>
              <a:ext uri="{FF2B5EF4-FFF2-40B4-BE49-F238E27FC236}">
                <a16:creationId xmlns:a16="http://schemas.microsoft.com/office/drawing/2014/main" id="{77177F0E-3BDE-526B-8765-0E84471EBDE6}"/>
              </a:ext>
            </a:extLst>
          </p:cNvPr>
          <p:cNvSpPr/>
          <p:nvPr/>
        </p:nvSpPr>
        <p:spPr>
          <a:xfrm>
            <a:off x="6656755" y="3232499"/>
            <a:ext cx="4126025" cy="14614"/>
          </a:xfrm>
          <a:custGeom>
            <a:avLst/>
            <a:gdLst>
              <a:gd name="connsiteX0" fmla="*/ 0 w 4126025"/>
              <a:gd name="connsiteY0" fmla="*/ 0 h 14614"/>
              <a:gd name="connsiteX1" fmla="*/ 4126025 w 4126025"/>
              <a:gd name="connsiteY1" fmla="*/ 0 h 14614"/>
            </a:gdLst>
            <a:ahLst/>
            <a:cxnLst>
              <a:cxn ang="0">
                <a:pos x="connsiteX0" y="connsiteY0"/>
              </a:cxn>
              <a:cxn ang="0">
                <a:pos x="connsiteX1" y="connsiteY1"/>
              </a:cxn>
            </a:cxnLst>
            <a:rect l="l" t="t" r="r" b="b"/>
            <a:pathLst>
              <a:path w="4126025" h="14614">
                <a:moveTo>
                  <a:pt x="0" y="0"/>
                </a:moveTo>
                <a:lnTo>
                  <a:pt x="4126025"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586" name="Graphic 323">
            <a:extLst>
              <a:ext uri="{FF2B5EF4-FFF2-40B4-BE49-F238E27FC236}">
                <a16:creationId xmlns:a16="http://schemas.microsoft.com/office/drawing/2014/main" id="{B57188B7-9338-A1BE-4895-69C4E137866A}"/>
              </a:ext>
            </a:extLst>
          </p:cNvPr>
          <p:cNvGrpSpPr/>
          <p:nvPr/>
        </p:nvGrpSpPr>
        <p:grpSpPr>
          <a:xfrm>
            <a:off x="6655991" y="5042771"/>
            <a:ext cx="4136986" cy="14614"/>
            <a:chOff x="5814146" y="4990221"/>
            <a:chExt cx="4136986" cy="14614"/>
          </a:xfrm>
        </p:grpSpPr>
        <p:sp>
          <p:nvSpPr>
            <p:cNvPr id="587" name="Freeform: Shape 586">
              <a:extLst>
                <a:ext uri="{FF2B5EF4-FFF2-40B4-BE49-F238E27FC236}">
                  <a16:creationId xmlns:a16="http://schemas.microsoft.com/office/drawing/2014/main" id="{A31DB33B-B790-EB1B-D629-CED9F7E77C94}"/>
                </a:ext>
              </a:extLst>
            </p:cNvPr>
            <p:cNvSpPr/>
            <p:nvPr/>
          </p:nvSpPr>
          <p:spPr>
            <a:xfrm>
              <a:off x="5814146" y="4990221"/>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588" name="Freeform: Shape 587">
              <a:extLst>
                <a:ext uri="{FF2B5EF4-FFF2-40B4-BE49-F238E27FC236}">
                  <a16:creationId xmlns:a16="http://schemas.microsoft.com/office/drawing/2014/main" id="{8BA4CA60-CE78-2952-6A35-4D72BEA437E2}"/>
                </a:ext>
              </a:extLst>
            </p:cNvPr>
            <p:cNvSpPr/>
            <p:nvPr/>
          </p:nvSpPr>
          <p:spPr>
            <a:xfrm>
              <a:off x="5857843" y="4990221"/>
              <a:ext cx="4064061" cy="14614"/>
            </a:xfrm>
            <a:custGeom>
              <a:avLst/>
              <a:gdLst>
                <a:gd name="connsiteX0" fmla="*/ 0 w 4064061"/>
                <a:gd name="connsiteY0" fmla="*/ 0 h 14614"/>
                <a:gd name="connsiteX1" fmla="*/ 4064062 w 4064061"/>
                <a:gd name="connsiteY1" fmla="*/ 0 h 14614"/>
              </a:gdLst>
              <a:ahLst/>
              <a:cxnLst>
                <a:cxn ang="0">
                  <a:pos x="connsiteX0" y="connsiteY0"/>
                </a:cxn>
                <a:cxn ang="0">
                  <a:pos x="connsiteX1" y="connsiteY1"/>
                </a:cxn>
              </a:cxnLst>
              <a:rect l="l" t="t" r="r" b="b"/>
              <a:pathLst>
                <a:path w="4064061" h="14614">
                  <a:moveTo>
                    <a:pt x="0" y="0"/>
                  </a:moveTo>
                  <a:lnTo>
                    <a:pt x="4064062"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589" name="Freeform: Shape 588">
              <a:extLst>
                <a:ext uri="{FF2B5EF4-FFF2-40B4-BE49-F238E27FC236}">
                  <a16:creationId xmlns:a16="http://schemas.microsoft.com/office/drawing/2014/main" id="{CEFCE317-D95B-2C94-BADB-57258E077DB3}"/>
                </a:ext>
              </a:extLst>
            </p:cNvPr>
            <p:cNvSpPr/>
            <p:nvPr/>
          </p:nvSpPr>
          <p:spPr>
            <a:xfrm>
              <a:off x="9936518" y="4990221"/>
              <a:ext cx="14614" cy="14614"/>
            </a:xfrm>
            <a:custGeom>
              <a:avLst/>
              <a:gdLst>
                <a:gd name="connsiteX0" fmla="*/ 0 w 14614"/>
                <a:gd name="connsiteY0" fmla="*/ 0 h 14614"/>
                <a:gd name="connsiteX1" fmla="*/ 14615 w 14614"/>
                <a:gd name="connsiteY1" fmla="*/ 0 h 14614"/>
              </a:gdLst>
              <a:ahLst/>
              <a:cxnLst>
                <a:cxn ang="0">
                  <a:pos x="connsiteX0" y="connsiteY0"/>
                </a:cxn>
                <a:cxn ang="0">
                  <a:pos x="connsiteX1" y="connsiteY1"/>
                </a:cxn>
              </a:cxnLst>
              <a:rect l="l" t="t" r="r" b="b"/>
              <a:pathLst>
                <a:path w="14614" h="14614">
                  <a:moveTo>
                    <a:pt x="0" y="0"/>
                  </a:moveTo>
                  <a:lnTo>
                    <a:pt x="14615"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590" name="Graphic 323">
            <a:extLst>
              <a:ext uri="{FF2B5EF4-FFF2-40B4-BE49-F238E27FC236}">
                <a16:creationId xmlns:a16="http://schemas.microsoft.com/office/drawing/2014/main" id="{F8685CB2-0CBE-6477-37F7-C2713C2A6553}"/>
              </a:ext>
            </a:extLst>
          </p:cNvPr>
          <p:cNvGrpSpPr/>
          <p:nvPr/>
        </p:nvGrpSpPr>
        <p:grpSpPr>
          <a:xfrm>
            <a:off x="6655991" y="5419233"/>
            <a:ext cx="4136986" cy="14614"/>
            <a:chOff x="5814146" y="5366683"/>
            <a:chExt cx="4136986" cy="14614"/>
          </a:xfrm>
        </p:grpSpPr>
        <p:sp>
          <p:nvSpPr>
            <p:cNvPr id="591" name="Freeform: Shape 590">
              <a:extLst>
                <a:ext uri="{FF2B5EF4-FFF2-40B4-BE49-F238E27FC236}">
                  <a16:creationId xmlns:a16="http://schemas.microsoft.com/office/drawing/2014/main" id="{6F53E7DE-7324-464C-38CC-9A3AF1D6DD57}"/>
                </a:ext>
              </a:extLst>
            </p:cNvPr>
            <p:cNvSpPr/>
            <p:nvPr/>
          </p:nvSpPr>
          <p:spPr>
            <a:xfrm>
              <a:off x="5814146" y="5366683"/>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592" name="Freeform: Shape 591">
              <a:extLst>
                <a:ext uri="{FF2B5EF4-FFF2-40B4-BE49-F238E27FC236}">
                  <a16:creationId xmlns:a16="http://schemas.microsoft.com/office/drawing/2014/main" id="{A578CAB7-A07D-C421-0A89-E331B5FA746A}"/>
                </a:ext>
              </a:extLst>
            </p:cNvPr>
            <p:cNvSpPr/>
            <p:nvPr/>
          </p:nvSpPr>
          <p:spPr>
            <a:xfrm>
              <a:off x="5857843" y="5366683"/>
              <a:ext cx="4064061" cy="14614"/>
            </a:xfrm>
            <a:custGeom>
              <a:avLst/>
              <a:gdLst>
                <a:gd name="connsiteX0" fmla="*/ 0 w 4064061"/>
                <a:gd name="connsiteY0" fmla="*/ 0 h 14614"/>
                <a:gd name="connsiteX1" fmla="*/ 4064062 w 4064061"/>
                <a:gd name="connsiteY1" fmla="*/ 0 h 14614"/>
              </a:gdLst>
              <a:ahLst/>
              <a:cxnLst>
                <a:cxn ang="0">
                  <a:pos x="connsiteX0" y="connsiteY0"/>
                </a:cxn>
                <a:cxn ang="0">
                  <a:pos x="connsiteX1" y="connsiteY1"/>
                </a:cxn>
              </a:cxnLst>
              <a:rect l="l" t="t" r="r" b="b"/>
              <a:pathLst>
                <a:path w="4064061" h="14614">
                  <a:moveTo>
                    <a:pt x="0" y="0"/>
                  </a:moveTo>
                  <a:lnTo>
                    <a:pt x="4064062"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593" name="Freeform: Shape 592">
              <a:extLst>
                <a:ext uri="{FF2B5EF4-FFF2-40B4-BE49-F238E27FC236}">
                  <a16:creationId xmlns:a16="http://schemas.microsoft.com/office/drawing/2014/main" id="{0FFAE8D1-0AE6-0A30-CD64-7B278E1E0A54}"/>
                </a:ext>
              </a:extLst>
            </p:cNvPr>
            <p:cNvSpPr/>
            <p:nvPr/>
          </p:nvSpPr>
          <p:spPr>
            <a:xfrm>
              <a:off x="9936518" y="5366683"/>
              <a:ext cx="14614" cy="14614"/>
            </a:xfrm>
            <a:custGeom>
              <a:avLst/>
              <a:gdLst>
                <a:gd name="connsiteX0" fmla="*/ 0 w 14614"/>
                <a:gd name="connsiteY0" fmla="*/ 0 h 14614"/>
                <a:gd name="connsiteX1" fmla="*/ 14615 w 14614"/>
                <a:gd name="connsiteY1" fmla="*/ 0 h 14614"/>
              </a:gdLst>
              <a:ahLst/>
              <a:cxnLst>
                <a:cxn ang="0">
                  <a:pos x="connsiteX0" y="connsiteY0"/>
                </a:cxn>
                <a:cxn ang="0">
                  <a:pos x="connsiteX1" y="connsiteY1"/>
                </a:cxn>
              </a:cxnLst>
              <a:rect l="l" t="t" r="r" b="b"/>
              <a:pathLst>
                <a:path w="14614" h="14614">
                  <a:moveTo>
                    <a:pt x="0" y="0"/>
                  </a:moveTo>
                  <a:lnTo>
                    <a:pt x="14615"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594" name="Graphic 323">
            <a:extLst>
              <a:ext uri="{FF2B5EF4-FFF2-40B4-BE49-F238E27FC236}">
                <a16:creationId xmlns:a16="http://schemas.microsoft.com/office/drawing/2014/main" id="{56BBDA90-B9EB-0413-805E-61D592CEB10F}"/>
              </a:ext>
            </a:extLst>
          </p:cNvPr>
          <p:cNvGrpSpPr/>
          <p:nvPr/>
        </p:nvGrpSpPr>
        <p:grpSpPr>
          <a:xfrm>
            <a:off x="6595667" y="4437743"/>
            <a:ext cx="4187112" cy="1558165"/>
            <a:chOff x="5762558" y="4385193"/>
            <a:chExt cx="4187112" cy="1558165"/>
          </a:xfrm>
          <a:noFill/>
        </p:grpSpPr>
        <p:grpSp>
          <p:nvGrpSpPr>
            <p:cNvPr id="595" name="Graphic 323">
              <a:extLst>
                <a:ext uri="{FF2B5EF4-FFF2-40B4-BE49-F238E27FC236}">
                  <a16:creationId xmlns:a16="http://schemas.microsoft.com/office/drawing/2014/main" id="{56016577-227C-FB59-4E8F-6E0F56CD6C25}"/>
                </a:ext>
              </a:extLst>
            </p:cNvPr>
            <p:cNvGrpSpPr/>
            <p:nvPr/>
          </p:nvGrpSpPr>
          <p:grpSpPr>
            <a:xfrm>
              <a:off x="5813854" y="5892647"/>
              <a:ext cx="4005019" cy="50711"/>
              <a:chOff x="5813854" y="5892647"/>
              <a:chExt cx="4005019" cy="50711"/>
            </a:xfrm>
          </p:grpSpPr>
          <p:sp>
            <p:nvSpPr>
              <p:cNvPr id="596" name="Freeform: Shape 595">
                <a:extLst>
                  <a:ext uri="{FF2B5EF4-FFF2-40B4-BE49-F238E27FC236}">
                    <a16:creationId xmlns:a16="http://schemas.microsoft.com/office/drawing/2014/main" id="{AECFAC2A-4301-3A02-1588-92346C007A20}"/>
                  </a:ext>
                </a:extLst>
              </p:cNvPr>
              <p:cNvSpPr/>
              <p:nvPr/>
            </p:nvSpPr>
            <p:spPr>
              <a:xfrm>
                <a:off x="981887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597" name="Freeform: Shape 596">
                <a:extLst>
                  <a:ext uri="{FF2B5EF4-FFF2-40B4-BE49-F238E27FC236}">
                    <a16:creationId xmlns:a16="http://schemas.microsoft.com/office/drawing/2014/main" id="{EE380A5B-BBC9-1675-8937-0F9AD002D76B}"/>
                  </a:ext>
                </a:extLst>
              </p:cNvPr>
              <p:cNvSpPr/>
              <p:nvPr/>
            </p:nvSpPr>
            <p:spPr>
              <a:xfrm>
                <a:off x="9675655"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598" name="Freeform: Shape 597">
                <a:extLst>
                  <a:ext uri="{FF2B5EF4-FFF2-40B4-BE49-F238E27FC236}">
                    <a16:creationId xmlns:a16="http://schemas.microsoft.com/office/drawing/2014/main" id="{4CE467D6-87D6-09C2-D5C1-961985CF4E35}"/>
                  </a:ext>
                </a:extLst>
              </p:cNvPr>
              <p:cNvSpPr/>
              <p:nvPr/>
            </p:nvSpPr>
            <p:spPr>
              <a:xfrm>
                <a:off x="609751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599" name="Freeform: Shape 598">
                <a:extLst>
                  <a:ext uri="{FF2B5EF4-FFF2-40B4-BE49-F238E27FC236}">
                    <a16:creationId xmlns:a16="http://schemas.microsoft.com/office/drawing/2014/main" id="{0B86B64E-784D-179F-060E-6A908AC07949}"/>
                  </a:ext>
                </a:extLst>
              </p:cNvPr>
              <p:cNvSpPr/>
              <p:nvPr/>
            </p:nvSpPr>
            <p:spPr>
              <a:xfrm>
                <a:off x="623620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0" name="Freeform: Shape 599">
                <a:extLst>
                  <a:ext uri="{FF2B5EF4-FFF2-40B4-BE49-F238E27FC236}">
                    <a16:creationId xmlns:a16="http://schemas.microsoft.com/office/drawing/2014/main" id="{BC8D87FA-7D1B-3E70-86D3-1B633E39B87A}"/>
                  </a:ext>
                </a:extLst>
              </p:cNvPr>
              <p:cNvSpPr/>
              <p:nvPr/>
            </p:nvSpPr>
            <p:spPr>
              <a:xfrm>
                <a:off x="637416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1" name="Freeform: Shape 600">
                <a:extLst>
                  <a:ext uri="{FF2B5EF4-FFF2-40B4-BE49-F238E27FC236}">
                    <a16:creationId xmlns:a16="http://schemas.microsoft.com/office/drawing/2014/main" id="{F0408169-91D1-104D-ADC9-C409CC97DD73}"/>
                  </a:ext>
                </a:extLst>
              </p:cNvPr>
              <p:cNvSpPr/>
              <p:nvPr/>
            </p:nvSpPr>
            <p:spPr>
              <a:xfrm>
                <a:off x="651109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2" name="Freeform: Shape 601">
                <a:extLst>
                  <a:ext uri="{FF2B5EF4-FFF2-40B4-BE49-F238E27FC236}">
                    <a16:creationId xmlns:a16="http://schemas.microsoft.com/office/drawing/2014/main" id="{42DD5FC4-9911-5A40-0A01-F588451DECD3}"/>
                  </a:ext>
                </a:extLst>
              </p:cNvPr>
              <p:cNvSpPr/>
              <p:nvPr/>
            </p:nvSpPr>
            <p:spPr>
              <a:xfrm>
                <a:off x="664350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3" name="Freeform: Shape 602">
                <a:extLst>
                  <a:ext uri="{FF2B5EF4-FFF2-40B4-BE49-F238E27FC236}">
                    <a16:creationId xmlns:a16="http://schemas.microsoft.com/office/drawing/2014/main" id="{D2933E62-CBC6-8C56-67ED-DEDAB22B539B}"/>
                  </a:ext>
                </a:extLst>
              </p:cNvPr>
              <p:cNvSpPr/>
              <p:nvPr/>
            </p:nvSpPr>
            <p:spPr>
              <a:xfrm>
                <a:off x="678160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4" name="Freeform: Shape 603">
                <a:extLst>
                  <a:ext uri="{FF2B5EF4-FFF2-40B4-BE49-F238E27FC236}">
                    <a16:creationId xmlns:a16="http://schemas.microsoft.com/office/drawing/2014/main" id="{EBDF2BAE-7C05-BE5E-56A1-F6CD4AEC38D7}"/>
                  </a:ext>
                </a:extLst>
              </p:cNvPr>
              <p:cNvSpPr/>
              <p:nvPr/>
            </p:nvSpPr>
            <p:spPr>
              <a:xfrm>
                <a:off x="691897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5" name="Freeform: Shape 604">
                <a:extLst>
                  <a:ext uri="{FF2B5EF4-FFF2-40B4-BE49-F238E27FC236}">
                    <a16:creationId xmlns:a16="http://schemas.microsoft.com/office/drawing/2014/main" id="{A8AD203B-3BA3-62A3-9583-BC2791429756}"/>
                  </a:ext>
                </a:extLst>
              </p:cNvPr>
              <p:cNvSpPr/>
              <p:nvPr/>
            </p:nvSpPr>
            <p:spPr>
              <a:xfrm>
                <a:off x="705649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6" name="Freeform: Shape 605">
                <a:extLst>
                  <a:ext uri="{FF2B5EF4-FFF2-40B4-BE49-F238E27FC236}">
                    <a16:creationId xmlns:a16="http://schemas.microsoft.com/office/drawing/2014/main" id="{B0C7E37D-8FE5-A52D-2572-03B97ECF0FC4}"/>
                  </a:ext>
                </a:extLst>
              </p:cNvPr>
              <p:cNvSpPr/>
              <p:nvPr/>
            </p:nvSpPr>
            <p:spPr>
              <a:xfrm>
                <a:off x="720132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7" name="Freeform: Shape 606">
                <a:extLst>
                  <a:ext uri="{FF2B5EF4-FFF2-40B4-BE49-F238E27FC236}">
                    <a16:creationId xmlns:a16="http://schemas.microsoft.com/office/drawing/2014/main" id="{F05B00B9-6F38-2F82-EDD3-25603432FFC4}"/>
                  </a:ext>
                </a:extLst>
              </p:cNvPr>
              <p:cNvSpPr/>
              <p:nvPr/>
            </p:nvSpPr>
            <p:spPr>
              <a:xfrm>
                <a:off x="733811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8" name="Freeform: Shape 607">
                <a:extLst>
                  <a:ext uri="{FF2B5EF4-FFF2-40B4-BE49-F238E27FC236}">
                    <a16:creationId xmlns:a16="http://schemas.microsoft.com/office/drawing/2014/main" id="{6F57FE0E-83D8-3F91-8E1F-D100FF9168B8}"/>
                  </a:ext>
                </a:extLst>
              </p:cNvPr>
              <p:cNvSpPr/>
              <p:nvPr/>
            </p:nvSpPr>
            <p:spPr>
              <a:xfrm>
                <a:off x="747621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9" name="Freeform: Shape 608">
                <a:extLst>
                  <a:ext uri="{FF2B5EF4-FFF2-40B4-BE49-F238E27FC236}">
                    <a16:creationId xmlns:a16="http://schemas.microsoft.com/office/drawing/2014/main" id="{2A90CAA7-964B-6876-9B08-4DD1BBA967CE}"/>
                  </a:ext>
                </a:extLst>
              </p:cNvPr>
              <p:cNvSpPr/>
              <p:nvPr/>
            </p:nvSpPr>
            <p:spPr>
              <a:xfrm>
                <a:off x="760862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0" name="Freeform: Shape 609">
                <a:extLst>
                  <a:ext uri="{FF2B5EF4-FFF2-40B4-BE49-F238E27FC236}">
                    <a16:creationId xmlns:a16="http://schemas.microsoft.com/office/drawing/2014/main" id="{20382911-75C1-4807-3A2B-480466355E7B}"/>
                  </a:ext>
                </a:extLst>
              </p:cNvPr>
              <p:cNvSpPr/>
              <p:nvPr/>
            </p:nvSpPr>
            <p:spPr>
              <a:xfrm>
                <a:off x="774541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1" name="Freeform: Shape 610">
                <a:extLst>
                  <a:ext uri="{FF2B5EF4-FFF2-40B4-BE49-F238E27FC236}">
                    <a16:creationId xmlns:a16="http://schemas.microsoft.com/office/drawing/2014/main" id="{BD940E7F-7207-34F7-DBEB-6DBE7AA988AF}"/>
                  </a:ext>
                </a:extLst>
              </p:cNvPr>
              <p:cNvSpPr/>
              <p:nvPr/>
            </p:nvSpPr>
            <p:spPr>
              <a:xfrm>
                <a:off x="788731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2" name="Freeform: Shape 611">
                <a:extLst>
                  <a:ext uri="{FF2B5EF4-FFF2-40B4-BE49-F238E27FC236}">
                    <a16:creationId xmlns:a16="http://schemas.microsoft.com/office/drawing/2014/main" id="{95F48AEC-465A-08B5-3F9B-A4489FA36D0E}"/>
                  </a:ext>
                </a:extLst>
              </p:cNvPr>
              <p:cNvSpPr/>
              <p:nvPr/>
            </p:nvSpPr>
            <p:spPr>
              <a:xfrm>
                <a:off x="802717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3" name="Freeform: Shape 612">
                <a:extLst>
                  <a:ext uri="{FF2B5EF4-FFF2-40B4-BE49-F238E27FC236}">
                    <a16:creationId xmlns:a16="http://schemas.microsoft.com/office/drawing/2014/main" id="{1DDFCE1F-73EE-0977-16A5-899BBA3E2D84}"/>
                  </a:ext>
                </a:extLst>
              </p:cNvPr>
              <p:cNvSpPr/>
              <p:nvPr/>
            </p:nvSpPr>
            <p:spPr>
              <a:xfrm>
                <a:off x="816586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4" name="Freeform: Shape 613">
                <a:extLst>
                  <a:ext uri="{FF2B5EF4-FFF2-40B4-BE49-F238E27FC236}">
                    <a16:creationId xmlns:a16="http://schemas.microsoft.com/office/drawing/2014/main" id="{CEDAC730-7299-70D9-A52F-C36DE6770F4C}"/>
                  </a:ext>
                </a:extLst>
              </p:cNvPr>
              <p:cNvSpPr/>
              <p:nvPr/>
            </p:nvSpPr>
            <p:spPr>
              <a:xfrm>
                <a:off x="8302651"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5" name="Freeform: Shape 614">
                <a:extLst>
                  <a:ext uri="{FF2B5EF4-FFF2-40B4-BE49-F238E27FC236}">
                    <a16:creationId xmlns:a16="http://schemas.microsoft.com/office/drawing/2014/main" id="{B38D6A4B-24A6-291C-5517-F1DD51D89EEF}"/>
                  </a:ext>
                </a:extLst>
              </p:cNvPr>
              <p:cNvSpPr/>
              <p:nvPr/>
            </p:nvSpPr>
            <p:spPr>
              <a:xfrm>
                <a:off x="8438271"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6" name="Freeform: Shape 615">
                <a:extLst>
                  <a:ext uri="{FF2B5EF4-FFF2-40B4-BE49-F238E27FC236}">
                    <a16:creationId xmlns:a16="http://schemas.microsoft.com/office/drawing/2014/main" id="{C7CC68C5-5F03-BFD9-9B4A-D411A899E33E}"/>
                  </a:ext>
                </a:extLst>
              </p:cNvPr>
              <p:cNvSpPr/>
              <p:nvPr/>
            </p:nvSpPr>
            <p:spPr>
              <a:xfrm>
                <a:off x="8572575"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7" name="Freeform: Shape 616">
                <a:extLst>
                  <a:ext uri="{FF2B5EF4-FFF2-40B4-BE49-F238E27FC236}">
                    <a16:creationId xmlns:a16="http://schemas.microsoft.com/office/drawing/2014/main" id="{77DB4FD9-BC6F-3BFF-E294-9C55E452E930}"/>
                  </a:ext>
                </a:extLst>
              </p:cNvPr>
              <p:cNvSpPr/>
              <p:nvPr/>
            </p:nvSpPr>
            <p:spPr>
              <a:xfrm>
                <a:off x="871754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8" name="Freeform: Shape 617">
                <a:extLst>
                  <a:ext uri="{FF2B5EF4-FFF2-40B4-BE49-F238E27FC236}">
                    <a16:creationId xmlns:a16="http://schemas.microsoft.com/office/drawing/2014/main" id="{25AF561F-C56D-5200-CA1D-AF62F91E53CB}"/>
                  </a:ext>
                </a:extLst>
              </p:cNvPr>
              <p:cNvSpPr/>
              <p:nvPr/>
            </p:nvSpPr>
            <p:spPr>
              <a:xfrm>
                <a:off x="885492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9" name="Freeform: Shape 618">
                <a:extLst>
                  <a:ext uri="{FF2B5EF4-FFF2-40B4-BE49-F238E27FC236}">
                    <a16:creationId xmlns:a16="http://schemas.microsoft.com/office/drawing/2014/main" id="{7A069D8B-C91C-7ED0-3928-41EF79B56328}"/>
                  </a:ext>
                </a:extLst>
              </p:cNvPr>
              <p:cNvSpPr/>
              <p:nvPr/>
            </p:nvSpPr>
            <p:spPr>
              <a:xfrm>
                <a:off x="899302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0" name="Freeform: Shape 619">
                <a:extLst>
                  <a:ext uri="{FF2B5EF4-FFF2-40B4-BE49-F238E27FC236}">
                    <a16:creationId xmlns:a16="http://schemas.microsoft.com/office/drawing/2014/main" id="{429FC0D5-1BA2-514F-26DD-500C44A7DFD3}"/>
                  </a:ext>
                </a:extLst>
              </p:cNvPr>
              <p:cNvSpPr/>
              <p:nvPr/>
            </p:nvSpPr>
            <p:spPr>
              <a:xfrm>
                <a:off x="9129815"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1" name="Freeform: Shape 620">
                <a:extLst>
                  <a:ext uri="{FF2B5EF4-FFF2-40B4-BE49-F238E27FC236}">
                    <a16:creationId xmlns:a16="http://schemas.microsoft.com/office/drawing/2014/main" id="{3472DBE7-0BC4-5BEA-9A11-C7C48D84913C}"/>
                  </a:ext>
                </a:extLst>
              </p:cNvPr>
              <p:cNvSpPr/>
              <p:nvPr/>
            </p:nvSpPr>
            <p:spPr>
              <a:xfrm>
                <a:off x="926777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2" name="Freeform: Shape 621">
                <a:extLst>
                  <a:ext uri="{FF2B5EF4-FFF2-40B4-BE49-F238E27FC236}">
                    <a16:creationId xmlns:a16="http://schemas.microsoft.com/office/drawing/2014/main" id="{733A8E1A-9E28-392C-EE84-52B7CAC97F2D}"/>
                  </a:ext>
                </a:extLst>
              </p:cNvPr>
              <p:cNvSpPr/>
              <p:nvPr/>
            </p:nvSpPr>
            <p:spPr>
              <a:xfrm>
                <a:off x="9540181"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3" name="Freeform: Shape 622">
                <a:extLst>
                  <a:ext uri="{FF2B5EF4-FFF2-40B4-BE49-F238E27FC236}">
                    <a16:creationId xmlns:a16="http://schemas.microsoft.com/office/drawing/2014/main" id="{00D1FFC4-ADCF-A390-4EEA-EDF80A98692D}"/>
                  </a:ext>
                </a:extLst>
              </p:cNvPr>
              <p:cNvSpPr/>
              <p:nvPr/>
            </p:nvSpPr>
            <p:spPr>
              <a:xfrm>
                <a:off x="940280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4" name="Freeform: Shape 623">
                <a:extLst>
                  <a:ext uri="{FF2B5EF4-FFF2-40B4-BE49-F238E27FC236}">
                    <a16:creationId xmlns:a16="http://schemas.microsoft.com/office/drawing/2014/main" id="{F6DD3C73-64E0-6498-062E-ADADA91A595F}"/>
                  </a:ext>
                </a:extLst>
              </p:cNvPr>
              <p:cNvSpPr/>
              <p:nvPr/>
            </p:nvSpPr>
            <p:spPr>
              <a:xfrm>
                <a:off x="581385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5" name="Freeform: Shape 624">
                <a:extLst>
                  <a:ext uri="{FF2B5EF4-FFF2-40B4-BE49-F238E27FC236}">
                    <a16:creationId xmlns:a16="http://schemas.microsoft.com/office/drawing/2014/main" id="{7D9D2232-4D95-3CB6-3D66-A133872B71B8}"/>
                  </a:ext>
                </a:extLst>
              </p:cNvPr>
              <p:cNvSpPr/>
              <p:nvPr/>
            </p:nvSpPr>
            <p:spPr>
              <a:xfrm>
                <a:off x="595824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grpSp>
        <p:grpSp>
          <p:nvGrpSpPr>
            <p:cNvPr id="626" name="Graphic 323">
              <a:extLst>
                <a:ext uri="{FF2B5EF4-FFF2-40B4-BE49-F238E27FC236}">
                  <a16:creationId xmlns:a16="http://schemas.microsoft.com/office/drawing/2014/main" id="{A1B5E3C1-5B33-6396-C7D2-8E91924FEA91}"/>
                </a:ext>
              </a:extLst>
            </p:cNvPr>
            <p:cNvGrpSpPr/>
            <p:nvPr/>
          </p:nvGrpSpPr>
          <p:grpSpPr>
            <a:xfrm>
              <a:off x="5762558" y="4539081"/>
              <a:ext cx="51295" cy="1353566"/>
              <a:chOff x="5762558" y="4539081"/>
              <a:chExt cx="51295" cy="1353566"/>
            </a:xfrm>
          </p:grpSpPr>
          <p:sp>
            <p:nvSpPr>
              <p:cNvPr id="627" name="Freeform: Shape 626">
                <a:extLst>
                  <a:ext uri="{FF2B5EF4-FFF2-40B4-BE49-F238E27FC236}">
                    <a16:creationId xmlns:a16="http://schemas.microsoft.com/office/drawing/2014/main" id="{6606C327-50A7-FB96-B176-9BBF245C89AE}"/>
                  </a:ext>
                </a:extLst>
              </p:cNvPr>
              <p:cNvSpPr/>
              <p:nvPr/>
            </p:nvSpPr>
            <p:spPr>
              <a:xfrm>
                <a:off x="5762558" y="5141332"/>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28" name="Freeform: Shape 627">
                <a:extLst>
                  <a:ext uri="{FF2B5EF4-FFF2-40B4-BE49-F238E27FC236}">
                    <a16:creationId xmlns:a16="http://schemas.microsoft.com/office/drawing/2014/main" id="{B6F58582-6C96-B64B-980B-F3DF87E8AF6E}"/>
                  </a:ext>
                </a:extLst>
              </p:cNvPr>
              <p:cNvSpPr/>
              <p:nvPr/>
            </p:nvSpPr>
            <p:spPr>
              <a:xfrm>
                <a:off x="5762558" y="4985983"/>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29" name="Freeform: Shape 628">
                <a:extLst>
                  <a:ext uri="{FF2B5EF4-FFF2-40B4-BE49-F238E27FC236}">
                    <a16:creationId xmlns:a16="http://schemas.microsoft.com/office/drawing/2014/main" id="{D855684B-9297-2F6D-F170-C32E28CF9F5C}"/>
                  </a:ext>
                </a:extLst>
              </p:cNvPr>
              <p:cNvSpPr/>
              <p:nvPr/>
            </p:nvSpPr>
            <p:spPr>
              <a:xfrm>
                <a:off x="5762558" y="4841302"/>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0" name="Freeform: Shape 629">
                <a:extLst>
                  <a:ext uri="{FF2B5EF4-FFF2-40B4-BE49-F238E27FC236}">
                    <a16:creationId xmlns:a16="http://schemas.microsoft.com/office/drawing/2014/main" id="{460033FA-66A8-02DF-EDDD-ACAC8286148C}"/>
                  </a:ext>
                </a:extLst>
              </p:cNvPr>
              <p:cNvSpPr/>
              <p:nvPr/>
            </p:nvSpPr>
            <p:spPr>
              <a:xfrm>
                <a:off x="5762558" y="4682738"/>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1" name="Freeform: Shape 630">
                <a:extLst>
                  <a:ext uri="{FF2B5EF4-FFF2-40B4-BE49-F238E27FC236}">
                    <a16:creationId xmlns:a16="http://schemas.microsoft.com/office/drawing/2014/main" id="{573A1F77-D08E-A523-1462-4DC6B84CF4C9}"/>
                  </a:ext>
                </a:extLst>
              </p:cNvPr>
              <p:cNvSpPr/>
              <p:nvPr/>
            </p:nvSpPr>
            <p:spPr>
              <a:xfrm>
                <a:off x="5762558" y="4539081"/>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2" name="Freeform: Shape 631">
                <a:extLst>
                  <a:ext uri="{FF2B5EF4-FFF2-40B4-BE49-F238E27FC236}">
                    <a16:creationId xmlns:a16="http://schemas.microsoft.com/office/drawing/2014/main" id="{25B11B74-DA0F-1031-791F-969F51C89B72}"/>
                  </a:ext>
                </a:extLst>
              </p:cNvPr>
              <p:cNvSpPr/>
              <p:nvPr/>
            </p:nvSpPr>
            <p:spPr>
              <a:xfrm>
                <a:off x="5762558" y="5285281"/>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3" name="Freeform: Shape 632">
                <a:extLst>
                  <a:ext uri="{FF2B5EF4-FFF2-40B4-BE49-F238E27FC236}">
                    <a16:creationId xmlns:a16="http://schemas.microsoft.com/office/drawing/2014/main" id="{617DC366-AE9D-A0D8-15CB-96F7E5C821FA}"/>
                  </a:ext>
                </a:extLst>
              </p:cNvPr>
              <p:cNvSpPr/>
              <p:nvPr/>
            </p:nvSpPr>
            <p:spPr>
              <a:xfrm>
                <a:off x="5762558" y="5439315"/>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4" name="Freeform: Shape 633">
                <a:extLst>
                  <a:ext uri="{FF2B5EF4-FFF2-40B4-BE49-F238E27FC236}">
                    <a16:creationId xmlns:a16="http://schemas.microsoft.com/office/drawing/2014/main" id="{B9CA09CC-09B4-E885-9C91-35D515F2EC5A}"/>
                  </a:ext>
                </a:extLst>
              </p:cNvPr>
              <p:cNvSpPr/>
              <p:nvPr/>
            </p:nvSpPr>
            <p:spPr>
              <a:xfrm>
                <a:off x="5762558" y="5588526"/>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5" name="Freeform: Shape 634">
                <a:extLst>
                  <a:ext uri="{FF2B5EF4-FFF2-40B4-BE49-F238E27FC236}">
                    <a16:creationId xmlns:a16="http://schemas.microsoft.com/office/drawing/2014/main" id="{F0A4B759-6CE6-2987-45D3-DCC129A6B67F}"/>
                  </a:ext>
                </a:extLst>
              </p:cNvPr>
              <p:cNvSpPr/>
              <p:nvPr/>
            </p:nvSpPr>
            <p:spPr>
              <a:xfrm>
                <a:off x="5762558" y="5737737"/>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6" name="Freeform: Shape 635">
                <a:extLst>
                  <a:ext uri="{FF2B5EF4-FFF2-40B4-BE49-F238E27FC236}">
                    <a16:creationId xmlns:a16="http://schemas.microsoft.com/office/drawing/2014/main" id="{988BEEAB-7AD2-2882-EB5A-641980432A18}"/>
                  </a:ext>
                </a:extLst>
              </p:cNvPr>
              <p:cNvSpPr/>
              <p:nvPr/>
            </p:nvSpPr>
            <p:spPr>
              <a:xfrm>
                <a:off x="5762558" y="5892647"/>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grpSp>
        <p:sp>
          <p:nvSpPr>
            <p:cNvPr id="637" name="Freeform: Shape 636">
              <a:extLst>
                <a:ext uri="{FF2B5EF4-FFF2-40B4-BE49-F238E27FC236}">
                  <a16:creationId xmlns:a16="http://schemas.microsoft.com/office/drawing/2014/main" id="{10B09ADC-9A07-E4EB-5DE8-0E8D9FAFE4A3}"/>
                </a:ext>
              </a:extLst>
            </p:cNvPr>
            <p:cNvSpPr/>
            <p:nvPr/>
          </p:nvSpPr>
          <p:spPr>
            <a:xfrm>
              <a:off x="5762558" y="4385193"/>
              <a:ext cx="4187112" cy="1558165"/>
            </a:xfrm>
            <a:custGeom>
              <a:avLst/>
              <a:gdLst>
                <a:gd name="connsiteX0" fmla="*/ 0 w 4187112"/>
                <a:gd name="connsiteY0" fmla="*/ 0 h 1558165"/>
                <a:gd name="connsiteX1" fmla="*/ 50711 w 4187112"/>
                <a:gd name="connsiteY1" fmla="*/ 0 h 1558165"/>
                <a:gd name="connsiteX2" fmla="*/ 50711 w 4187112"/>
                <a:gd name="connsiteY2" fmla="*/ 1507454 h 1558165"/>
                <a:gd name="connsiteX3" fmla="*/ 4187113 w 4187112"/>
                <a:gd name="connsiteY3" fmla="*/ 1507454 h 1558165"/>
                <a:gd name="connsiteX4" fmla="*/ 4187113 w 4187112"/>
                <a:gd name="connsiteY4" fmla="*/ 1558165 h 1558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112" h="1558165">
                  <a:moveTo>
                    <a:pt x="0" y="0"/>
                  </a:moveTo>
                  <a:lnTo>
                    <a:pt x="50711" y="0"/>
                  </a:lnTo>
                  <a:cubicBezTo>
                    <a:pt x="50711" y="82570"/>
                    <a:pt x="50711" y="1507454"/>
                    <a:pt x="50711" y="1507454"/>
                  </a:cubicBezTo>
                  <a:lnTo>
                    <a:pt x="4187113" y="1507454"/>
                  </a:lnTo>
                  <a:cubicBezTo>
                    <a:pt x="4187113" y="1524845"/>
                    <a:pt x="4187113" y="1558165"/>
                    <a:pt x="4187113" y="1558165"/>
                  </a:cubicBezTo>
                </a:path>
              </a:pathLst>
            </a:custGeom>
            <a:noFill/>
            <a:ln w="15875" cap="flat">
              <a:solidFill>
                <a:srgbClr val="000000"/>
              </a:solidFill>
              <a:prstDash val="solid"/>
              <a:miter/>
            </a:ln>
          </p:spPr>
          <p:txBody>
            <a:bodyPr rtlCol="0" anchor="ctr"/>
            <a:lstStyle/>
            <a:p>
              <a:pPr rtl="0"/>
              <a:endParaRPr lang="en-US">
                <a:latin typeface="+mn-lt"/>
              </a:endParaRPr>
            </a:p>
          </p:txBody>
        </p:sp>
      </p:grpSp>
      <p:sp>
        <p:nvSpPr>
          <p:cNvPr id="638" name="Freeform: Shape 637">
            <a:extLst>
              <a:ext uri="{FF2B5EF4-FFF2-40B4-BE49-F238E27FC236}">
                <a16:creationId xmlns:a16="http://schemas.microsoft.com/office/drawing/2014/main" id="{E03D02DE-7F77-A701-E233-FCCD5B1C3A88}"/>
              </a:ext>
            </a:extLst>
          </p:cNvPr>
          <p:cNvSpPr/>
          <p:nvPr/>
        </p:nvSpPr>
        <p:spPr>
          <a:xfrm>
            <a:off x="6667423" y="5133963"/>
            <a:ext cx="105368" cy="59919"/>
          </a:xfrm>
          <a:custGeom>
            <a:avLst/>
            <a:gdLst>
              <a:gd name="connsiteX0" fmla="*/ 0 w 105368"/>
              <a:gd name="connsiteY0" fmla="*/ 0 h 50711"/>
              <a:gd name="connsiteX1" fmla="*/ 105368 w 105368"/>
              <a:gd name="connsiteY1" fmla="*/ 0 h 50711"/>
              <a:gd name="connsiteX2" fmla="*/ 105368 w 105368"/>
              <a:gd name="connsiteY2" fmla="*/ 50711 h 50711"/>
              <a:gd name="connsiteX3" fmla="*/ 0 w 105368"/>
              <a:gd name="connsiteY3" fmla="*/ 50711 h 50711"/>
            </a:gdLst>
            <a:ahLst/>
            <a:cxnLst>
              <a:cxn ang="0">
                <a:pos x="connsiteX0" y="connsiteY0"/>
              </a:cxn>
              <a:cxn ang="0">
                <a:pos x="connsiteX1" y="connsiteY1"/>
              </a:cxn>
              <a:cxn ang="0">
                <a:pos x="connsiteX2" y="connsiteY2"/>
              </a:cxn>
              <a:cxn ang="0">
                <a:pos x="connsiteX3" y="connsiteY3"/>
              </a:cxn>
            </a:cxnLst>
            <a:rect l="l" t="t" r="r" b="b"/>
            <a:pathLst>
              <a:path w="105368" h="50711">
                <a:moveTo>
                  <a:pt x="0" y="0"/>
                </a:moveTo>
                <a:lnTo>
                  <a:pt x="105368" y="0"/>
                </a:lnTo>
                <a:lnTo>
                  <a:pt x="105368" y="50711"/>
                </a:lnTo>
                <a:lnTo>
                  <a:pt x="0" y="50711"/>
                </a:lnTo>
                <a:close/>
              </a:path>
            </a:pathLst>
          </a:custGeom>
          <a:solidFill>
            <a:srgbClr val="00A2E1"/>
          </a:solidFill>
          <a:ln w="0" cap="flat">
            <a:noFill/>
            <a:prstDash val="solid"/>
            <a:miter/>
          </a:ln>
        </p:spPr>
        <p:txBody>
          <a:bodyPr rtlCol="0" anchor="ctr"/>
          <a:lstStyle/>
          <a:p>
            <a:pPr rtl="0"/>
            <a:endParaRPr lang="en-US">
              <a:latin typeface="+mn-lt"/>
            </a:endParaRPr>
          </a:p>
        </p:txBody>
      </p:sp>
      <p:grpSp>
        <p:nvGrpSpPr>
          <p:cNvPr id="639" name="Graphic 323">
            <a:extLst>
              <a:ext uri="{FF2B5EF4-FFF2-40B4-BE49-F238E27FC236}">
                <a16:creationId xmlns:a16="http://schemas.microsoft.com/office/drawing/2014/main" id="{6F55B498-241E-2EE9-8A32-54AB2D4DC253}"/>
              </a:ext>
            </a:extLst>
          </p:cNvPr>
          <p:cNvGrpSpPr/>
          <p:nvPr/>
        </p:nvGrpSpPr>
        <p:grpSpPr>
          <a:xfrm>
            <a:off x="6946408" y="5200458"/>
            <a:ext cx="655008" cy="202114"/>
            <a:chOff x="6113299" y="5147908"/>
            <a:chExt cx="655008" cy="202114"/>
          </a:xfrm>
          <a:solidFill>
            <a:schemeClr val="accent3"/>
          </a:solidFill>
        </p:grpSpPr>
        <p:sp>
          <p:nvSpPr>
            <p:cNvPr id="640" name="Freeform: Shape 639">
              <a:extLst>
                <a:ext uri="{FF2B5EF4-FFF2-40B4-BE49-F238E27FC236}">
                  <a16:creationId xmlns:a16="http://schemas.microsoft.com/office/drawing/2014/main" id="{6B04DCA3-DFD5-32DB-8B84-5D95FF87A619}"/>
                </a:ext>
              </a:extLst>
            </p:cNvPr>
            <p:cNvSpPr/>
            <p:nvPr/>
          </p:nvSpPr>
          <p:spPr>
            <a:xfrm>
              <a:off x="6113299" y="5147908"/>
              <a:ext cx="105368" cy="39750"/>
            </a:xfrm>
            <a:custGeom>
              <a:avLst/>
              <a:gdLst>
                <a:gd name="connsiteX0" fmla="*/ 0 w 105368"/>
                <a:gd name="connsiteY0" fmla="*/ 0 h 39750"/>
                <a:gd name="connsiteX1" fmla="*/ 105368 w 105368"/>
                <a:gd name="connsiteY1" fmla="*/ 0 h 39750"/>
                <a:gd name="connsiteX2" fmla="*/ 105368 w 105368"/>
                <a:gd name="connsiteY2" fmla="*/ 39751 h 39750"/>
                <a:gd name="connsiteX3" fmla="*/ 0 w 105368"/>
                <a:gd name="connsiteY3" fmla="*/ 39751 h 39750"/>
              </a:gdLst>
              <a:ahLst/>
              <a:cxnLst>
                <a:cxn ang="0">
                  <a:pos x="connsiteX0" y="connsiteY0"/>
                </a:cxn>
                <a:cxn ang="0">
                  <a:pos x="connsiteX1" y="connsiteY1"/>
                </a:cxn>
                <a:cxn ang="0">
                  <a:pos x="connsiteX2" y="connsiteY2"/>
                </a:cxn>
                <a:cxn ang="0">
                  <a:pos x="connsiteX3" y="connsiteY3"/>
                </a:cxn>
              </a:cxnLst>
              <a:rect l="l" t="t" r="r" b="b"/>
              <a:pathLst>
                <a:path w="105368" h="39750">
                  <a:moveTo>
                    <a:pt x="0" y="0"/>
                  </a:moveTo>
                  <a:lnTo>
                    <a:pt x="105368" y="0"/>
                  </a:lnTo>
                  <a:lnTo>
                    <a:pt x="105368" y="39751"/>
                  </a:lnTo>
                  <a:lnTo>
                    <a:pt x="0" y="39751"/>
                  </a:lnTo>
                  <a:close/>
                </a:path>
              </a:pathLst>
            </a:custGeom>
            <a:grpFill/>
            <a:ln w="0" cap="flat">
              <a:noFill/>
              <a:prstDash val="solid"/>
              <a:miter/>
            </a:ln>
          </p:spPr>
          <p:txBody>
            <a:bodyPr rtlCol="0" anchor="ctr"/>
            <a:lstStyle/>
            <a:p>
              <a:pPr rtl="0"/>
              <a:endParaRPr lang="en-US">
                <a:latin typeface="+mn-lt"/>
              </a:endParaRPr>
            </a:p>
          </p:txBody>
        </p:sp>
        <p:sp>
          <p:nvSpPr>
            <p:cNvPr id="641" name="Freeform: Shape 640">
              <a:extLst>
                <a:ext uri="{FF2B5EF4-FFF2-40B4-BE49-F238E27FC236}">
                  <a16:creationId xmlns:a16="http://schemas.microsoft.com/office/drawing/2014/main" id="{EA2D8BB7-EFD6-E6BF-8AC6-7E24A567EFA9}"/>
                </a:ext>
              </a:extLst>
            </p:cNvPr>
            <p:cNvSpPr/>
            <p:nvPr/>
          </p:nvSpPr>
          <p:spPr>
            <a:xfrm>
              <a:off x="6250672" y="5147908"/>
              <a:ext cx="105368" cy="53780"/>
            </a:xfrm>
            <a:custGeom>
              <a:avLst/>
              <a:gdLst>
                <a:gd name="connsiteX0" fmla="*/ 0 w 105368"/>
                <a:gd name="connsiteY0" fmla="*/ 0 h 53780"/>
                <a:gd name="connsiteX1" fmla="*/ 105368 w 105368"/>
                <a:gd name="connsiteY1" fmla="*/ 0 h 53780"/>
                <a:gd name="connsiteX2" fmla="*/ 105368 w 105368"/>
                <a:gd name="connsiteY2" fmla="*/ 53780 h 53780"/>
                <a:gd name="connsiteX3" fmla="*/ 0 w 105368"/>
                <a:gd name="connsiteY3" fmla="*/ 53780 h 53780"/>
              </a:gdLst>
              <a:ahLst/>
              <a:cxnLst>
                <a:cxn ang="0">
                  <a:pos x="connsiteX0" y="connsiteY0"/>
                </a:cxn>
                <a:cxn ang="0">
                  <a:pos x="connsiteX1" y="connsiteY1"/>
                </a:cxn>
                <a:cxn ang="0">
                  <a:pos x="connsiteX2" y="connsiteY2"/>
                </a:cxn>
                <a:cxn ang="0">
                  <a:pos x="connsiteX3" y="connsiteY3"/>
                </a:cxn>
              </a:cxnLst>
              <a:rect l="l" t="t" r="r" b="b"/>
              <a:pathLst>
                <a:path w="105368" h="53780">
                  <a:moveTo>
                    <a:pt x="0" y="0"/>
                  </a:moveTo>
                  <a:lnTo>
                    <a:pt x="105368" y="0"/>
                  </a:lnTo>
                  <a:lnTo>
                    <a:pt x="105368" y="53780"/>
                  </a:lnTo>
                  <a:lnTo>
                    <a:pt x="0" y="53780"/>
                  </a:lnTo>
                  <a:close/>
                </a:path>
              </a:pathLst>
            </a:custGeom>
            <a:grpFill/>
            <a:ln w="0" cap="flat">
              <a:noFill/>
              <a:prstDash val="solid"/>
              <a:miter/>
            </a:ln>
          </p:spPr>
          <p:txBody>
            <a:bodyPr rtlCol="0" anchor="ctr"/>
            <a:lstStyle/>
            <a:p>
              <a:pPr rtl="0"/>
              <a:endParaRPr lang="en-US">
                <a:latin typeface="+mn-lt"/>
              </a:endParaRPr>
            </a:p>
          </p:txBody>
        </p:sp>
        <p:sp>
          <p:nvSpPr>
            <p:cNvPr id="642" name="Freeform: Shape 641">
              <a:extLst>
                <a:ext uri="{FF2B5EF4-FFF2-40B4-BE49-F238E27FC236}">
                  <a16:creationId xmlns:a16="http://schemas.microsoft.com/office/drawing/2014/main" id="{9366968E-4C86-54A1-B156-9D2C32C70F5A}"/>
                </a:ext>
              </a:extLst>
            </p:cNvPr>
            <p:cNvSpPr/>
            <p:nvPr/>
          </p:nvSpPr>
          <p:spPr>
            <a:xfrm>
              <a:off x="6525565" y="5147908"/>
              <a:ext cx="105368" cy="175954"/>
            </a:xfrm>
            <a:custGeom>
              <a:avLst/>
              <a:gdLst>
                <a:gd name="connsiteX0" fmla="*/ 0 w 105368"/>
                <a:gd name="connsiteY0" fmla="*/ 0 h 175954"/>
                <a:gd name="connsiteX1" fmla="*/ 105368 w 105368"/>
                <a:gd name="connsiteY1" fmla="*/ 0 h 175954"/>
                <a:gd name="connsiteX2" fmla="*/ 105368 w 105368"/>
                <a:gd name="connsiteY2" fmla="*/ 175955 h 175954"/>
                <a:gd name="connsiteX3" fmla="*/ 0 w 105368"/>
                <a:gd name="connsiteY3" fmla="*/ 175955 h 175954"/>
              </a:gdLst>
              <a:ahLst/>
              <a:cxnLst>
                <a:cxn ang="0">
                  <a:pos x="connsiteX0" y="connsiteY0"/>
                </a:cxn>
                <a:cxn ang="0">
                  <a:pos x="connsiteX1" y="connsiteY1"/>
                </a:cxn>
                <a:cxn ang="0">
                  <a:pos x="connsiteX2" y="connsiteY2"/>
                </a:cxn>
                <a:cxn ang="0">
                  <a:pos x="connsiteX3" y="connsiteY3"/>
                </a:cxn>
              </a:cxnLst>
              <a:rect l="l" t="t" r="r" b="b"/>
              <a:pathLst>
                <a:path w="105368" h="175954">
                  <a:moveTo>
                    <a:pt x="0" y="0"/>
                  </a:moveTo>
                  <a:lnTo>
                    <a:pt x="105368" y="0"/>
                  </a:lnTo>
                  <a:lnTo>
                    <a:pt x="105368" y="175955"/>
                  </a:lnTo>
                  <a:lnTo>
                    <a:pt x="0" y="175955"/>
                  </a:lnTo>
                  <a:close/>
                </a:path>
              </a:pathLst>
            </a:custGeom>
            <a:grpFill/>
            <a:ln w="0" cap="flat">
              <a:noFill/>
              <a:prstDash val="solid"/>
              <a:miter/>
            </a:ln>
          </p:spPr>
          <p:txBody>
            <a:bodyPr rtlCol="0" anchor="ctr"/>
            <a:lstStyle/>
            <a:p>
              <a:pPr rtl="0"/>
              <a:endParaRPr lang="en-US">
                <a:latin typeface="+mn-lt"/>
              </a:endParaRPr>
            </a:p>
          </p:txBody>
        </p:sp>
        <p:sp>
          <p:nvSpPr>
            <p:cNvPr id="643" name="Freeform: Shape 642">
              <a:extLst>
                <a:ext uri="{FF2B5EF4-FFF2-40B4-BE49-F238E27FC236}">
                  <a16:creationId xmlns:a16="http://schemas.microsoft.com/office/drawing/2014/main" id="{C66A0B0D-A11B-3FDE-EBBF-47D9DABB82CA}"/>
                </a:ext>
              </a:extLst>
            </p:cNvPr>
            <p:cNvSpPr/>
            <p:nvPr/>
          </p:nvSpPr>
          <p:spPr>
            <a:xfrm>
              <a:off x="6388192" y="5147908"/>
              <a:ext cx="105368" cy="131235"/>
            </a:xfrm>
            <a:custGeom>
              <a:avLst/>
              <a:gdLst>
                <a:gd name="connsiteX0" fmla="*/ 0 w 105368"/>
                <a:gd name="connsiteY0" fmla="*/ 0 h 131235"/>
                <a:gd name="connsiteX1" fmla="*/ 105368 w 105368"/>
                <a:gd name="connsiteY1" fmla="*/ 0 h 131235"/>
                <a:gd name="connsiteX2" fmla="*/ 105368 w 105368"/>
                <a:gd name="connsiteY2" fmla="*/ 131235 h 131235"/>
                <a:gd name="connsiteX3" fmla="*/ 0 w 105368"/>
                <a:gd name="connsiteY3" fmla="*/ 131235 h 131235"/>
              </a:gdLst>
              <a:ahLst/>
              <a:cxnLst>
                <a:cxn ang="0">
                  <a:pos x="connsiteX0" y="connsiteY0"/>
                </a:cxn>
                <a:cxn ang="0">
                  <a:pos x="connsiteX1" y="connsiteY1"/>
                </a:cxn>
                <a:cxn ang="0">
                  <a:pos x="connsiteX2" y="connsiteY2"/>
                </a:cxn>
                <a:cxn ang="0">
                  <a:pos x="connsiteX3" y="connsiteY3"/>
                </a:cxn>
              </a:cxnLst>
              <a:rect l="l" t="t" r="r" b="b"/>
              <a:pathLst>
                <a:path w="105368" h="131235">
                  <a:moveTo>
                    <a:pt x="0" y="0"/>
                  </a:moveTo>
                  <a:lnTo>
                    <a:pt x="105368" y="0"/>
                  </a:lnTo>
                  <a:lnTo>
                    <a:pt x="105368" y="131235"/>
                  </a:lnTo>
                  <a:lnTo>
                    <a:pt x="0" y="131235"/>
                  </a:lnTo>
                  <a:close/>
                </a:path>
              </a:pathLst>
            </a:custGeom>
            <a:grpFill/>
            <a:ln w="0" cap="flat">
              <a:noFill/>
              <a:prstDash val="solid"/>
              <a:miter/>
            </a:ln>
          </p:spPr>
          <p:txBody>
            <a:bodyPr rtlCol="0" anchor="ctr"/>
            <a:lstStyle/>
            <a:p>
              <a:pPr rtl="0"/>
              <a:endParaRPr lang="en-US">
                <a:latin typeface="+mn-lt"/>
              </a:endParaRPr>
            </a:p>
          </p:txBody>
        </p:sp>
        <p:sp>
          <p:nvSpPr>
            <p:cNvPr id="644" name="Freeform: Shape 643">
              <a:extLst>
                <a:ext uri="{FF2B5EF4-FFF2-40B4-BE49-F238E27FC236}">
                  <a16:creationId xmlns:a16="http://schemas.microsoft.com/office/drawing/2014/main" id="{12E881E7-606D-CEDC-4A9E-C5BD221D8053}"/>
                </a:ext>
              </a:extLst>
            </p:cNvPr>
            <p:cNvSpPr/>
            <p:nvPr/>
          </p:nvSpPr>
          <p:spPr>
            <a:xfrm>
              <a:off x="6662939" y="5147908"/>
              <a:ext cx="105368" cy="202114"/>
            </a:xfrm>
            <a:custGeom>
              <a:avLst/>
              <a:gdLst>
                <a:gd name="connsiteX0" fmla="*/ 0 w 105368"/>
                <a:gd name="connsiteY0" fmla="*/ 0 h 202114"/>
                <a:gd name="connsiteX1" fmla="*/ 105368 w 105368"/>
                <a:gd name="connsiteY1" fmla="*/ 0 h 202114"/>
                <a:gd name="connsiteX2" fmla="*/ 105368 w 105368"/>
                <a:gd name="connsiteY2" fmla="*/ 202114 h 202114"/>
                <a:gd name="connsiteX3" fmla="*/ 0 w 105368"/>
                <a:gd name="connsiteY3" fmla="*/ 202114 h 202114"/>
              </a:gdLst>
              <a:ahLst/>
              <a:cxnLst>
                <a:cxn ang="0">
                  <a:pos x="connsiteX0" y="connsiteY0"/>
                </a:cxn>
                <a:cxn ang="0">
                  <a:pos x="connsiteX1" y="connsiteY1"/>
                </a:cxn>
                <a:cxn ang="0">
                  <a:pos x="connsiteX2" y="connsiteY2"/>
                </a:cxn>
                <a:cxn ang="0">
                  <a:pos x="connsiteX3" y="connsiteY3"/>
                </a:cxn>
              </a:cxnLst>
              <a:rect l="l" t="t" r="r" b="b"/>
              <a:pathLst>
                <a:path w="105368" h="202114">
                  <a:moveTo>
                    <a:pt x="0" y="0"/>
                  </a:moveTo>
                  <a:lnTo>
                    <a:pt x="105368" y="0"/>
                  </a:lnTo>
                  <a:lnTo>
                    <a:pt x="105368" y="202114"/>
                  </a:lnTo>
                  <a:lnTo>
                    <a:pt x="0" y="202114"/>
                  </a:lnTo>
                  <a:close/>
                </a:path>
              </a:pathLst>
            </a:custGeom>
            <a:grpFill/>
            <a:ln w="0" cap="flat">
              <a:noFill/>
              <a:prstDash val="solid"/>
              <a:miter/>
            </a:ln>
          </p:spPr>
          <p:txBody>
            <a:bodyPr rtlCol="0" anchor="ctr"/>
            <a:lstStyle/>
            <a:p>
              <a:pPr rtl="0"/>
              <a:endParaRPr lang="en-US">
                <a:latin typeface="+mn-lt"/>
              </a:endParaRPr>
            </a:p>
          </p:txBody>
        </p:sp>
      </p:grpSp>
      <p:grpSp>
        <p:nvGrpSpPr>
          <p:cNvPr id="645" name="Graphic 323">
            <a:extLst>
              <a:ext uri="{FF2B5EF4-FFF2-40B4-BE49-F238E27FC236}">
                <a16:creationId xmlns:a16="http://schemas.microsoft.com/office/drawing/2014/main" id="{2DD51280-C70B-F42A-C93A-C0E4D07C62B1}"/>
              </a:ext>
            </a:extLst>
          </p:cNvPr>
          <p:cNvGrpSpPr/>
          <p:nvPr/>
        </p:nvGrpSpPr>
        <p:grpSpPr>
          <a:xfrm>
            <a:off x="7633421" y="5193882"/>
            <a:ext cx="3128460" cy="676052"/>
            <a:chOff x="6800312" y="5141332"/>
            <a:chExt cx="3128460" cy="676052"/>
          </a:xfrm>
          <a:solidFill>
            <a:srgbClr val="E73E16"/>
          </a:solidFill>
        </p:grpSpPr>
        <p:sp>
          <p:nvSpPr>
            <p:cNvPr id="646" name="Freeform: Shape 645">
              <a:extLst>
                <a:ext uri="{FF2B5EF4-FFF2-40B4-BE49-F238E27FC236}">
                  <a16:creationId xmlns:a16="http://schemas.microsoft.com/office/drawing/2014/main" id="{66172FD8-6ADA-5655-6B1C-4C06692C2CEC}"/>
                </a:ext>
              </a:extLst>
            </p:cNvPr>
            <p:cNvSpPr/>
            <p:nvPr/>
          </p:nvSpPr>
          <p:spPr>
            <a:xfrm>
              <a:off x="6800312" y="5147908"/>
              <a:ext cx="105368" cy="234703"/>
            </a:xfrm>
            <a:custGeom>
              <a:avLst/>
              <a:gdLst>
                <a:gd name="connsiteX0" fmla="*/ 0 w 105368"/>
                <a:gd name="connsiteY0" fmla="*/ 0 h 234703"/>
                <a:gd name="connsiteX1" fmla="*/ 105368 w 105368"/>
                <a:gd name="connsiteY1" fmla="*/ 0 h 234703"/>
                <a:gd name="connsiteX2" fmla="*/ 105368 w 105368"/>
                <a:gd name="connsiteY2" fmla="*/ 234704 h 234703"/>
                <a:gd name="connsiteX3" fmla="*/ 0 w 105368"/>
                <a:gd name="connsiteY3" fmla="*/ 234704 h 234703"/>
              </a:gdLst>
              <a:ahLst/>
              <a:cxnLst>
                <a:cxn ang="0">
                  <a:pos x="connsiteX0" y="connsiteY0"/>
                </a:cxn>
                <a:cxn ang="0">
                  <a:pos x="connsiteX1" y="connsiteY1"/>
                </a:cxn>
                <a:cxn ang="0">
                  <a:pos x="connsiteX2" y="connsiteY2"/>
                </a:cxn>
                <a:cxn ang="0">
                  <a:pos x="connsiteX3" y="connsiteY3"/>
                </a:cxn>
              </a:cxnLst>
              <a:rect l="l" t="t" r="r" b="b"/>
              <a:pathLst>
                <a:path w="105368" h="234703">
                  <a:moveTo>
                    <a:pt x="0" y="0"/>
                  </a:moveTo>
                  <a:lnTo>
                    <a:pt x="105368" y="0"/>
                  </a:lnTo>
                  <a:lnTo>
                    <a:pt x="105368" y="234704"/>
                  </a:lnTo>
                  <a:lnTo>
                    <a:pt x="0" y="2347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47" name="Freeform: Shape 646">
              <a:extLst>
                <a:ext uri="{FF2B5EF4-FFF2-40B4-BE49-F238E27FC236}">
                  <a16:creationId xmlns:a16="http://schemas.microsoft.com/office/drawing/2014/main" id="{55A8F5CA-0E6E-D49D-EAF4-3B8126FD96CF}"/>
                </a:ext>
              </a:extLst>
            </p:cNvPr>
            <p:cNvSpPr/>
            <p:nvPr/>
          </p:nvSpPr>
          <p:spPr>
            <a:xfrm>
              <a:off x="6937686" y="5147908"/>
              <a:ext cx="105368" cy="242157"/>
            </a:xfrm>
            <a:custGeom>
              <a:avLst/>
              <a:gdLst>
                <a:gd name="connsiteX0" fmla="*/ 0 w 105368"/>
                <a:gd name="connsiteY0" fmla="*/ 0 h 242157"/>
                <a:gd name="connsiteX1" fmla="*/ 105368 w 105368"/>
                <a:gd name="connsiteY1" fmla="*/ 0 h 242157"/>
                <a:gd name="connsiteX2" fmla="*/ 105368 w 105368"/>
                <a:gd name="connsiteY2" fmla="*/ 242157 h 242157"/>
                <a:gd name="connsiteX3" fmla="*/ 0 w 105368"/>
                <a:gd name="connsiteY3" fmla="*/ 242157 h 242157"/>
              </a:gdLst>
              <a:ahLst/>
              <a:cxnLst>
                <a:cxn ang="0">
                  <a:pos x="connsiteX0" y="connsiteY0"/>
                </a:cxn>
                <a:cxn ang="0">
                  <a:pos x="connsiteX1" y="connsiteY1"/>
                </a:cxn>
                <a:cxn ang="0">
                  <a:pos x="connsiteX2" y="connsiteY2"/>
                </a:cxn>
                <a:cxn ang="0">
                  <a:pos x="connsiteX3" y="connsiteY3"/>
                </a:cxn>
              </a:cxnLst>
              <a:rect l="l" t="t" r="r" b="b"/>
              <a:pathLst>
                <a:path w="105368" h="242157">
                  <a:moveTo>
                    <a:pt x="0" y="0"/>
                  </a:moveTo>
                  <a:lnTo>
                    <a:pt x="105368" y="0"/>
                  </a:lnTo>
                  <a:lnTo>
                    <a:pt x="105368" y="242157"/>
                  </a:lnTo>
                  <a:lnTo>
                    <a:pt x="0" y="242157"/>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48" name="Freeform: Shape 647">
              <a:extLst>
                <a:ext uri="{FF2B5EF4-FFF2-40B4-BE49-F238E27FC236}">
                  <a16:creationId xmlns:a16="http://schemas.microsoft.com/office/drawing/2014/main" id="{9E448E98-016C-EDCE-72E7-C815F267BD40}"/>
                </a:ext>
              </a:extLst>
            </p:cNvPr>
            <p:cNvSpPr/>
            <p:nvPr/>
          </p:nvSpPr>
          <p:spPr>
            <a:xfrm>
              <a:off x="7075205" y="5147908"/>
              <a:ext cx="105368" cy="248733"/>
            </a:xfrm>
            <a:custGeom>
              <a:avLst/>
              <a:gdLst>
                <a:gd name="connsiteX0" fmla="*/ 0 w 105368"/>
                <a:gd name="connsiteY0" fmla="*/ 0 h 248733"/>
                <a:gd name="connsiteX1" fmla="*/ 105368 w 105368"/>
                <a:gd name="connsiteY1" fmla="*/ 0 h 248733"/>
                <a:gd name="connsiteX2" fmla="*/ 105368 w 105368"/>
                <a:gd name="connsiteY2" fmla="*/ 248734 h 248733"/>
                <a:gd name="connsiteX3" fmla="*/ 0 w 105368"/>
                <a:gd name="connsiteY3" fmla="*/ 248734 h 248733"/>
              </a:gdLst>
              <a:ahLst/>
              <a:cxnLst>
                <a:cxn ang="0">
                  <a:pos x="connsiteX0" y="connsiteY0"/>
                </a:cxn>
                <a:cxn ang="0">
                  <a:pos x="connsiteX1" y="connsiteY1"/>
                </a:cxn>
                <a:cxn ang="0">
                  <a:pos x="connsiteX2" y="connsiteY2"/>
                </a:cxn>
                <a:cxn ang="0">
                  <a:pos x="connsiteX3" y="connsiteY3"/>
                </a:cxn>
              </a:cxnLst>
              <a:rect l="l" t="t" r="r" b="b"/>
              <a:pathLst>
                <a:path w="105368" h="248733">
                  <a:moveTo>
                    <a:pt x="0" y="0"/>
                  </a:moveTo>
                  <a:lnTo>
                    <a:pt x="105368" y="0"/>
                  </a:lnTo>
                  <a:lnTo>
                    <a:pt x="105368" y="248734"/>
                  </a:lnTo>
                  <a:lnTo>
                    <a:pt x="0" y="24873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49" name="Freeform: Shape 648">
              <a:extLst>
                <a:ext uri="{FF2B5EF4-FFF2-40B4-BE49-F238E27FC236}">
                  <a16:creationId xmlns:a16="http://schemas.microsoft.com/office/drawing/2014/main" id="{7B237B44-42ED-D5E1-0A0A-A776EFB51699}"/>
                </a:ext>
              </a:extLst>
            </p:cNvPr>
            <p:cNvSpPr/>
            <p:nvPr/>
          </p:nvSpPr>
          <p:spPr>
            <a:xfrm>
              <a:off x="7349952" y="5147908"/>
              <a:ext cx="105368" cy="302806"/>
            </a:xfrm>
            <a:custGeom>
              <a:avLst/>
              <a:gdLst>
                <a:gd name="connsiteX0" fmla="*/ 0 w 105368"/>
                <a:gd name="connsiteY0" fmla="*/ 0 h 302806"/>
                <a:gd name="connsiteX1" fmla="*/ 105368 w 105368"/>
                <a:gd name="connsiteY1" fmla="*/ 0 h 302806"/>
                <a:gd name="connsiteX2" fmla="*/ 105368 w 105368"/>
                <a:gd name="connsiteY2" fmla="*/ 302806 h 302806"/>
                <a:gd name="connsiteX3" fmla="*/ 0 w 105368"/>
                <a:gd name="connsiteY3" fmla="*/ 302806 h 302806"/>
              </a:gdLst>
              <a:ahLst/>
              <a:cxnLst>
                <a:cxn ang="0">
                  <a:pos x="connsiteX0" y="connsiteY0"/>
                </a:cxn>
                <a:cxn ang="0">
                  <a:pos x="connsiteX1" y="connsiteY1"/>
                </a:cxn>
                <a:cxn ang="0">
                  <a:pos x="connsiteX2" y="connsiteY2"/>
                </a:cxn>
                <a:cxn ang="0">
                  <a:pos x="connsiteX3" y="connsiteY3"/>
                </a:cxn>
              </a:cxnLst>
              <a:rect l="l" t="t" r="r" b="b"/>
              <a:pathLst>
                <a:path w="105368" h="302806">
                  <a:moveTo>
                    <a:pt x="0" y="0"/>
                  </a:moveTo>
                  <a:lnTo>
                    <a:pt x="105368" y="0"/>
                  </a:lnTo>
                  <a:lnTo>
                    <a:pt x="105368" y="302806"/>
                  </a:lnTo>
                  <a:lnTo>
                    <a:pt x="0" y="30280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0" name="Freeform: Shape 649">
              <a:extLst>
                <a:ext uri="{FF2B5EF4-FFF2-40B4-BE49-F238E27FC236}">
                  <a16:creationId xmlns:a16="http://schemas.microsoft.com/office/drawing/2014/main" id="{4F30D9AA-6EC8-7A42-EFBE-10FF32E77DFC}"/>
                </a:ext>
              </a:extLst>
            </p:cNvPr>
            <p:cNvSpPr/>
            <p:nvPr/>
          </p:nvSpPr>
          <p:spPr>
            <a:xfrm>
              <a:off x="7212579" y="5147908"/>
              <a:ext cx="105368" cy="295352"/>
            </a:xfrm>
            <a:custGeom>
              <a:avLst/>
              <a:gdLst>
                <a:gd name="connsiteX0" fmla="*/ 0 w 105368"/>
                <a:gd name="connsiteY0" fmla="*/ 0 h 295352"/>
                <a:gd name="connsiteX1" fmla="*/ 105368 w 105368"/>
                <a:gd name="connsiteY1" fmla="*/ 0 h 295352"/>
                <a:gd name="connsiteX2" fmla="*/ 105368 w 105368"/>
                <a:gd name="connsiteY2" fmla="*/ 295353 h 295352"/>
                <a:gd name="connsiteX3" fmla="*/ 0 w 105368"/>
                <a:gd name="connsiteY3" fmla="*/ 295353 h 295352"/>
              </a:gdLst>
              <a:ahLst/>
              <a:cxnLst>
                <a:cxn ang="0">
                  <a:pos x="connsiteX0" y="connsiteY0"/>
                </a:cxn>
                <a:cxn ang="0">
                  <a:pos x="connsiteX1" y="connsiteY1"/>
                </a:cxn>
                <a:cxn ang="0">
                  <a:pos x="connsiteX2" y="connsiteY2"/>
                </a:cxn>
                <a:cxn ang="0">
                  <a:pos x="connsiteX3" y="connsiteY3"/>
                </a:cxn>
              </a:cxnLst>
              <a:rect l="l" t="t" r="r" b="b"/>
              <a:pathLst>
                <a:path w="105368" h="295352">
                  <a:moveTo>
                    <a:pt x="0" y="0"/>
                  </a:moveTo>
                  <a:lnTo>
                    <a:pt x="105368" y="0"/>
                  </a:lnTo>
                  <a:lnTo>
                    <a:pt x="105368" y="295353"/>
                  </a:lnTo>
                  <a:lnTo>
                    <a:pt x="0" y="29535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1" name="Freeform: Shape 650">
              <a:extLst>
                <a:ext uri="{FF2B5EF4-FFF2-40B4-BE49-F238E27FC236}">
                  <a16:creationId xmlns:a16="http://schemas.microsoft.com/office/drawing/2014/main" id="{5875F717-AB7A-13A5-2D85-0000794735A5}"/>
                </a:ext>
              </a:extLst>
            </p:cNvPr>
            <p:cNvSpPr/>
            <p:nvPr/>
          </p:nvSpPr>
          <p:spPr>
            <a:xfrm>
              <a:off x="7487325" y="5147908"/>
              <a:ext cx="105368" cy="315958"/>
            </a:xfrm>
            <a:custGeom>
              <a:avLst/>
              <a:gdLst>
                <a:gd name="connsiteX0" fmla="*/ 0 w 105368"/>
                <a:gd name="connsiteY0" fmla="*/ 0 h 315958"/>
                <a:gd name="connsiteX1" fmla="*/ 105368 w 105368"/>
                <a:gd name="connsiteY1" fmla="*/ 0 h 315958"/>
                <a:gd name="connsiteX2" fmla="*/ 105368 w 105368"/>
                <a:gd name="connsiteY2" fmla="*/ 315959 h 315958"/>
                <a:gd name="connsiteX3" fmla="*/ 0 w 105368"/>
                <a:gd name="connsiteY3" fmla="*/ 315959 h 315958"/>
              </a:gdLst>
              <a:ahLst/>
              <a:cxnLst>
                <a:cxn ang="0">
                  <a:pos x="connsiteX0" y="connsiteY0"/>
                </a:cxn>
                <a:cxn ang="0">
                  <a:pos x="connsiteX1" y="connsiteY1"/>
                </a:cxn>
                <a:cxn ang="0">
                  <a:pos x="connsiteX2" y="connsiteY2"/>
                </a:cxn>
                <a:cxn ang="0">
                  <a:pos x="connsiteX3" y="connsiteY3"/>
                </a:cxn>
              </a:cxnLst>
              <a:rect l="l" t="t" r="r" b="b"/>
              <a:pathLst>
                <a:path w="105368" h="315958">
                  <a:moveTo>
                    <a:pt x="0" y="0"/>
                  </a:moveTo>
                  <a:lnTo>
                    <a:pt x="105368" y="0"/>
                  </a:lnTo>
                  <a:lnTo>
                    <a:pt x="105368" y="315959"/>
                  </a:lnTo>
                  <a:lnTo>
                    <a:pt x="0" y="31595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2" name="Freeform: Shape 651">
              <a:extLst>
                <a:ext uri="{FF2B5EF4-FFF2-40B4-BE49-F238E27FC236}">
                  <a16:creationId xmlns:a16="http://schemas.microsoft.com/office/drawing/2014/main" id="{3461BB72-D660-E57A-8652-56705E4B6324}"/>
                </a:ext>
              </a:extLst>
            </p:cNvPr>
            <p:cNvSpPr/>
            <p:nvPr/>
          </p:nvSpPr>
          <p:spPr>
            <a:xfrm>
              <a:off x="7624845" y="5147908"/>
              <a:ext cx="105368" cy="334518"/>
            </a:xfrm>
            <a:custGeom>
              <a:avLst/>
              <a:gdLst>
                <a:gd name="connsiteX0" fmla="*/ 0 w 105368"/>
                <a:gd name="connsiteY0" fmla="*/ 0 h 334518"/>
                <a:gd name="connsiteX1" fmla="*/ 105368 w 105368"/>
                <a:gd name="connsiteY1" fmla="*/ 0 h 334518"/>
                <a:gd name="connsiteX2" fmla="*/ 105368 w 105368"/>
                <a:gd name="connsiteY2" fmla="*/ 334519 h 334518"/>
                <a:gd name="connsiteX3" fmla="*/ 0 w 105368"/>
                <a:gd name="connsiteY3" fmla="*/ 334519 h 334518"/>
              </a:gdLst>
              <a:ahLst/>
              <a:cxnLst>
                <a:cxn ang="0">
                  <a:pos x="connsiteX0" y="connsiteY0"/>
                </a:cxn>
                <a:cxn ang="0">
                  <a:pos x="connsiteX1" y="connsiteY1"/>
                </a:cxn>
                <a:cxn ang="0">
                  <a:pos x="connsiteX2" y="connsiteY2"/>
                </a:cxn>
                <a:cxn ang="0">
                  <a:pos x="connsiteX3" y="connsiteY3"/>
                </a:cxn>
              </a:cxnLst>
              <a:rect l="l" t="t" r="r" b="b"/>
              <a:pathLst>
                <a:path w="105368" h="334518">
                  <a:moveTo>
                    <a:pt x="0" y="0"/>
                  </a:moveTo>
                  <a:lnTo>
                    <a:pt x="105368" y="0"/>
                  </a:lnTo>
                  <a:lnTo>
                    <a:pt x="105368" y="334519"/>
                  </a:lnTo>
                  <a:lnTo>
                    <a:pt x="0" y="33451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3" name="Freeform: Shape 652">
              <a:extLst>
                <a:ext uri="{FF2B5EF4-FFF2-40B4-BE49-F238E27FC236}">
                  <a16:creationId xmlns:a16="http://schemas.microsoft.com/office/drawing/2014/main" id="{877DBE00-7644-F00C-1244-18F362FB4581}"/>
                </a:ext>
              </a:extLst>
            </p:cNvPr>
            <p:cNvSpPr/>
            <p:nvPr/>
          </p:nvSpPr>
          <p:spPr>
            <a:xfrm>
              <a:off x="7899592" y="5147908"/>
              <a:ext cx="105368" cy="355124"/>
            </a:xfrm>
            <a:custGeom>
              <a:avLst/>
              <a:gdLst>
                <a:gd name="connsiteX0" fmla="*/ 0 w 105368"/>
                <a:gd name="connsiteY0" fmla="*/ 0 h 355124"/>
                <a:gd name="connsiteX1" fmla="*/ 105368 w 105368"/>
                <a:gd name="connsiteY1" fmla="*/ 0 h 355124"/>
                <a:gd name="connsiteX2" fmla="*/ 105368 w 105368"/>
                <a:gd name="connsiteY2" fmla="*/ 355125 h 355124"/>
                <a:gd name="connsiteX3" fmla="*/ 0 w 105368"/>
                <a:gd name="connsiteY3" fmla="*/ 355125 h 355124"/>
              </a:gdLst>
              <a:ahLst/>
              <a:cxnLst>
                <a:cxn ang="0">
                  <a:pos x="connsiteX0" y="connsiteY0"/>
                </a:cxn>
                <a:cxn ang="0">
                  <a:pos x="connsiteX1" y="connsiteY1"/>
                </a:cxn>
                <a:cxn ang="0">
                  <a:pos x="connsiteX2" y="connsiteY2"/>
                </a:cxn>
                <a:cxn ang="0">
                  <a:pos x="connsiteX3" y="connsiteY3"/>
                </a:cxn>
              </a:cxnLst>
              <a:rect l="l" t="t" r="r" b="b"/>
              <a:pathLst>
                <a:path w="105368" h="355124">
                  <a:moveTo>
                    <a:pt x="0" y="0"/>
                  </a:moveTo>
                  <a:lnTo>
                    <a:pt x="105368" y="0"/>
                  </a:lnTo>
                  <a:lnTo>
                    <a:pt x="105368" y="355125"/>
                  </a:lnTo>
                  <a:lnTo>
                    <a:pt x="0" y="355125"/>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4" name="Freeform: Shape 653">
              <a:extLst>
                <a:ext uri="{FF2B5EF4-FFF2-40B4-BE49-F238E27FC236}">
                  <a16:creationId xmlns:a16="http://schemas.microsoft.com/office/drawing/2014/main" id="{A1585159-89BC-6E30-DA0F-0F03365D4B9D}"/>
                </a:ext>
              </a:extLst>
            </p:cNvPr>
            <p:cNvSpPr/>
            <p:nvPr/>
          </p:nvSpPr>
          <p:spPr>
            <a:xfrm>
              <a:off x="8036965" y="5147908"/>
              <a:ext cx="105368" cy="366231"/>
            </a:xfrm>
            <a:custGeom>
              <a:avLst/>
              <a:gdLst>
                <a:gd name="connsiteX0" fmla="*/ 0 w 105368"/>
                <a:gd name="connsiteY0" fmla="*/ 0 h 366231"/>
                <a:gd name="connsiteX1" fmla="*/ 105368 w 105368"/>
                <a:gd name="connsiteY1" fmla="*/ 0 h 366231"/>
                <a:gd name="connsiteX2" fmla="*/ 105368 w 105368"/>
                <a:gd name="connsiteY2" fmla="*/ 366232 h 366231"/>
                <a:gd name="connsiteX3" fmla="*/ 0 w 105368"/>
                <a:gd name="connsiteY3" fmla="*/ 366232 h 366231"/>
              </a:gdLst>
              <a:ahLst/>
              <a:cxnLst>
                <a:cxn ang="0">
                  <a:pos x="connsiteX0" y="connsiteY0"/>
                </a:cxn>
                <a:cxn ang="0">
                  <a:pos x="connsiteX1" y="connsiteY1"/>
                </a:cxn>
                <a:cxn ang="0">
                  <a:pos x="connsiteX2" y="connsiteY2"/>
                </a:cxn>
                <a:cxn ang="0">
                  <a:pos x="connsiteX3" y="connsiteY3"/>
                </a:cxn>
              </a:cxnLst>
              <a:rect l="l" t="t" r="r" b="b"/>
              <a:pathLst>
                <a:path w="105368" h="366231">
                  <a:moveTo>
                    <a:pt x="0" y="0"/>
                  </a:moveTo>
                  <a:lnTo>
                    <a:pt x="105368" y="0"/>
                  </a:lnTo>
                  <a:lnTo>
                    <a:pt x="105368" y="366232"/>
                  </a:lnTo>
                  <a:lnTo>
                    <a:pt x="0" y="36623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5" name="Freeform: Shape 654">
              <a:extLst>
                <a:ext uri="{FF2B5EF4-FFF2-40B4-BE49-F238E27FC236}">
                  <a16:creationId xmlns:a16="http://schemas.microsoft.com/office/drawing/2014/main" id="{3E7D4970-4856-BF6E-9515-271529C9EEE7}"/>
                </a:ext>
              </a:extLst>
            </p:cNvPr>
            <p:cNvSpPr/>
            <p:nvPr/>
          </p:nvSpPr>
          <p:spPr>
            <a:xfrm>
              <a:off x="8174485" y="5147908"/>
              <a:ext cx="105368" cy="393267"/>
            </a:xfrm>
            <a:custGeom>
              <a:avLst/>
              <a:gdLst>
                <a:gd name="connsiteX0" fmla="*/ 0 w 105368"/>
                <a:gd name="connsiteY0" fmla="*/ 0 h 393267"/>
                <a:gd name="connsiteX1" fmla="*/ 105368 w 105368"/>
                <a:gd name="connsiteY1" fmla="*/ 0 h 393267"/>
                <a:gd name="connsiteX2" fmla="*/ 105368 w 105368"/>
                <a:gd name="connsiteY2" fmla="*/ 393268 h 393267"/>
                <a:gd name="connsiteX3" fmla="*/ 0 w 105368"/>
                <a:gd name="connsiteY3" fmla="*/ 393268 h 393267"/>
              </a:gdLst>
              <a:ahLst/>
              <a:cxnLst>
                <a:cxn ang="0">
                  <a:pos x="connsiteX0" y="connsiteY0"/>
                </a:cxn>
                <a:cxn ang="0">
                  <a:pos x="connsiteX1" y="connsiteY1"/>
                </a:cxn>
                <a:cxn ang="0">
                  <a:pos x="connsiteX2" y="connsiteY2"/>
                </a:cxn>
                <a:cxn ang="0">
                  <a:pos x="connsiteX3" y="connsiteY3"/>
                </a:cxn>
              </a:cxnLst>
              <a:rect l="l" t="t" r="r" b="b"/>
              <a:pathLst>
                <a:path w="105368" h="393267">
                  <a:moveTo>
                    <a:pt x="0" y="0"/>
                  </a:moveTo>
                  <a:lnTo>
                    <a:pt x="105368" y="0"/>
                  </a:lnTo>
                  <a:lnTo>
                    <a:pt x="105368" y="393268"/>
                  </a:lnTo>
                  <a:lnTo>
                    <a:pt x="0" y="39326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6" name="Freeform: Shape 655">
              <a:extLst>
                <a:ext uri="{FF2B5EF4-FFF2-40B4-BE49-F238E27FC236}">
                  <a16:creationId xmlns:a16="http://schemas.microsoft.com/office/drawing/2014/main" id="{5A1AB614-6E42-F0A2-3CF7-FE9317CC67E7}"/>
                </a:ext>
              </a:extLst>
            </p:cNvPr>
            <p:cNvSpPr/>
            <p:nvPr/>
          </p:nvSpPr>
          <p:spPr>
            <a:xfrm>
              <a:off x="8311858" y="5147908"/>
              <a:ext cx="105368" cy="407297"/>
            </a:xfrm>
            <a:custGeom>
              <a:avLst/>
              <a:gdLst>
                <a:gd name="connsiteX0" fmla="*/ 0 w 105368"/>
                <a:gd name="connsiteY0" fmla="*/ 0 h 407297"/>
                <a:gd name="connsiteX1" fmla="*/ 105368 w 105368"/>
                <a:gd name="connsiteY1" fmla="*/ 0 h 407297"/>
                <a:gd name="connsiteX2" fmla="*/ 105368 w 105368"/>
                <a:gd name="connsiteY2" fmla="*/ 407298 h 407297"/>
                <a:gd name="connsiteX3" fmla="*/ 0 w 105368"/>
                <a:gd name="connsiteY3" fmla="*/ 407298 h 407297"/>
              </a:gdLst>
              <a:ahLst/>
              <a:cxnLst>
                <a:cxn ang="0">
                  <a:pos x="connsiteX0" y="connsiteY0"/>
                </a:cxn>
                <a:cxn ang="0">
                  <a:pos x="connsiteX1" y="connsiteY1"/>
                </a:cxn>
                <a:cxn ang="0">
                  <a:pos x="connsiteX2" y="connsiteY2"/>
                </a:cxn>
                <a:cxn ang="0">
                  <a:pos x="connsiteX3" y="connsiteY3"/>
                </a:cxn>
              </a:cxnLst>
              <a:rect l="l" t="t" r="r" b="b"/>
              <a:pathLst>
                <a:path w="105368" h="407297">
                  <a:moveTo>
                    <a:pt x="0" y="0"/>
                  </a:moveTo>
                  <a:lnTo>
                    <a:pt x="105368" y="0"/>
                  </a:lnTo>
                  <a:lnTo>
                    <a:pt x="105368" y="407298"/>
                  </a:lnTo>
                  <a:lnTo>
                    <a:pt x="0" y="40729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7" name="Freeform: Shape 656">
              <a:extLst>
                <a:ext uri="{FF2B5EF4-FFF2-40B4-BE49-F238E27FC236}">
                  <a16:creationId xmlns:a16="http://schemas.microsoft.com/office/drawing/2014/main" id="{AE6FF90C-F779-2212-1466-68C816A1D27B}"/>
                </a:ext>
              </a:extLst>
            </p:cNvPr>
            <p:cNvSpPr/>
            <p:nvPr/>
          </p:nvSpPr>
          <p:spPr>
            <a:xfrm>
              <a:off x="8449232" y="5147908"/>
              <a:ext cx="105368" cy="426003"/>
            </a:xfrm>
            <a:custGeom>
              <a:avLst/>
              <a:gdLst>
                <a:gd name="connsiteX0" fmla="*/ 0 w 105368"/>
                <a:gd name="connsiteY0" fmla="*/ 0 h 426003"/>
                <a:gd name="connsiteX1" fmla="*/ 105369 w 105368"/>
                <a:gd name="connsiteY1" fmla="*/ 0 h 426003"/>
                <a:gd name="connsiteX2" fmla="*/ 105369 w 105368"/>
                <a:gd name="connsiteY2" fmla="*/ 426004 h 426003"/>
                <a:gd name="connsiteX3" fmla="*/ 0 w 105368"/>
                <a:gd name="connsiteY3" fmla="*/ 426004 h 426003"/>
              </a:gdLst>
              <a:ahLst/>
              <a:cxnLst>
                <a:cxn ang="0">
                  <a:pos x="connsiteX0" y="connsiteY0"/>
                </a:cxn>
                <a:cxn ang="0">
                  <a:pos x="connsiteX1" y="connsiteY1"/>
                </a:cxn>
                <a:cxn ang="0">
                  <a:pos x="connsiteX2" y="connsiteY2"/>
                </a:cxn>
                <a:cxn ang="0">
                  <a:pos x="connsiteX3" y="connsiteY3"/>
                </a:cxn>
              </a:cxnLst>
              <a:rect l="l" t="t" r="r" b="b"/>
              <a:pathLst>
                <a:path w="105368" h="426003">
                  <a:moveTo>
                    <a:pt x="0" y="0"/>
                  </a:moveTo>
                  <a:lnTo>
                    <a:pt x="105369" y="0"/>
                  </a:lnTo>
                  <a:lnTo>
                    <a:pt x="105369" y="426004"/>
                  </a:lnTo>
                  <a:lnTo>
                    <a:pt x="0" y="4260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8" name="Freeform: Shape 657">
              <a:extLst>
                <a:ext uri="{FF2B5EF4-FFF2-40B4-BE49-F238E27FC236}">
                  <a16:creationId xmlns:a16="http://schemas.microsoft.com/office/drawing/2014/main" id="{6618E5B7-25F8-2CAF-304D-D0790CEAF5D5}"/>
                </a:ext>
              </a:extLst>
            </p:cNvPr>
            <p:cNvSpPr/>
            <p:nvPr/>
          </p:nvSpPr>
          <p:spPr>
            <a:xfrm>
              <a:off x="8586605" y="5147908"/>
              <a:ext cx="105368" cy="440033"/>
            </a:xfrm>
            <a:custGeom>
              <a:avLst/>
              <a:gdLst>
                <a:gd name="connsiteX0" fmla="*/ 0 w 105368"/>
                <a:gd name="connsiteY0" fmla="*/ 0 h 440033"/>
                <a:gd name="connsiteX1" fmla="*/ 105369 w 105368"/>
                <a:gd name="connsiteY1" fmla="*/ 0 h 440033"/>
                <a:gd name="connsiteX2" fmla="*/ 105369 w 105368"/>
                <a:gd name="connsiteY2" fmla="*/ 440033 h 440033"/>
                <a:gd name="connsiteX3" fmla="*/ 0 w 105368"/>
                <a:gd name="connsiteY3" fmla="*/ 440033 h 440033"/>
              </a:gdLst>
              <a:ahLst/>
              <a:cxnLst>
                <a:cxn ang="0">
                  <a:pos x="connsiteX0" y="connsiteY0"/>
                </a:cxn>
                <a:cxn ang="0">
                  <a:pos x="connsiteX1" y="connsiteY1"/>
                </a:cxn>
                <a:cxn ang="0">
                  <a:pos x="connsiteX2" y="connsiteY2"/>
                </a:cxn>
                <a:cxn ang="0">
                  <a:pos x="connsiteX3" y="connsiteY3"/>
                </a:cxn>
              </a:cxnLst>
              <a:rect l="l" t="t" r="r" b="b"/>
              <a:pathLst>
                <a:path w="105368" h="440033">
                  <a:moveTo>
                    <a:pt x="0" y="0"/>
                  </a:moveTo>
                  <a:lnTo>
                    <a:pt x="105369" y="0"/>
                  </a:lnTo>
                  <a:lnTo>
                    <a:pt x="105369" y="440033"/>
                  </a:lnTo>
                  <a:lnTo>
                    <a:pt x="0" y="44003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9" name="Freeform: Shape 658">
              <a:extLst>
                <a:ext uri="{FF2B5EF4-FFF2-40B4-BE49-F238E27FC236}">
                  <a16:creationId xmlns:a16="http://schemas.microsoft.com/office/drawing/2014/main" id="{E2911B64-6E28-1213-D7E0-DF21F5D398D3}"/>
                </a:ext>
              </a:extLst>
            </p:cNvPr>
            <p:cNvSpPr/>
            <p:nvPr/>
          </p:nvSpPr>
          <p:spPr>
            <a:xfrm>
              <a:off x="8724125" y="5147908"/>
              <a:ext cx="105368" cy="458593"/>
            </a:xfrm>
            <a:custGeom>
              <a:avLst/>
              <a:gdLst>
                <a:gd name="connsiteX0" fmla="*/ 0 w 105368"/>
                <a:gd name="connsiteY0" fmla="*/ 0 h 458593"/>
                <a:gd name="connsiteX1" fmla="*/ 105369 w 105368"/>
                <a:gd name="connsiteY1" fmla="*/ 0 h 458593"/>
                <a:gd name="connsiteX2" fmla="*/ 105369 w 105368"/>
                <a:gd name="connsiteY2" fmla="*/ 458594 h 458593"/>
                <a:gd name="connsiteX3" fmla="*/ 0 w 105368"/>
                <a:gd name="connsiteY3" fmla="*/ 458594 h 458593"/>
              </a:gdLst>
              <a:ahLst/>
              <a:cxnLst>
                <a:cxn ang="0">
                  <a:pos x="connsiteX0" y="connsiteY0"/>
                </a:cxn>
                <a:cxn ang="0">
                  <a:pos x="connsiteX1" y="connsiteY1"/>
                </a:cxn>
                <a:cxn ang="0">
                  <a:pos x="connsiteX2" y="connsiteY2"/>
                </a:cxn>
                <a:cxn ang="0">
                  <a:pos x="connsiteX3" y="connsiteY3"/>
                </a:cxn>
              </a:cxnLst>
              <a:rect l="l" t="t" r="r" b="b"/>
              <a:pathLst>
                <a:path w="105368" h="458593">
                  <a:moveTo>
                    <a:pt x="0" y="0"/>
                  </a:moveTo>
                  <a:lnTo>
                    <a:pt x="105369" y="0"/>
                  </a:lnTo>
                  <a:lnTo>
                    <a:pt x="105369" y="458594"/>
                  </a:lnTo>
                  <a:lnTo>
                    <a:pt x="0" y="45859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0" name="Freeform: Shape 659">
              <a:extLst>
                <a:ext uri="{FF2B5EF4-FFF2-40B4-BE49-F238E27FC236}">
                  <a16:creationId xmlns:a16="http://schemas.microsoft.com/office/drawing/2014/main" id="{1D21EBF4-704C-953C-D775-CEB33FB8C800}"/>
                </a:ext>
              </a:extLst>
            </p:cNvPr>
            <p:cNvSpPr/>
            <p:nvPr/>
          </p:nvSpPr>
          <p:spPr>
            <a:xfrm>
              <a:off x="8861498" y="5147908"/>
              <a:ext cx="105368" cy="465169"/>
            </a:xfrm>
            <a:custGeom>
              <a:avLst/>
              <a:gdLst>
                <a:gd name="connsiteX0" fmla="*/ 0 w 105368"/>
                <a:gd name="connsiteY0" fmla="*/ 0 h 465169"/>
                <a:gd name="connsiteX1" fmla="*/ 105369 w 105368"/>
                <a:gd name="connsiteY1" fmla="*/ 0 h 465169"/>
                <a:gd name="connsiteX2" fmla="*/ 105369 w 105368"/>
                <a:gd name="connsiteY2" fmla="*/ 465170 h 465169"/>
                <a:gd name="connsiteX3" fmla="*/ 0 w 105368"/>
                <a:gd name="connsiteY3" fmla="*/ 465170 h 465169"/>
              </a:gdLst>
              <a:ahLst/>
              <a:cxnLst>
                <a:cxn ang="0">
                  <a:pos x="connsiteX0" y="connsiteY0"/>
                </a:cxn>
                <a:cxn ang="0">
                  <a:pos x="connsiteX1" y="connsiteY1"/>
                </a:cxn>
                <a:cxn ang="0">
                  <a:pos x="connsiteX2" y="connsiteY2"/>
                </a:cxn>
                <a:cxn ang="0">
                  <a:pos x="connsiteX3" y="connsiteY3"/>
                </a:cxn>
              </a:cxnLst>
              <a:rect l="l" t="t" r="r" b="b"/>
              <a:pathLst>
                <a:path w="105368" h="465169">
                  <a:moveTo>
                    <a:pt x="0" y="0"/>
                  </a:moveTo>
                  <a:lnTo>
                    <a:pt x="105369" y="0"/>
                  </a:lnTo>
                  <a:lnTo>
                    <a:pt x="105369" y="465170"/>
                  </a:lnTo>
                  <a:lnTo>
                    <a:pt x="0" y="46517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1" name="Freeform: Shape 660">
              <a:extLst>
                <a:ext uri="{FF2B5EF4-FFF2-40B4-BE49-F238E27FC236}">
                  <a16:creationId xmlns:a16="http://schemas.microsoft.com/office/drawing/2014/main" id="{7D5C4390-690A-8BF4-AF07-863229BE76D3}"/>
                </a:ext>
              </a:extLst>
            </p:cNvPr>
            <p:cNvSpPr/>
            <p:nvPr/>
          </p:nvSpPr>
          <p:spPr>
            <a:xfrm>
              <a:off x="8998871" y="5147908"/>
              <a:ext cx="105368" cy="465169"/>
            </a:xfrm>
            <a:custGeom>
              <a:avLst/>
              <a:gdLst>
                <a:gd name="connsiteX0" fmla="*/ 0 w 105368"/>
                <a:gd name="connsiteY0" fmla="*/ 0 h 465169"/>
                <a:gd name="connsiteX1" fmla="*/ 105368 w 105368"/>
                <a:gd name="connsiteY1" fmla="*/ 0 h 465169"/>
                <a:gd name="connsiteX2" fmla="*/ 105368 w 105368"/>
                <a:gd name="connsiteY2" fmla="*/ 465170 h 465169"/>
                <a:gd name="connsiteX3" fmla="*/ 0 w 105368"/>
                <a:gd name="connsiteY3" fmla="*/ 465170 h 465169"/>
              </a:gdLst>
              <a:ahLst/>
              <a:cxnLst>
                <a:cxn ang="0">
                  <a:pos x="connsiteX0" y="connsiteY0"/>
                </a:cxn>
                <a:cxn ang="0">
                  <a:pos x="connsiteX1" y="connsiteY1"/>
                </a:cxn>
                <a:cxn ang="0">
                  <a:pos x="connsiteX2" y="connsiteY2"/>
                </a:cxn>
                <a:cxn ang="0">
                  <a:pos x="connsiteX3" y="connsiteY3"/>
                </a:cxn>
              </a:cxnLst>
              <a:rect l="l" t="t" r="r" b="b"/>
              <a:pathLst>
                <a:path w="105368" h="465169">
                  <a:moveTo>
                    <a:pt x="0" y="0"/>
                  </a:moveTo>
                  <a:lnTo>
                    <a:pt x="105368" y="0"/>
                  </a:lnTo>
                  <a:lnTo>
                    <a:pt x="105368" y="465170"/>
                  </a:lnTo>
                  <a:lnTo>
                    <a:pt x="0" y="46517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2" name="Freeform: Shape 661">
              <a:extLst>
                <a:ext uri="{FF2B5EF4-FFF2-40B4-BE49-F238E27FC236}">
                  <a16:creationId xmlns:a16="http://schemas.microsoft.com/office/drawing/2014/main" id="{4BE148DB-407A-FA57-2C75-456C09FAAC1E}"/>
                </a:ext>
              </a:extLst>
            </p:cNvPr>
            <p:cNvSpPr/>
            <p:nvPr/>
          </p:nvSpPr>
          <p:spPr>
            <a:xfrm>
              <a:off x="9136245" y="5147908"/>
              <a:ext cx="105368" cy="469846"/>
            </a:xfrm>
            <a:custGeom>
              <a:avLst/>
              <a:gdLst>
                <a:gd name="connsiteX0" fmla="*/ 0 w 105368"/>
                <a:gd name="connsiteY0" fmla="*/ 0 h 469846"/>
                <a:gd name="connsiteX1" fmla="*/ 105369 w 105368"/>
                <a:gd name="connsiteY1" fmla="*/ 0 h 469846"/>
                <a:gd name="connsiteX2" fmla="*/ 105369 w 105368"/>
                <a:gd name="connsiteY2" fmla="*/ 469846 h 469846"/>
                <a:gd name="connsiteX3" fmla="*/ 0 w 105368"/>
                <a:gd name="connsiteY3" fmla="*/ 469846 h 469846"/>
              </a:gdLst>
              <a:ahLst/>
              <a:cxnLst>
                <a:cxn ang="0">
                  <a:pos x="connsiteX0" y="connsiteY0"/>
                </a:cxn>
                <a:cxn ang="0">
                  <a:pos x="connsiteX1" y="connsiteY1"/>
                </a:cxn>
                <a:cxn ang="0">
                  <a:pos x="connsiteX2" y="connsiteY2"/>
                </a:cxn>
                <a:cxn ang="0">
                  <a:pos x="connsiteX3" y="connsiteY3"/>
                </a:cxn>
              </a:cxnLst>
              <a:rect l="l" t="t" r="r" b="b"/>
              <a:pathLst>
                <a:path w="105368" h="469846">
                  <a:moveTo>
                    <a:pt x="0" y="0"/>
                  </a:moveTo>
                  <a:lnTo>
                    <a:pt x="105369" y="0"/>
                  </a:lnTo>
                  <a:lnTo>
                    <a:pt x="105369" y="469846"/>
                  </a:lnTo>
                  <a:lnTo>
                    <a:pt x="0" y="46984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3" name="Freeform: Shape 662">
              <a:extLst>
                <a:ext uri="{FF2B5EF4-FFF2-40B4-BE49-F238E27FC236}">
                  <a16:creationId xmlns:a16="http://schemas.microsoft.com/office/drawing/2014/main" id="{16E23572-776A-A337-6E10-B45211CD7616}"/>
                </a:ext>
              </a:extLst>
            </p:cNvPr>
            <p:cNvSpPr/>
            <p:nvPr/>
          </p:nvSpPr>
          <p:spPr>
            <a:xfrm>
              <a:off x="9273764" y="5147908"/>
              <a:ext cx="105368" cy="469846"/>
            </a:xfrm>
            <a:custGeom>
              <a:avLst/>
              <a:gdLst>
                <a:gd name="connsiteX0" fmla="*/ 0 w 105368"/>
                <a:gd name="connsiteY0" fmla="*/ 0 h 469846"/>
                <a:gd name="connsiteX1" fmla="*/ 105368 w 105368"/>
                <a:gd name="connsiteY1" fmla="*/ 0 h 469846"/>
                <a:gd name="connsiteX2" fmla="*/ 105368 w 105368"/>
                <a:gd name="connsiteY2" fmla="*/ 469846 h 469846"/>
                <a:gd name="connsiteX3" fmla="*/ 0 w 105368"/>
                <a:gd name="connsiteY3" fmla="*/ 469846 h 469846"/>
              </a:gdLst>
              <a:ahLst/>
              <a:cxnLst>
                <a:cxn ang="0">
                  <a:pos x="connsiteX0" y="connsiteY0"/>
                </a:cxn>
                <a:cxn ang="0">
                  <a:pos x="connsiteX1" y="connsiteY1"/>
                </a:cxn>
                <a:cxn ang="0">
                  <a:pos x="connsiteX2" y="connsiteY2"/>
                </a:cxn>
                <a:cxn ang="0">
                  <a:pos x="connsiteX3" y="connsiteY3"/>
                </a:cxn>
              </a:cxnLst>
              <a:rect l="l" t="t" r="r" b="b"/>
              <a:pathLst>
                <a:path w="105368" h="469846">
                  <a:moveTo>
                    <a:pt x="0" y="0"/>
                  </a:moveTo>
                  <a:lnTo>
                    <a:pt x="105368" y="0"/>
                  </a:lnTo>
                  <a:lnTo>
                    <a:pt x="105368" y="469846"/>
                  </a:lnTo>
                  <a:lnTo>
                    <a:pt x="0" y="46984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4" name="Freeform: Shape 663">
              <a:extLst>
                <a:ext uri="{FF2B5EF4-FFF2-40B4-BE49-F238E27FC236}">
                  <a16:creationId xmlns:a16="http://schemas.microsoft.com/office/drawing/2014/main" id="{A3053861-9C3F-CD85-B1E9-D265CE113393}"/>
                </a:ext>
              </a:extLst>
            </p:cNvPr>
            <p:cNvSpPr/>
            <p:nvPr/>
          </p:nvSpPr>
          <p:spPr>
            <a:xfrm>
              <a:off x="9411138" y="5147908"/>
              <a:ext cx="105368" cy="477299"/>
            </a:xfrm>
            <a:custGeom>
              <a:avLst/>
              <a:gdLst>
                <a:gd name="connsiteX0" fmla="*/ 0 w 105368"/>
                <a:gd name="connsiteY0" fmla="*/ 0 h 477299"/>
                <a:gd name="connsiteX1" fmla="*/ 105369 w 105368"/>
                <a:gd name="connsiteY1" fmla="*/ 0 h 477299"/>
                <a:gd name="connsiteX2" fmla="*/ 105369 w 105368"/>
                <a:gd name="connsiteY2" fmla="*/ 477300 h 477299"/>
                <a:gd name="connsiteX3" fmla="*/ 0 w 105368"/>
                <a:gd name="connsiteY3" fmla="*/ 477300 h 477299"/>
              </a:gdLst>
              <a:ahLst/>
              <a:cxnLst>
                <a:cxn ang="0">
                  <a:pos x="connsiteX0" y="connsiteY0"/>
                </a:cxn>
                <a:cxn ang="0">
                  <a:pos x="connsiteX1" y="connsiteY1"/>
                </a:cxn>
                <a:cxn ang="0">
                  <a:pos x="connsiteX2" y="connsiteY2"/>
                </a:cxn>
                <a:cxn ang="0">
                  <a:pos x="connsiteX3" y="connsiteY3"/>
                </a:cxn>
              </a:cxnLst>
              <a:rect l="l" t="t" r="r" b="b"/>
              <a:pathLst>
                <a:path w="105368" h="477299">
                  <a:moveTo>
                    <a:pt x="0" y="0"/>
                  </a:moveTo>
                  <a:lnTo>
                    <a:pt x="105369" y="0"/>
                  </a:lnTo>
                  <a:lnTo>
                    <a:pt x="105369" y="477300"/>
                  </a:lnTo>
                  <a:lnTo>
                    <a:pt x="0" y="47730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5" name="Freeform: Shape 664">
              <a:extLst>
                <a:ext uri="{FF2B5EF4-FFF2-40B4-BE49-F238E27FC236}">
                  <a16:creationId xmlns:a16="http://schemas.microsoft.com/office/drawing/2014/main" id="{72D13036-310E-5EA8-77CF-CEC31C78D031}"/>
                </a:ext>
              </a:extLst>
            </p:cNvPr>
            <p:cNvSpPr/>
            <p:nvPr/>
          </p:nvSpPr>
          <p:spPr>
            <a:xfrm>
              <a:off x="9548511" y="5147908"/>
              <a:ext cx="105368" cy="485629"/>
            </a:xfrm>
            <a:custGeom>
              <a:avLst/>
              <a:gdLst>
                <a:gd name="connsiteX0" fmla="*/ 0 w 105368"/>
                <a:gd name="connsiteY0" fmla="*/ 0 h 485629"/>
                <a:gd name="connsiteX1" fmla="*/ 105368 w 105368"/>
                <a:gd name="connsiteY1" fmla="*/ 0 h 485629"/>
                <a:gd name="connsiteX2" fmla="*/ 105368 w 105368"/>
                <a:gd name="connsiteY2" fmla="*/ 485630 h 485629"/>
                <a:gd name="connsiteX3" fmla="*/ 0 w 105368"/>
                <a:gd name="connsiteY3" fmla="*/ 485630 h 485629"/>
              </a:gdLst>
              <a:ahLst/>
              <a:cxnLst>
                <a:cxn ang="0">
                  <a:pos x="connsiteX0" y="connsiteY0"/>
                </a:cxn>
                <a:cxn ang="0">
                  <a:pos x="connsiteX1" y="connsiteY1"/>
                </a:cxn>
                <a:cxn ang="0">
                  <a:pos x="connsiteX2" y="connsiteY2"/>
                </a:cxn>
                <a:cxn ang="0">
                  <a:pos x="connsiteX3" y="connsiteY3"/>
                </a:cxn>
              </a:cxnLst>
              <a:rect l="l" t="t" r="r" b="b"/>
              <a:pathLst>
                <a:path w="105368" h="485629">
                  <a:moveTo>
                    <a:pt x="0" y="0"/>
                  </a:moveTo>
                  <a:lnTo>
                    <a:pt x="105368" y="0"/>
                  </a:lnTo>
                  <a:lnTo>
                    <a:pt x="105368" y="485630"/>
                  </a:lnTo>
                  <a:lnTo>
                    <a:pt x="0" y="48563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6" name="Freeform: Shape 665">
              <a:extLst>
                <a:ext uri="{FF2B5EF4-FFF2-40B4-BE49-F238E27FC236}">
                  <a16:creationId xmlns:a16="http://schemas.microsoft.com/office/drawing/2014/main" id="{8CE13181-1AAB-05DC-AE37-198144FE9F98}"/>
                </a:ext>
              </a:extLst>
            </p:cNvPr>
            <p:cNvSpPr/>
            <p:nvPr/>
          </p:nvSpPr>
          <p:spPr>
            <a:xfrm>
              <a:off x="9823404" y="5147908"/>
              <a:ext cx="105368" cy="669476"/>
            </a:xfrm>
            <a:custGeom>
              <a:avLst/>
              <a:gdLst>
                <a:gd name="connsiteX0" fmla="*/ 0 w 105368"/>
                <a:gd name="connsiteY0" fmla="*/ 0 h 669476"/>
                <a:gd name="connsiteX1" fmla="*/ 105368 w 105368"/>
                <a:gd name="connsiteY1" fmla="*/ 0 h 669476"/>
                <a:gd name="connsiteX2" fmla="*/ 105368 w 105368"/>
                <a:gd name="connsiteY2" fmla="*/ 669476 h 669476"/>
                <a:gd name="connsiteX3" fmla="*/ 0 w 105368"/>
                <a:gd name="connsiteY3" fmla="*/ 669476 h 669476"/>
              </a:gdLst>
              <a:ahLst/>
              <a:cxnLst>
                <a:cxn ang="0">
                  <a:pos x="connsiteX0" y="connsiteY0"/>
                </a:cxn>
                <a:cxn ang="0">
                  <a:pos x="connsiteX1" y="connsiteY1"/>
                </a:cxn>
                <a:cxn ang="0">
                  <a:pos x="connsiteX2" y="connsiteY2"/>
                </a:cxn>
                <a:cxn ang="0">
                  <a:pos x="connsiteX3" y="connsiteY3"/>
                </a:cxn>
              </a:cxnLst>
              <a:rect l="l" t="t" r="r" b="b"/>
              <a:pathLst>
                <a:path w="105368" h="669476">
                  <a:moveTo>
                    <a:pt x="0" y="0"/>
                  </a:moveTo>
                  <a:lnTo>
                    <a:pt x="105368" y="0"/>
                  </a:lnTo>
                  <a:lnTo>
                    <a:pt x="105368" y="669476"/>
                  </a:lnTo>
                  <a:lnTo>
                    <a:pt x="0" y="66947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7" name="Freeform: Shape 666">
              <a:extLst>
                <a:ext uri="{FF2B5EF4-FFF2-40B4-BE49-F238E27FC236}">
                  <a16:creationId xmlns:a16="http://schemas.microsoft.com/office/drawing/2014/main" id="{2AE1E24F-5FE5-BB1A-4214-8B85C6B92FAD}"/>
                </a:ext>
              </a:extLst>
            </p:cNvPr>
            <p:cNvSpPr/>
            <p:nvPr/>
          </p:nvSpPr>
          <p:spPr>
            <a:xfrm>
              <a:off x="9685885" y="5147908"/>
              <a:ext cx="105368" cy="662023"/>
            </a:xfrm>
            <a:custGeom>
              <a:avLst/>
              <a:gdLst>
                <a:gd name="connsiteX0" fmla="*/ 0 w 105368"/>
                <a:gd name="connsiteY0" fmla="*/ 0 h 662023"/>
                <a:gd name="connsiteX1" fmla="*/ 105369 w 105368"/>
                <a:gd name="connsiteY1" fmla="*/ 0 h 662023"/>
                <a:gd name="connsiteX2" fmla="*/ 105369 w 105368"/>
                <a:gd name="connsiteY2" fmla="*/ 662023 h 662023"/>
                <a:gd name="connsiteX3" fmla="*/ 0 w 105368"/>
                <a:gd name="connsiteY3" fmla="*/ 662023 h 662023"/>
              </a:gdLst>
              <a:ahLst/>
              <a:cxnLst>
                <a:cxn ang="0">
                  <a:pos x="connsiteX0" y="connsiteY0"/>
                </a:cxn>
                <a:cxn ang="0">
                  <a:pos x="connsiteX1" y="connsiteY1"/>
                </a:cxn>
                <a:cxn ang="0">
                  <a:pos x="connsiteX2" y="connsiteY2"/>
                </a:cxn>
                <a:cxn ang="0">
                  <a:pos x="connsiteX3" y="connsiteY3"/>
                </a:cxn>
              </a:cxnLst>
              <a:rect l="l" t="t" r="r" b="b"/>
              <a:pathLst>
                <a:path w="105368" h="662023">
                  <a:moveTo>
                    <a:pt x="0" y="0"/>
                  </a:moveTo>
                  <a:lnTo>
                    <a:pt x="105369" y="0"/>
                  </a:lnTo>
                  <a:lnTo>
                    <a:pt x="105369" y="662023"/>
                  </a:lnTo>
                  <a:lnTo>
                    <a:pt x="0" y="66202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8" name="Freeform: Shape 667">
              <a:extLst>
                <a:ext uri="{FF2B5EF4-FFF2-40B4-BE49-F238E27FC236}">
                  <a16:creationId xmlns:a16="http://schemas.microsoft.com/office/drawing/2014/main" id="{AFF969D8-4E48-F60B-1746-1C2D540DA622}"/>
                </a:ext>
              </a:extLst>
            </p:cNvPr>
            <p:cNvSpPr/>
            <p:nvPr/>
          </p:nvSpPr>
          <p:spPr>
            <a:xfrm>
              <a:off x="7762218" y="5141332"/>
              <a:ext cx="105368" cy="353371"/>
            </a:xfrm>
            <a:custGeom>
              <a:avLst/>
              <a:gdLst>
                <a:gd name="connsiteX0" fmla="*/ 0 w 105368"/>
                <a:gd name="connsiteY0" fmla="*/ 0 h 353371"/>
                <a:gd name="connsiteX1" fmla="*/ 105368 w 105368"/>
                <a:gd name="connsiteY1" fmla="*/ 0 h 353371"/>
                <a:gd name="connsiteX2" fmla="*/ 105368 w 105368"/>
                <a:gd name="connsiteY2" fmla="*/ 353371 h 353371"/>
                <a:gd name="connsiteX3" fmla="*/ 0 w 105368"/>
                <a:gd name="connsiteY3" fmla="*/ 353371 h 353371"/>
              </a:gdLst>
              <a:ahLst/>
              <a:cxnLst>
                <a:cxn ang="0">
                  <a:pos x="connsiteX0" y="connsiteY0"/>
                </a:cxn>
                <a:cxn ang="0">
                  <a:pos x="connsiteX1" y="connsiteY1"/>
                </a:cxn>
                <a:cxn ang="0">
                  <a:pos x="connsiteX2" y="connsiteY2"/>
                </a:cxn>
                <a:cxn ang="0">
                  <a:pos x="connsiteX3" y="connsiteY3"/>
                </a:cxn>
              </a:cxnLst>
              <a:rect l="l" t="t" r="r" b="b"/>
              <a:pathLst>
                <a:path w="105368" h="353371">
                  <a:moveTo>
                    <a:pt x="0" y="0"/>
                  </a:moveTo>
                  <a:lnTo>
                    <a:pt x="105368" y="0"/>
                  </a:lnTo>
                  <a:lnTo>
                    <a:pt x="105368" y="353371"/>
                  </a:lnTo>
                  <a:lnTo>
                    <a:pt x="0" y="353371"/>
                  </a:lnTo>
                  <a:close/>
                </a:path>
              </a:pathLst>
            </a:custGeom>
            <a:solidFill>
              <a:srgbClr val="E73E16"/>
            </a:solidFill>
            <a:ln w="0" cap="flat">
              <a:noFill/>
              <a:prstDash val="solid"/>
              <a:miter/>
            </a:ln>
          </p:spPr>
          <p:txBody>
            <a:bodyPr rtlCol="0" anchor="ctr"/>
            <a:lstStyle/>
            <a:p>
              <a:pPr rtl="0"/>
              <a:endParaRPr lang="en-US">
                <a:latin typeface="+mn-lt"/>
              </a:endParaRPr>
            </a:p>
          </p:txBody>
        </p:sp>
      </p:grpSp>
      <p:sp>
        <p:nvSpPr>
          <p:cNvPr id="669" name="Freeform: Shape 668">
            <a:extLst>
              <a:ext uri="{FF2B5EF4-FFF2-40B4-BE49-F238E27FC236}">
                <a16:creationId xmlns:a16="http://schemas.microsoft.com/office/drawing/2014/main" id="{18EFFCE9-82DE-36C1-91F8-D7902EA14233}"/>
              </a:ext>
            </a:extLst>
          </p:cNvPr>
          <p:cNvSpPr/>
          <p:nvPr/>
        </p:nvSpPr>
        <p:spPr>
          <a:xfrm>
            <a:off x="6656755" y="5193882"/>
            <a:ext cx="4126025" cy="14614"/>
          </a:xfrm>
          <a:custGeom>
            <a:avLst/>
            <a:gdLst>
              <a:gd name="connsiteX0" fmla="*/ 0 w 4126025"/>
              <a:gd name="connsiteY0" fmla="*/ 0 h 14614"/>
              <a:gd name="connsiteX1" fmla="*/ 4126025 w 4126025"/>
              <a:gd name="connsiteY1" fmla="*/ 0 h 14614"/>
            </a:gdLst>
            <a:ahLst/>
            <a:cxnLst>
              <a:cxn ang="0">
                <a:pos x="connsiteX0" y="connsiteY0"/>
              </a:cxn>
              <a:cxn ang="0">
                <a:pos x="connsiteX1" y="connsiteY1"/>
              </a:cxn>
            </a:cxnLst>
            <a:rect l="l" t="t" r="r" b="b"/>
            <a:pathLst>
              <a:path w="4126025" h="14614">
                <a:moveTo>
                  <a:pt x="0" y="0"/>
                </a:moveTo>
                <a:lnTo>
                  <a:pt x="4126025" y="0"/>
                </a:lnTo>
              </a:path>
            </a:pathLst>
          </a:custGeom>
          <a:ln w="19050" cap="flat">
            <a:solidFill>
              <a:srgbClr val="000000"/>
            </a:solidFill>
            <a:prstDash val="solid"/>
            <a:miter/>
          </a:ln>
        </p:spPr>
        <p:txBody>
          <a:bodyPr rtlCol="0" anchor="ctr"/>
          <a:lstStyle/>
          <a:p>
            <a:pPr rtl="0"/>
            <a:endParaRPr lang="en-US">
              <a:latin typeface="+mn-lt"/>
            </a:endParaRPr>
          </a:p>
        </p:txBody>
      </p:sp>
      <p:sp>
        <p:nvSpPr>
          <p:cNvPr id="325" name="TextBox 324">
            <a:extLst>
              <a:ext uri="{FF2B5EF4-FFF2-40B4-BE49-F238E27FC236}">
                <a16:creationId xmlns:a16="http://schemas.microsoft.com/office/drawing/2014/main" id="{AAFC00AB-8F30-BFEA-105D-6351C149142B}"/>
              </a:ext>
            </a:extLst>
          </p:cNvPr>
          <p:cNvSpPr txBox="1"/>
          <p:nvPr/>
        </p:nvSpPr>
        <p:spPr>
          <a:xfrm>
            <a:off x="1184240" y="2430421"/>
            <a:ext cx="4187860" cy="184666"/>
          </a:xfrm>
          <a:prstGeom prst="rect">
            <a:avLst/>
          </a:prstGeom>
          <a:noFill/>
        </p:spPr>
        <p:txBody>
          <a:bodyPr wrap="square" lIns="0" tIns="0" rIns="0" bIns="0" rtlCol="0">
            <a:spAutoFit/>
          </a:bodyPr>
          <a:lstStyle/>
          <a:p>
            <a:pPr algn="ctr" rtl="0"/>
            <a:r>
              <a:rPr lang="ja-jp" sz="1200" b="1">
                <a:solidFill>
                  <a:srgbClr val="000000"/>
                </a:solidFill>
                <a:latin typeface="+mn-lt"/>
              </a:rPr>
              <a:t>Dostarlimab (n=32)</a:t>
            </a:r>
          </a:p>
        </p:txBody>
      </p:sp>
      <p:sp>
        <p:nvSpPr>
          <p:cNvPr id="326" name="TextBox 325">
            <a:extLst>
              <a:ext uri="{FF2B5EF4-FFF2-40B4-BE49-F238E27FC236}">
                <a16:creationId xmlns:a16="http://schemas.microsoft.com/office/drawing/2014/main" id="{5D222F2E-4AC0-D6FB-0C54-D90A8F27245F}"/>
              </a:ext>
            </a:extLst>
          </p:cNvPr>
          <p:cNvSpPr txBox="1"/>
          <p:nvPr/>
        </p:nvSpPr>
        <p:spPr>
          <a:xfrm>
            <a:off x="6653169" y="2430421"/>
            <a:ext cx="4187860" cy="184666"/>
          </a:xfrm>
          <a:prstGeom prst="rect">
            <a:avLst/>
          </a:prstGeom>
          <a:noFill/>
        </p:spPr>
        <p:txBody>
          <a:bodyPr wrap="square" lIns="0" tIns="0" rIns="0" bIns="0" rtlCol="0">
            <a:spAutoFit/>
          </a:bodyPr>
          <a:lstStyle/>
          <a:p>
            <a:pPr algn="ctr" rtl="0"/>
            <a:r>
              <a:rPr lang="ja-jp" sz="1200" b="1">
                <a:solidFill>
                  <a:srgbClr val="000000"/>
                </a:solidFill>
                <a:latin typeface="+mn-lt"/>
              </a:rPr>
              <a:t> Belrestotug 100 mg + dostarlimab (n=30) </a:t>
            </a:r>
          </a:p>
        </p:txBody>
      </p:sp>
      <p:sp>
        <p:nvSpPr>
          <p:cNvPr id="327" name="TextBox 326">
            <a:extLst>
              <a:ext uri="{FF2B5EF4-FFF2-40B4-BE49-F238E27FC236}">
                <a16:creationId xmlns:a16="http://schemas.microsoft.com/office/drawing/2014/main" id="{70A3D8E7-16A5-718D-FEE2-42D2674EAED5}"/>
              </a:ext>
            </a:extLst>
          </p:cNvPr>
          <p:cNvSpPr txBox="1"/>
          <p:nvPr/>
        </p:nvSpPr>
        <p:spPr>
          <a:xfrm>
            <a:off x="1184240" y="4435776"/>
            <a:ext cx="4187860" cy="184666"/>
          </a:xfrm>
          <a:prstGeom prst="rect">
            <a:avLst/>
          </a:prstGeom>
          <a:noFill/>
        </p:spPr>
        <p:txBody>
          <a:bodyPr wrap="square" lIns="0" tIns="0" rIns="0" bIns="0" rtlCol="0">
            <a:spAutoFit/>
          </a:bodyPr>
          <a:lstStyle/>
          <a:p>
            <a:pPr algn="ctr" rtl="0"/>
            <a:r>
              <a:rPr lang="ja-jp" sz="1200" b="1">
                <a:solidFill>
                  <a:srgbClr val="000000"/>
                </a:solidFill>
                <a:latin typeface="+mn-lt"/>
              </a:rPr>
              <a:t>Belrestotug 400 mg + dostarlimab (n=32) </a:t>
            </a:r>
          </a:p>
        </p:txBody>
      </p:sp>
      <p:sp>
        <p:nvSpPr>
          <p:cNvPr id="328" name="TextBox 327">
            <a:extLst>
              <a:ext uri="{FF2B5EF4-FFF2-40B4-BE49-F238E27FC236}">
                <a16:creationId xmlns:a16="http://schemas.microsoft.com/office/drawing/2014/main" id="{D4F31622-1CAC-F816-01E6-BE1D7EA94032}"/>
              </a:ext>
            </a:extLst>
          </p:cNvPr>
          <p:cNvSpPr txBox="1"/>
          <p:nvPr/>
        </p:nvSpPr>
        <p:spPr>
          <a:xfrm>
            <a:off x="6653169" y="4435776"/>
            <a:ext cx="4187860" cy="184666"/>
          </a:xfrm>
          <a:prstGeom prst="rect">
            <a:avLst/>
          </a:prstGeom>
          <a:noFill/>
        </p:spPr>
        <p:txBody>
          <a:bodyPr wrap="square" lIns="0" tIns="0" rIns="0" bIns="0" rtlCol="0">
            <a:spAutoFit/>
          </a:bodyPr>
          <a:lstStyle/>
          <a:p>
            <a:pPr algn="ctr" rtl="0"/>
            <a:r>
              <a:rPr lang="ja-jp" sz="1200" b="1">
                <a:solidFill>
                  <a:srgbClr val="000000"/>
                </a:solidFill>
                <a:latin typeface="+mn-lt"/>
              </a:rPr>
              <a:t>Belrestotug 1000 mg + dostarlimab (n=30) </a:t>
            </a:r>
          </a:p>
        </p:txBody>
      </p:sp>
      <p:sp>
        <p:nvSpPr>
          <p:cNvPr id="329" name="TextBox 328">
            <a:extLst>
              <a:ext uri="{FF2B5EF4-FFF2-40B4-BE49-F238E27FC236}">
                <a16:creationId xmlns:a16="http://schemas.microsoft.com/office/drawing/2014/main" id="{BE0484EA-0708-ADEC-8304-283FD5593066}"/>
              </a:ext>
            </a:extLst>
          </p:cNvPr>
          <p:cNvSpPr txBox="1"/>
          <p:nvPr/>
        </p:nvSpPr>
        <p:spPr>
          <a:xfrm rot="16200000">
            <a:off x="-203577" y="3081122"/>
            <a:ext cx="1810039" cy="307777"/>
          </a:xfrm>
          <a:prstGeom prst="rect">
            <a:avLst/>
          </a:prstGeom>
          <a:noFill/>
        </p:spPr>
        <p:txBody>
          <a:bodyPr wrap="square" lIns="0" tIns="0" rIns="0" bIns="0" rtlCol="0">
            <a:spAutoFit/>
          </a:bodyPr>
          <a:lstStyle/>
          <a:p>
            <a:pPr algn="ctr" rtl="0"/>
            <a:r>
              <a:rPr lang="ja-jp" sz="1000">
                <a:solidFill>
                  <a:srgbClr val="000000"/>
                </a:solidFill>
                <a:latin typeface="+mn-lt"/>
              </a:rPr>
              <a:t>最大パーセンテージ</a:t>
            </a:r>
            <a:br>
              <a:rPr lang="en-US" sz="1000" dirty="0">
                <a:solidFill>
                  <a:srgbClr val="000000"/>
                </a:solidFill>
                <a:latin typeface="+mn-lt"/>
              </a:rPr>
            </a:br>
            <a:r>
              <a:rPr lang="ja-jp" sz="1000">
                <a:solidFill>
                  <a:srgbClr val="000000"/>
                </a:solidFill>
                <a:latin typeface="+mn-lt"/>
              </a:rPr>
              <a:t>ベースラインからの変化</a:t>
            </a:r>
            <a:endParaRPr lang="en-US" sz="1000" baseline="30000" dirty="0">
              <a:solidFill>
                <a:srgbClr val="000000"/>
              </a:solidFill>
              <a:latin typeface="+mn-lt"/>
            </a:endParaRPr>
          </a:p>
        </p:txBody>
      </p:sp>
      <p:sp>
        <p:nvSpPr>
          <p:cNvPr id="330" name="TextBox 329">
            <a:extLst>
              <a:ext uri="{FF2B5EF4-FFF2-40B4-BE49-F238E27FC236}">
                <a16:creationId xmlns:a16="http://schemas.microsoft.com/office/drawing/2014/main" id="{DB1A05CA-319C-CA5B-03E0-1BB64CDEA501}"/>
              </a:ext>
            </a:extLst>
          </p:cNvPr>
          <p:cNvSpPr txBox="1"/>
          <p:nvPr/>
        </p:nvSpPr>
        <p:spPr>
          <a:xfrm rot="16200000">
            <a:off x="-203577" y="5072787"/>
            <a:ext cx="1810039" cy="307777"/>
          </a:xfrm>
          <a:prstGeom prst="rect">
            <a:avLst/>
          </a:prstGeom>
          <a:noFill/>
        </p:spPr>
        <p:txBody>
          <a:bodyPr wrap="square" lIns="0" tIns="0" rIns="0" bIns="0" rtlCol="0">
            <a:spAutoFit/>
          </a:bodyPr>
          <a:lstStyle/>
          <a:p>
            <a:pPr algn="ctr" rtl="0"/>
            <a:r>
              <a:rPr lang="ja-jp" sz="1000">
                <a:solidFill>
                  <a:srgbClr val="000000"/>
                </a:solidFill>
                <a:latin typeface="+mn-lt"/>
              </a:rPr>
              <a:t>最大パーセンテージ</a:t>
            </a:r>
            <a:br>
              <a:rPr lang="en-US" sz="1000" dirty="0">
                <a:solidFill>
                  <a:srgbClr val="000000"/>
                </a:solidFill>
                <a:latin typeface="+mn-lt"/>
              </a:rPr>
            </a:br>
            <a:r>
              <a:rPr lang="ja-jp" sz="1000">
                <a:solidFill>
                  <a:srgbClr val="000000"/>
                </a:solidFill>
                <a:latin typeface="+mn-lt"/>
              </a:rPr>
              <a:t>ベースラインからの変化</a:t>
            </a:r>
            <a:endParaRPr lang="en-US" sz="1000" baseline="30000" dirty="0">
              <a:solidFill>
                <a:srgbClr val="000000"/>
              </a:solidFill>
              <a:latin typeface="+mn-lt"/>
            </a:endParaRPr>
          </a:p>
        </p:txBody>
      </p:sp>
      <p:sp>
        <p:nvSpPr>
          <p:cNvPr id="331" name="TextBox 330">
            <a:extLst>
              <a:ext uri="{FF2B5EF4-FFF2-40B4-BE49-F238E27FC236}">
                <a16:creationId xmlns:a16="http://schemas.microsoft.com/office/drawing/2014/main" id="{B317CD89-EA9D-F212-B3B5-E1388D84CFB1}"/>
              </a:ext>
            </a:extLst>
          </p:cNvPr>
          <p:cNvSpPr txBox="1"/>
          <p:nvPr/>
        </p:nvSpPr>
        <p:spPr>
          <a:xfrm>
            <a:off x="1229330" y="4157695"/>
            <a:ext cx="4150978" cy="153888"/>
          </a:xfrm>
          <a:prstGeom prst="rect">
            <a:avLst/>
          </a:prstGeom>
          <a:noFill/>
        </p:spPr>
        <p:txBody>
          <a:bodyPr wrap="square" lIns="0" tIns="0" rIns="0" bIns="0" rtlCol="0">
            <a:spAutoFit/>
          </a:bodyPr>
          <a:lstStyle/>
          <a:p>
            <a:pPr algn="ctr" rtl="0"/>
            <a:r>
              <a:rPr lang="ja-jp" sz="1000">
                <a:solidFill>
                  <a:srgbClr val="000000"/>
                </a:solidFill>
                <a:latin typeface="+mn-lt"/>
              </a:rPr>
              <a:t>患者</a:t>
            </a:r>
            <a:endParaRPr lang="en-US" sz="1000" baseline="30000" dirty="0">
              <a:solidFill>
                <a:srgbClr val="000000"/>
              </a:solidFill>
              <a:latin typeface="+mn-lt"/>
            </a:endParaRPr>
          </a:p>
        </p:txBody>
      </p:sp>
      <p:sp>
        <p:nvSpPr>
          <p:cNvPr id="332" name="TextBox 331">
            <a:extLst>
              <a:ext uri="{FF2B5EF4-FFF2-40B4-BE49-F238E27FC236}">
                <a16:creationId xmlns:a16="http://schemas.microsoft.com/office/drawing/2014/main" id="{07840301-8377-11C7-BE33-5CE1E371E13F}"/>
              </a:ext>
            </a:extLst>
          </p:cNvPr>
          <p:cNvSpPr txBox="1"/>
          <p:nvPr/>
        </p:nvSpPr>
        <p:spPr>
          <a:xfrm>
            <a:off x="1191801" y="6132190"/>
            <a:ext cx="4168886" cy="153888"/>
          </a:xfrm>
          <a:prstGeom prst="rect">
            <a:avLst/>
          </a:prstGeom>
          <a:noFill/>
        </p:spPr>
        <p:txBody>
          <a:bodyPr wrap="square" lIns="0" tIns="0" rIns="0" bIns="0" rtlCol="0">
            <a:spAutoFit/>
          </a:bodyPr>
          <a:lstStyle/>
          <a:p>
            <a:pPr algn="ctr" rtl="0"/>
            <a:r>
              <a:rPr lang="ja-jp" sz="1000">
                <a:solidFill>
                  <a:srgbClr val="000000"/>
                </a:solidFill>
                <a:latin typeface="+mn-lt"/>
              </a:rPr>
              <a:t>患者</a:t>
            </a:r>
            <a:endParaRPr lang="en-US" sz="1000" baseline="30000" dirty="0">
              <a:solidFill>
                <a:srgbClr val="000000"/>
              </a:solidFill>
              <a:latin typeface="+mn-lt"/>
            </a:endParaRPr>
          </a:p>
        </p:txBody>
      </p:sp>
      <p:sp>
        <p:nvSpPr>
          <p:cNvPr id="333" name="TextBox 332">
            <a:extLst>
              <a:ext uri="{FF2B5EF4-FFF2-40B4-BE49-F238E27FC236}">
                <a16:creationId xmlns:a16="http://schemas.microsoft.com/office/drawing/2014/main" id="{0D413225-B0D4-FD37-7A44-9D6C6940E452}"/>
              </a:ext>
            </a:extLst>
          </p:cNvPr>
          <p:cNvSpPr txBox="1"/>
          <p:nvPr/>
        </p:nvSpPr>
        <p:spPr>
          <a:xfrm>
            <a:off x="6638967" y="4157695"/>
            <a:ext cx="4147183" cy="153888"/>
          </a:xfrm>
          <a:prstGeom prst="rect">
            <a:avLst/>
          </a:prstGeom>
          <a:noFill/>
        </p:spPr>
        <p:txBody>
          <a:bodyPr wrap="square" lIns="0" tIns="0" rIns="0" bIns="0" rtlCol="0">
            <a:spAutoFit/>
          </a:bodyPr>
          <a:lstStyle/>
          <a:p>
            <a:pPr algn="ctr" rtl="0"/>
            <a:r>
              <a:rPr lang="ja-jp" sz="1000">
                <a:solidFill>
                  <a:srgbClr val="000000"/>
                </a:solidFill>
                <a:latin typeface="+mn-lt"/>
              </a:rPr>
              <a:t>患者</a:t>
            </a:r>
            <a:endParaRPr lang="en-US" sz="1000" baseline="30000" dirty="0">
              <a:solidFill>
                <a:srgbClr val="000000"/>
              </a:solidFill>
              <a:latin typeface="+mn-lt"/>
            </a:endParaRPr>
          </a:p>
        </p:txBody>
      </p:sp>
      <p:sp>
        <p:nvSpPr>
          <p:cNvPr id="334" name="TextBox 333">
            <a:extLst>
              <a:ext uri="{FF2B5EF4-FFF2-40B4-BE49-F238E27FC236}">
                <a16:creationId xmlns:a16="http://schemas.microsoft.com/office/drawing/2014/main" id="{FFF1D16D-C1BA-575B-AA4A-3972D180440A}"/>
              </a:ext>
            </a:extLst>
          </p:cNvPr>
          <p:cNvSpPr txBox="1"/>
          <p:nvPr/>
        </p:nvSpPr>
        <p:spPr>
          <a:xfrm>
            <a:off x="6635596" y="6132190"/>
            <a:ext cx="4153925" cy="153888"/>
          </a:xfrm>
          <a:prstGeom prst="rect">
            <a:avLst/>
          </a:prstGeom>
          <a:noFill/>
        </p:spPr>
        <p:txBody>
          <a:bodyPr wrap="square" lIns="0" tIns="0" rIns="0" bIns="0" rtlCol="0">
            <a:spAutoFit/>
          </a:bodyPr>
          <a:lstStyle/>
          <a:p>
            <a:pPr algn="ctr" rtl="0"/>
            <a:r>
              <a:rPr lang="ja-jp" sz="1000">
                <a:solidFill>
                  <a:srgbClr val="000000"/>
                </a:solidFill>
                <a:latin typeface="+mn-lt"/>
              </a:rPr>
              <a:t>患者</a:t>
            </a:r>
            <a:endParaRPr lang="en-US" sz="1000" baseline="30000" dirty="0">
              <a:solidFill>
                <a:srgbClr val="000000"/>
              </a:solidFill>
              <a:latin typeface="+mn-lt"/>
            </a:endParaRPr>
          </a:p>
        </p:txBody>
      </p:sp>
      <p:sp>
        <p:nvSpPr>
          <p:cNvPr id="335" name="TextBox 334">
            <a:extLst>
              <a:ext uri="{FF2B5EF4-FFF2-40B4-BE49-F238E27FC236}">
                <a16:creationId xmlns:a16="http://schemas.microsoft.com/office/drawing/2014/main" id="{A3BA7320-8A48-79F7-0EB2-D8863768A27E}"/>
              </a:ext>
            </a:extLst>
          </p:cNvPr>
          <p:cNvSpPr txBox="1"/>
          <p:nvPr/>
        </p:nvSpPr>
        <p:spPr>
          <a:xfrm rot="16200000">
            <a:off x="5229640" y="3081122"/>
            <a:ext cx="1810039" cy="307777"/>
          </a:xfrm>
          <a:prstGeom prst="rect">
            <a:avLst/>
          </a:prstGeom>
          <a:noFill/>
        </p:spPr>
        <p:txBody>
          <a:bodyPr wrap="square" lIns="0" tIns="0" rIns="0" bIns="0" rtlCol="0">
            <a:spAutoFit/>
          </a:bodyPr>
          <a:lstStyle/>
          <a:p>
            <a:pPr algn="ctr" rtl="0"/>
            <a:r>
              <a:rPr lang="ja-jp" sz="1000">
                <a:solidFill>
                  <a:srgbClr val="000000"/>
                </a:solidFill>
                <a:latin typeface="+mn-lt"/>
              </a:rPr>
              <a:t>最大パーセンテージ</a:t>
            </a:r>
            <a:br>
              <a:rPr lang="en-US" sz="1000" dirty="0">
                <a:solidFill>
                  <a:srgbClr val="000000"/>
                </a:solidFill>
                <a:latin typeface="+mn-lt"/>
              </a:rPr>
            </a:br>
            <a:r>
              <a:rPr lang="ja-jp" sz="1000">
                <a:solidFill>
                  <a:srgbClr val="000000"/>
                </a:solidFill>
                <a:latin typeface="+mn-lt"/>
              </a:rPr>
              <a:t>ベースラインからの変化</a:t>
            </a:r>
            <a:endParaRPr lang="en-US" sz="1000" baseline="30000" dirty="0">
              <a:solidFill>
                <a:srgbClr val="000000"/>
              </a:solidFill>
              <a:latin typeface="+mn-lt"/>
            </a:endParaRPr>
          </a:p>
        </p:txBody>
      </p:sp>
      <p:sp>
        <p:nvSpPr>
          <p:cNvPr id="336" name="TextBox 335">
            <a:extLst>
              <a:ext uri="{FF2B5EF4-FFF2-40B4-BE49-F238E27FC236}">
                <a16:creationId xmlns:a16="http://schemas.microsoft.com/office/drawing/2014/main" id="{411B6EAC-B020-5127-9741-39EE6573A573}"/>
              </a:ext>
            </a:extLst>
          </p:cNvPr>
          <p:cNvSpPr txBox="1"/>
          <p:nvPr/>
        </p:nvSpPr>
        <p:spPr>
          <a:xfrm rot="16200000">
            <a:off x="5229640" y="5072787"/>
            <a:ext cx="1810039" cy="307777"/>
          </a:xfrm>
          <a:prstGeom prst="rect">
            <a:avLst/>
          </a:prstGeom>
          <a:noFill/>
        </p:spPr>
        <p:txBody>
          <a:bodyPr wrap="square" lIns="0" tIns="0" rIns="0" bIns="0" rtlCol="0">
            <a:spAutoFit/>
          </a:bodyPr>
          <a:lstStyle/>
          <a:p>
            <a:pPr algn="ctr" rtl="0"/>
            <a:r>
              <a:rPr lang="ja-jp" sz="1000">
                <a:solidFill>
                  <a:srgbClr val="000000"/>
                </a:solidFill>
                <a:latin typeface="+mn-lt"/>
              </a:rPr>
              <a:t>最大パーセンテージ</a:t>
            </a:r>
            <a:br>
              <a:rPr lang="en-US" sz="1000" dirty="0">
                <a:solidFill>
                  <a:srgbClr val="000000"/>
                </a:solidFill>
                <a:latin typeface="+mn-lt"/>
              </a:rPr>
            </a:br>
            <a:r>
              <a:rPr lang="ja-jp" sz="1000">
                <a:solidFill>
                  <a:srgbClr val="000000"/>
                </a:solidFill>
                <a:latin typeface="+mn-lt"/>
              </a:rPr>
              <a:t>ベースラインからの変化</a:t>
            </a:r>
            <a:endParaRPr lang="en-US" sz="1000" baseline="30000" dirty="0">
              <a:solidFill>
                <a:srgbClr val="000000"/>
              </a:solidFill>
              <a:latin typeface="+mn-lt"/>
            </a:endParaRPr>
          </a:p>
        </p:txBody>
      </p:sp>
      <p:grpSp>
        <p:nvGrpSpPr>
          <p:cNvPr id="775" name="Group 774">
            <a:extLst>
              <a:ext uri="{FF2B5EF4-FFF2-40B4-BE49-F238E27FC236}">
                <a16:creationId xmlns:a16="http://schemas.microsoft.com/office/drawing/2014/main" id="{429EA145-F1AE-1E7A-7DEA-D62FDA3331D9}"/>
              </a:ext>
            </a:extLst>
          </p:cNvPr>
          <p:cNvGrpSpPr/>
          <p:nvPr/>
        </p:nvGrpSpPr>
        <p:grpSpPr>
          <a:xfrm>
            <a:off x="769037" y="2419738"/>
            <a:ext cx="366305" cy="1608753"/>
            <a:chOff x="683312" y="2482798"/>
            <a:chExt cx="366305" cy="1608753"/>
          </a:xfrm>
        </p:grpSpPr>
        <p:sp>
          <p:nvSpPr>
            <p:cNvPr id="674" name="TextBox 673">
              <a:extLst>
                <a:ext uri="{FF2B5EF4-FFF2-40B4-BE49-F238E27FC236}">
                  <a16:creationId xmlns:a16="http://schemas.microsoft.com/office/drawing/2014/main" id="{EF931106-A29F-EB99-1B59-9236C7D58E9D}"/>
                </a:ext>
              </a:extLst>
            </p:cNvPr>
            <p:cNvSpPr txBox="1"/>
            <p:nvPr/>
          </p:nvSpPr>
          <p:spPr>
            <a:xfrm>
              <a:off x="683312" y="3983829"/>
              <a:ext cx="366305" cy="107722"/>
            </a:xfrm>
            <a:prstGeom prst="rect">
              <a:avLst/>
            </a:prstGeom>
            <a:noFill/>
          </p:spPr>
          <p:txBody>
            <a:bodyPr wrap="square" lIns="0" tIns="0" rIns="0" bIns="0" rtlCol="0">
              <a:spAutoFit/>
            </a:bodyPr>
            <a:lstStyle/>
            <a:p>
              <a:pPr algn="r" rtl="0"/>
              <a:r>
                <a:rPr lang="ja-jp" sz="700">
                  <a:solidFill>
                    <a:srgbClr val="000000"/>
                  </a:solidFill>
                  <a:latin typeface="+mn-lt"/>
                </a:rPr>
                <a:t>–100</a:t>
              </a:r>
            </a:p>
          </p:txBody>
        </p:sp>
        <p:sp>
          <p:nvSpPr>
            <p:cNvPr id="679" name="TextBox 678">
              <a:extLst>
                <a:ext uri="{FF2B5EF4-FFF2-40B4-BE49-F238E27FC236}">
                  <a16:creationId xmlns:a16="http://schemas.microsoft.com/office/drawing/2014/main" id="{CF08DF9D-4387-752D-B282-AAA9F8DD9CFC}"/>
                </a:ext>
              </a:extLst>
            </p:cNvPr>
            <p:cNvSpPr txBox="1"/>
            <p:nvPr/>
          </p:nvSpPr>
          <p:spPr>
            <a:xfrm>
              <a:off x="683312" y="3834207"/>
              <a:ext cx="366305" cy="107722"/>
            </a:xfrm>
            <a:prstGeom prst="rect">
              <a:avLst/>
            </a:prstGeom>
            <a:noFill/>
          </p:spPr>
          <p:txBody>
            <a:bodyPr wrap="square" lIns="0" tIns="0" rIns="0" bIns="0" rtlCol="0">
              <a:spAutoFit/>
            </a:bodyPr>
            <a:lstStyle/>
            <a:p>
              <a:pPr algn="r" rtl="0"/>
              <a:r>
                <a:rPr lang="ja-jp" sz="700">
                  <a:solidFill>
                    <a:srgbClr val="000000"/>
                  </a:solidFill>
                  <a:latin typeface="+mn-lt"/>
                </a:rPr>
                <a:t>–80</a:t>
              </a:r>
            </a:p>
          </p:txBody>
        </p:sp>
        <p:sp>
          <p:nvSpPr>
            <p:cNvPr id="680" name="TextBox 679">
              <a:extLst>
                <a:ext uri="{FF2B5EF4-FFF2-40B4-BE49-F238E27FC236}">
                  <a16:creationId xmlns:a16="http://schemas.microsoft.com/office/drawing/2014/main" id="{383AD32E-EE2E-DE18-7557-799EF1A94E6B}"/>
                </a:ext>
              </a:extLst>
            </p:cNvPr>
            <p:cNvSpPr txBox="1"/>
            <p:nvPr/>
          </p:nvSpPr>
          <p:spPr>
            <a:xfrm>
              <a:off x="683312" y="3680161"/>
              <a:ext cx="366305" cy="107722"/>
            </a:xfrm>
            <a:prstGeom prst="rect">
              <a:avLst/>
            </a:prstGeom>
            <a:noFill/>
          </p:spPr>
          <p:txBody>
            <a:bodyPr wrap="square" lIns="0" tIns="0" rIns="0" bIns="0" rtlCol="0">
              <a:spAutoFit/>
            </a:bodyPr>
            <a:lstStyle/>
            <a:p>
              <a:pPr algn="r" rtl="0"/>
              <a:r>
                <a:rPr lang="ja-jp" sz="700">
                  <a:solidFill>
                    <a:srgbClr val="000000"/>
                  </a:solidFill>
                  <a:latin typeface="+mn-lt"/>
                </a:rPr>
                <a:t>–60</a:t>
              </a:r>
            </a:p>
          </p:txBody>
        </p:sp>
        <p:sp>
          <p:nvSpPr>
            <p:cNvPr id="681" name="TextBox 680">
              <a:extLst>
                <a:ext uri="{FF2B5EF4-FFF2-40B4-BE49-F238E27FC236}">
                  <a16:creationId xmlns:a16="http://schemas.microsoft.com/office/drawing/2014/main" id="{381B7C98-D90A-183D-6242-779A5A159C93}"/>
                </a:ext>
              </a:extLst>
            </p:cNvPr>
            <p:cNvSpPr txBox="1"/>
            <p:nvPr/>
          </p:nvSpPr>
          <p:spPr>
            <a:xfrm>
              <a:off x="683312" y="3532310"/>
              <a:ext cx="366305" cy="107722"/>
            </a:xfrm>
            <a:prstGeom prst="rect">
              <a:avLst/>
            </a:prstGeom>
            <a:noFill/>
          </p:spPr>
          <p:txBody>
            <a:bodyPr wrap="square" lIns="0" tIns="0" rIns="0" bIns="0" rtlCol="0">
              <a:spAutoFit/>
            </a:bodyPr>
            <a:lstStyle/>
            <a:p>
              <a:pPr algn="r" rtl="0"/>
              <a:r>
                <a:rPr lang="ja-jp" sz="700">
                  <a:solidFill>
                    <a:srgbClr val="000000"/>
                  </a:solidFill>
                  <a:latin typeface="+mn-lt"/>
                </a:rPr>
                <a:t>–40</a:t>
              </a:r>
            </a:p>
          </p:txBody>
        </p:sp>
        <p:sp>
          <p:nvSpPr>
            <p:cNvPr id="682" name="TextBox 681">
              <a:extLst>
                <a:ext uri="{FF2B5EF4-FFF2-40B4-BE49-F238E27FC236}">
                  <a16:creationId xmlns:a16="http://schemas.microsoft.com/office/drawing/2014/main" id="{FC53D05A-3ABF-85B0-9BFF-0628D55EB353}"/>
                </a:ext>
              </a:extLst>
            </p:cNvPr>
            <p:cNvSpPr txBox="1"/>
            <p:nvPr/>
          </p:nvSpPr>
          <p:spPr>
            <a:xfrm>
              <a:off x="683312" y="3376338"/>
              <a:ext cx="366305" cy="107722"/>
            </a:xfrm>
            <a:prstGeom prst="rect">
              <a:avLst/>
            </a:prstGeom>
            <a:noFill/>
          </p:spPr>
          <p:txBody>
            <a:bodyPr wrap="square" lIns="0" tIns="0" rIns="0" bIns="0" rtlCol="0">
              <a:spAutoFit/>
            </a:bodyPr>
            <a:lstStyle/>
            <a:p>
              <a:pPr algn="r" rtl="0"/>
              <a:r>
                <a:rPr lang="ja-jp" sz="700">
                  <a:solidFill>
                    <a:srgbClr val="000000"/>
                  </a:solidFill>
                  <a:latin typeface="+mn-lt"/>
                </a:rPr>
                <a:t>–20</a:t>
              </a:r>
            </a:p>
          </p:txBody>
        </p:sp>
        <p:sp>
          <p:nvSpPr>
            <p:cNvPr id="683" name="TextBox 682">
              <a:extLst>
                <a:ext uri="{FF2B5EF4-FFF2-40B4-BE49-F238E27FC236}">
                  <a16:creationId xmlns:a16="http://schemas.microsoft.com/office/drawing/2014/main" id="{DDD466CE-F1DF-5A33-B4BA-BD9CA58ABB31}"/>
                </a:ext>
              </a:extLst>
            </p:cNvPr>
            <p:cNvSpPr txBox="1"/>
            <p:nvPr/>
          </p:nvSpPr>
          <p:spPr>
            <a:xfrm>
              <a:off x="683312" y="3233709"/>
              <a:ext cx="366305" cy="107722"/>
            </a:xfrm>
            <a:prstGeom prst="rect">
              <a:avLst/>
            </a:prstGeom>
            <a:noFill/>
          </p:spPr>
          <p:txBody>
            <a:bodyPr wrap="square" lIns="0" tIns="0" rIns="0" bIns="0" rtlCol="0">
              <a:spAutoFit/>
            </a:bodyPr>
            <a:lstStyle/>
            <a:p>
              <a:pPr algn="r" rtl="0"/>
              <a:r>
                <a:rPr lang="ja-jp" sz="700">
                  <a:solidFill>
                    <a:srgbClr val="000000"/>
                  </a:solidFill>
                  <a:latin typeface="+mn-lt"/>
                </a:rPr>
                <a:t>0</a:t>
              </a:r>
            </a:p>
          </p:txBody>
        </p:sp>
        <p:sp>
          <p:nvSpPr>
            <p:cNvPr id="684" name="TextBox 683">
              <a:extLst>
                <a:ext uri="{FF2B5EF4-FFF2-40B4-BE49-F238E27FC236}">
                  <a16:creationId xmlns:a16="http://schemas.microsoft.com/office/drawing/2014/main" id="{0CA34DE6-51D9-313A-ED14-0237AC55A479}"/>
                </a:ext>
              </a:extLst>
            </p:cNvPr>
            <p:cNvSpPr txBox="1"/>
            <p:nvPr/>
          </p:nvSpPr>
          <p:spPr>
            <a:xfrm>
              <a:off x="683312" y="3074407"/>
              <a:ext cx="366305" cy="107722"/>
            </a:xfrm>
            <a:prstGeom prst="rect">
              <a:avLst/>
            </a:prstGeom>
            <a:noFill/>
          </p:spPr>
          <p:txBody>
            <a:bodyPr wrap="square" lIns="0" tIns="0" rIns="0" bIns="0" rtlCol="0">
              <a:spAutoFit/>
            </a:bodyPr>
            <a:lstStyle/>
            <a:p>
              <a:pPr algn="r" rtl="0"/>
              <a:r>
                <a:rPr lang="ja-jp" sz="700">
                  <a:solidFill>
                    <a:srgbClr val="000000"/>
                  </a:solidFill>
                  <a:latin typeface="+mn-lt"/>
                </a:rPr>
                <a:t>20</a:t>
              </a:r>
            </a:p>
          </p:txBody>
        </p:sp>
        <p:sp>
          <p:nvSpPr>
            <p:cNvPr id="685" name="TextBox 684">
              <a:extLst>
                <a:ext uri="{FF2B5EF4-FFF2-40B4-BE49-F238E27FC236}">
                  <a16:creationId xmlns:a16="http://schemas.microsoft.com/office/drawing/2014/main" id="{0E14A2BD-55BE-CEFD-C1E9-26174A134DA2}"/>
                </a:ext>
              </a:extLst>
            </p:cNvPr>
            <p:cNvSpPr txBox="1"/>
            <p:nvPr/>
          </p:nvSpPr>
          <p:spPr>
            <a:xfrm>
              <a:off x="683312" y="2934935"/>
              <a:ext cx="366305" cy="107722"/>
            </a:xfrm>
            <a:prstGeom prst="rect">
              <a:avLst/>
            </a:prstGeom>
            <a:noFill/>
          </p:spPr>
          <p:txBody>
            <a:bodyPr wrap="square" lIns="0" tIns="0" rIns="0" bIns="0" rtlCol="0">
              <a:spAutoFit/>
            </a:bodyPr>
            <a:lstStyle/>
            <a:p>
              <a:pPr algn="r" rtl="0"/>
              <a:r>
                <a:rPr lang="ja-jp" sz="700">
                  <a:solidFill>
                    <a:srgbClr val="000000"/>
                  </a:solidFill>
                  <a:latin typeface="+mn-lt"/>
                </a:rPr>
                <a:t>40</a:t>
              </a:r>
            </a:p>
          </p:txBody>
        </p:sp>
        <p:sp>
          <p:nvSpPr>
            <p:cNvPr id="686" name="TextBox 685">
              <a:extLst>
                <a:ext uri="{FF2B5EF4-FFF2-40B4-BE49-F238E27FC236}">
                  <a16:creationId xmlns:a16="http://schemas.microsoft.com/office/drawing/2014/main" id="{29B567AE-9E6D-1960-1687-017E8AED0CC3}"/>
                </a:ext>
              </a:extLst>
            </p:cNvPr>
            <p:cNvSpPr txBox="1"/>
            <p:nvPr/>
          </p:nvSpPr>
          <p:spPr>
            <a:xfrm>
              <a:off x="683312" y="2777974"/>
              <a:ext cx="366305" cy="107722"/>
            </a:xfrm>
            <a:prstGeom prst="rect">
              <a:avLst/>
            </a:prstGeom>
            <a:noFill/>
          </p:spPr>
          <p:txBody>
            <a:bodyPr wrap="square" lIns="0" tIns="0" rIns="0" bIns="0" rtlCol="0">
              <a:spAutoFit/>
            </a:bodyPr>
            <a:lstStyle/>
            <a:p>
              <a:pPr algn="r" rtl="0"/>
              <a:r>
                <a:rPr lang="ja-jp" sz="700">
                  <a:solidFill>
                    <a:srgbClr val="000000"/>
                  </a:solidFill>
                  <a:latin typeface="+mn-lt"/>
                </a:rPr>
                <a:t>60</a:t>
              </a:r>
            </a:p>
          </p:txBody>
        </p:sp>
        <p:sp>
          <p:nvSpPr>
            <p:cNvPr id="687" name="TextBox 686">
              <a:extLst>
                <a:ext uri="{FF2B5EF4-FFF2-40B4-BE49-F238E27FC236}">
                  <a16:creationId xmlns:a16="http://schemas.microsoft.com/office/drawing/2014/main" id="{2A5F378C-AF41-4C68-DA15-6F7B94CF60EC}"/>
                </a:ext>
              </a:extLst>
            </p:cNvPr>
            <p:cNvSpPr txBox="1"/>
            <p:nvPr/>
          </p:nvSpPr>
          <p:spPr>
            <a:xfrm>
              <a:off x="683312" y="2632604"/>
              <a:ext cx="366305" cy="107722"/>
            </a:xfrm>
            <a:prstGeom prst="rect">
              <a:avLst/>
            </a:prstGeom>
            <a:noFill/>
          </p:spPr>
          <p:txBody>
            <a:bodyPr wrap="square" lIns="0" tIns="0" rIns="0" bIns="0" rtlCol="0">
              <a:spAutoFit/>
            </a:bodyPr>
            <a:lstStyle/>
            <a:p>
              <a:pPr algn="r" rtl="0"/>
              <a:r>
                <a:rPr lang="ja-jp" sz="700">
                  <a:solidFill>
                    <a:srgbClr val="000000"/>
                  </a:solidFill>
                  <a:latin typeface="+mn-lt"/>
                </a:rPr>
                <a:t>80</a:t>
              </a:r>
            </a:p>
          </p:txBody>
        </p:sp>
        <p:sp>
          <p:nvSpPr>
            <p:cNvPr id="688" name="TextBox 687">
              <a:extLst>
                <a:ext uri="{FF2B5EF4-FFF2-40B4-BE49-F238E27FC236}">
                  <a16:creationId xmlns:a16="http://schemas.microsoft.com/office/drawing/2014/main" id="{406ABA24-59CC-DE1B-1018-A2EA53A17CC9}"/>
                </a:ext>
              </a:extLst>
            </p:cNvPr>
            <p:cNvSpPr txBox="1"/>
            <p:nvPr/>
          </p:nvSpPr>
          <p:spPr>
            <a:xfrm>
              <a:off x="683312" y="2482798"/>
              <a:ext cx="366305" cy="107722"/>
            </a:xfrm>
            <a:prstGeom prst="rect">
              <a:avLst/>
            </a:prstGeom>
            <a:noFill/>
          </p:spPr>
          <p:txBody>
            <a:bodyPr wrap="square" lIns="0" tIns="0" rIns="0" bIns="0" rtlCol="0">
              <a:spAutoFit/>
            </a:bodyPr>
            <a:lstStyle/>
            <a:p>
              <a:pPr algn="r" rtl="0"/>
              <a:r>
                <a:rPr lang="ja-jp" sz="700">
                  <a:solidFill>
                    <a:srgbClr val="000000"/>
                  </a:solidFill>
                  <a:latin typeface="+mn-lt"/>
                </a:rPr>
                <a:t>100</a:t>
              </a:r>
            </a:p>
          </p:txBody>
        </p:sp>
      </p:grpSp>
      <p:grpSp>
        <p:nvGrpSpPr>
          <p:cNvPr id="745" name="Group 744">
            <a:extLst>
              <a:ext uri="{FF2B5EF4-FFF2-40B4-BE49-F238E27FC236}">
                <a16:creationId xmlns:a16="http://schemas.microsoft.com/office/drawing/2014/main" id="{56CE027F-C8BB-0EC5-6199-66FDEC9320C7}"/>
              </a:ext>
            </a:extLst>
          </p:cNvPr>
          <p:cNvGrpSpPr/>
          <p:nvPr/>
        </p:nvGrpSpPr>
        <p:grpSpPr>
          <a:xfrm>
            <a:off x="1255119" y="4017714"/>
            <a:ext cx="4122558" cy="107722"/>
            <a:chOff x="1140819" y="4061724"/>
            <a:chExt cx="4122558" cy="107722"/>
          </a:xfrm>
        </p:grpSpPr>
        <p:sp>
          <p:nvSpPr>
            <p:cNvPr id="689" name="TextBox 688">
              <a:extLst>
                <a:ext uri="{FF2B5EF4-FFF2-40B4-BE49-F238E27FC236}">
                  <a16:creationId xmlns:a16="http://schemas.microsoft.com/office/drawing/2014/main" id="{378514EB-758E-A05B-6A8B-280E222FC5EB}"/>
                </a:ext>
              </a:extLst>
            </p:cNvPr>
            <p:cNvSpPr txBox="1"/>
            <p:nvPr/>
          </p:nvSpPr>
          <p:spPr>
            <a:xfrm>
              <a:off x="1140819"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1</a:t>
              </a:r>
            </a:p>
          </p:txBody>
        </p:sp>
        <p:sp>
          <p:nvSpPr>
            <p:cNvPr id="690" name="TextBox 689">
              <a:extLst>
                <a:ext uri="{FF2B5EF4-FFF2-40B4-BE49-F238E27FC236}">
                  <a16:creationId xmlns:a16="http://schemas.microsoft.com/office/drawing/2014/main" id="{16A00C71-2582-780D-B0A2-039D0B7FC654}"/>
                </a:ext>
              </a:extLst>
            </p:cNvPr>
            <p:cNvSpPr txBox="1"/>
            <p:nvPr/>
          </p:nvSpPr>
          <p:spPr>
            <a:xfrm>
              <a:off x="1286645"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2</a:t>
              </a:r>
            </a:p>
          </p:txBody>
        </p:sp>
        <p:sp>
          <p:nvSpPr>
            <p:cNvPr id="691" name="TextBox 690">
              <a:extLst>
                <a:ext uri="{FF2B5EF4-FFF2-40B4-BE49-F238E27FC236}">
                  <a16:creationId xmlns:a16="http://schemas.microsoft.com/office/drawing/2014/main" id="{28726AC0-2CEE-6D62-5E6C-14F310A5583E}"/>
                </a:ext>
              </a:extLst>
            </p:cNvPr>
            <p:cNvSpPr txBox="1"/>
            <p:nvPr/>
          </p:nvSpPr>
          <p:spPr>
            <a:xfrm>
              <a:off x="1434386"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3</a:t>
              </a:r>
            </a:p>
          </p:txBody>
        </p:sp>
        <p:sp>
          <p:nvSpPr>
            <p:cNvPr id="692" name="TextBox 691">
              <a:extLst>
                <a:ext uri="{FF2B5EF4-FFF2-40B4-BE49-F238E27FC236}">
                  <a16:creationId xmlns:a16="http://schemas.microsoft.com/office/drawing/2014/main" id="{98BA3AA0-38BC-1095-41AF-0A418BBDB4DB}"/>
                </a:ext>
              </a:extLst>
            </p:cNvPr>
            <p:cNvSpPr txBox="1"/>
            <p:nvPr/>
          </p:nvSpPr>
          <p:spPr>
            <a:xfrm>
              <a:off x="1584013"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4</a:t>
              </a:r>
            </a:p>
          </p:txBody>
        </p:sp>
        <p:sp>
          <p:nvSpPr>
            <p:cNvPr id="693" name="TextBox 692">
              <a:extLst>
                <a:ext uri="{FF2B5EF4-FFF2-40B4-BE49-F238E27FC236}">
                  <a16:creationId xmlns:a16="http://schemas.microsoft.com/office/drawing/2014/main" id="{EF43792D-DCA9-18C5-A8C8-92AFFD5C4CB8}"/>
                </a:ext>
              </a:extLst>
            </p:cNvPr>
            <p:cNvSpPr txBox="1"/>
            <p:nvPr/>
          </p:nvSpPr>
          <p:spPr>
            <a:xfrm>
              <a:off x="1730774"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5</a:t>
              </a:r>
            </a:p>
          </p:txBody>
        </p:sp>
        <p:sp>
          <p:nvSpPr>
            <p:cNvPr id="694" name="TextBox 693">
              <a:extLst>
                <a:ext uri="{FF2B5EF4-FFF2-40B4-BE49-F238E27FC236}">
                  <a16:creationId xmlns:a16="http://schemas.microsoft.com/office/drawing/2014/main" id="{B86385C1-6010-ABC0-9844-B76CB34AC225}"/>
                </a:ext>
              </a:extLst>
            </p:cNvPr>
            <p:cNvSpPr txBox="1"/>
            <p:nvPr/>
          </p:nvSpPr>
          <p:spPr>
            <a:xfrm>
              <a:off x="1878933"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6</a:t>
              </a:r>
            </a:p>
          </p:txBody>
        </p:sp>
        <p:sp>
          <p:nvSpPr>
            <p:cNvPr id="695" name="TextBox 694">
              <a:extLst>
                <a:ext uri="{FF2B5EF4-FFF2-40B4-BE49-F238E27FC236}">
                  <a16:creationId xmlns:a16="http://schemas.microsoft.com/office/drawing/2014/main" id="{BF7BD11F-E200-D554-19EF-7FD1FF0D89C4}"/>
                </a:ext>
              </a:extLst>
            </p:cNvPr>
            <p:cNvSpPr txBox="1"/>
            <p:nvPr/>
          </p:nvSpPr>
          <p:spPr>
            <a:xfrm>
              <a:off x="2029951"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7</a:t>
              </a:r>
            </a:p>
          </p:txBody>
        </p:sp>
        <p:sp>
          <p:nvSpPr>
            <p:cNvPr id="696" name="TextBox 695">
              <a:extLst>
                <a:ext uri="{FF2B5EF4-FFF2-40B4-BE49-F238E27FC236}">
                  <a16:creationId xmlns:a16="http://schemas.microsoft.com/office/drawing/2014/main" id="{CE6AB4A6-95E3-D65D-A42F-0BC4D4417AF5}"/>
                </a:ext>
              </a:extLst>
            </p:cNvPr>
            <p:cNvSpPr txBox="1"/>
            <p:nvPr/>
          </p:nvSpPr>
          <p:spPr>
            <a:xfrm>
              <a:off x="2174030"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8</a:t>
              </a:r>
            </a:p>
          </p:txBody>
        </p:sp>
        <p:sp>
          <p:nvSpPr>
            <p:cNvPr id="697" name="TextBox 696">
              <a:extLst>
                <a:ext uri="{FF2B5EF4-FFF2-40B4-BE49-F238E27FC236}">
                  <a16:creationId xmlns:a16="http://schemas.microsoft.com/office/drawing/2014/main" id="{BC847D2B-D893-235E-B369-06CD2CB21A41}"/>
                </a:ext>
              </a:extLst>
            </p:cNvPr>
            <p:cNvSpPr txBox="1"/>
            <p:nvPr/>
          </p:nvSpPr>
          <p:spPr>
            <a:xfrm>
              <a:off x="2320870"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9</a:t>
              </a:r>
            </a:p>
          </p:txBody>
        </p:sp>
        <p:sp>
          <p:nvSpPr>
            <p:cNvPr id="698" name="TextBox 697">
              <a:extLst>
                <a:ext uri="{FF2B5EF4-FFF2-40B4-BE49-F238E27FC236}">
                  <a16:creationId xmlns:a16="http://schemas.microsoft.com/office/drawing/2014/main" id="{85119A37-C22A-F9C7-C41A-F8EF586D0CDF}"/>
                </a:ext>
              </a:extLst>
            </p:cNvPr>
            <p:cNvSpPr txBox="1"/>
            <p:nvPr/>
          </p:nvSpPr>
          <p:spPr>
            <a:xfrm>
              <a:off x="2456233" y="4061724"/>
              <a:ext cx="143943" cy="107722"/>
            </a:xfrm>
            <a:prstGeom prst="rect">
              <a:avLst/>
            </a:prstGeom>
            <a:noFill/>
          </p:spPr>
          <p:txBody>
            <a:bodyPr wrap="square" lIns="0" tIns="0" rIns="0" bIns="0" rtlCol="0">
              <a:spAutoFit/>
            </a:bodyPr>
            <a:lstStyle/>
            <a:p>
              <a:pPr algn="ctr" rtl="0"/>
              <a:r>
                <a:rPr lang="ja-jp" sz="700">
                  <a:solidFill>
                    <a:srgbClr val="000000"/>
                  </a:solidFill>
                  <a:latin typeface="+mn-lt"/>
                </a:rPr>
                <a:t>10</a:t>
              </a:r>
            </a:p>
          </p:txBody>
        </p:sp>
        <p:sp>
          <p:nvSpPr>
            <p:cNvPr id="699" name="TextBox 698">
              <a:extLst>
                <a:ext uri="{FF2B5EF4-FFF2-40B4-BE49-F238E27FC236}">
                  <a16:creationId xmlns:a16="http://schemas.microsoft.com/office/drawing/2014/main" id="{8B86BFCB-911C-44D0-4988-08C36C6A97DF}"/>
                </a:ext>
              </a:extLst>
            </p:cNvPr>
            <p:cNvSpPr txBox="1"/>
            <p:nvPr/>
          </p:nvSpPr>
          <p:spPr>
            <a:xfrm>
              <a:off x="2595946" y="4061724"/>
              <a:ext cx="151161" cy="107722"/>
            </a:xfrm>
            <a:prstGeom prst="rect">
              <a:avLst/>
            </a:prstGeom>
            <a:noFill/>
          </p:spPr>
          <p:txBody>
            <a:bodyPr wrap="square" lIns="0" tIns="0" rIns="0" bIns="0" rtlCol="0">
              <a:spAutoFit/>
            </a:bodyPr>
            <a:lstStyle/>
            <a:p>
              <a:pPr algn="ctr" rtl="0"/>
              <a:r>
                <a:rPr lang="ja-jp" sz="700">
                  <a:solidFill>
                    <a:srgbClr val="000000"/>
                  </a:solidFill>
                  <a:latin typeface="+mn-lt"/>
                </a:rPr>
                <a:t>11</a:t>
              </a:r>
            </a:p>
          </p:txBody>
        </p:sp>
        <p:sp>
          <p:nvSpPr>
            <p:cNvPr id="700" name="TextBox 699">
              <a:extLst>
                <a:ext uri="{FF2B5EF4-FFF2-40B4-BE49-F238E27FC236}">
                  <a16:creationId xmlns:a16="http://schemas.microsoft.com/office/drawing/2014/main" id="{C57ECB72-4A95-8AD6-A203-B446DC07B330}"/>
                </a:ext>
              </a:extLst>
            </p:cNvPr>
            <p:cNvSpPr txBox="1"/>
            <p:nvPr/>
          </p:nvSpPr>
          <p:spPr>
            <a:xfrm>
              <a:off x="2749251" y="4061724"/>
              <a:ext cx="144581" cy="107722"/>
            </a:xfrm>
            <a:prstGeom prst="rect">
              <a:avLst/>
            </a:prstGeom>
            <a:noFill/>
          </p:spPr>
          <p:txBody>
            <a:bodyPr wrap="square" lIns="0" tIns="0" rIns="0" bIns="0" rtlCol="0">
              <a:spAutoFit/>
            </a:bodyPr>
            <a:lstStyle/>
            <a:p>
              <a:pPr algn="ctr" rtl="0"/>
              <a:r>
                <a:rPr lang="ja-jp" sz="700">
                  <a:solidFill>
                    <a:srgbClr val="000000"/>
                  </a:solidFill>
                  <a:latin typeface="+mn-lt"/>
                </a:rPr>
                <a:t>12</a:t>
              </a:r>
            </a:p>
          </p:txBody>
        </p:sp>
        <p:sp>
          <p:nvSpPr>
            <p:cNvPr id="701" name="TextBox 700">
              <a:extLst>
                <a:ext uri="{FF2B5EF4-FFF2-40B4-BE49-F238E27FC236}">
                  <a16:creationId xmlns:a16="http://schemas.microsoft.com/office/drawing/2014/main" id="{D31E1604-BD04-5F70-5EA2-03B5DC6A3720}"/>
                </a:ext>
              </a:extLst>
            </p:cNvPr>
            <p:cNvSpPr txBox="1"/>
            <p:nvPr/>
          </p:nvSpPr>
          <p:spPr>
            <a:xfrm>
              <a:off x="2895204" y="4061724"/>
              <a:ext cx="144799" cy="107722"/>
            </a:xfrm>
            <a:prstGeom prst="rect">
              <a:avLst/>
            </a:prstGeom>
            <a:noFill/>
          </p:spPr>
          <p:txBody>
            <a:bodyPr wrap="square" lIns="0" tIns="0" rIns="0" bIns="0" rtlCol="0">
              <a:spAutoFit/>
            </a:bodyPr>
            <a:lstStyle/>
            <a:p>
              <a:pPr algn="ctr" rtl="0"/>
              <a:r>
                <a:rPr lang="ja-jp" sz="700">
                  <a:solidFill>
                    <a:srgbClr val="000000"/>
                  </a:solidFill>
                  <a:latin typeface="+mn-lt"/>
                </a:rPr>
                <a:t>13</a:t>
              </a:r>
            </a:p>
          </p:txBody>
        </p:sp>
        <p:sp>
          <p:nvSpPr>
            <p:cNvPr id="702" name="TextBox 701">
              <a:extLst>
                <a:ext uri="{FF2B5EF4-FFF2-40B4-BE49-F238E27FC236}">
                  <a16:creationId xmlns:a16="http://schemas.microsoft.com/office/drawing/2014/main" id="{7C6BF64B-F3E3-C5C0-DCC7-F24EA6EA8198}"/>
                </a:ext>
              </a:extLst>
            </p:cNvPr>
            <p:cNvSpPr txBox="1"/>
            <p:nvPr/>
          </p:nvSpPr>
          <p:spPr>
            <a:xfrm>
              <a:off x="3042158" y="4061724"/>
              <a:ext cx="151714" cy="107722"/>
            </a:xfrm>
            <a:prstGeom prst="rect">
              <a:avLst/>
            </a:prstGeom>
            <a:noFill/>
          </p:spPr>
          <p:txBody>
            <a:bodyPr wrap="square" lIns="0" tIns="0" rIns="0" bIns="0" rtlCol="0">
              <a:spAutoFit/>
            </a:bodyPr>
            <a:lstStyle/>
            <a:p>
              <a:pPr algn="ctr" rtl="0"/>
              <a:r>
                <a:rPr lang="ja-jp" sz="700">
                  <a:solidFill>
                    <a:srgbClr val="000000"/>
                  </a:solidFill>
                  <a:latin typeface="+mn-lt"/>
                </a:rPr>
                <a:t>14</a:t>
              </a:r>
            </a:p>
          </p:txBody>
        </p:sp>
        <p:sp>
          <p:nvSpPr>
            <p:cNvPr id="703" name="TextBox 702">
              <a:extLst>
                <a:ext uri="{FF2B5EF4-FFF2-40B4-BE49-F238E27FC236}">
                  <a16:creationId xmlns:a16="http://schemas.microsoft.com/office/drawing/2014/main" id="{170F84DE-5F99-73FE-86CE-BAA288B6D50D}"/>
                </a:ext>
              </a:extLst>
            </p:cNvPr>
            <p:cNvSpPr txBox="1"/>
            <p:nvPr/>
          </p:nvSpPr>
          <p:spPr>
            <a:xfrm>
              <a:off x="3197232" y="4061724"/>
              <a:ext cx="140803" cy="107722"/>
            </a:xfrm>
            <a:prstGeom prst="rect">
              <a:avLst/>
            </a:prstGeom>
            <a:noFill/>
          </p:spPr>
          <p:txBody>
            <a:bodyPr wrap="square" lIns="0" tIns="0" rIns="0" bIns="0" rtlCol="0">
              <a:spAutoFit/>
            </a:bodyPr>
            <a:lstStyle/>
            <a:p>
              <a:pPr algn="ctr" rtl="0"/>
              <a:r>
                <a:rPr lang="ja-jp" sz="700">
                  <a:solidFill>
                    <a:srgbClr val="000000"/>
                  </a:solidFill>
                  <a:latin typeface="+mn-lt"/>
                </a:rPr>
                <a:t>15</a:t>
              </a:r>
            </a:p>
          </p:txBody>
        </p:sp>
        <p:sp>
          <p:nvSpPr>
            <p:cNvPr id="704" name="TextBox 703">
              <a:extLst>
                <a:ext uri="{FF2B5EF4-FFF2-40B4-BE49-F238E27FC236}">
                  <a16:creationId xmlns:a16="http://schemas.microsoft.com/office/drawing/2014/main" id="{B2DF4847-79C4-E524-2E19-BA38215E4AD6}"/>
                </a:ext>
              </a:extLst>
            </p:cNvPr>
            <p:cNvSpPr txBox="1"/>
            <p:nvPr/>
          </p:nvSpPr>
          <p:spPr>
            <a:xfrm>
              <a:off x="3342524" y="4061724"/>
              <a:ext cx="147158" cy="107722"/>
            </a:xfrm>
            <a:prstGeom prst="rect">
              <a:avLst/>
            </a:prstGeom>
            <a:noFill/>
          </p:spPr>
          <p:txBody>
            <a:bodyPr wrap="square" lIns="0" tIns="0" rIns="0" bIns="0" rtlCol="0">
              <a:spAutoFit/>
            </a:bodyPr>
            <a:lstStyle/>
            <a:p>
              <a:pPr algn="ctr" rtl="0"/>
              <a:r>
                <a:rPr lang="ja-jp" sz="700">
                  <a:solidFill>
                    <a:srgbClr val="000000"/>
                  </a:solidFill>
                  <a:latin typeface="+mn-lt"/>
                </a:rPr>
                <a:t>16</a:t>
              </a:r>
            </a:p>
          </p:txBody>
        </p:sp>
        <p:sp>
          <p:nvSpPr>
            <p:cNvPr id="705" name="TextBox 704">
              <a:extLst>
                <a:ext uri="{FF2B5EF4-FFF2-40B4-BE49-F238E27FC236}">
                  <a16:creationId xmlns:a16="http://schemas.microsoft.com/office/drawing/2014/main" id="{A628B0AB-ACE5-AFC3-9B59-423BEDE055A2}"/>
                </a:ext>
              </a:extLst>
            </p:cNvPr>
            <p:cNvSpPr txBox="1"/>
            <p:nvPr/>
          </p:nvSpPr>
          <p:spPr>
            <a:xfrm>
              <a:off x="3489169" y="4061724"/>
              <a:ext cx="153650" cy="107722"/>
            </a:xfrm>
            <a:prstGeom prst="rect">
              <a:avLst/>
            </a:prstGeom>
            <a:noFill/>
          </p:spPr>
          <p:txBody>
            <a:bodyPr wrap="square" lIns="0" tIns="0" rIns="0" bIns="0" rtlCol="0">
              <a:spAutoFit/>
            </a:bodyPr>
            <a:lstStyle/>
            <a:p>
              <a:pPr algn="ctr" rtl="0"/>
              <a:r>
                <a:rPr lang="ja-jp" sz="700">
                  <a:solidFill>
                    <a:srgbClr val="000000"/>
                  </a:solidFill>
                  <a:latin typeface="+mn-lt"/>
                </a:rPr>
                <a:t>17</a:t>
              </a:r>
            </a:p>
          </p:txBody>
        </p:sp>
        <p:sp>
          <p:nvSpPr>
            <p:cNvPr id="706" name="TextBox 705">
              <a:extLst>
                <a:ext uri="{FF2B5EF4-FFF2-40B4-BE49-F238E27FC236}">
                  <a16:creationId xmlns:a16="http://schemas.microsoft.com/office/drawing/2014/main" id="{8F0698D1-97FA-1615-AB0E-D5952D210399}"/>
                </a:ext>
              </a:extLst>
            </p:cNvPr>
            <p:cNvSpPr txBox="1"/>
            <p:nvPr/>
          </p:nvSpPr>
          <p:spPr>
            <a:xfrm>
              <a:off x="3638590" y="4061724"/>
              <a:ext cx="152911" cy="107722"/>
            </a:xfrm>
            <a:prstGeom prst="rect">
              <a:avLst/>
            </a:prstGeom>
            <a:noFill/>
          </p:spPr>
          <p:txBody>
            <a:bodyPr wrap="square" lIns="0" tIns="0" rIns="0" bIns="0" rtlCol="0">
              <a:spAutoFit/>
            </a:bodyPr>
            <a:lstStyle/>
            <a:p>
              <a:pPr algn="ctr" rtl="0"/>
              <a:r>
                <a:rPr lang="ja-jp" sz="700">
                  <a:solidFill>
                    <a:srgbClr val="000000"/>
                  </a:solidFill>
                  <a:latin typeface="+mn-lt"/>
                </a:rPr>
                <a:t>18</a:t>
              </a:r>
            </a:p>
          </p:txBody>
        </p:sp>
        <p:sp>
          <p:nvSpPr>
            <p:cNvPr id="707" name="TextBox 706">
              <a:extLst>
                <a:ext uri="{FF2B5EF4-FFF2-40B4-BE49-F238E27FC236}">
                  <a16:creationId xmlns:a16="http://schemas.microsoft.com/office/drawing/2014/main" id="{370F2AE5-956E-5373-4B33-03FDD673DDEA}"/>
                </a:ext>
              </a:extLst>
            </p:cNvPr>
            <p:cNvSpPr txBox="1"/>
            <p:nvPr/>
          </p:nvSpPr>
          <p:spPr>
            <a:xfrm>
              <a:off x="3780494" y="4061724"/>
              <a:ext cx="162309" cy="107722"/>
            </a:xfrm>
            <a:prstGeom prst="rect">
              <a:avLst/>
            </a:prstGeom>
            <a:noFill/>
          </p:spPr>
          <p:txBody>
            <a:bodyPr wrap="square" lIns="0" tIns="0" rIns="0" bIns="0" rtlCol="0">
              <a:spAutoFit/>
            </a:bodyPr>
            <a:lstStyle/>
            <a:p>
              <a:pPr algn="ctr" rtl="0"/>
              <a:r>
                <a:rPr lang="ja-jp" sz="700">
                  <a:solidFill>
                    <a:srgbClr val="000000"/>
                  </a:solidFill>
                  <a:latin typeface="+mn-lt"/>
                </a:rPr>
                <a:t>19</a:t>
              </a:r>
            </a:p>
          </p:txBody>
        </p:sp>
        <p:sp>
          <p:nvSpPr>
            <p:cNvPr id="708" name="TextBox 707">
              <a:extLst>
                <a:ext uri="{FF2B5EF4-FFF2-40B4-BE49-F238E27FC236}">
                  <a16:creationId xmlns:a16="http://schemas.microsoft.com/office/drawing/2014/main" id="{CA852D2F-EF7D-378D-0DDC-98237B90573A}"/>
                </a:ext>
              </a:extLst>
            </p:cNvPr>
            <p:cNvSpPr txBox="1"/>
            <p:nvPr/>
          </p:nvSpPr>
          <p:spPr>
            <a:xfrm>
              <a:off x="3931298" y="4061724"/>
              <a:ext cx="160693" cy="107722"/>
            </a:xfrm>
            <a:prstGeom prst="rect">
              <a:avLst/>
            </a:prstGeom>
            <a:noFill/>
          </p:spPr>
          <p:txBody>
            <a:bodyPr wrap="square" lIns="0" tIns="0" rIns="0" bIns="0" rtlCol="0">
              <a:spAutoFit/>
            </a:bodyPr>
            <a:lstStyle/>
            <a:p>
              <a:pPr algn="ctr" rtl="0"/>
              <a:r>
                <a:rPr lang="ja-jp" sz="700">
                  <a:solidFill>
                    <a:srgbClr val="000000"/>
                  </a:solidFill>
                  <a:latin typeface="+mn-lt"/>
                </a:rPr>
                <a:t>20</a:t>
              </a:r>
            </a:p>
          </p:txBody>
        </p:sp>
        <p:sp>
          <p:nvSpPr>
            <p:cNvPr id="709" name="TextBox 708">
              <a:extLst>
                <a:ext uri="{FF2B5EF4-FFF2-40B4-BE49-F238E27FC236}">
                  <a16:creationId xmlns:a16="http://schemas.microsoft.com/office/drawing/2014/main" id="{AEEAE5EA-D0E6-D545-33D8-03B65EC9F87E}"/>
                </a:ext>
              </a:extLst>
            </p:cNvPr>
            <p:cNvSpPr txBox="1"/>
            <p:nvPr/>
          </p:nvSpPr>
          <p:spPr>
            <a:xfrm>
              <a:off x="4087420" y="4061724"/>
              <a:ext cx="143671" cy="107722"/>
            </a:xfrm>
            <a:prstGeom prst="rect">
              <a:avLst/>
            </a:prstGeom>
            <a:noFill/>
          </p:spPr>
          <p:txBody>
            <a:bodyPr wrap="square" lIns="0" tIns="0" rIns="0" bIns="0" rtlCol="0">
              <a:spAutoFit/>
            </a:bodyPr>
            <a:lstStyle/>
            <a:p>
              <a:pPr algn="ctr" rtl="0"/>
              <a:r>
                <a:rPr lang="ja-jp" sz="700">
                  <a:solidFill>
                    <a:srgbClr val="000000"/>
                  </a:solidFill>
                  <a:latin typeface="+mn-lt"/>
                </a:rPr>
                <a:t>21</a:t>
              </a:r>
            </a:p>
          </p:txBody>
        </p:sp>
        <p:sp>
          <p:nvSpPr>
            <p:cNvPr id="710" name="TextBox 709">
              <a:extLst>
                <a:ext uri="{FF2B5EF4-FFF2-40B4-BE49-F238E27FC236}">
                  <a16:creationId xmlns:a16="http://schemas.microsoft.com/office/drawing/2014/main" id="{75D95361-173B-7017-2F1F-FA6662CA9933}"/>
                </a:ext>
              </a:extLst>
            </p:cNvPr>
            <p:cNvSpPr txBox="1"/>
            <p:nvPr/>
          </p:nvSpPr>
          <p:spPr>
            <a:xfrm>
              <a:off x="4226763" y="4061724"/>
              <a:ext cx="149194" cy="107722"/>
            </a:xfrm>
            <a:prstGeom prst="rect">
              <a:avLst/>
            </a:prstGeom>
            <a:noFill/>
          </p:spPr>
          <p:txBody>
            <a:bodyPr wrap="square" lIns="0" tIns="0" rIns="0" bIns="0" rtlCol="0">
              <a:spAutoFit/>
            </a:bodyPr>
            <a:lstStyle/>
            <a:p>
              <a:pPr algn="ctr" rtl="0"/>
              <a:r>
                <a:rPr lang="ja-jp" sz="700">
                  <a:solidFill>
                    <a:srgbClr val="000000"/>
                  </a:solidFill>
                  <a:latin typeface="+mn-lt"/>
                </a:rPr>
                <a:t>22</a:t>
              </a:r>
            </a:p>
          </p:txBody>
        </p:sp>
        <p:sp>
          <p:nvSpPr>
            <p:cNvPr id="711" name="TextBox 710">
              <a:extLst>
                <a:ext uri="{FF2B5EF4-FFF2-40B4-BE49-F238E27FC236}">
                  <a16:creationId xmlns:a16="http://schemas.microsoft.com/office/drawing/2014/main" id="{E8F238E5-3E5C-6DAC-04BA-3F28A00A455D}"/>
                </a:ext>
              </a:extLst>
            </p:cNvPr>
            <p:cNvSpPr txBox="1"/>
            <p:nvPr/>
          </p:nvSpPr>
          <p:spPr>
            <a:xfrm>
              <a:off x="4377156" y="4061724"/>
              <a:ext cx="144544" cy="107722"/>
            </a:xfrm>
            <a:prstGeom prst="rect">
              <a:avLst/>
            </a:prstGeom>
            <a:noFill/>
          </p:spPr>
          <p:txBody>
            <a:bodyPr wrap="square" lIns="0" tIns="0" rIns="0" bIns="0" rtlCol="0">
              <a:spAutoFit/>
            </a:bodyPr>
            <a:lstStyle/>
            <a:p>
              <a:pPr algn="ctr" rtl="0"/>
              <a:r>
                <a:rPr lang="ja-jp" sz="700">
                  <a:solidFill>
                    <a:srgbClr val="000000"/>
                  </a:solidFill>
                  <a:latin typeface="+mn-lt"/>
                </a:rPr>
                <a:t>23</a:t>
              </a:r>
            </a:p>
          </p:txBody>
        </p:sp>
        <p:sp>
          <p:nvSpPr>
            <p:cNvPr id="712" name="TextBox 711">
              <a:extLst>
                <a:ext uri="{FF2B5EF4-FFF2-40B4-BE49-F238E27FC236}">
                  <a16:creationId xmlns:a16="http://schemas.microsoft.com/office/drawing/2014/main" id="{39482F5A-1997-D9DA-FA49-D780C237A1FC}"/>
                </a:ext>
              </a:extLst>
            </p:cNvPr>
            <p:cNvSpPr txBox="1"/>
            <p:nvPr/>
          </p:nvSpPr>
          <p:spPr>
            <a:xfrm>
              <a:off x="4520432" y="4061724"/>
              <a:ext cx="151126" cy="107722"/>
            </a:xfrm>
            <a:prstGeom prst="rect">
              <a:avLst/>
            </a:prstGeom>
            <a:noFill/>
          </p:spPr>
          <p:txBody>
            <a:bodyPr wrap="square" lIns="0" tIns="0" rIns="0" bIns="0" rtlCol="0">
              <a:spAutoFit/>
            </a:bodyPr>
            <a:lstStyle/>
            <a:p>
              <a:pPr algn="ctr" rtl="0"/>
              <a:r>
                <a:rPr lang="ja-jp" sz="700">
                  <a:solidFill>
                    <a:srgbClr val="000000"/>
                  </a:solidFill>
                  <a:latin typeface="+mn-lt"/>
                </a:rPr>
                <a:t>24</a:t>
              </a:r>
            </a:p>
          </p:txBody>
        </p:sp>
        <p:sp>
          <p:nvSpPr>
            <p:cNvPr id="713" name="TextBox 712">
              <a:extLst>
                <a:ext uri="{FF2B5EF4-FFF2-40B4-BE49-F238E27FC236}">
                  <a16:creationId xmlns:a16="http://schemas.microsoft.com/office/drawing/2014/main" id="{546F9D5F-45A9-D0AF-3B20-F68DB512E9D8}"/>
                </a:ext>
              </a:extLst>
            </p:cNvPr>
            <p:cNvSpPr txBox="1"/>
            <p:nvPr/>
          </p:nvSpPr>
          <p:spPr>
            <a:xfrm>
              <a:off x="4674267" y="4061724"/>
              <a:ext cx="140938" cy="107722"/>
            </a:xfrm>
            <a:prstGeom prst="rect">
              <a:avLst/>
            </a:prstGeom>
            <a:noFill/>
          </p:spPr>
          <p:txBody>
            <a:bodyPr wrap="square" lIns="0" tIns="0" rIns="0" bIns="0" rtlCol="0">
              <a:spAutoFit/>
            </a:bodyPr>
            <a:lstStyle/>
            <a:p>
              <a:pPr algn="ctr" rtl="0"/>
              <a:r>
                <a:rPr lang="ja-jp" sz="700">
                  <a:solidFill>
                    <a:srgbClr val="000000"/>
                  </a:solidFill>
                  <a:latin typeface="+mn-lt"/>
                </a:rPr>
                <a:t>25</a:t>
              </a:r>
            </a:p>
          </p:txBody>
        </p:sp>
        <p:sp>
          <p:nvSpPr>
            <p:cNvPr id="714" name="TextBox 713">
              <a:extLst>
                <a:ext uri="{FF2B5EF4-FFF2-40B4-BE49-F238E27FC236}">
                  <a16:creationId xmlns:a16="http://schemas.microsoft.com/office/drawing/2014/main" id="{F8FB8D8E-D2C7-6616-2E6E-34DBDC0EE2CF}"/>
                </a:ext>
              </a:extLst>
            </p:cNvPr>
            <p:cNvSpPr txBox="1"/>
            <p:nvPr/>
          </p:nvSpPr>
          <p:spPr>
            <a:xfrm>
              <a:off x="4818849" y="4061724"/>
              <a:ext cx="145080" cy="107722"/>
            </a:xfrm>
            <a:prstGeom prst="rect">
              <a:avLst/>
            </a:prstGeom>
            <a:noFill/>
          </p:spPr>
          <p:txBody>
            <a:bodyPr wrap="square" lIns="0" tIns="0" rIns="0" bIns="0" rtlCol="0">
              <a:spAutoFit/>
            </a:bodyPr>
            <a:lstStyle/>
            <a:p>
              <a:pPr algn="ctr" rtl="0"/>
              <a:r>
                <a:rPr lang="ja-jp" sz="700">
                  <a:solidFill>
                    <a:srgbClr val="000000"/>
                  </a:solidFill>
                  <a:latin typeface="+mn-lt"/>
                </a:rPr>
                <a:t>26</a:t>
              </a:r>
            </a:p>
          </p:txBody>
        </p:sp>
        <p:sp>
          <p:nvSpPr>
            <p:cNvPr id="715" name="TextBox 714">
              <a:extLst>
                <a:ext uri="{FF2B5EF4-FFF2-40B4-BE49-F238E27FC236}">
                  <a16:creationId xmlns:a16="http://schemas.microsoft.com/office/drawing/2014/main" id="{9E055475-4BC9-4193-3088-B7EF9ACC3EA5}"/>
                </a:ext>
              </a:extLst>
            </p:cNvPr>
            <p:cNvSpPr txBox="1"/>
            <p:nvPr/>
          </p:nvSpPr>
          <p:spPr>
            <a:xfrm>
              <a:off x="4969866" y="4061724"/>
              <a:ext cx="140938" cy="107722"/>
            </a:xfrm>
            <a:prstGeom prst="rect">
              <a:avLst/>
            </a:prstGeom>
            <a:noFill/>
          </p:spPr>
          <p:txBody>
            <a:bodyPr wrap="square" lIns="0" tIns="0" rIns="0" bIns="0" rtlCol="0">
              <a:spAutoFit/>
            </a:bodyPr>
            <a:lstStyle/>
            <a:p>
              <a:pPr algn="ctr" rtl="0"/>
              <a:r>
                <a:rPr lang="ja-jp" sz="700">
                  <a:solidFill>
                    <a:srgbClr val="000000"/>
                  </a:solidFill>
                  <a:latin typeface="+mn-lt"/>
                </a:rPr>
                <a:t>27</a:t>
              </a:r>
            </a:p>
          </p:txBody>
        </p:sp>
        <p:sp>
          <p:nvSpPr>
            <p:cNvPr id="716" name="TextBox 715">
              <a:extLst>
                <a:ext uri="{FF2B5EF4-FFF2-40B4-BE49-F238E27FC236}">
                  <a16:creationId xmlns:a16="http://schemas.microsoft.com/office/drawing/2014/main" id="{F5A544F2-8F1E-4736-CC6B-FE9B1E0B46A8}"/>
                </a:ext>
              </a:extLst>
            </p:cNvPr>
            <p:cNvSpPr txBox="1"/>
            <p:nvPr/>
          </p:nvSpPr>
          <p:spPr>
            <a:xfrm>
              <a:off x="5114253" y="4061724"/>
              <a:ext cx="149124" cy="107722"/>
            </a:xfrm>
            <a:prstGeom prst="rect">
              <a:avLst/>
            </a:prstGeom>
            <a:noFill/>
          </p:spPr>
          <p:txBody>
            <a:bodyPr wrap="square" lIns="0" tIns="0" rIns="0" bIns="0" rtlCol="0">
              <a:spAutoFit/>
            </a:bodyPr>
            <a:lstStyle/>
            <a:p>
              <a:pPr algn="ctr" rtl="0"/>
              <a:r>
                <a:rPr lang="ja-jp" sz="700">
                  <a:solidFill>
                    <a:srgbClr val="000000"/>
                  </a:solidFill>
                  <a:latin typeface="+mn-lt"/>
                </a:rPr>
                <a:t>28</a:t>
              </a:r>
            </a:p>
          </p:txBody>
        </p:sp>
      </p:grpSp>
      <p:grpSp>
        <p:nvGrpSpPr>
          <p:cNvPr id="746" name="Group 745">
            <a:extLst>
              <a:ext uri="{FF2B5EF4-FFF2-40B4-BE49-F238E27FC236}">
                <a16:creationId xmlns:a16="http://schemas.microsoft.com/office/drawing/2014/main" id="{98B39F54-5BDE-97AE-49FD-975DB48A6127}"/>
              </a:ext>
            </a:extLst>
          </p:cNvPr>
          <p:cNvGrpSpPr/>
          <p:nvPr/>
        </p:nvGrpSpPr>
        <p:grpSpPr>
          <a:xfrm>
            <a:off x="1255119" y="5989297"/>
            <a:ext cx="4122558" cy="107722"/>
            <a:chOff x="1140819" y="4061724"/>
            <a:chExt cx="4122558" cy="107722"/>
          </a:xfrm>
        </p:grpSpPr>
        <p:sp>
          <p:nvSpPr>
            <p:cNvPr id="747" name="TextBox 746">
              <a:extLst>
                <a:ext uri="{FF2B5EF4-FFF2-40B4-BE49-F238E27FC236}">
                  <a16:creationId xmlns:a16="http://schemas.microsoft.com/office/drawing/2014/main" id="{1538DD67-FCAE-8F96-86AE-C3D215DE02E3}"/>
                </a:ext>
              </a:extLst>
            </p:cNvPr>
            <p:cNvSpPr txBox="1"/>
            <p:nvPr/>
          </p:nvSpPr>
          <p:spPr>
            <a:xfrm>
              <a:off x="1140819"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1</a:t>
              </a:r>
            </a:p>
          </p:txBody>
        </p:sp>
        <p:sp>
          <p:nvSpPr>
            <p:cNvPr id="748" name="TextBox 747">
              <a:extLst>
                <a:ext uri="{FF2B5EF4-FFF2-40B4-BE49-F238E27FC236}">
                  <a16:creationId xmlns:a16="http://schemas.microsoft.com/office/drawing/2014/main" id="{A1A60754-E38A-C3D1-A768-53042F78AFDC}"/>
                </a:ext>
              </a:extLst>
            </p:cNvPr>
            <p:cNvSpPr txBox="1"/>
            <p:nvPr/>
          </p:nvSpPr>
          <p:spPr>
            <a:xfrm>
              <a:off x="1286645"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2</a:t>
              </a:r>
            </a:p>
          </p:txBody>
        </p:sp>
        <p:sp>
          <p:nvSpPr>
            <p:cNvPr id="749" name="TextBox 748">
              <a:extLst>
                <a:ext uri="{FF2B5EF4-FFF2-40B4-BE49-F238E27FC236}">
                  <a16:creationId xmlns:a16="http://schemas.microsoft.com/office/drawing/2014/main" id="{E9A87B3A-B9AB-047A-E1B0-F5369DE6DA67}"/>
                </a:ext>
              </a:extLst>
            </p:cNvPr>
            <p:cNvSpPr txBox="1"/>
            <p:nvPr/>
          </p:nvSpPr>
          <p:spPr>
            <a:xfrm>
              <a:off x="1434386"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3</a:t>
              </a:r>
            </a:p>
          </p:txBody>
        </p:sp>
        <p:sp>
          <p:nvSpPr>
            <p:cNvPr id="750" name="TextBox 749">
              <a:extLst>
                <a:ext uri="{FF2B5EF4-FFF2-40B4-BE49-F238E27FC236}">
                  <a16:creationId xmlns:a16="http://schemas.microsoft.com/office/drawing/2014/main" id="{60E02951-02AE-201F-7B1B-B58C63A2BC92}"/>
                </a:ext>
              </a:extLst>
            </p:cNvPr>
            <p:cNvSpPr txBox="1"/>
            <p:nvPr/>
          </p:nvSpPr>
          <p:spPr>
            <a:xfrm>
              <a:off x="1584013"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4</a:t>
              </a:r>
            </a:p>
          </p:txBody>
        </p:sp>
        <p:sp>
          <p:nvSpPr>
            <p:cNvPr id="751" name="TextBox 750">
              <a:extLst>
                <a:ext uri="{FF2B5EF4-FFF2-40B4-BE49-F238E27FC236}">
                  <a16:creationId xmlns:a16="http://schemas.microsoft.com/office/drawing/2014/main" id="{0D0503A6-33C9-E989-9FCD-613182A46466}"/>
                </a:ext>
              </a:extLst>
            </p:cNvPr>
            <p:cNvSpPr txBox="1"/>
            <p:nvPr/>
          </p:nvSpPr>
          <p:spPr>
            <a:xfrm>
              <a:off x="1730774"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5</a:t>
              </a:r>
            </a:p>
          </p:txBody>
        </p:sp>
        <p:sp>
          <p:nvSpPr>
            <p:cNvPr id="752" name="TextBox 751">
              <a:extLst>
                <a:ext uri="{FF2B5EF4-FFF2-40B4-BE49-F238E27FC236}">
                  <a16:creationId xmlns:a16="http://schemas.microsoft.com/office/drawing/2014/main" id="{16B42003-80A0-D7BE-D51F-43F7DB7B7BEE}"/>
                </a:ext>
              </a:extLst>
            </p:cNvPr>
            <p:cNvSpPr txBox="1"/>
            <p:nvPr/>
          </p:nvSpPr>
          <p:spPr>
            <a:xfrm>
              <a:off x="1878933"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6</a:t>
              </a:r>
            </a:p>
          </p:txBody>
        </p:sp>
        <p:sp>
          <p:nvSpPr>
            <p:cNvPr id="753" name="TextBox 752">
              <a:extLst>
                <a:ext uri="{FF2B5EF4-FFF2-40B4-BE49-F238E27FC236}">
                  <a16:creationId xmlns:a16="http://schemas.microsoft.com/office/drawing/2014/main" id="{BF3D7128-9641-DECF-313E-AF09D14451B5}"/>
                </a:ext>
              </a:extLst>
            </p:cNvPr>
            <p:cNvSpPr txBox="1"/>
            <p:nvPr/>
          </p:nvSpPr>
          <p:spPr>
            <a:xfrm>
              <a:off x="2029951"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7</a:t>
              </a:r>
            </a:p>
          </p:txBody>
        </p:sp>
        <p:sp>
          <p:nvSpPr>
            <p:cNvPr id="754" name="TextBox 753">
              <a:extLst>
                <a:ext uri="{FF2B5EF4-FFF2-40B4-BE49-F238E27FC236}">
                  <a16:creationId xmlns:a16="http://schemas.microsoft.com/office/drawing/2014/main" id="{5990025F-501D-D838-8D18-5551D0315F6F}"/>
                </a:ext>
              </a:extLst>
            </p:cNvPr>
            <p:cNvSpPr txBox="1"/>
            <p:nvPr/>
          </p:nvSpPr>
          <p:spPr>
            <a:xfrm>
              <a:off x="2174030"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8</a:t>
              </a:r>
            </a:p>
          </p:txBody>
        </p:sp>
        <p:sp>
          <p:nvSpPr>
            <p:cNvPr id="755" name="TextBox 754">
              <a:extLst>
                <a:ext uri="{FF2B5EF4-FFF2-40B4-BE49-F238E27FC236}">
                  <a16:creationId xmlns:a16="http://schemas.microsoft.com/office/drawing/2014/main" id="{9E9156AE-5F64-22B2-4381-43BB3F46911B}"/>
                </a:ext>
              </a:extLst>
            </p:cNvPr>
            <p:cNvSpPr txBox="1"/>
            <p:nvPr/>
          </p:nvSpPr>
          <p:spPr>
            <a:xfrm>
              <a:off x="2320870"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9</a:t>
              </a:r>
            </a:p>
          </p:txBody>
        </p:sp>
        <p:sp>
          <p:nvSpPr>
            <p:cNvPr id="756" name="TextBox 755">
              <a:extLst>
                <a:ext uri="{FF2B5EF4-FFF2-40B4-BE49-F238E27FC236}">
                  <a16:creationId xmlns:a16="http://schemas.microsoft.com/office/drawing/2014/main" id="{1B2A02E7-5A45-8D0F-7AA8-8F540F97788A}"/>
                </a:ext>
              </a:extLst>
            </p:cNvPr>
            <p:cNvSpPr txBox="1"/>
            <p:nvPr/>
          </p:nvSpPr>
          <p:spPr>
            <a:xfrm>
              <a:off x="2456233" y="4061724"/>
              <a:ext cx="143943" cy="107722"/>
            </a:xfrm>
            <a:prstGeom prst="rect">
              <a:avLst/>
            </a:prstGeom>
            <a:noFill/>
          </p:spPr>
          <p:txBody>
            <a:bodyPr wrap="square" lIns="0" tIns="0" rIns="0" bIns="0" rtlCol="0">
              <a:spAutoFit/>
            </a:bodyPr>
            <a:lstStyle/>
            <a:p>
              <a:pPr algn="ctr" rtl="0"/>
              <a:r>
                <a:rPr lang="ja-jp" sz="700">
                  <a:solidFill>
                    <a:srgbClr val="000000"/>
                  </a:solidFill>
                  <a:latin typeface="+mn-lt"/>
                </a:rPr>
                <a:t>10</a:t>
              </a:r>
            </a:p>
          </p:txBody>
        </p:sp>
        <p:sp>
          <p:nvSpPr>
            <p:cNvPr id="757" name="TextBox 756">
              <a:extLst>
                <a:ext uri="{FF2B5EF4-FFF2-40B4-BE49-F238E27FC236}">
                  <a16:creationId xmlns:a16="http://schemas.microsoft.com/office/drawing/2014/main" id="{098BD352-2203-AF8C-1A2E-4BD7B1C90D57}"/>
                </a:ext>
              </a:extLst>
            </p:cNvPr>
            <p:cNvSpPr txBox="1"/>
            <p:nvPr/>
          </p:nvSpPr>
          <p:spPr>
            <a:xfrm>
              <a:off x="2595946" y="4061724"/>
              <a:ext cx="151161" cy="107722"/>
            </a:xfrm>
            <a:prstGeom prst="rect">
              <a:avLst/>
            </a:prstGeom>
            <a:noFill/>
          </p:spPr>
          <p:txBody>
            <a:bodyPr wrap="square" lIns="0" tIns="0" rIns="0" bIns="0" rtlCol="0">
              <a:spAutoFit/>
            </a:bodyPr>
            <a:lstStyle/>
            <a:p>
              <a:pPr algn="ctr" rtl="0"/>
              <a:r>
                <a:rPr lang="ja-jp" sz="700">
                  <a:solidFill>
                    <a:srgbClr val="000000"/>
                  </a:solidFill>
                  <a:latin typeface="+mn-lt"/>
                </a:rPr>
                <a:t>11</a:t>
              </a:r>
            </a:p>
          </p:txBody>
        </p:sp>
        <p:sp>
          <p:nvSpPr>
            <p:cNvPr id="758" name="TextBox 757">
              <a:extLst>
                <a:ext uri="{FF2B5EF4-FFF2-40B4-BE49-F238E27FC236}">
                  <a16:creationId xmlns:a16="http://schemas.microsoft.com/office/drawing/2014/main" id="{71123BDB-94D4-4DF2-DA81-FF9C2B08CBF3}"/>
                </a:ext>
              </a:extLst>
            </p:cNvPr>
            <p:cNvSpPr txBox="1"/>
            <p:nvPr/>
          </p:nvSpPr>
          <p:spPr>
            <a:xfrm>
              <a:off x="2749251" y="4061724"/>
              <a:ext cx="144581" cy="107722"/>
            </a:xfrm>
            <a:prstGeom prst="rect">
              <a:avLst/>
            </a:prstGeom>
            <a:noFill/>
          </p:spPr>
          <p:txBody>
            <a:bodyPr wrap="square" lIns="0" tIns="0" rIns="0" bIns="0" rtlCol="0">
              <a:spAutoFit/>
            </a:bodyPr>
            <a:lstStyle/>
            <a:p>
              <a:pPr algn="ctr" rtl="0"/>
              <a:r>
                <a:rPr lang="ja-jp" sz="700">
                  <a:solidFill>
                    <a:srgbClr val="000000"/>
                  </a:solidFill>
                  <a:latin typeface="+mn-lt"/>
                </a:rPr>
                <a:t>12</a:t>
              </a:r>
            </a:p>
          </p:txBody>
        </p:sp>
        <p:sp>
          <p:nvSpPr>
            <p:cNvPr id="759" name="TextBox 758">
              <a:extLst>
                <a:ext uri="{FF2B5EF4-FFF2-40B4-BE49-F238E27FC236}">
                  <a16:creationId xmlns:a16="http://schemas.microsoft.com/office/drawing/2014/main" id="{11EC8335-3C54-6B17-7254-7F78A6E12756}"/>
                </a:ext>
              </a:extLst>
            </p:cNvPr>
            <p:cNvSpPr txBox="1"/>
            <p:nvPr/>
          </p:nvSpPr>
          <p:spPr>
            <a:xfrm>
              <a:off x="2895204" y="4061724"/>
              <a:ext cx="144799" cy="107722"/>
            </a:xfrm>
            <a:prstGeom prst="rect">
              <a:avLst/>
            </a:prstGeom>
            <a:noFill/>
          </p:spPr>
          <p:txBody>
            <a:bodyPr wrap="square" lIns="0" tIns="0" rIns="0" bIns="0" rtlCol="0">
              <a:spAutoFit/>
            </a:bodyPr>
            <a:lstStyle/>
            <a:p>
              <a:pPr algn="ctr" rtl="0"/>
              <a:r>
                <a:rPr lang="ja-jp" sz="700">
                  <a:solidFill>
                    <a:srgbClr val="000000"/>
                  </a:solidFill>
                  <a:latin typeface="+mn-lt"/>
                </a:rPr>
                <a:t>13</a:t>
              </a:r>
            </a:p>
          </p:txBody>
        </p:sp>
        <p:sp>
          <p:nvSpPr>
            <p:cNvPr id="760" name="TextBox 759">
              <a:extLst>
                <a:ext uri="{FF2B5EF4-FFF2-40B4-BE49-F238E27FC236}">
                  <a16:creationId xmlns:a16="http://schemas.microsoft.com/office/drawing/2014/main" id="{F938C5F5-3A38-EBFA-A050-001EE33C1823}"/>
                </a:ext>
              </a:extLst>
            </p:cNvPr>
            <p:cNvSpPr txBox="1"/>
            <p:nvPr/>
          </p:nvSpPr>
          <p:spPr>
            <a:xfrm>
              <a:off x="3042158" y="4061724"/>
              <a:ext cx="151714" cy="107722"/>
            </a:xfrm>
            <a:prstGeom prst="rect">
              <a:avLst/>
            </a:prstGeom>
            <a:noFill/>
          </p:spPr>
          <p:txBody>
            <a:bodyPr wrap="square" lIns="0" tIns="0" rIns="0" bIns="0" rtlCol="0">
              <a:spAutoFit/>
            </a:bodyPr>
            <a:lstStyle/>
            <a:p>
              <a:pPr algn="ctr" rtl="0"/>
              <a:r>
                <a:rPr lang="ja-jp" sz="700">
                  <a:solidFill>
                    <a:srgbClr val="000000"/>
                  </a:solidFill>
                  <a:latin typeface="+mn-lt"/>
                </a:rPr>
                <a:t>14</a:t>
              </a:r>
            </a:p>
          </p:txBody>
        </p:sp>
        <p:sp>
          <p:nvSpPr>
            <p:cNvPr id="761" name="TextBox 760">
              <a:extLst>
                <a:ext uri="{FF2B5EF4-FFF2-40B4-BE49-F238E27FC236}">
                  <a16:creationId xmlns:a16="http://schemas.microsoft.com/office/drawing/2014/main" id="{3C32F76C-6621-B70F-6EC8-EF9C39D882FA}"/>
                </a:ext>
              </a:extLst>
            </p:cNvPr>
            <p:cNvSpPr txBox="1"/>
            <p:nvPr/>
          </p:nvSpPr>
          <p:spPr>
            <a:xfrm>
              <a:off x="3197232" y="4061724"/>
              <a:ext cx="140803" cy="107722"/>
            </a:xfrm>
            <a:prstGeom prst="rect">
              <a:avLst/>
            </a:prstGeom>
            <a:noFill/>
          </p:spPr>
          <p:txBody>
            <a:bodyPr wrap="square" lIns="0" tIns="0" rIns="0" bIns="0" rtlCol="0">
              <a:spAutoFit/>
            </a:bodyPr>
            <a:lstStyle/>
            <a:p>
              <a:pPr algn="ctr" rtl="0"/>
              <a:r>
                <a:rPr lang="ja-jp" sz="700">
                  <a:solidFill>
                    <a:srgbClr val="000000"/>
                  </a:solidFill>
                  <a:latin typeface="+mn-lt"/>
                </a:rPr>
                <a:t>15</a:t>
              </a:r>
            </a:p>
          </p:txBody>
        </p:sp>
        <p:sp>
          <p:nvSpPr>
            <p:cNvPr id="762" name="TextBox 761">
              <a:extLst>
                <a:ext uri="{FF2B5EF4-FFF2-40B4-BE49-F238E27FC236}">
                  <a16:creationId xmlns:a16="http://schemas.microsoft.com/office/drawing/2014/main" id="{F7B05818-A6AC-BC69-EE37-84C5CFDF4D07}"/>
                </a:ext>
              </a:extLst>
            </p:cNvPr>
            <p:cNvSpPr txBox="1"/>
            <p:nvPr/>
          </p:nvSpPr>
          <p:spPr>
            <a:xfrm>
              <a:off x="3342524" y="4061724"/>
              <a:ext cx="147158" cy="107722"/>
            </a:xfrm>
            <a:prstGeom prst="rect">
              <a:avLst/>
            </a:prstGeom>
            <a:noFill/>
          </p:spPr>
          <p:txBody>
            <a:bodyPr wrap="square" lIns="0" tIns="0" rIns="0" bIns="0" rtlCol="0">
              <a:spAutoFit/>
            </a:bodyPr>
            <a:lstStyle/>
            <a:p>
              <a:pPr algn="ctr" rtl="0"/>
              <a:r>
                <a:rPr lang="ja-jp" sz="700">
                  <a:solidFill>
                    <a:srgbClr val="000000"/>
                  </a:solidFill>
                  <a:latin typeface="+mn-lt"/>
                </a:rPr>
                <a:t>16</a:t>
              </a:r>
            </a:p>
          </p:txBody>
        </p:sp>
        <p:sp>
          <p:nvSpPr>
            <p:cNvPr id="763" name="TextBox 762">
              <a:extLst>
                <a:ext uri="{FF2B5EF4-FFF2-40B4-BE49-F238E27FC236}">
                  <a16:creationId xmlns:a16="http://schemas.microsoft.com/office/drawing/2014/main" id="{5431EF08-8D35-B30C-A731-DEE3DB9FD316}"/>
                </a:ext>
              </a:extLst>
            </p:cNvPr>
            <p:cNvSpPr txBox="1"/>
            <p:nvPr/>
          </p:nvSpPr>
          <p:spPr>
            <a:xfrm>
              <a:off x="3489169" y="4061724"/>
              <a:ext cx="153650" cy="107722"/>
            </a:xfrm>
            <a:prstGeom prst="rect">
              <a:avLst/>
            </a:prstGeom>
            <a:noFill/>
          </p:spPr>
          <p:txBody>
            <a:bodyPr wrap="square" lIns="0" tIns="0" rIns="0" bIns="0" rtlCol="0">
              <a:spAutoFit/>
            </a:bodyPr>
            <a:lstStyle/>
            <a:p>
              <a:pPr algn="ctr" rtl="0"/>
              <a:r>
                <a:rPr lang="ja-jp" sz="700">
                  <a:solidFill>
                    <a:srgbClr val="000000"/>
                  </a:solidFill>
                  <a:latin typeface="+mn-lt"/>
                </a:rPr>
                <a:t>17</a:t>
              </a:r>
            </a:p>
          </p:txBody>
        </p:sp>
        <p:sp>
          <p:nvSpPr>
            <p:cNvPr id="764" name="TextBox 763">
              <a:extLst>
                <a:ext uri="{FF2B5EF4-FFF2-40B4-BE49-F238E27FC236}">
                  <a16:creationId xmlns:a16="http://schemas.microsoft.com/office/drawing/2014/main" id="{69F22D40-365E-9785-CCD1-842231485C89}"/>
                </a:ext>
              </a:extLst>
            </p:cNvPr>
            <p:cNvSpPr txBox="1"/>
            <p:nvPr/>
          </p:nvSpPr>
          <p:spPr>
            <a:xfrm>
              <a:off x="3638590" y="4061724"/>
              <a:ext cx="152911" cy="107722"/>
            </a:xfrm>
            <a:prstGeom prst="rect">
              <a:avLst/>
            </a:prstGeom>
            <a:noFill/>
          </p:spPr>
          <p:txBody>
            <a:bodyPr wrap="square" lIns="0" tIns="0" rIns="0" bIns="0" rtlCol="0">
              <a:spAutoFit/>
            </a:bodyPr>
            <a:lstStyle/>
            <a:p>
              <a:pPr algn="ctr" rtl="0"/>
              <a:r>
                <a:rPr lang="ja-jp" sz="700">
                  <a:solidFill>
                    <a:srgbClr val="000000"/>
                  </a:solidFill>
                  <a:latin typeface="+mn-lt"/>
                </a:rPr>
                <a:t>18</a:t>
              </a:r>
            </a:p>
          </p:txBody>
        </p:sp>
        <p:sp>
          <p:nvSpPr>
            <p:cNvPr id="765" name="TextBox 764">
              <a:extLst>
                <a:ext uri="{FF2B5EF4-FFF2-40B4-BE49-F238E27FC236}">
                  <a16:creationId xmlns:a16="http://schemas.microsoft.com/office/drawing/2014/main" id="{AC05F742-D785-946A-33D6-FAC9E6D7EE73}"/>
                </a:ext>
              </a:extLst>
            </p:cNvPr>
            <p:cNvSpPr txBox="1"/>
            <p:nvPr/>
          </p:nvSpPr>
          <p:spPr>
            <a:xfrm>
              <a:off x="3780494" y="4061724"/>
              <a:ext cx="162309" cy="107722"/>
            </a:xfrm>
            <a:prstGeom prst="rect">
              <a:avLst/>
            </a:prstGeom>
            <a:noFill/>
          </p:spPr>
          <p:txBody>
            <a:bodyPr wrap="square" lIns="0" tIns="0" rIns="0" bIns="0" rtlCol="0">
              <a:spAutoFit/>
            </a:bodyPr>
            <a:lstStyle/>
            <a:p>
              <a:pPr algn="ctr" rtl="0"/>
              <a:r>
                <a:rPr lang="ja-jp" sz="700">
                  <a:solidFill>
                    <a:srgbClr val="000000"/>
                  </a:solidFill>
                  <a:latin typeface="+mn-lt"/>
                </a:rPr>
                <a:t>19</a:t>
              </a:r>
            </a:p>
          </p:txBody>
        </p:sp>
        <p:sp>
          <p:nvSpPr>
            <p:cNvPr id="766" name="TextBox 765">
              <a:extLst>
                <a:ext uri="{FF2B5EF4-FFF2-40B4-BE49-F238E27FC236}">
                  <a16:creationId xmlns:a16="http://schemas.microsoft.com/office/drawing/2014/main" id="{7687676E-3436-461A-3A5E-9480FC1C5FF6}"/>
                </a:ext>
              </a:extLst>
            </p:cNvPr>
            <p:cNvSpPr txBox="1"/>
            <p:nvPr/>
          </p:nvSpPr>
          <p:spPr>
            <a:xfrm>
              <a:off x="3931298" y="4061724"/>
              <a:ext cx="160693" cy="107722"/>
            </a:xfrm>
            <a:prstGeom prst="rect">
              <a:avLst/>
            </a:prstGeom>
            <a:noFill/>
          </p:spPr>
          <p:txBody>
            <a:bodyPr wrap="square" lIns="0" tIns="0" rIns="0" bIns="0" rtlCol="0">
              <a:spAutoFit/>
            </a:bodyPr>
            <a:lstStyle/>
            <a:p>
              <a:pPr algn="ctr" rtl="0"/>
              <a:r>
                <a:rPr lang="ja-jp" sz="700">
                  <a:solidFill>
                    <a:srgbClr val="000000"/>
                  </a:solidFill>
                  <a:latin typeface="+mn-lt"/>
                </a:rPr>
                <a:t>20</a:t>
              </a:r>
            </a:p>
          </p:txBody>
        </p:sp>
        <p:sp>
          <p:nvSpPr>
            <p:cNvPr id="767" name="TextBox 766">
              <a:extLst>
                <a:ext uri="{FF2B5EF4-FFF2-40B4-BE49-F238E27FC236}">
                  <a16:creationId xmlns:a16="http://schemas.microsoft.com/office/drawing/2014/main" id="{26352C54-EF01-B629-2418-F51372F852AC}"/>
                </a:ext>
              </a:extLst>
            </p:cNvPr>
            <p:cNvSpPr txBox="1"/>
            <p:nvPr/>
          </p:nvSpPr>
          <p:spPr>
            <a:xfrm>
              <a:off x="4087420" y="4061724"/>
              <a:ext cx="143671" cy="107722"/>
            </a:xfrm>
            <a:prstGeom prst="rect">
              <a:avLst/>
            </a:prstGeom>
            <a:noFill/>
          </p:spPr>
          <p:txBody>
            <a:bodyPr wrap="square" lIns="0" tIns="0" rIns="0" bIns="0" rtlCol="0">
              <a:spAutoFit/>
            </a:bodyPr>
            <a:lstStyle/>
            <a:p>
              <a:pPr algn="ctr" rtl="0"/>
              <a:r>
                <a:rPr lang="ja-jp" sz="700">
                  <a:solidFill>
                    <a:srgbClr val="000000"/>
                  </a:solidFill>
                  <a:latin typeface="+mn-lt"/>
                </a:rPr>
                <a:t>21</a:t>
              </a:r>
            </a:p>
          </p:txBody>
        </p:sp>
        <p:sp>
          <p:nvSpPr>
            <p:cNvPr id="768" name="TextBox 767">
              <a:extLst>
                <a:ext uri="{FF2B5EF4-FFF2-40B4-BE49-F238E27FC236}">
                  <a16:creationId xmlns:a16="http://schemas.microsoft.com/office/drawing/2014/main" id="{D43A4257-37D9-3128-66ED-927BC5C64016}"/>
                </a:ext>
              </a:extLst>
            </p:cNvPr>
            <p:cNvSpPr txBox="1"/>
            <p:nvPr/>
          </p:nvSpPr>
          <p:spPr>
            <a:xfrm>
              <a:off x="4226763" y="4061724"/>
              <a:ext cx="149194" cy="107722"/>
            </a:xfrm>
            <a:prstGeom prst="rect">
              <a:avLst/>
            </a:prstGeom>
            <a:noFill/>
          </p:spPr>
          <p:txBody>
            <a:bodyPr wrap="square" lIns="0" tIns="0" rIns="0" bIns="0" rtlCol="0">
              <a:spAutoFit/>
            </a:bodyPr>
            <a:lstStyle/>
            <a:p>
              <a:pPr algn="ctr" rtl="0"/>
              <a:r>
                <a:rPr lang="ja-jp" sz="700">
                  <a:solidFill>
                    <a:srgbClr val="000000"/>
                  </a:solidFill>
                  <a:latin typeface="+mn-lt"/>
                </a:rPr>
                <a:t>22</a:t>
              </a:r>
            </a:p>
          </p:txBody>
        </p:sp>
        <p:sp>
          <p:nvSpPr>
            <p:cNvPr id="769" name="TextBox 768">
              <a:extLst>
                <a:ext uri="{FF2B5EF4-FFF2-40B4-BE49-F238E27FC236}">
                  <a16:creationId xmlns:a16="http://schemas.microsoft.com/office/drawing/2014/main" id="{250323AC-A6C3-FA85-3350-780E4DFB70A0}"/>
                </a:ext>
              </a:extLst>
            </p:cNvPr>
            <p:cNvSpPr txBox="1"/>
            <p:nvPr/>
          </p:nvSpPr>
          <p:spPr>
            <a:xfrm>
              <a:off x="4377156" y="4061724"/>
              <a:ext cx="144544" cy="107722"/>
            </a:xfrm>
            <a:prstGeom prst="rect">
              <a:avLst/>
            </a:prstGeom>
            <a:noFill/>
          </p:spPr>
          <p:txBody>
            <a:bodyPr wrap="square" lIns="0" tIns="0" rIns="0" bIns="0" rtlCol="0">
              <a:spAutoFit/>
            </a:bodyPr>
            <a:lstStyle/>
            <a:p>
              <a:pPr algn="ctr" rtl="0"/>
              <a:r>
                <a:rPr lang="ja-jp" sz="700">
                  <a:solidFill>
                    <a:srgbClr val="000000"/>
                  </a:solidFill>
                  <a:latin typeface="+mn-lt"/>
                </a:rPr>
                <a:t>23</a:t>
              </a:r>
            </a:p>
          </p:txBody>
        </p:sp>
        <p:sp>
          <p:nvSpPr>
            <p:cNvPr id="770" name="TextBox 769">
              <a:extLst>
                <a:ext uri="{FF2B5EF4-FFF2-40B4-BE49-F238E27FC236}">
                  <a16:creationId xmlns:a16="http://schemas.microsoft.com/office/drawing/2014/main" id="{190E1EC1-132E-9201-BCF8-7AEB49754ED4}"/>
                </a:ext>
              </a:extLst>
            </p:cNvPr>
            <p:cNvSpPr txBox="1"/>
            <p:nvPr/>
          </p:nvSpPr>
          <p:spPr>
            <a:xfrm>
              <a:off x="4520432" y="4061724"/>
              <a:ext cx="151126" cy="107722"/>
            </a:xfrm>
            <a:prstGeom prst="rect">
              <a:avLst/>
            </a:prstGeom>
            <a:noFill/>
          </p:spPr>
          <p:txBody>
            <a:bodyPr wrap="square" lIns="0" tIns="0" rIns="0" bIns="0" rtlCol="0">
              <a:spAutoFit/>
            </a:bodyPr>
            <a:lstStyle/>
            <a:p>
              <a:pPr algn="ctr" rtl="0"/>
              <a:r>
                <a:rPr lang="ja-jp" sz="700">
                  <a:solidFill>
                    <a:srgbClr val="000000"/>
                  </a:solidFill>
                  <a:latin typeface="+mn-lt"/>
                </a:rPr>
                <a:t>24</a:t>
              </a:r>
            </a:p>
          </p:txBody>
        </p:sp>
        <p:sp>
          <p:nvSpPr>
            <p:cNvPr id="771" name="TextBox 770">
              <a:extLst>
                <a:ext uri="{FF2B5EF4-FFF2-40B4-BE49-F238E27FC236}">
                  <a16:creationId xmlns:a16="http://schemas.microsoft.com/office/drawing/2014/main" id="{7E30ABC8-E150-296E-163C-252A7C08941F}"/>
                </a:ext>
              </a:extLst>
            </p:cNvPr>
            <p:cNvSpPr txBox="1"/>
            <p:nvPr/>
          </p:nvSpPr>
          <p:spPr>
            <a:xfrm>
              <a:off x="4674267" y="4061724"/>
              <a:ext cx="140938" cy="107722"/>
            </a:xfrm>
            <a:prstGeom prst="rect">
              <a:avLst/>
            </a:prstGeom>
            <a:noFill/>
          </p:spPr>
          <p:txBody>
            <a:bodyPr wrap="square" lIns="0" tIns="0" rIns="0" bIns="0" rtlCol="0">
              <a:spAutoFit/>
            </a:bodyPr>
            <a:lstStyle/>
            <a:p>
              <a:pPr algn="ctr" rtl="0"/>
              <a:r>
                <a:rPr lang="ja-jp" sz="700">
                  <a:solidFill>
                    <a:srgbClr val="000000"/>
                  </a:solidFill>
                  <a:latin typeface="+mn-lt"/>
                </a:rPr>
                <a:t>25</a:t>
              </a:r>
            </a:p>
          </p:txBody>
        </p:sp>
        <p:sp>
          <p:nvSpPr>
            <p:cNvPr id="772" name="TextBox 771">
              <a:extLst>
                <a:ext uri="{FF2B5EF4-FFF2-40B4-BE49-F238E27FC236}">
                  <a16:creationId xmlns:a16="http://schemas.microsoft.com/office/drawing/2014/main" id="{84C97E84-1A97-69C8-AB67-76902A3830C4}"/>
                </a:ext>
              </a:extLst>
            </p:cNvPr>
            <p:cNvSpPr txBox="1"/>
            <p:nvPr/>
          </p:nvSpPr>
          <p:spPr>
            <a:xfrm>
              <a:off x="4818849" y="4061724"/>
              <a:ext cx="145080" cy="107722"/>
            </a:xfrm>
            <a:prstGeom prst="rect">
              <a:avLst/>
            </a:prstGeom>
            <a:noFill/>
          </p:spPr>
          <p:txBody>
            <a:bodyPr wrap="square" lIns="0" tIns="0" rIns="0" bIns="0" rtlCol="0">
              <a:spAutoFit/>
            </a:bodyPr>
            <a:lstStyle/>
            <a:p>
              <a:pPr algn="ctr" rtl="0"/>
              <a:r>
                <a:rPr lang="ja-jp" sz="700">
                  <a:solidFill>
                    <a:srgbClr val="000000"/>
                  </a:solidFill>
                  <a:latin typeface="+mn-lt"/>
                </a:rPr>
                <a:t>26</a:t>
              </a:r>
            </a:p>
          </p:txBody>
        </p:sp>
        <p:sp>
          <p:nvSpPr>
            <p:cNvPr id="773" name="TextBox 772">
              <a:extLst>
                <a:ext uri="{FF2B5EF4-FFF2-40B4-BE49-F238E27FC236}">
                  <a16:creationId xmlns:a16="http://schemas.microsoft.com/office/drawing/2014/main" id="{88EEC60A-9A2F-7A36-1F6F-9254EB6D4443}"/>
                </a:ext>
              </a:extLst>
            </p:cNvPr>
            <p:cNvSpPr txBox="1"/>
            <p:nvPr/>
          </p:nvSpPr>
          <p:spPr>
            <a:xfrm>
              <a:off x="4969866" y="4061724"/>
              <a:ext cx="140938" cy="107722"/>
            </a:xfrm>
            <a:prstGeom prst="rect">
              <a:avLst/>
            </a:prstGeom>
            <a:noFill/>
          </p:spPr>
          <p:txBody>
            <a:bodyPr wrap="square" lIns="0" tIns="0" rIns="0" bIns="0" rtlCol="0">
              <a:spAutoFit/>
            </a:bodyPr>
            <a:lstStyle/>
            <a:p>
              <a:pPr algn="ctr" rtl="0"/>
              <a:r>
                <a:rPr lang="ja-jp" sz="700">
                  <a:solidFill>
                    <a:srgbClr val="000000"/>
                  </a:solidFill>
                  <a:latin typeface="+mn-lt"/>
                </a:rPr>
                <a:t>27</a:t>
              </a:r>
            </a:p>
          </p:txBody>
        </p:sp>
        <p:sp>
          <p:nvSpPr>
            <p:cNvPr id="774" name="TextBox 773">
              <a:extLst>
                <a:ext uri="{FF2B5EF4-FFF2-40B4-BE49-F238E27FC236}">
                  <a16:creationId xmlns:a16="http://schemas.microsoft.com/office/drawing/2014/main" id="{55CA843E-FFBC-BB0B-7C25-0E540BC4120D}"/>
                </a:ext>
              </a:extLst>
            </p:cNvPr>
            <p:cNvSpPr txBox="1"/>
            <p:nvPr/>
          </p:nvSpPr>
          <p:spPr>
            <a:xfrm>
              <a:off x="5114253" y="4061724"/>
              <a:ext cx="149124" cy="107722"/>
            </a:xfrm>
            <a:prstGeom prst="rect">
              <a:avLst/>
            </a:prstGeom>
            <a:noFill/>
          </p:spPr>
          <p:txBody>
            <a:bodyPr wrap="square" lIns="0" tIns="0" rIns="0" bIns="0" rtlCol="0">
              <a:spAutoFit/>
            </a:bodyPr>
            <a:lstStyle/>
            <a:p>
              <a:pPr algn="ctr" rtl="0"/>
              <a:r>
                <a:rPr lang="ja-jp" sz="700">
                  <a:solidFill>
                    <a:srgbClr val="000000"/>
                  </a:solidFill>
                  <a:latin typeface="+mn-lt"/>
                </a:rPr>
                <a:t>28</a:t>
              </a:r>
            </a:p>
          </p:txBody>
        </p:sp>
      </p:grpSp>
      <p:grpSp>
        <p:nvGrpSpPr>
          <p:cNvPr id="776" name="Group 775">
            <a:extLst>
              <a:ext uri="{FF2B5EF4-FFF2-40B4-BE49-F238E27FC236}">
                <a16:creationId xmlns:a16="http://schemas.microsoft.com/office/drawing/2014/main" id="{FC730D64-D0FD-E16C-1A82-670C9D97A15F}"/>
              </a:ext>
            </a:extLst>
          </p:cNvPr>
          <p:cNvGrpSpPr/>
          <p:nvPr/>
        </p:nvGrpSpPr>
        <p:grpSpPr>
          <a:xfrm>
            <a:off x="769037" y="4391240"/>
            <a:ext cx="366305" cy="1608753"/>
            <a:chOff x="683312" y="2482798"/>
            <a:chExt cx="366305" cy="1608753"/>
          </a:xfrm>
        </p:grpSpPr>
        <p:sp>
          <p:nvSpPr>
            <p:cNvPr id="777" name="TextBox 776">
              <a:extLst>
                <a:ext uri="{FF2B5EF4-FFF2-40B4-BE49-F238E27FC236}">
                  <a16:creationId xmlns:a16="http://schemas.microsoft.com/office/drawing/2014/main" id="{F615D450-0DD9-94C6-8F45-0FE5DC7F4DD0}"/>
                </a:ext>
              </a:extLst>
            </p:cNvPr>
            <p:cNvSpPr txBox="1"/>
            <p:nvPr/>
          </p:nvSpPr>
          <p:spPr>
            <a:xfrm>
              <a:off x="683312" y="3983829"/>
              <a:ext cx="366305" cy="107722"/>
            </a:xfrm>
            <a:prstGeom prst="rect">
              <a:avLst/>
            </a:prstGeom>
            <a:noFill/>
          </p:spPr>
          <p:txBody>
            <a:bodyPr wrap="square" lIns="0" tIns="0" rIns="0" bIns="0" rtlCol="0">
              <a:spAutoFit/>
            </a:bodyPr>
            <a:lstStyle/>
            <a:p>
              <a:pPr algn="r" rtl="0"/>
              <a:r>
                <a:rPr lang="ja-jp" sz="700">
                  <a:solidFill>
                    <a:srgbClr val="000000"/>
                  </a:solidFill>
                  <a:latin typeface="+mn-lt"/>
                </a:rPr>
                <a:t>–100</a:t>
              </a:r>
            </a:p>
          </p:txBody>
        </p:sp>
        <p:sp>
          <p:nvSpPr>
            <p:cNvPr id="778" name="TextBox 777">
              <a:extLst>
                <a:ext uri="{FF2B5EF4-FFF2-40B4-BE49-F238E27FC236}">
                  <a16:creationId xmlns:a16="http://schemas.microsoft.com/office/drawing/2014/main" id="{CC6CCFA5-D5ED-6ED7-8AAB-6CA77698D15D}"/>
                </a:ext>
              </a:extLst>
            </p:cNvPr>
            <p:cNvSpPr txBox="1"/>
            <p:nvPr/>
          </p:nvSpPr>
          <p:spPr>
            <a:xfrm>
              <a:off x="683312" y="3834207"/>
              <a:ext cx="366305" cy="107722"/>
            </a:xfrm>
            <a:prstGeom prst="rect">
              <a:avLst/>
            </a:prstGeom>
            <a:noFill/>
          </p:spPr>
          <p:txBody>
            <a:bodyPr wrap="square" lIns="0" tIns="0" rIns="0" bIns="0" rtlCol="0">
              <a:spAutoFit/>
            </a:bodyPr>
            <a:lstStyle/>
            <a:p>
              <a:pPr algn="r" rtl="0"/>
              <a:r>
                <a:rPr lang="ja-jp" sz="700">
                  <a:solidFill>
                    <a:srgbClr val="000000"/>
                  </a:solidFill>
                  <a:latin typeface="+mn-lt"/>
                </a:rPr>
                <a:t>–80</a:t>
              </a:r>
            </a:p>
          </p:txBody>
        </p:sp>
        <p:sp>
          <p:nvSpPr>
            <p:cNvPr id="779" name="TextBox 778">
              <a:extLst>
                <a:ext uri="{FF2B5EF4-FFF2-40B4-BE49-F238E27FC236}">
                  <a16:creationId xmlns:a16="http://schemas.microsoft.com/office/drawing/2014/main" id="{83C29EDF-B71F-DE03-FCE4-41BD11F25B0E}"/>
                </a:ext>
              </a:extLst>
            </p:cNvPr>
            <p:cNvSpPr txBox="1"/>
            <p:nvPr/>
          </p:nvSpPr>
          <p:spPr>
            <a:xfrm>
              <a:off x="683312" y="3680161"/>
              <a:ext cx="366305" cy="107722"/>
            </a:xfrm>
            <a:prstGeom prst="rect">
              <a:avLst/>
            </a:prstGeom>
            <a:noFill/>
          </p:spPr>
          <p:txBody>
            <a:bodyPr wrap="square" lIns="0" tIns="0" rIns="0" bIns="0" rtlCol="0">
              <a:spAutoFit/>
            </a:bodyPr>
            <a:lstStyle/>
            <a:p>
              <a:pPr algn="r" rtl="0"/>
              <a:r>
                <a:rPr lang="ja-jp" sz="700">
                  <a:solidFill>
                    <a:srgbClr val="000000"/>
                  </a:solidFill>
                  <a:latin typeface="+mn-lt"/>
                </a:rPr>
                <a:t>–60</a:t>
              </a:r>
            </a:p>
          </p:txBody>
        </p:sp>
        <p:sp>
          <p:nvSpPr>
            <p:cNvPr id="780" name="TextBox 779">
              <a:extLst>
                <a:ext uri="{FF2B5EF4-FFF2-40B4-BE49-F238E27FC236}">
                  <a16:creationId xmlns:a16="http://schemas.microsoft.com/office/drawing/2014/main" id="{1FBA42E3-C379-8E59-3DB1-D0D13E6A34F9}"/>
                </a:ext>
              </a:extLst>
            </p:cNvPr>
            <p:cNvSpPr txBox="1"/>
            <p:nvPr/>
          </p:nvSpPr>
          <p:spPr>
            <a:xfrm>
              <a:off x="683312" y="3532310"/>
              <a:ext cx="366305" cy="107722"/>
            </a:xfrm>
            <a:prstGeom prst="rect">
              <a:avLst/>
            </a:prstGeom>
            <a:noFill/>
          </p:spPr>
          <p:txBody>
            <a:bodyPr wrap="square" lIns="0" tIns="0" rIns="0" bIns="0" rtlCol="0">
              <a:spAutoFit/>
            </a:bodyPr>
            <a:lstStyle/>
            <a:p>
              <a:pPr algn="r" rtl="0"/>
              <a:r>
                <a:rPr lang="ja-jp" sz="700">
                  <a:solidFill>
                    <a:srgbClr val="000000"/>
                  </a:solidFill>
                  <a:latin typeface="+mn-lt"/>
                </a:rPr>
                <a:t>–40</a:t>
              </a:r>
            </a:p>
          </p:txBody>
        </p:sp>
        <p:sp>
          <p:nvSpPr>
            <p:cNvPr id="781" name="TextBox 780">
              <a:extLst>
                <a:ext uri="{FF2B5EF4-FFF2-40B4-BE49-F238E27FC236}">
                  <a16:creationId xmlns:a16="http://schemas.microsoft.com/office/drawing/2014/main" id="{ED58A4C3-F80A-00FE-9621-19968B2B9689}"/>
                </a:ext>
              </a:extLst>
            </p:cNvPr>
            <p:cNvSpPr txBox="1"/>
            <p:nvPr/>
          </p:nvSpPr>
          <p:spPr>
            <a:xfrm>
              <a:off x="683312" y="3376338"/>
              <a:ext cx="366305" cy="107722"/>
            </a:xfrm>
            <a:prstGeom prst="rect">
              <a:avLst/>
            </a:prstGeom>
            <a:noFill/>
          </p:spPr>
          <p:txBody>
            <a:bodyPr wrap="square" lIns="0" tIns="0" rIns="0" bIns="0" rtlCol="0">
              <a:spAutoFit/>
            </a:bodyPr>
            <a:lstStyle/>
            <a:p>
              <a:pPr algn="r" rtl="0"/>
              <a:r>
                <a:rPr lang="ja-jp" sz="700">
                  <a:solidFill>
                    <a:srgbClr val="000000"/>
                  </a:solidFill>
                  <a:latin typeface="+mn-lt"/>
                </a:rPr>
                <a:t>–20</a:t>
              </a:r>
            </a:p>
          </p:txBody>
        </p:sp>
        <p:sp>
          <p:nvSpPr>
            <p:cNvPr id="782" name="TextBox 781">
              <a:extLst>
                <a:ext uri="{FF2B5EF4-FFF2-40B4-BE49-F238E27FC236}">
                  <a16:creationId xmlns:a16="http://schemas.microsoft.com/office/drawing/2014/main" id="{2E04E0AB-2021-B5C3-DE95-7B2EA3F54D3C}"/>
                </a:ext>
              </a:extLst>
            </p:cNvPr>
            <p:cNvSpPr txBox="1"/>
            <p:nvPr/>
          </p:nvSpPr>
          <p:spPr>
            <a:xfrm>
              <a:off x="683312" y="3233709"/>
              <a:ext cx="366305" cy="107722"/>
            </a:xfrm>
            <a:prstGeom prst="rect">
              <a:avLst/>
            </a:prstGeom>
            <a:noFill/>
          </p:spPr>
          <p:txBody>
            <a:bodyPr wrap="square" lIns="0" tIns="0" rIns="0" bIns="0" rtlCol="0">
              <a:spAutoFit/>
            </a:bodyPr>
            <a:lstStyle/>
            <a:p>
              <a:pPr algn="r" rtl="0"/>
              <a:r>
                <a:rPr lang="ja-jp" sz="700">
                  <a:solidFill>
                    <a:srgbClr val="000000"/>
                  </a:solidFill>
                  <a:latin typeface="+mn-lt"/>
                </a:rPr>
                <a:t>0</a:t>
              </a:r>
            </a:p>
          </p:txBody>
        </p:sp>
        <p:sp>
          <p:nvSpPr>
            <p:cNvPr id="783" name="TextBox 782">
              <a:extLst>
                <a:ext uri="{FF2B5EF4-FFF2-40B4-BE49-F238E27FC236}">
                  <a16:creationId xmlns:a16="http://schemas.microsoft.com/office/drawing/2014/main" id="{7542EC4A-5B52-5CE8-F777-17C4034632DD}"/>
                </a:ext>
              </a:extLst>
            </p:cNvPr>
            <p:cNvSpPr txBox="1"/>
            <p:nvPr/>
          </p:nvSpPr>
          <p:spPr>
            <a:xfrm>
              <a:off x="683312" y="3074407"/>
              <a:ext cx="366305" cy="107722"/>
            </a:xfrm>
            <a:prstGeom prst="rect">
              <a:avLst/>
            </a:prstGeom>
            <a:noFill/>
          </p:spPr>
          <p:txBody>
            <a:bodyPr wrap="square" lIns="0" tIns="0" rIns="0" bIns="0" rtlCol="0">
              <a:spAutoFit/>
            </a:bodyPr>
            <a:lstStyle/>
            <a:p>
              <a:pPr algn="r" rtl="0"/>
              <a:r>
                <a:rPr lang="ja-jp" sz="700">
                  <a:solidFill>
                    <a:srgbClr val="000000"/>
                  </a:solidFill>
                  <a:latin typeface="+mn-lt"/>
                </a:rPr>
                <a:t>20</a:t>
              </a:r>
            </a:p>
          </p:txBody>
        </p:sp>
        <p:sp>
          <p:nvSpPr>
            <p:cNvPr id="784" name="TextBox 783">
              <a:extLst>
                <a:ext uri="{FF2B5EF4-FFF2-40B4-BE49-F238E27FC236}">
                  <a16:creationId xmlns:a16="http://schemas.microsoft.com/office/drawing/2014/main" id="{0B5DB794-F5AF-6783-A85C-925FFDB827C7}"/>
                </a:ext>
              </a:extLst>
            </p:cNvPr>
            <p:cNvSpPr txBox="1"/>
            <p:nvPr/>
          </p:nvSpPr>
          <p:spPr>
            <a:xfrm>
              <a:off x="683312" y="2934935"/>
              <a:ext cx="366305" cy="107722"/>
            </a:xfrm>
            <a:prstGeom prst="rect">
              <a:avLst/>
            </a:prstGeom>
            <a:noFill/>
          </p:spPr>
          <p:txBody>
            <a:bodyPr wrap="square" lIns="0" tIns="0" rIns="0" bIns="0" rtlCol="0">
              <a:spAutoFit/>
            </a:bodyPr>
            <a:lstStyle/>
            <a:p>
              <a:pPr algn="r" rtl="0"/>
              <a:r>
                <a:rPr lang="ja-jp" sz="700">
                  <a:solidFill>
                    <a:srgbClr val="000000"/>
                  </a:solidFill>
                  <a:latin typeface="+mn-lt"/>
                </a:rPr>
                <a:t>40</a:t>
              </a:r>
            </a:p>
          </p:txBody>
        </p:sp>
        <p:sp>
          <p:nvSpPr>
            <p:cNvPr id="785" name="TextBox 784">
              <a:extLst>
                <a:ext uri="{FF2B5EF4-FFF2-40B4-BE49-F238E27FC236}">
                  <a16:creationId xmlns:a16="http://schemas.microsoft.com/office/drawing/2014/main" id="{248B531A-8F1B-7379-A85A-98998565D36B}"/>
                </a:ext>
              </a:extLst>
            </p:cNvPr>
            <p:cNvSpPr txBox="1"/>
            <p:nvPr/>
          </p:nvSpPr>
          <p:spPr>
            <a:xfrm>
              <a:off x="683312" y="2777974"/>
              <a:ext cx="366305" cy="107722"/>
            </a:xfrm>
            <a:prstGeom prst="rect">
              <a:avLst/>
            </a:prstGeom>
            <a:noFill/>
          </p:spPr>
          <p:txBody>
            <a:bodyPr wrap="square" lIns="0" tIns="0" rIns="0" bIns="0" rtlCol="0">
              <a:spAutoFit/>
            </a:bodyPr>
            <a:lstStyle/>
            <a:p>
              <a:pPr algn="r" rtl="0"/>
              <a:r>
                <a:rPr lang="ja-jp" sz="700">
                  <a:solidFill>
                    <a:srgbClr val="000000"/>
                  </a:solidFill>
                  <a:latin typeface="+mn-lt"/>
                </a:rPr>
                <a:t>60</a:t>
              </a:r>
            </a:p>
          </p:txBody>
        </p:sp>
        <p:sp>
          <p:nvSpPr>
            <p:cNvPr id="786" name="TextBox 785">
              <a:extLst>
                <a:ext uri="{FF2B5EF4-FFF2-40B4-BE49-F238E27FC236}">
                  <a16:creationId xmlns:a16="http://schemas.microsoft.com/office/drawing/2014/main" id="{F74E9437-9BD3-2518-7181-DA8343BD6B58}"/>
                </a:ext>
              </a:extLst>
            </p:cNvPr>
            <p:cNvSpPr txBox="1"/>
            <p:nvPr/>
          </p:nvSpPr>
          <p:spPr>
            <a:xfrm>
              <a:off x="683312" y="2632604"/>
              <a:ext cx="366305" cy="107722"/>
            </a:xfrm>
            <a:prstGeom prst="rect">
              <a:avLst/>
            </a:prstGeom>
            <a:noFill/>
          </p:spPr>
          <p:txBody>
            <a:bodyPr wrap="square" lIns="0" tIns="0" rIns="0" bIns="0" rtlCol="0">
              <a:spAutoFit/>
            </a:bodyPr>
            <a:lstStyle/>
            <a:p>
              <a:pPr algn="r" rtl="0"/>
              <a:r>
                <a:rPr lang="ja-jp" sz="700">
                  <a:solidFill>
                    <a:srgbClr val="000000"/>
                  </a:solidFill>
                  <a:latin typeface="+mn-lt"/>
                </a:rPr>
                <a:t>80</a:t>
              </a:r>
            </a:p>
          </p:txBody>
        </p:sp>
        <p:sp>
          <p:nvSpPr>
            <p:cNvPr id="787" name="TextBox 786">
              <a:extLst>
                <a:ext uri="{FF2B5EF4-FFF2-40B4-BE49-F238E27FC236}">
                  <a16:creationId xmlns:a16="http://schemas.microsoft.com/office/drawing/2014/main" id="{A1EEFD14-99BA-3F42-21A9-D61B992656A8}"/>
                </a:ext>
              </a:extLst>
            </p:cNvPr>
            <p:cNvSpPr txBox="1"/>
            <p:nvPr/>
          </p:nvSpPr>
          <p:spPr>
            <a:xfrm>
              <a:off x="683312" y="2482798"/>
              <a:ext cx="366305" cy="107722"/>
            </a:xfrm>
            <a:prstGeom prst="rect">
              <a:avLst/>
            </a:prstGeom>
            <a:noFill/>
          </p:spPr>
          <p:txBody>
            <a:bodyPr wrap="square" lIns="0" tIns="0" rIns="0" bIns="0" rtlCol="0">
              <a:spAutoFit/>
            </a:bodyPr>
            <a:lstStyle/>
            <a:p>
              <a:pPr algn="r" rtl="0"/>
              <a:r>
                <a:rPr lang="ja-jp" sz="700">
                  <a:solidFill>
                    <a:srgbClr val="000000"/>
                  </a:solidFill>
                  <a:latin typeface="+mn-lt"/>
                </a:rPr>
                <a:t>100</a:t>
              </a:r>
            </a:p>
          </p:txBody>
        </p:sp>
      </p:grpSp>
      <p:grpSp>
        <p:nvGrpSpPr>
          <p:cNvPr id="819" name="Group 818">
            <a:extLst>
              <a:ext uri="{FF2B5EF4-FFF2-40B4-BE49-F238E27FC236}">
                <a16:creationId xmlns:a16="http://schemas.microsoft.com/office/drawing/2014/main" id="{6636A7B8-6B38-A7B1-79C6-9973A9631EC9}"/>
              </a:ext>
            </a:extLst>
          </p:cNvPr>
          <p:cNvGrpSpPr/>
          <p:nvPr/>
        </p:nvGrpSpPr>
        <p:grpSpPr>
          <a:xfrm>
            <a:off x="6668561" y="4017714"/>
            <a:ext cx="4122558" cy="107722"/>
            <a:chOff x="1140819" y="4061724"/>
            <a:chExt cx="4122558" cy="107722"/>
          </a:xfrm>
        </p:grpSpPr>
        <p:sp>
          <p:nvSpPr>
            <p:cNvPr id="820" name="TextBox 819">
              <a:extLst>
                <a:ext uri="{FF2B5EF4-FFF2-40B4-BE49-F238E27FC236}">
                  <a16:creationId xmlns:a16="http://schemas.microsoft.com/office/drawing/2014/main" id="{104E4AC5-01D6-67E4-3586-BC272C3C5085}"/>
                </a:ext>
              </a:extLst>
            </p:cNvPr>
            <p:cNvSpPr txBox="1"/>
            <p:nvPr/>
          </p:nvSpPr>
          <p:spPr>
            <a:xfrm>
              <a:off x="1140819"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1</a:t>
              </a:r>
            </a:p>
          </p:txBody>
        </p:sp>
        <p:sp>
          <p:nvSpPr>
            <p:cNvPr id="821" name="TextBox 820">
              <a:extLst>
                <a:ext uri="{FF2B5EF4-FFF2-40B4-BE49-F238E27FC236}">
                  <a16:creationId xmlns:a16="http://schemas.microsoft.com/office/drawing/2014/main" id="{31BA9BD0-2377-1AE0-3716-8C4A11B89872}"/>
                </a:ext>
              </a:extLst>
            </p:cNvPr>
            <p:cNvSpPr txBox="1"/>
            <p:nvPr/>
          </p:nvSpPr>
          <p:spPr>
            <a:xfrm>
              <a:off x="1286645"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2</a:t>
              </a:r>
            </a:p>
          </p:txBody>
        </p:sp>
        <p:sp>
          <p:nvSpPr>
            <p:cNvPr id="822" name="TextBox 821">
              <a:extLst>
                <a:ext uri="{FF2B5EF4-FFF2-40B4-BE49-F238E27FC236}">
                  <a16:creationId xmlns:a16="http://schemas.microsoft.com/office/drawing/2014/main" id="{4354CF85-547C-04B6-503F-0CC59284AAD7}"/>
                </a:ext>
              </a:extLst>
            </p:cNvPr>
            <p:cNvSpPr txBox="1"/>
            <p:nvPr/>
          </p:nvSpPr>
          <p:spPr>
            <a:xfrm>
              <a:off x="1434386"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3</a:t>
              </a:r>
            </a:p>
          </p:txBody>
        </p:sp>
        <p:sp>
          <p:nvSpPr>
            <p:cNvPr id="823" name="TextBox 822">
              <a:extLst>
                <a:ext uri="{FF2B5EF4-FFF2-40B4-BE49-F238E27FC236}">
                  <a16:creationId xmlns:a16="http://schemas.microsoft.com/office/drawing/2014/main" id="{B6813AC4-1D92-3DBB-5A4F-C575D3F46A78}"/>
                </a:ext>
              </a:extLst>
            </p:cNvPr>
            <p:cNvSpPr txBox="1"/>
            <p:nvPr/>
          </p:nvSpPr>
          <p:spPr>
            <a:xfrm>
              <a:off x="1584013"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4</a:t>
              </a:r>
            </a:p>
          </p:txBody>
        </p:sp>
        <p:sp>
          <p:nvSpPr>
            <p:cNvPr id="824" name="TextBox 823">
              <a:extLst>
                <a:ext uri="{FF2B5EF4-FFF2-40B4-BE49-F238E27FC236}">
                  <a16:creationId xmlns:a16="http://schemas.microsoft.com/office/drawing/2014/main" id="{B7B739D0-538D-1D1F-66F1-E05EF0A0AF1F}"/>
                </a:ext>
              </a:extLst>
            </p:cNvPr>
            <p:cNvSpPr txBox="1"/>
            <p:nvPr/>
          </p:nvSpPr>
          <p:spPr>
            <a:xfrm>
              <a:off x="1730774"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5</a:t>
              </a:r>
            </a:p>
          </p:txBody>
        </p:sp>
        <p:sp>
          <p:nvSpPr>
            <p:cNvPr id="825" name="TextBox 824">
              <a:extLst>
                <a:ext uri="{FF2B5EF4-FFF2-40B4-BE49-F238E27FC236}">
                  <a16:creationId xmlns:a16="http://schemas.microsoft.com/office/drawing/2014/main" id="{9A047C10-5361-FF2C-F846-E20509BC5F06}"/>
                </a:ext>
              </a:extLst>
            </p:cNvPr>
            <p:cNvSpPr txBox="1"/>
            <p:nvPr/>
          </p:nvSpPr>
          <p:spPr>
            <a:xfrm>
              <a:off x="1878933"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6</a:t>
              </a:r>
            </a:p>
          </p:txBody>
        </p:sp>
        <p:sp>
          <p:nvSpPr>
            <p:cNvPr id="826" name="TextBox 825">
              <a:extLst>
                <a:ext uri="{FF2B5EF4-FFF2-40B4-BE49-F238E27FC236}">
                  <a16:creationId xmlns:a16="http://schemas.microsoft.com/office/drawing/2014/main" id="{1D7BB2EF-9C3E-CCAC-5725-3254B2E86300}"/>
                </a:ext>
              </a:extLst>
            </p:cNvPr>
            <p:cNvSpPr txBox="1"/>
            <p:nvPr/>
          </p:nvSpPr>
          <p:spPr>
            <a:xfrm>
              <a:off x="2029951"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7</a:t>
              </a:r>
            </a:p>
          </p:txBody>
        </p:sp>
        <p:sp>
          <p:nvSpPr>
            <p:cNvPr id="827" name="TextBox 826">
              <a:extLst>
                <a:ext uri="{FF2B5EF4-FFF2-40B4-BE49-F238E27FC236}">
                  <a16:creationId xmlns:a16="http://schemas.microsoft.com/office/drawing/2014/main" id="{0CDD0CAA-2391-628A-6904-51BA009ECFD2}"/>
                </a:ext>
              </a:extLst>
            </p:cNvPr>
            <p:cNvSpPr txBox="1"/>
            <p:nvPr/>
          </p:nvSpPr>
          <p:spPr>
            <a:xfrm>
              <a:off x="2174030"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8</a:t>
              </a:r>
            </a:p>
          </p:txBody>
        </p:sp>
        <p:sp>
          <p:nvSpPr>
            <p:cNvPr id="828" name="TextBox 827">
              <a:extLst>
                <a:ext uri="{FF2B5EF4-FFF2-40B4-BE49-F238E27FC236}">
                  <a16:creationId xmlns:a16="http://schemas.microsoft.com/office/drawing/2014/main" id="{8E77FDB2-8750-0CD9-AE0D-0AFB4815FBE1}"/>
                </a:ext>
              </a:extLst>
            </p:cNvPr>
            <p:cNvSpPr txBox="1"/>
            <p:nvPr/>
          </p:nvSpPr>
          <p:spPr>
            <a:xfrm>
              <a:off x="2320870" y="406172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9</a:t>
              </a:r>
            </a:p>
          </p:txBody>
        </p:sp>
        <p:sp>
          <p:nvSpPr>
            <p:cNvPr id="829" name="TextBox 828">
              <a:extLst>
                <a:ext uri="{FF2B5EF4-FFF2-40B4-BE49-F238E27FC236}">
                  <a16:creationId xmlns:a16="http://schemas.microsoft.com/office/drawing/2014/main" id="{B55F94A7-ECBE-17E5-F9D8-BECA4D9E3022}"/>
                </a:ext>
              </a:extLst>
            </p:cNvPr>
            <p:cNvSpPr txBox="1"/>
            <p:nvPr/>
          </p:nvSpPr>
          <p:spPr>
            <a:xfrm>
              <a:off x="2456233" y="4061724"/>
              <a:ext cx="143943" cy="107722"/>
            </a:xfrm>
            <a:prstGeom prst="rect">
              <a:avLst/>
            </a:prstGeom>
            <a:noFill/>
          </p:spPr>
          <p:txBody>
            <a:bodyPr wrap="square" lIns="0" tIns="0" rIns="0" bIns="0" rtlCol="0">
              <a:spAutoFit/>
            </a:bodyPr>
            <a:lstStyle/>
            <a:p>
              <a:pPr algn="ctr" rtl="0"/>
              <a:r>
                <a:rPr lang="ja-jp" sz="700">
                  <a:solidFill>
                    <a:srgbClr val="000000"/>
                  </a:solidFill>
                  <a:latin typeface="+mn-lt"/>
                </a:rPr>
                <a:t>10</a:t>
              </a:r>
            </a:p>
          </p:txBody>
        </p:sp>
        <p:sp>
          <p:nvSpPr>
            <p:cNvPr id="830" name="TextBox 829">
              <a:extLst>
                <a:ext uri="{FF2B5EF4-FFF2-40B4-BE49-F238E27FC236}">
                  <a16:creationId xmlns:a16="http://schemas.microsoft.com/office/drawing/2014/main" id="{147FE1CB-2231-53F9-D2AD-5D98271207A8}"/>
                </a:ext>
              </a:extLst>
            </p:cNvPr>
            <p:cNvSpPr txBox="1"/>
            <p:nvPr/>
          </p:nvSpPr>
          <p:spPr>
            <a:xfrm>
              <a:off x="2595946" y="4061724"/>
              <a:ext cx="151161" cy="107722"/>
            </a:xfrm>
            <a:prstGeom prst="rect">
              <a:avLst/>
            </a:prstGeom>
            <a:noFill/>
          </p:spPr>
          <p:txBody>
            <a:bodyPr wrap="square" lIns="0" tIns="0" rIns="0" bIns="0" rtlCol="0">
              <a:spAutoFit/>
            </a:bodyPr>
            <a:lstStyle/>
            <a:p>
              <a:pPr algn="ctr" rtl="0"/>
              <a:r>
                <a:rPr lang="ja-jp" sz="700">
                  <a:solidFill>
                    <a:srgbClr val="000000"/>
                  </a:solidFill>
                  <a:latin typeface="+mn-lt"/>
                </a:rPr>
                <a:t>11</a:t>
              </a:r>
            </a:p>
          </p:txBody>
        </p:sp>
        <p:sp>
          <p:nvSpPr>
            <p:cNvPr id="831" name="TextBox 830">
              <a:extLst>
                <a:ext uri="{FF2B5EF4-FFF2-40B4-BE49-F238E27FC236}">
                  <a16:creationId xmlns:a16="http://schemas.microsoft.com/office/drawing/2014/main" id="{0342B5D5-0EC2-BCAE-7B16-5F81172175D8}"/>
                </a:ext>
              </a:extLst>
            </p:cNvPr>
            <p:cNvSpPr txBox="1"/>
            <p:nvPr/>
          </p:nvSpPr>
          <p:spPr>
            <a:xfrm>
              <a:off x="2749251" y="4061724"/>
              <a:ext cx="144581" cy="107722"/>
            </a:xfrm>
            <a:prstGeom prst="rect">
              <a:avLst/>
            </a:prstGeom>
            <a:noFill/>
          </p:spPr>
          <p:txBody>
            <a:bodyPr wrap="square" lIns="0" tIns="0" rIns="0" bIns="0" rtlCol="0">
              <a:spAutoFit/>
            </a:bodyPr>
            <a:lstStyle/>
            <a:p>
              <a:pPr algn="ctr" rtl="0"/>
              <a:r>
                <a:rPr lang="ja-jp" sz="700">
                  <a:solidFill>
                    <a:srgbClr val="000000"/>
                  </a:solidFill>
                  <a:latin typeface="+mn-lt"/>
                </a:rPr>
                <a:t>12</a:t>
              </a:r>
            </a:p>
          </p:txBody>
        </p:sp>
        <p:sp>
          <p:nvSpPr>
            <p:cNvPr id="832" name="TextBox 831">
              <a:extLst>
                <a:ext uri="{FF2B5EF4-FFF2-40B4-BE49-F238E27FC236}">
                  <a16:creationId xmlns:a16="http://schemas.microsoft.com/office/drawing/2014/main" id="{6185189D-11A7-1DDF-BCEC-304A2DC04399}"/>
                </a:ext>
              </a:extLst>
            </p:cNvPr>
            <p:cNvSpPr txBox="1"/>
            <p:nvPr/>
          </p:nvSpPr>
          <p:spPr>
            <a:xfrm>
              <a:off x="2895204" y="4061724"/>
              <a:ext cx="144799" cy="107722"/>
            </a:xfrm>
            <a:prstGeom prst="rect">
              <a:avLst/>
            </a:prstGeom>
            <a:noFill/>
          </p:spPr>
          <p:txBody>
            <a:bodyPr wrap="square" lIns="0" tIns="0" rIns="0" bIns="0" rtlCol="0">
              <a:spAutoFit/>
            </a:bodyPr>
            <a:lstStyle/>
            <a:p>
              <a:pPr algn="ctr" rtl="0"/>
              <a:r>
                <a:rPr lang="ja-jp" sz="700">
                  <a:solidFill>
                    <a:srgbClr val="000000"/>
                  </a:solidFill>
                  <a:latin typeface="+mn-lt"/>
                </a:rPr>
                <a:t>13</a:t>
              </a:r>
            </a:p>
          </p:txBody>
        </p:sp>
        <p:sp>
          <p:nvSpPr>
            <p:cNvPr id="833" name="TextBox 832">
              <a:extLst>
                <a:ext uri="{FF2B5EF4-FFF2-40B4-BE49-F238E27FC236}">
                  <a16:creationId xmlns:a16="http://schemas.microsoft.com/office/drawing/2014/main" id="{F26A0288-46C8-3437-32A0-4D4328235012}"/>
                </a:ext>
              </a:extLst>
            </p:cNvPr>
            <p:cNvSpPr txBox="1"/>
            <p:nvPr/>
          </p:nvSpPr>
          <p:spPr>
            <a:xfrm>
              <a:off x="3042158" y="4061724"/>
              <a:ext cx="151714" cy="107722"/>
            </a:xfrm>
            <a:prstGeom prst="rect">
              <a:avLst/>
            </a:prstGeom>
            <a:noFill/>
          </p:spPr>
          <p:txBody>
            <a:bodyPr wrap="square" lIns="0" tIns="0" rIns="0" bIns="0" rtlCol="0">
              <a:spAutoFit/>
            </a:bodyPr>
            <a:lstStyle/>
            <a:p>
              <a:pPr algn="ctr" rtl="0"/>
              <a:r>
                <a:rPr lang="ja-jp" sz="700">
                  <a:solidFill>
                    <a:srgbClr val="000000"/>
                  </a:solidFill>
                  <a:latin typeface="+mn-lt"/>
                </a:rPr>
                <a:t>14</a:t>
              </a:r>
            </a:p>
          </p:txBody>
        </p:sp>
        <p:sp>
          <p:nvSpPr>
            <p:cNvPr id="834" name="TextBox 833">
              <a:extLst>
                <a:ext uri="{FF2B5EF4-FFF2-40B4-BE49-F238E27FC236}">
                  <a16:creationId xmlns:a16="http://schemas.microsoft.com/office/drawing/2014/main" id="{2966F462-BAA2-F98A-9FFB-1CF8FBFA7C42}"/>
                </a:ext>
              </a:extLst>
            </p:cNvPr>
            <p:cNvSpPr txBox="1"/>
            <p:nvPr/>
          </p:nvSpPr>
          <p:spPr>
            <a:xfrm>
              <a:off x="3197232" y="4061724"/>
              <a:ext cx="140803" cy="107722"/>
            </a:xfrm>
            <a:prstGeom prst="rect">
              <a:avLst/>
            </a:prstGeom>
            <a:noFill/>
          </p:spPr>
          <p:txBody>
            <a:bodyPr wrap="square" lIns="0" tIns="0" rIns="0" bIns="0" rtlCol="0">
              <a:spAutoFit/>
            </a:bodyPr>
            <a:lstStyle/>
            <a:p>
              <a:pPr algn="ctr" rtl="0"/>
              <a:r>
                <a:rPr lang="ja-jp" sz="700">
                  <a:solidFill>
                    <a:srgbClr val="000000"/>
                  </a:solidFill>
                  <a:latin typeface="+mn-lt"/>
                </a:rPr>
                <a:t>15</a:t>
              </a:r>
            </a:p>
          </p:txBody>
        </p:sp>
        <p:sp>
          <p:nvSpPr>
            <p:cNvPr id="835" name="TextBox 834">
              <a:extLst>
                <a:ext uri="{FF2B5EF4-FFF2-40B4-BE49-F238E27FC236}">
                  <a16:creationId xmlns:a16="http://schemas.microsoft.com/office/drawing/2014/main" id="{0818C7F4-38C9-2750-5A06-B787537ACDB0}"/>
                </a:ext>
              </a:extLst>
            </p:cNvPr>
            <p:cNvSpPr txBox="1"/>
            <p:nvPr/>
          </p:nvSpPr>
          <p:spPr>
            <a:xfrm>
              <a:off x="3342524" y="4061724"/>
              <a:ext cx="147158" cy="107722"/>
            </a:xfrm>
            <a:prstGeom prst="rect">
              <a:avLst/>
            </a:prstGeom>
            <a:noFill/>
          </p:spPr>
          <p:txBody>
            <a:bodyPr wrap="square" lIns="0" tIns="0" rIns="0" bIns="0" rtlCol="0">
              <a:spAutoFit/>
            </a:bodyPr>
            <a:lstStyle/>
            <a:p>
              <a:pPr algn="ctr" rtl="0"/>
              <a:r>
                <a:rPr lang="ja-jp" sz="700">
                  <a:solidFill>
                    <a:srgbClr val="000000"/>
                  </a:solidFill>
                  <a:latin typeface="+mn-lt"/>
                </a:rPr>
                <a:t>16</a:t>
              </a:r>
            </a:p>
          </p:txBody>
        </p:sp>
        <p:sp>
          <p:nvSpPr>
            <p:cNvPr id="836" name="TextBox 835">
              <a:extLst>
                <a:ext uri="{FF2B5EF4-FFF2-40B4-BE49-F238E27FC236}">
                  <a16:creationId xmlns:a16="http://schemas.microsoft.com/office/drawing/2014/main" id="{352B3ADF-BDE1-FA39-765A-C075406AE9AA}"/>
                </a:ext>
              </a:extLst>
            </p:cNvPr>
            <p:cNvSpPr txBox="1"/>
            <p:nvPr/>
          </p:nvSpPr>
          <p:spPr>
            <a:xfrm>
              <a:off x="3489169" y="4061724"/>
              <a:ext cx="153650" cy="107722"/>
            </a:xfrm>
            <a:prstGeom prst="rect">
              <a:avLst/>
            </a:prstGeom>
            <a:noFill/>
          </p:spPr>
          <p:txBody>
            <a:bodyPr wrap="square" lIns="0" tIns="0" rIns="0" bIns="0" rtlCol="0">
              <a:spAutoFit/>
            </a:bodyPr>
            <a:lstStyle/>
            <a:p>
              <a:pPr algn="ctr" rtl="0"/>
              <a:r>
                <a:rPr lang="ja-jp" sz="700">
                  <a:solidFill>
                    <a:srgbClr val="000000"/>
                  </a:solidFill>
                  <a:latin typeface="+mn-lt"/>
                </a:rPr>
                <a:t>17</a:t>
              </a:r>
            </a:p>
          </p:txBody>
        </p:sp>
        <p:sp>
          <p:nvSpPr>
            <p:cNvPr id="837" name="TextBox 836">
              <a:extLst>
                <a:ext uri="{FF2B5EF4-FFF2-40B4-BE49-F238E27FC236}">
                  <a16:creationId xmlns:a16="http://schemas.microsoft.com/office/drawing/2014/main" id="{84ED27A2-C477-5DDD-2222-3D3996587FDF}"/>
                </a:ext>
              </a:extLst>
            </p:cNvPr>
            <p:cNvSpPr txBox="1"/>
            <p:nvPr/>
          </p:nvSpPr>
          <p:spPr>
            <a:xfrm>
              <a:off x="3638590" y="4061724"/>
              <a:ext cx="152911" cy="107722"/>
            </a:xfrm>
            <a:prstGeom prst="rect">
              <a:avLst/>
            </a:prstGeom>
            <a:noFill/>
          </p:spPr>
          <p:txBody>
            <a:bodyPr wrap="square" lIns="0" tIns="0" rIns="0" bIns="0" rtlCol="0">
              <a:spAutoFit/>
            </a:bodyPr>
            <a:lstStyle/>
            <a:p>
              <a:pPr algn="ctr" rtl="0"/>
              <a:r>
                <a:rPr lang="ja-jp" sz="700">
                  <a:solidFill>
                    <a:srgbClr val="000000"/>
                  </a:solidFill>
                  <a:latin typeface="+mn-lt"/>
                </a:rPr>
                <a:t>18</a:t>
              </a:r>
            </a:p>
          </p:txBody>
        </p:sp>
        <p:sp>
          <p:nvSpPr>
            <p:cNvPr id="838" name="TextBox 837">
              <a:extLst>
                <a:ext uri="{FF2B5EF4-FFF2-40B4-BE49-F238E27FC236}">
                  <a16:creationId xmlns:a16="http://schemas.microsoft.com/office/drawing/2014/main" id="{2FA8CBFB-C710-1FD5-F0A6-57A5ECB09624}"/>
                </a:ext>
              </a:extLst>
            </p:cNvPr>
            <p:cNvSpPr txBox="1"/>
            <p:nvPr/>
          </p:nvSpPr>
          <p:spPr>
            <a:xfrm>
              <a:off x="3780494" y="4061724"/>
              <a:ext cx="162309" cy="107722"/>
            </a:xfrm>
            <a:prstGeom prst="rect">
              <a:avLst/>
            </a:prstGeom>
            <a:noFill/>
          </p:spPr>
          <p:txBody>
            <a:bodyPr wrap="square" lIns="0" tIns="0" rIns="0" bIns="0" rtlCol="0">
              <a:spAutoFit/>
            </a:bodyPr>
            <a:lstStyle/>
            <a:p>
              <a:pPr algn="ctr" rtl="0"/>
              <a:r>
                <a:rPr lang="ja-jp" sz="700">
                  <a:solidFill>
                    <a:srgbClr val="000000"/>
                  </a:solidFill>
                  <a:latin typeface="+mn-lt"/>
                </a:rPr>
                <a:t>19</a:t>
              </a:r>
            </a:p>
          </p:txBody>
        </p:sp>
        <p:sp>
          <p:nvSpPr>
            <p:cNvPr id="839" name="TextBox 838">
              <a:extLst>
                <a:ext uri="{FF2B5EF4-FFF2-40B4-BE49-F238E27FC236}">
                  <a16:creationId xmlns:a16="http://schemas.microsoft.com/office/drawing/2014/main" id="{A43A60BD-19E2-5F15-995C-F7EEAEF3567C}"/>
                </a:ext>
              </a:extLst>
            </p:cNvPr>
            <p:cNvSpPr txBox="1"/>
            <p:nvPr/>
          </p:nvSpPr>
          <p:spPr>
            <a:xfrm>
              <a:off x="3931298" y="4061724"/>
              <a:ext cx="160693" cy="107722"/>
            </a:xfrm>
            <a:prstGeom prst="rect">
              <a:avLst/>
            </a:prstGeom>
            <a:noFill/>
          </p:spPr>
          <p:txBody>
            <a:bodyPr wrap="square" lIns="0" tIns="0" rIns="0" bIns="0" rtlCol="0">
              <a:spAutoFit/>
            </a:bodyPr>
            <a:lstStyle/>
            <a:p>
              <a:pPr algn="ctr" rtl="0"/>
              <a:r>
                <a:rPr lang="ja-jp" sz="700">
                  <a:solidFill>
                    <a:srgbClr val="000000"/>
                  </a:solidFill>
                  <a:latin typeface="+mn-lt"/>
                </a:rPr>
                <a:t>20</a:t>
              </a:r>
            </a:p>
          </p:txBody>
        </p:sp>
        <p:sp>
          <p:nvSpPr>
            <p:cNvPr id="840" name="TextBox 839">
              <a:extLst>
                <a:ext uri="{FF2B5EF4-FFF2-40B4-BE49-F238E27FC236}">
                  <a16:creationId xmlns:a16="http://schemas.microsoft.com/office/drawing/2014/main" id="{4C296600-CC20-6D84-8FBD-E0F9CEF703EE}"/>
                </a:ext>
              </a:extLst>
            </p:cNvPr>
            <p:cNvSpPr txBox="1"/>
            <p:nvPr/>
          </p:nvSpPr>
          <p:spPr>
            <a:xfrm>
              <a:off x="4087420" y="4061724"/>
              <a:ext cx="143671" cy="107722"/>
            </a:xfrm>
            <a:prstGeom prst="rect">
              <a:avLst/>
            </a:prstGeom>
            <a:noFill/>
          </p:spPr>
          <p:txBody>
            <a:bodyPr wrap="square" lIns="0" tIns="0" rIns="0" bIns="0" rtlCol="0">
              <a:spAutoFit/>
            </a:bodyPr>
            <a:lstStyle/>
            <a:p>
              <a:pPr algn="ctr" rtl="0"/>
              <a:r>
                <a:rPr lang="ja-jp" sz="700">
                  <a:solidFill>
                    <a:srgbClr val="000000"/>
                  </a:solidFill>
                  <a:latin typeface="+mn-lt"/>
                </a:rPr>
                <a:t>21</a:t>
              </a:r>
            </a:p>
          </p:txBody>
        </p:sp>
        <p:sp>
          <p:nvSpPr>
            <p:cNvPr id="841" name="TextBox 840">
              <a:extLst>
                <a:ext uri="{FF2B5EF4-FFF2-40B4-BE49-F238E27FC236}">
                  <a16:creationId xmlns:a16="http://schemas.microsoft.com/office/drawing/2014/main" id="{9643A362-1C7D-8C91-4751-068A763A3B75}"/>
                </a:ext>
              </a:extLst>
            </p:cNvPr>
            <p:cNvSpPr txBox="1"/>
            <p:nvPr/>
          </p:nvSpPr>
          <p:spPr>
            <a:xfrm>
              <a:off x="4226763" y="4061724"/>
              <a:ext cx="149194" cy="107722"/>
            </a:xfrm>
            <a:prstGeom prst="rect">
              <a:avLst/>
            </a:prstGeom>
            <a:noFill/>
          </p:spPr>
          <p:txBody>
            <a:bodyPr wrap="square" lIns="0" tIns="0" rIns="0" bIns="0" rtlCol="0">
              <a:spAutoFit/>
            </a:bodyPr>
            <a:lstStyle/>
            <a:p>
              <a:pPr algn="ctr" rtl="0"/>
              <a:r>
                <a:rPr lang="ja-jp" sz="700">
                  <a:solidFill>
                    <a:srgbClr val="000000"/>
                  </a:solidFill>
                  <a:latin typeface="+mn-lt"/>
                </a:rPr>
                <a:t>22</a:t>
              </a:r>
            </a:p>
          </p:txBody>
        </p:sp>
        <p:sp>
          <p:nvSpPr>
            <p:cNvPr id="842" name="TextBox 841">
              <a:extLst>
                <a:ext uri="{FF2B5EF4-FFF2-40B4-BE49-F238E27FC236}">
                  <a16:creationId xmlns:a16="http://schemas.microsoft.com/office/drawing/2014/main" id="{2BEFDFB8-B8C1-07EB-A6C4-BE3DC9BFFA20}"/>
                </a:ext>
              </a:extLst>
            </p:cNvPr>
            <p:cNvSpPr txBox="1"/>
            <p:nvPr/>
          </p:nvSpPr>
          <p:spPr>
            <a:xfrm>
              <a:off x="4377156" y="4061724"/>
              <a:ext cx="144544" cy="107722"/>
            </a:xfrm>
            <a:prstGeom prst="rect">
              <a:avLst/>
            </a:prstGeom>
            <a:noFill/>
          </p:spPr>
          <p:txBody>
            <a:bodyPr wrap="square" lIns="0" tIns="0" rIns="0" bIns="0" rtlCol="0">
              <a:spAutoFit/>
            </a:bodyPr>
            <a:lstStyle/>
            <a:p>
              <a:pPr algn="ctr" rtl="0"/>
              <a:r>
                <a:rPr lang="ja-jp" sz="700">
                  <a:solidFill>
                    <a:srgbClr val="000000"/>
                  </a:solidFill>
                  <a:latin typeface="+mn-lt"/>
                </a:rPr>
                <a:t>23</a:t>
              </a:r>
            </a:p>
          </p:txBody>
        </p:sp>
        <p:sp>
          <p:nvSpPr>
            <p:cNvPr id="843" name="TextBox 842">
              <a:extLst>
                <a:ext uri="{FF2B5EF4-FFF2-40B4-BE49-F238E27FC236}">
                  <a16:creationId xmlns:a16="http://schemas.microsoft.com/office/drawing/2014/main" id="{50A41404-CDC9-291C-B5DF-6BD9B8322C1F}"/>
                </a:ext>
              </a:extLst>
            </p:cNvPr>
            <p:cNvSpPr txBox="1"/>
            <p:nvPr/>
          </p:nvSpPr>
          <p:spPr>
            <a:xfrm>
              <a:off x="4520432" y="4061724"/>
              <a:ext cx="151126" cy="107722"/>
            </a:xfrm>
            <a:prstGeom prst="rect">
              <a:avLst/>
            </a:prstGeom>
            <a:noFill/>
          </p:spPr>
          <p:txBody>
            <a:bodyPr wrap="square" lIns="0" tIns="0" rIns="0" bIns="0" rtlCol="0">
              <a:spAutoFit/>
            </a:bodyPr>
            <a:lstStyle/>
            <a:p>
              <a:pPr algn="ctr" rtl="0"/>
              <a:r>
                <a:rPr lang="ja-jp" sz="700">
                  <a:solidFill>
                    <a:srgbClr val="000000"/>
                  </a:solidFill>
                  <a:latin typeface="+mn-lt"/>
                </a:rPr>
                <a:t>24</a:t>
              </a:r>
            </a:p>
          </p:txBody>
        </p:sp>
        <p:sp>
          <p:nvSpPr>
            <p:cNvPr id="844" name="TextBox 843">
              <a:extLst>
                <a:ext uri="{FF2B5EF4-FFF2-40B4-BE49-F238E27FC236}">
                  <a16:creationId xmlns:a16="http://schemas.microsoft.com/office/drawing/2014/main" id="{2E976EA2-73E4-5484-5742-4EBD48219A16}"/>
                </a:ext>
              </a:extLst>
            </p:cNvPr>
            <p:cNvSpPr txBox="1"/>
            <p:nvPr/>
          </p:nvSpPr>
          <p:spPr>
            <a:xfrm>
              <a:off x="4674267" y="4061724"/>
              <a:ext cx="140938" cy="107722"/>
            </a:xfrm>
            <a:prstGeom prst="rect">
              <a:avLst/>
            </a:prstGeom>
            <a:noFill/>
          </p:spPr>
          <p:txBody>
            <a:bodyPr wrap="square" lIns="0" tIns="0" rIns="0" bIns="0" rtlCol="0">
              <a:spAutoFit/>
            </a:bodyPr>
            <a:lstStyle/>
            <a:p>
              <a:pPr algn="ctr" rtl="0"/>
              <a:r>
                <a:rPr lang="ja-jp" sz="700">
                  <a:solidFill>
                    <a:srgbClr val="000000"/>
                  </a:solidFill>
                  <a:latin typeface="+mn-lt"/>
                </a:rPr>
                <a:t>25</a:t>
              </a:r>
            </a:p>
          </p:txBody>
        </p:sp>
        <p:sp>
          <p:nvSpPr>
            <p:cNvPr id="845" name="TextBox 844">
              <a:extLst>
                <a:ext uri="{FF2B5EF4-FFF2-40B4-BE49-F238E27FC236}">
                  <a16:creationId xmlns:a16="http://schemas.microsoft.com/office/drawing/2014/main" id="{65F6F1BA-57B0-939C-429F-073365B4AD2B}"/>
                </a:ext>
              </a:extLst>
            </p:cNvPr>
            <p:cNvSpPr txBox="1"/>
            <p:nvPr/>
          </p:nvSpPr>
          <p:spPr>
            <a:xfrm>
              <a:off x="4818849" y="4061724"/>
              <a:ext cx="145080" cy="107722"/>
            </a:xfrm>
            <a:prstGeom prst="rect">
              <a:avLst/>
            </a:prstGeom>
            <a:noFill/>
          </p:spPr>
          <p:txBody>
            <a:bodyPr wrap="square" lIns="0" tIns="0" rIns="0" bIns="0" rtlCol="0">
              <a:spAutoFit/>
            </a:bodyPr>
            <a:lstStyle/>
            <a:p>
              <a:pPr algn="ctr" rtl="0"/>
              <a:r>
                <a:rPr lang="ja-jp" sz="700">
                  <a:solidFill>
                    <a:srgbClr val="000000"/>
                  </a:solidFill>
                  <a:latin typeface="+mn-lt"/>
                </a:rPr>
                <a:t>26</a:t>
              </a:r>
            </a:p>
          </p:txBody>
        </p:sp>
        <p:sp>
          <p:nvSpPr>
            <p:cNvPr id="846" name="TextBox 845">
              <a:extLst>
                <a:ext uri="{FF2B5EF4-FFF2-40B4-BE49-F238E27FC236}">
                  <a16:creationId xmlns:a16="http://schemas.microsoft.com/office/drawing/2014/main" id="{8E0FAC71-F364-4DDC-B001-E651615D632B}"/>
                </a:ext>
              </a:extLst>
            </p:cNvPr>
            <p:cNvSpPr txBox="1"/>
            <p:nvPr/>
          </p:nvSpPr>
          <p:spPr>
            <a:xfrm>
              <a:off x="4969866" y="4061724"/>
              <a:ext cx="140938" cy="107722"/>
            </a:xfrm>
            <a:prstGeom prst="rect">
              <a:avLst/>
            </a:prstGeom>
            <a:noFill/>
          </p:spPr>
          <p:txBody>
            <a:bodyPr wrap="square" lIns="0" tIns="0" rIns="0" bIns="0" rtlCol="0">
              <a:spAutoFit/>
            </a:bodyPr>
            <a:lstStyle/>
            <a:p>
              <a:pPr algn="ctr" rtl="0"/>
              <a:r>
                <a:rPr lang="ja-jp" sz="700">
                  <a:solidFill>
                    <a:srgbClr val="000000"/>
                  </a:solidFill>
                  <a:latin typeface="+mn-lt"/>
                </a:rPr>
                <a:t>27</a:t>
              </a:r>
            </a:p>
          </p:txBody>
        </p:sp>
        <p:sp>
          <p:nvSpPr>
            <p:cNvPr id="847" name="TextBox 846">
              <a:extLst>
                <a:ext uri="{FF2B5EF4-FFF2-40B4-BE49-F238E27FC236}">
                  <a16:creationId xmlns:a16="http://schemas.microsoft.com/office/drawing/2014/main" id="{7A39A1FA-2274-C450-D23D-89A2998B28EB}"/>
                </a:ext>
              </a:extLst>
            </p:cNvPr>
            <p:cNvSpPr txBox="1"/>
            <p:nvPr/>
          </p:nvSpPr>
          <p:spPr>
            <a:xfrm>
              <a:off x="5114253" y="4061724"/>
              <a:ext cx="149124" cy="107722"/>
            </a:xfrm>
            <a:prstGeom prst="rect">
              <a:avLst/>
            </a:prstGeom>
            <a:noFill/>
          </p:spPr>
          <p:txBody>
            <a:bodyPr wrap="square" lIns="0" tIns="0" rIns="0" bIns="0" rtlCol="0">
              <a:spAutoFit/>
            </a:bodyPr>
            <a:lstStyle/>
            <a:p>
              <a:pPr algn="ctr" rtl="0"/>
              <a:r>
                <a:rPr lang="ja-jp" sz="700">
                  <a:solidFill>
                    <a:srgbClr val="000000"/>
                  </a:solidFill>
                  <a:latin typeface="+mn-lt"/>
                </a:rPr>
                <a:t>28</a:t>
              </a:r>
            </a:p>
          </p:txBody>
        </p:sp>
      </p:grpSp>
      <p:grpSp>
        <p:nvGrpSpPr>
          <p:cNvPr id="989" name="Group 988">
            <a:extLst>
              <a:ext uri="{FF2B5EF4-FFF2-40B4-BE49-F238E27FC236}">
                <a16:creationId xmlns:a16="http://schemas.microsoft.com/office/drawing/2014/main" id="{05C11123-9B58-1B1E-4690-C34A75C8654D}"/>
              </a:ext>
            </a:extLst>
          </p:cNvPr>
          <p:cNvGrpSpPr/>
          <p:nvPr/>
        </p:nvGrpSpPr>
        <p:grpSpPr>
          <a:xfrm>
            <a:off x="6668561" y="5978559"/>
            <a:ext cx="4120960" cy="107722"/>
            <a:chOff x="6668561" y="5916484"/>
            <a:chExt cx="4120960" cy="107722"/>
          </a:xfrm>
        </p:grpSpPr>
        <p:sp>
          <p:nvSpPr>
            <p:cNvPr id="880" name="TextBox 879">
              <a:extLst>
                <a:ext uri="{FF2B5EF4-FFF2-40B4-BE49-F238E27FC236}">
                  <a16:creationId xmlns:a16="http://schemas.microsoft.com/office/drawing/2014/main" id="{C6BCD823-DD22-6656-AE34-B9E4E1B831CF}"/>
                </a:ext>
              </a:extLst>
            </p:cNvPr>
            <p:cNvSpPr txBox="1"/>
            <p:nvPr/>
          </p:nvSpPr>
          <p:spPr>
            <a:xfrm>
              <a:off x="6668561" y="591648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1</a:t>
              </a:r>
            </a:p>
          </p:txBody>
        </p:sp>
        <p:sp>
          <p:nvSpPr>
            <p:cNvPr id="881" name="TextBox 880">
              <a:extLst>
                <a:ext uri="{FF2B5EF4-FFF2-40B4-BE49-F238E27FC236}">
                  <a16:creationId xmlns:a16="http://schemas.microsoft.com/office/drawing/2014/main" id="{D677798F-C195-CC24-AAEC-51D170E3BC75}"/>
                </a:ext>
              </a:extLst>
            </p:cNvPr>
            <p:cNvSpPr txBox="1"/>
            <p:nvPr/>
          </p:nvSpPr>
          <p:spPr>
            <a:xfrm>
              <a:off x="6805972" y="591648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2</a:t>
              </a:r>
            </a:p>
          </p:txBody>
        </p:sp>
        <p:sp>
          <p:nvSpPr>
            <p:cNvPr id="882" name="TextBox 881">
              <a:extLst>
                <a:ext uri="{FF2B5EF4-FFF2-40B4-BE49-F238E27FC236}">
                  <a16:creationId xmlns:a16="http://schemas.microsoft.com/office/drawing/2014/main" id="{87121966-C7DD-F969-0464-D8B7C4D561E8}"/>
                </a:ext>
              </a:extLst>
            </p:cNvPr>
            <p:cNvSpPr txBox="1"/>
            <p:nvPr/>
          </p:nvSpPr>
          <p:spPr>
            <a:xfrm>
              <a:off x="6942493" y="591648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3</a:t>
              </a:r>
            </a:p>
          </p:txBody>
        </p:sp>
        <p:sp>
          <p:nvSpPr>
            <p:cNvPr id="883" name="TextBox 882">
              <a:extLst>
                <a:ext uri="{FF2B5EF4-FFF2-40B4-BE49-F238E27FC236}">
                  <a16:creationId xmlns:a16="http://schemas.microsoft.com/office/drawing/2014/main" id="{D7E6D987-AAA0-3EED-0F5A-53499B5060B7}"/>
                </a:ext>
              </a:extLst>
            </p:cNvPr>
            <p:cNvSpPr txBox="1"/>
            <p:nvPr/>
          </p:nvSpPr>
          <p:spPr>
            <a:xfrm>
              <a:off x="7083705" y="591648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4</a:t>
              </a:r>
            </a:p>
          </p:txBody>
        </p:sp>
        <p:sp>
          <p:nvSpPr>
            <p:cNvPr id="884" name="TextBox 883">
              <a:extLst>
                <a:ext uri="{FF2B5EF4-FFF2-40B4-BE49-F238E27FC236}">
                  <a16:creationId xmlns:a16="http://schemas.microsoft.com/office/drawing/2014/main" id="{83F758DA-1E9F-1497-34D0-AF89EAF6DDFA}"/>
                </a:ext>
              </a:extLst>
            </p:cNvPr>
            <p:cNvSpPr txBox="1"/>
            <p:nvPr/>
          </p:nvSpPr>
          <p:spPr>
            <a:xfrm>
              <a:off x="7219246" y="591648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5</a:t>
              </a:r>
            </a:p>
          </p:txBody>
        </p:sp>
        <p:sp>
          <p:nvSpPr>
            <p:cNvPr id="885" name="TextBox 884">
              <a:extLst>
                <a:ext uri="{FF2B5EF4-FFF2-40B4-BE49-F238E27FC236}">
                  <a16:creationId xmlns:a16="http://schemas.microsoft.com/office/drawing/2014/main" id="{AED8E53C-9FEB-3DEF-0396-C85D3A9BDE39}"/>
                </a:ext>
              </a:extLst>
            </p:cNvPr>
            <p:cNvSpPr txBox="1"/>
            <p:nvPr/>
          </p:nvSpPr>
          <p:spPr>
            <a:xfrm>
              <a:off x="7350575" y="591648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6</a:t>
              </a:r>
            </a:p>
          </p:txBody>
        </p:sp>
        <p:sp>
          <p:nvSpPr>
            <p:cNvPr id="886" name="TextBox 885">
              <a:extLst>
                <a:ext uri="{FF2B5EF4-FFF2-40B4-BE49-F238E27FC236}">
                  <a16:creationId xmlns:a16="http://schemas.microsoft.com/office/drawing/2014/main" id="{ED173E34-A5F4-F1AB-92C9-D8F85333B3B1}"/>
                </a:ext>
              </a:extLst>
            </p:cNvPr>
            <p:cNvSpPr txBox="1"/>
            <p:nvPr/>
          </p:nvSpPr>
          <p:spPr>
            <a:xfrm>
              <a:off x="7490282" y="591648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7</a:t>
              </a:r>
            </a:p>
          </p:txBody>
        </p:sp>
        <p:sp>
          <p:nvSpPr>
            <p:cNvPr id="887" name="TextBox 886">
              <a:extLst>
                <a:ext uri="{FF2B5EF4-FFF2-40B4-BE49-F238E27FC236}">
                  <a16:creationId xmlns:a16="http://schemas.microsoft.com/office/drawing/2014/main" id="{F4E80B63-B5EF-52F7-720B-9BDA3DE53260}"/>
                </a:ext>
              </a:extLst>
            </p:cNvPr>
            <p:cNvSpPr txBox="1"/>
            <p:nvPr/>
          </p:nvSpPr>
          <p:spPr>
            <a:xfrm>
              <a:off x="7626947" y="591648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8</a:t>
              </a:r>
            </a:p>
          </p:txBody>
        </p:sp>
        <p:sp>
          <p:nvSpPr>
            <p:cNvPr id="888" name="TextBox 887">
              <a:extLst>
                <a:ext uri="{FF2B5EF4-FFF2-40B4-BE49-F238E27FC236}">
                  <a16:creationId xmlns:a16="http://schemas.microsoft.com/office/drawing/2014/main" id="{62C7C4A4-B41D-A10E-D4F1-799D69746F12}"/>
                </a:ext>
              </a:extLst>
            </p:cNvPr>
            <p:cNvSpPr txBox="1"/>
            <p:nvPr/>
          </p:nvSpPr>
          <p:spPr>
            <a:xfrm>
              <a:off x="7766999" y="5916484"/>
              <a:ext cx="114753" cy="107722"/>
            </a:xfrm>
            <a:prstGeom prst="rect">
              <a:avLst/>
            </a:prstGeom>
            <a:noFill/>
          </p:spPr>
          <p:txBody>
            <a:bodyPr wrap="square" lIns="0" tIns="0" rIns="0" bIns="0" rtlCol="0">
              <a:spAutoFit/>
            </a:bodyPr>
            <a:lstStyle/>
            <a:p>
              <a:pPr algn="ctr" rtl="0"/>
              <a:r>
                <a:rPr lang="ja-jp" sz="700">
                  <a:solidFill>
                    <a:srgbClr val="000000"/>
                  </a:solidFill>
                  <a:latin typeface="+mn-lt"/>
                </a:rPr>
                <a:t>9</a:t>
              </a:r>
            </a:p>
          </p:txBody>
        </p:sp>
        <p:sp>
          <p:nvSpPr>
            <p:cNvPr id="889" name="TextBox 888">
              <a:extLst>
                <a:ext uri="{FF2B5EF4-FFF2-40B4-BE49-F238E27FC236}">
                  <a16:creationId xmlns:a16="http://schemas.microsoft.com/office/drawing/2014/main" id="{C5AAE199-7A5B-3FBD-0B58-8CF29A31A3B6}"/>
                </a:ext>
              </a:extLst>
            </p:cNvPr>
            <p:cNvSpPr txBox="1"/>
            <p:nvPr/>
          </p:nvSpPr>
          <p:spPr>
            <a:xfrm>
              <a:off x="7890328" y="5916484"/>
              <a:ext cx="143943" cy="107722"/>
            </a:xfrm>
            <a:prstGeom prst="rect">
              <a:avLst/>
            </a:prstGeom>
            <a:noFill/>
          </p:spPr>
          <p:txBody>
            <a:bodyPr wrap="square" lIns="0" tIns="0" rIns="0" bIns="0" rtlCol="0">
              <a:spAutoFit/>
            </a:bodyPr>
            <a:lstStyle/>
            <a:p>
              <a:pPr algn="ctr" rtl="0"/>
              <a:r>
                <a:rPr lang="ja-jp" sz="700">
                  <a:solidFill>
                    <a:srgbClr val="000000"/>
                  </a:solidFill>
                  <a:latin typeface="+mn-lt"/>
                </a:rPr>
                <a:t>10</a:t>
              </a:r>
            </a:p>
          </p:txBody>
        </p:sp>
        <p:sp>
          <p:nvSpPr>
            <p:cNvPr id="890" name="TextBox 889">
              <a:extLst>
                <a:ext uri="{FF2B5EF4-FFF2-40B4-BE49-F238E27FC236}">
                  <a16:creationId xmlns:a16="http://schemas.microsoft.com/office/drawing/2014/main" id="{870BE6E7-AA80-B2AD-9D50-73FFF1B4F9EE}"/>
                </a:ext>
              </a:extLst>
            </p:cNvPr>
            <p:cNvSpPr txBox="1"/>
            <p:nvPr/>
          </p:nvSpPr>
          <p:spPr>
            <a:xfrm>
              <a:off x="8028380" y="5916484"/>
              <a:ext cx="151161" cy="107722"/>
            </a:xfrm>
            <a:prstGeom prst="rect">
              <a:avLst/>
            </a:prstGeom>
            <a:noFill/>
          </p:spPr>
          <p:txBody>
            <a:bodyPr wrap="square" lIns="0" tIns="0" rIns="0" bIns="0" rtlCol="0">
              <a:spAutoFit/>
            </a:bodyPr>
            <a:lstStyle/>
            <a:p>
              <a:pPr algn="ctr" rtl="0"/>
              <a:r>
                <a:rPr lang="ja-jp" sz="700">
                  <a:solidFill>
                    <a:srgbClr val="000000"/>
                  </a:solidFill>
                  <a:latin typeface="+mn-lt"/>
                </a:rPr>
                <a:t>11</a:t>
              </a:r>
            </a:p>
          </p:txBody>
        </p:sp>
        <p:sp>
          <p:nvSpPr>
            <p:cNvPr id="891" name="TextBox 890">
              <a:extLst>
                <a:ext uri="{FF2B5EF4-FFF2-40B4-BE49-F238E27FC236}">
                  <a16:creationId xmlns:a16="http://schemas.microsoft.com/office/drawing/2014/main" id="{5A0FB935-AF64-D519-965A-4BB4CAA05BD9}"/>
                </a:ext>
              </a:extLst>
            </p:cNvPr>
            <p:cNvSpPr txBox="1"/>
            <p:nvPr/>
          </p:nvSpPr>
          <p:spPr>
            <a:xfrm>
              <a:off x="8165438" y="5916484"/>
              <a:ext cx="144581" cy="107722"/>
            </a:xfrm>
            <a:prstGeom prst="rect">
              <a:avLst/>
            </a:prstGeom>
            <a:noFill/>
          </p:spPr>
          <p:txBody>
            <a:bodyPr wrap="square" lIns="0" tIns="0" rIns="0" bIns="0" rtlCol="0">
              <a:spAutoFit/>
            </a:bodyPr>
            <a:lstStyle/>
            <a:p>
              <a:pPr algn="ctr" rtl="0"/>
              <a:r>
                <a:rPr lang="ja-jp" sz="700">
                  <a:solidFill>
                    <a:srgbClr val="000000"/>
                  </a:solidFill>
                  <a:latin typeface="+mn-lt"/>
                </a:rPr>
                <a:t>12</a:t>
              </a:r>
            </a:p>
          </p:txBody>
        </p:sp>
        <p:sp>
          <p:nvSpPr>
            <p:cNvPr id="892" name="TextBox 891">
              <a:extLst>
                <a:ext uri="{FF2B5EF4-FFF2-40B4-BE49-F238E27FC236}">
                  <a16:creationId xmlns:a16="http://schemas.microsoft.com/office/drawing/2014/main" id="{08B65930-60B8-9535-FCCE-194C631AA6A3}"/>
                </a:ext>
              </a:extLst>
            </p:cNvPr>
            <p:cNvSpPr txBox="1"/>
            <p:nvPr/>
          </p:nvSpPr>
          <p:spPr>
            <a:xfrm>
              <a:off x="8304911" y="5916484"/>
              <a:ext cx="144799" cy="107722"/>
            </a:xfrm>
            <a:prstGeom prst="rect">
              <a:avLst/>
            </a:prstGeom>
            <a:noFill/>
          </p:spPr>
          <p:txBody>
            <a:bodyPr wrap="square" lIns="0" tIns="0" rIns="0" bIns="0" rtlCol="0">
              <a:spAutoFit/>
            </a:bodyPr>
            <a:lstStyle/>
            <a:p>
              <a:pPr algn="ctr" rtl="0"/>
              <a:r>
                <a:rPr lang="ja-jp" sz="700">
                  <a:solidFill>
                    <a:srgbClr val="000000"/>
                  </a:solidFill>
                  <a:latin typeface="+mn-lt"/>
                </a:rPr>
                <a:t>13</a:t>
              </a:r>
            </a:p>
          </p:txBody>
        </p:sp>
        <p:sp>
          <p:nvSpPr>
            <p:cNvPr id="893" name="TextBox 892">
              <a:extLst>
                <a:ext uri="{FF2B5EF4-FFF2-40B4-BE49-F238E27FC236}">
                  <a16:creationId xmlns:a16="http://schemas.microsoft.com/office/drawing/2014/main" id="{58F87BE0-86EE-2E08-0A15-069A9A8FE6B3}"/>
                </a:ext>
              </a:extLst>
            </p:cNvPr>
            <p:cNvSpPr txBox="1"/>
            <p:nvPr/>
          </p:nvSpPr>
          <p:spPr>
            <a:xfrm>
              <a:off x="8434976" y="5916484"/>
              <a:ext cx="151714" cy="107722"/>
            </a:xfrm>
            <a:prstGeom prst="rect">
              <a:avLst/>
            </a:prstGeom>
            <a:noFill/>
          </p:spPr>
          <p:txBody>
            <a:bodyPr wrap="square" lIns="0" tIns="0" rIns="0" bIns="0" rtlCol="0">
              <a:spAutoFit/>
            </a:bodyPr>
            <a:lstStyle/>
            <a:p>
              <a:pPr algn="ctr" rtl="0"/>
              <a:r>
                <a:rPr lang="ja-jp" sz="700">
                  <a:solidFill>
                    <a:srgbClr val="000000"/>
                  </a:solidFill>
                  <a:latin typeface="+mn-lt"/>
                </a:rPr>
                <a:t>14</a:t>
              </a:r>
            </a:p>
          </p:txBody>
        </p:sp>
        <p:sp>
          <p:nvSpPr>
            <p:cNvPr id="894" name="TextBox 893">
              <a:extLst>
                <a:ext uri="{FF2B5EF4-FFF2-40B4-BE49-F238E27FC236}">
                  <a16:creationId xmlns:a16="http://schemas.microsoft.com/office/drawing/2014/main" id="{D1C16046-D1DC-DE5E-4C65-60106E2BFF7E}"/>
                </a:ext>
              </a:extLst>
            </p:cNvPr>
            <p:cNvSpPr txBox="1"/>
            <p:nvPr/>
          </p:nvSpPr>
          <p:spPr>
            <a:xfrm>
              <a:off x="8578965" y="5916484"/>
              <a:ext cx="140803" cy="107722"/>
            </a:xfrm>
            <a:prstGeom prst="rect">
              <a:avLst/>
            </a:prstGeom>
            <a:noFill/>
          </p:spPr>
          <p:txBody>
            <a:bodyPr wrap="square" lIns="0" tIns="0" rIns="0" bIns="0" rtlCol="0">
              <a:spAutoFit/>
            </a:bodyPr>
            <a:lstStyle/>
            <a:p>
              <a:pPr algn="ctr" rtl="0"/>
              <a:r>
                <a:rPr lang="ja-jp" sz="700">
                  <a:solidFill>
                    <a:srgbClr val="000000"/>
                  </a:solidFill>
                  <a:latin typeface="+mn-lt"/>
                </a:rPr>
                <a:t>15</a:t>
              </a:r>
            </a:p>
          </p:txBody>
        </p:sp>
        <p:sp>
          <p:nvSpPr>
            <p:cNvPr id="895" name="TextBox 894">
              <a:extLst>
                <a:ext uri="{FF2B5EF4-FFF2-40B4-BE49-F238E27FC236}">
                  <a16:creationId xmlns:a16="http://schemas.microsoft.com/office/drawing/2014/main" id="{B30FA311-611A-7476-CAAC-7B763D0FA3D5}"/>
                </a:ext>
              </a:extLst>
            </p:cNvPr>
            <p:cNvSpPr txBox="1"/>
            <p:nvPr/>
          </p:nvSpPr>
          <p:spPr>
            <a:xfrm>
              <a:off x="8718792" y="5916484"/>
              <a:ext cx="147158" cy="107722"/>
            </a:xfrm>
            <a:prstGeom prst="rect">
              <a:avLst/>
            </a:prstGeom>
            <a:noFill/>
          </p:spPr>
          <p:txBody>
            <a:bodyPr wrap="square" lIns="0" tIns="0" rIns="0" bIns="0" rtlCol="0">
              <a:spAutoFit/>
            </a:bodyPr>
            <a:lstStyle/>
            <a:p>
              <a:pPr algn="ctr" rtl="0"/>
              <a:r>
                <a:rPr lang="ja-jp" sz="700">
                  <a:solidFill>
                    <a:srgbClr val="000000"/>
                  </a:solidFill>
                  <a:latin typeface="+mn-lt"/>
                </a:rPr>
                <a:t>16</a:t>
              </a:r>
            </a:p>
          </p:txBody>
        </p:sp>
        <p:sp>
          <p:nvSpPr>
            <p:cNvPr id="896" name="TextBox 895">
              <a:extLst>
                <a:ext uri="{FF2B5EF4-FFF2-40B4-BE49-F238E27FC236}">
                  <a16:creationId xmlns:a16="http://schemas.microsoft.com/office/drawing/2014/main" id="{38313A36-1D3E-ED98-D714-620EDDB9FF1D}"/>
                </a:ext>
              </a:extLst>
            </p:cNvPr>
            <p:cNvSpPr txBox="1"/>
            <p:nvPr/>
          </p:nvSpPr>
          <p:spPr>
            <a:xfrm>
              <a:off x="8853739" y="5916484"/>
              <a:ext cx="153650" cy="107722"/>
            </a:xfrm>
            <a:prstGeom prst="rect">
              <a:avLst/>
            </a:prstGeom>
            <a:noFill/>
          </p:spPr>
          <p:txBody>
            <a:bodyPr wrap="square" lIns="0" tIns="0" rIns="0" bIns="0" rtlCol="0">
              <a:spAutoFit/>
            </a:bodyPr>
            <a:lstStyle/>
            <a:p>
              <a:pPr algn="ctr" rtl="0"/>
              <a:r>
                <a:rPr lang="ja-jp" sz="700">
                  <a:solidFill>
                    <a:srgbClr val="000000"/>
                  </a:solidFill>
                  <a:latin typeface="+mn-lt"/>
                </a:rPr>
                <a:t>17</a:t>
              </a:r>
            </a:p>
          </p:txBody>
        </p:sp>
        <p:sp>
          <p:nvSpPr>
            <p:cNvPr id="897" name="TextBox 896">
              <a:extLst>
                <a:ext uri="{FF2B5EF4-FFF2-40B4-BE49-F238E27FC236}">
                  <a16:creationId xmlns:a16="http://schemas.microsoft.com/office/drawing/2014/main" id="{86163171-1735-D9B9-D219-780172F9D94D}"/>
                </a:ext>
              </a:extLst>
            </p:cNvPr>
            <p:cNvSpPr txBox="1"/>
            <p:nvPr/>
          </p:nvSpPr>
          <p:spPr>
            <a:xfrm>
              <a:off x="8992044" y="5916484"/>
              <a:ext cx="152911" cy="107722"/>
            </a:xfrm>
            <a:prstGeom prst="rect">
              <a:avLst/>
            </a:prstGeom>
            <a:noFill/>
          </p:spPr>
          <p:txBody>
            <a:bodyPr wrap="square" lIns="0" tIns="0" rIns="0" bIns="0" rtlCol="0">
              <a:spAutoFit/>
            </a:bodyPr>
            <a:lstStyle/>
            <a:p>
              <a:pPr algn="ctr" rtl="0"/>
              <a:r>
                <a:rPr lang="ja-jp" sz="700">
                  <a:solidFill>
                    <a:srgbClr val="000000"/>
                  </a:solidFill>
                  <a:latin typeface="+mn-lt"/>
                </a:rPr>
                <a:t>18</a:t>
              </a:r>
            </a:p>
          </p:txBody>
        </p:sp>
        <p:sp>
          <p:nvSpPr>
            <p:cNvPr id="898" name="TextBox 897">
              <a:extLst>
                <a:ext uri="{FF2B5EF4-FFF2-40B4-BE49-F238E27FC236}">
                  <a16:creationId xmlns:a16="http://schemas.microsoft.com/office/drawing/2014/main" id="{62D30924-1E60-C9B6-9E77-ACE71813C755}"/>
                </a:ext>
              </a:extLst>
            </p:cNvPr>
            <p:cNvSpPr txBox="1"/>
            <p:nvPr/>
          </p:nvSpPr>
          <p:spPr>
            <a:xfrm>
              <a:off x="9120989" y="5916484"/>
              <a:ext cx="162309" cy="107722"/>
            </a:xfrm>
            <a:prstGeom prst="rect">
              <a:avLst/>
            </a:prstGeom>
            <a:noFill/>
          </p:spPr>
          <p:txBody>
            <a:bodyPr wrap="square" lIns="0" tIns="0" rIns="0" bIns="0" rtlCol="0">
              <a:spAutoFit/>
            </a:bodyPr>
            <a:lstStyle/>
            <a:p>
              <a:pPr algn="ctr" rtl="0"/>
              <a:r>
                <a:rPr lang="ja-jp" sz="700">
                  <a:solidFill>
                    <a:srgbClr val="000000"/>
                  </a:solidFill>
                  <a:latin typeface="+mn-lt"/>
                </a:rPr>
                <a:t>19</a:t>
              </a:r>
            </a:p>
          </p:txBody>
        </p:sp>
        <p:sp>
          <p:nvSpPr>
            <p:cNvPr id="899" name="TextBox 898">
              <a:extLst>
                <a:ext uri="{FF2B5EF4-FFF2-40B4-BE49-F238E27FC236}">
                  <a16:creationId xmlns:a16="http://schemas.microsoft.com/office/drawing/2014/main" id="{D3B37510-7E1A-C686-A739-1BAD410DD375}"/>
                </a:ext>
              </a:extLst>
            </p:cNvPr>
            <p:cNvSpPr txBox="1"/>
            <p:nvPr/>
          </p:nvSpPr>
          <p:spPr>
            <a:xfrm>
              <a:off x="9260336" y="5916484"/>
              <a:ext cx="160693" cy="107722"/>
            </a:xfrm>
            <a:prstGeom prst="rect">
              <a:avLst/>
            </a:prstGeom>
            <a:noFill/>
          </p:spPr>
          <p:txBody>
            <a:bodyPr wrap="square" lIns="0" tIns="0" rIns="0" bIns="0" rtlCol="0">
              <a:spAutoFit/>
            </a:bodyPr>
            <a:lstStyle/>
            <a:p>
              <a:pPr algn="ctr" rtl="0"/>
              <a:r>
                <a:rPr lang="ja-jp" sz="700">
                  <a:solidFill>
                    <a:srgbClr val="000000"/>
                  </a:solidFill>
                  <a:latin typeface="+mn-lt"/>
                </a:rPr>
                <a:t>20</a:t>
              </a:r>
            </a:p>
          </p:txBody>
        </p:sp>
        <p:sp>
          <p:nvSpPr>
            <p:cNvPr id="900" name="TextBox 899">
              <a:extLst>
                <a:ext uri="{FF2B5EF4-FFF2-40B4-BE49-F238E27FC236}">
                  <a16:creationId xmlns:a16="http://schemas.microsoft.com/office/drawing/2014/main" id="{5D5FE2AA-4603-8BD5-3F5F-2CFEEE8B332D}"/>
                </a:ext>
              </a:extLst>
            </p:cNvPr>
            <p:cNvSpPr txBox="1"/>
            <p:nvPr/>
          </p:nvSpPr>
          <p:spPr>
            <a:xfrm>
              <a:off x="9408117" y="5916484"/>
              <a:ext cx="143671" cy="107722"/>
            </a:xfrm>
            <a:prstGeom prst="rect">
              <a:avLst/>
            </a:prstGeom>
            <a:noFill/>
          </p:spPr>
          <p:txBody>
            <a:bodyPr wrap="square" lIns="0" tIns="0" rIns="0" bIns="0" rtlCol="0">
              <a:spAutoFit/>
            </a:bodyPr>
            <a:lstStyle/>
            <a:p>
              <a:pPr algn="ctr" rtl="0"/>
              <a:r>
                <a:rPr lang="ja-jp" sz="700">
                  <a:solidFill>
                    <a:srgbClr val="000000"/>
                  </a:solidFill>
                  <a:latin typeface="+mn-lt"/>
                </a:rPr>
                <a:t>21</a:t>
              </a:r>
            </a:p>
          </p:txBody>
        </p:sp>
        <p:sp>
          <p:nvSpPr>
            <p:cNvPr id="901" name="TextBox 900">
              <a:extLst>
                <a:ext uri="{FF2B5EF4-FFF2-40B4-BE49-F238E27FC236}">
                  <a16:creationId xmlns:a16="http://schemas.microsoft.com/office/drawing/2014/main" id="{1E73AAF6-460B-E53E-E939-49102BB682F7}"/>
                </a:ext>
              </a:extLst>
            </p:cNvPr>
            <p:cNvSpPr txBox="1"/>
            <p:nvPr/>
          </p:nvSpPr>
          <p:spPr>
            <a:xfrm>
              <a:off x="9548092" y="5916484"/>
              <a:ext cx="149194" cy="107722"/>
            </a:xfrm>
            <a:prstGeom prst="rect">
              <a:avLst/>
            </a:prstGeom>
            <a:noFill/>
          </p:spPr>
          <p:txBody>
            <a:bodyPr wrap="square" lIns="0" tIns="0" rIns="0" bIns="0" rtlCol="0">
              <a:spAutoFit/>
            </a:bodyPr>
            <a:lstStyle/>
            <a:p>
              <a:pPr algn="ctr" rtl="0"/>
              <a:r>
                <a:rPr lang="ja-jp" sz="700">
                  <a:solidFill>
                    <a:srgbClr val="000000"/>
                  </a:solidFill>
                  <a:latin typeface="+mn-lt"/>
                </a:rPr>
                <a:t>22</a:t>
              </a:r>
            </a:p>
          </p:txBody>
        </p:sp>
        <p:sp>
          <p:nvSpPr>
            <p:cNvPr id="902" name="TextBox 901">
              <a:extLst>
                <a:ext uri="{FF2B5EF4-FFF2-40B4-BE49-F238E27FC236}">
                  <a16:creationId xmlns:a16="http://schemas.microsoft.com/office/drawing/2014/main" id="{EC422F95-0746-38E5-C461-EA98FC4783CF}"/>
                </a:ext>
              </a:extLst>
            </p:cNvPr>
            <p:cNvSpPr txBox="1"/>
            <p:nvPr/>
          </p:nvSpPr>
          <p:spPr>
            <a:xfrm>
              <a:off x="9683812" y="5916484"/>
              <a:ext cx="144544" cy="107722"/>
            </a:xfrm>
            <a:prstGeom prst="rect">
              <a:avLst/>
            </a:prstGeom>
            <a:noFill/>
          </p:spPr>
          <p:txBody>
            <a:bodyPr wrap="square" lIns="0" tIns="0" rIns="0" bIns="0" rtlCol="0">
              <a:spAutoFit/>
            </a:bodyPr>
            <a:lstStyle/>
            <a:p>
              <a:pPr algn="ctr" rtl="0"/>
              <a:r>
                <a:rPr lang="ja-jp" sz="700">
                  <a:solidFill>
                    <a:srgbClr val="000000"/>
                  </a:solidFill>
                  <a:latin typeface="+mn-lt"/>
                </a:rPr>
                <a:t>23</a:t>
              </a:r>
            </a:p>
          </p:txBody>
        </p:sp>
        <p:sp>
          <p:nvSpPr>
            <p:cNvPr id="903" name="TextBox 902">
              <a:extLst>
                <a:ext uri="{FF2B5EF4-FFF2-40B4-BE49-F238E27FC236}">
                  <a16:creationId xmlns:a16="http://schemas.microsoft.com/office/drawing/2014/main" id="{DE279623-FB18-EA6C-24B6-ADBA39CB35F2}"/>
                </a:ext>
              </a:extLst>
            </p:cNvPr>
            <p:cNvSpPr txBox="1"/>
            <p:nvPr/>
          </p:nvSpPr>
          <p:spPr>
            <a:xfrm>
              <a:off x="9820514" y="5916484"/>
              <a:ext cx="151126" cy="107722"/>
            </a:xfrm>
            <a:prstGeom prst="rect">
              <a:avLst/>
            </a:prstGeom>
            <a:noFill/>
          </p:spPr>
          <p:txBody>
            <a:bodyPr wrap="square" lIns="0" tIns="0" rIns="0" bIns="0" rtlCol="0">
              <a:spAutoFit/>
            </a:bodyPr>
            <a:lstStyle/>
            <a:p>
              <a:pPr algn="ctr" rtl="0"/>
              <a:r>
                <a:rPr lang="ja-jp" sz="700">
                  <a:solidFill>
                    <a:srgbClr val="000000"/>
                  </a:solidFill>
                  <a:latin typeface="+mn-lt"/>
                </a:rPr>
                <a:t>24</a:t>
              </a:r>
            </a:p>
          </p:txBody>
        </p:sp>
        <p:sp>
          <p:nvSpPr>
            <p:cNvPr id="904" name="TextBox 903">
              <a:extLst>
                <a:ext uri="{FF2B5EF4-FFF2-40B4-BE49-F238E27FC236}">
                  <a16:creationId xmlns:a16="http://schemas.microsoft.com/office/drawing/2014/main" id="{D20B11B4-CBCB-0578-DD57-621F6BFE3530}"/>
                </a:ext>
              </a:extLst>
            </p:cNvPr>
            <p:cNvSpPr txBox="1"/>
            <p:nvPr/>
          </p:nvSpPr>
          <p:spPr>
            <a:xfrm>
              <a:off x="9963124" y="5916484"/>
              <a:ext cx="140938" cy="107722"/>
            </a:xfrm>
            <a:prstGeom prst="rect">
              <a:avLst/>
            </a:prstGeom>
            <a:noFill/>
          </p:spPr>
          <p:txBody>
            <a:bodyPr wrap="square" lIns="0" tIns="0" rIns="0" bIns="0" rtlCol="0">
              <a:spAutoFit/>
            </a:bodyPr>
            <a:lstStyle/>
            <a:p>
              <a:pPr algn="ctr" rtl="0"/>
              <a:r>
                <a:rPr lang="ja-jp" sz="700">
                  <a:solidFill>
                    <a:srgbClr val="000000"/>
                  </a:solidFill>
                  <a:latin typeface="+mn-lt"/>
                </a:rPr>
                <a:t>25</a:t>
              </a:r>
            </a:p>
          </p:txBody>
        </p:sp>
        <p:sp>
          <p:nvSpPr>
            <p:cNvPr id="905" name="TextBox 904">
              <a:extLst>
                <a:ext uri="{FF2B5EF4-FFF2-40B4-BE49-F238E27FC236}">
                  <a16:creationId xmlns:a16="http://schemas.microsoft.com/office/drawing/2014/main" id="{F1860E5D-0998-6772-C52C-9432B553B6BC}"/>
                </a:ext>
              </a:extLst>
            </p:cNvPr>
            <p:cNvSpPr txBox="1"/>
            <p:nvPr/>
          </p:nvSpPr>
          <p:spPr>
            <a:xfrm>
              <a:off x="10097036" y="5916484"/>
              <a:ext cx="145080" cy="107722"/>
            </a:xfrm>
            <a:prstGeom prst="rect">
              <a:avLst/>
            </a:prstGeom>
            <a:noFill/>
          </p:spPr>
          <p:txBody>
            <a:bodyPr wrap="square" lIns="0" tIns="0" rIns="0" bIns="0" rtlCol="0">
              <a:spAutoFit/>
            </a:bodyPr>
            <a:lstStyle/>
            <a:p>
              <a:pPr algn="ctr" rtl="0"/>
              <a:r>
                <a:rPr lang="ja-jp" sz="700">
                  <a:solidFill>
                    <a:srgbClr val="000000"/>
                  </a:solidFill>
                  <a:latin typeface="+mn-lt"/>
                </a:rPr>
                <a:t>26</a:t>
              </a:r>
            </a:p>
          </p:txBody>
        </p:sp>
        <p:sp>
          <p:nvSpPr>
            <p:cNvPr id="906" name="TextBox 905">
              <a:extLst>
                <a:ext uri="{FF2B5EF4-FFF2-40B4-BE49-F238E27FC236}">
                  <a16:creationId xmlns:a16="http://schemas.microsoft.com/office/drawing/2014/main" id="{80638A4C-9A2F-0E4C-BFB6-C93B95EB6F24}"/>
                </a:ext>
              </a:extLst>
            </p:cNvPr>
            <p:cNvSpPr txBox="1"/>
            <p:nvPr/>
          </p:nvSpPr>
          <p:spPr>
            <a:xfrm>
              <a:off x="10234502" y="5916484"/>
              <a:ext cx="140938" cy="107722"/>
            </a:xfrm>
            <a:prstGeom prst="rect">
              <a:avLst/>
            </a:prstGeom>
            <a:noFill/>
          </p:spPr>
          <p:txBody>
            <a:bodyPr wrap="square" lIns="0" tIns="0" rIns="0" bIns="0" rtlCol="0">
              <a:spAutoFit/>
            </a:bodyPr>
            <a:lstStyle/>
            <a:p>
              <a:pPr algn="ctr" rtl="0"/>
              <a:r>
                <a:rPr lang="ja-jp" sz="700">
                  <a:solidFill>
                    <a:srgbClr val="000000"/>
                  </a:solidFill>
                  <a:latin typeface="+mn-lt"/>
                </a:rPr>
                <a:t>27</a:t>
              </a:r>
            </a:p>
          </p:txBody>
        </p:sp>
        <p:sp>
          <p:nvSpPr>
            <p:cNvPr id="907" name="TextBox 906">
              <a:extLst>
                <a:ext uri="{FF2B5EF4-FFF2-40B4-BE49-F238E27FC236}">
                  <a16:creationId xmlns:a16="http://schemas.microsoft.com/office/drawing/2014/main" id="{B68C11FD-B102-0EE5-5C03-DBBBA8E951D5}"/>
                </a:ext>
              </a:extLst>
            </p:cNvPr>
            <p:cNvSpPr txBox="1"/>
            <p:nvPr/>
          </p:nvSpPr>
          <p:spPr>
            <a:xfrm>
              <a:off x="10369183" y="5916484"/>
              <a:ext cx="149124" cy="107722"/>
            </a:xfrm>
            <a:prstGeom prst="rect">
              <a:avLst/>
            </a:prstGeom>
            <a:noFill/>
          </p:spPr>
          <p:txBody>
            <a:bodyPr wrap="square" lIns="0" tIns="0" rIns="0" bIns="0" rtlCol="0">
              <a:spAutoFit/>
            </a:bodyPr>
            <a:lstStyle/>
            <a:p>
              <a:pPr algn="ctr" rtl="0"/>
              <a:r>
                <a:rPr lang="ja-jp" sz="700">
                  <a:solidFill>
                    <a:srgbClr val="000000"/>
                  </a:solidFill>
                  <a:latin typeface="+mn-lt"/>
                </a:rPr>
                <a:t>28</a:t>
              </a:r>
            </a:p>
          </p:txBody>
        </p:sp>
        <p:sp>
          <p:nvSpPr>
            <p:cNvPr id="908" name="TextBox 907">
              <a:extLst>
                <a:ext uri="{FF2B5EF4-FFF2-40B4-BE49-F238E27FC236}">
                  <a16:creationId xmlns:a16="http://schemas.microsoft.com/office/drawing/2014/main" id="{C198059D-3E84-215C-0EE4-F4BE184628BC}"/>
                </a:ext>
              </a:extLst>
            </p:cNvPr>
            <p:cNvSpPr txBox="1"/>
            <p:nvPr/>
          </p:nvSpPr>
          <p:spPr>
            <a:xfrm>
              <a:off x="10508764" y="5916484"/>
              <a:ext cx="149124" cy="107722"/>
            </a:xfrm>
            <a:prstGeom prst="rect">
              <a:avLst/>
            </a:prstGeom>
            <a:noFill/>
          </p:spPr>
          <p:txBody>
            <a:bodyPr wrap="square" lIns="0" tIns="0" rIns="0" bIns="0" rtlCol="0">
              <a:spAutoFit/>
            </a:bodyPr>
            <a:lstStyle/>
            <a:p>
              <a:pPr algn="ctr" rtl="0"/>
              <a:r>
                <a:rPr lang="ja-jp" sz="700">
                  <a:solidFill>
                    <a:srgbClr val="000000"/>
                  </a:solidFill>
                  <a:latin typeface="+mn-lt"/>
                </a:rPr>
                <a:t>29</a:t>
              </a:r>
            </a:p>
          </p:txBody>
        </p:sp>
        <p:sp>
          <p:nvSpPr>
            <p:cNvPr id="909" name="TextBox 908">
              <a:extLst>
                <a:ext uri="{FF2B5EF4-FFF2-40B4-BE49-F238E27FC236}">
                  <a16:creationId xmlns:a16="http://schemas.microsoft.com/office/drawing/2014/main" id="{DF749A5F-BC01-CED3-274A-BED4A7907C18}"/>
                </a:ext>
              </a:extLst>
            </p:cNvPr>
            <p:cNvSpPr txBox="1"/>
            <p:nvPr/>
          </p:nvSpPr>
          <p:spPr>
            <a:xfrm>
              <a:off x="10640397" y="5916484"/>
              <a:ext cx="149124" cy="107722"/>
            </a:xfrm>
            <a:prstGeom prst="rect">
              <a:avLst/>
            </a:prstGeom>
            <a:noFill/>
          </p:spPr>
          <p:txBody>
            <a:bodyPr wrap="square" lIns="0" tIns="0" rIns="0" bIns="0" rtlCol="0">
              <a:spAutoFit/>
            </a:bodyPr>
            <a:lstStyle/>
            <a:p>
              <a:pPr algn="ctr" rtl="0"/>
              <a:r>
                <a:rPr lang="ja-jp" sz="700">
                  <a:solidFill>
                    <a:srgbClr val="000000"/>
                  </a:solidFill>
                  <a:latin typeface="+mn-lt"/>
                </a:rPr>
                <a:t>30</a:t>
              </a:r>
            </a:p>
          </p:txBody>
        </p:sp>
      </p:grpSp>
      <p:grpSp>
        <p:nvGrpSpPr>
          <p:cNvPr id="910" name="Group 909">
            <a:extLst>
              <a:ext uri="{FF2B5EF4-FFF2-40B4-BE49-F238E27FC236}">
                <a16:creationId xmlns:a16="http://schemas.microsoft.com/office/drawing/2014/main" id="{1090ECC4-9A7C-DA82-8C4C-15088B80C239}"/>
              </a:ext>
            </a:extLst>
          </p:cNvPr>
          <p:cNvGrpSpPr/>
          <p:nvPr/>
        </p:nvGrpSpPr>
        <p:grpSpPr>
          <a:xfrm>
            <a:off x="6185497" y="4391240"/>
            <a:ext cx="366305" cy="1608753"/>
            <a:chOff x="683312" y="2482798"/>
            <a:chExt cx="366305" cy="1608753"/>
          </a:xfrm>
        </p:grpSpPr>
        <p:sp>
          <p:nvSpPr>
            <p:cNvPr id="911" name="TextBox 910">
              <a:extLst>
                <a:ext uri="{FF2B5EF4-FFF2-40B4-BE49-F238E27FC236}">
                  <a16:creationId xmlns:a16="http://schemas.microsoft.com/office/drawing/2014/main" id="{335757E8-0E49-5307-4BE1-9E8B48401F33}"/>
                </a:ext>
              </a:extLst>
            </p:cNvPr>
            <p:cNvSpPr txBox="1"/>
            <p:nvPr/>
          </p:nvSpPr>
          <p:spPr>
            <a:xfrm>
              <a:off x="683312" y="3983829"/>
              <a:ext cx="366305" cy="107722"/>
            </a:xfrm>
            <a:prstGeom prst="rect">
              <a:avLst/>
            </a:prstGeom>
            <a:noFill/>
          </p:spPr>
          <p:txBody>
            <a:bodyPr wrap="square" lIns="0" tIns="0" rIns="0" bIns="0" rtlCol="0">
              <a:spAutoFit/>
            </a:bodyPr>
            <a:lstStyle/>
            <a:p>
              <a:pPr algn="r" rtl="0"/>
              <a:r>
                <a:rPr lang="ja-jp" sz="700">
                  <a:solidFill>
                    <a:srgbClr val="000000"/>
                  </a:solidFill>
                  <a:latin typeface="+mn-lt"/>
                </a:rPr>
                <a:t>–100</a:t>
              </a:r>
            </a:p>
          </p:txBody>
        </p:sp>
        <p:sp>
          <p:nvSpPr>
            <p:cNvPr id="912" name="TextBox 911">
              <a:extLst>
                <a:ext uri="{FF2B5EF4-FFF2-40B4-BE49-F238E27FC236}">
                  <a16:creationId xmlns:a16="http://schemas.microsoft.com/office/drawing/2014/main" id="{7A23744E-2371-8B97-4088-BAF563D69F53}"/>
                </a:ext>
              </a:extLst>
            </p:cNvPr>
            <p:cNvSpPr txBox="1"/>
            <p:nvPr/>
          </p:nvSpPr>
          <p:spPr>
            <a:xfrm>
              <a:off x="683312" y="3834207"/>
              <a:ext cx="366305" cy="107722"/>
            </a:xfrm>
            <a:prstGeom prst="rect">
              <a:avLst/>
            </a:prstGeom>
            <a:noFill/>
          </p:spPr>
          <p:txBody>
            <a:bodyPr wrap="square" lIns="0" tIns="0" rIns="0" bIns="0" rtlCol="0">
              <a:spAutoFit/>
            </a:bodyPr>
            <a:lstStyle/>
            <a:p>
              <a:pPr algn="r" rtl="0"/>
              <a:r>
                <a:rPr lang="ja-jp" sz="700">
                  <a:solidFill>
                    <a:srgbClr val="000000"/>
                  </a:solidFill>
                  <a:latin typeface="+mn-lt"/>
                </a:rPr>
                <a:t>–80</a:t>
              </a:r>
            </a:p>
          </p:txBody>
        </p:sp>
        <p:sp>
          <p:nvSpPr>
            <p:cNvPr id="913" name="TextBox 912">
              <a:extLst>
                <a:ext uri="{FF2B5EF4-FFF2-40B4-BE49-F238E27FC236}">
                  <a16:creationId xmlns:a16="http://schemas.microsoft.com/office/drawing/2014/main" id="{24662296-8321-57BE-C73D-D9AB69AD509F}"/>
                </a:ext>
              </a:extLst>
            </p:cNvPr>
            <p:cNvSpPr txBox="1"/>
            <p:nvPr/>
          </p:nvSpPr>
          <p:spPr>
            <a:xfrm>
              <a:off x="683312" y="3680161"/>
              <a:ext cx="366305" cy="107722"/>
            </a:xfrm>
            <a:prstGeom prst="rect">
              <a:avLst/>
            </a:prstGeom>
            <a:noFill/>
          </p:spPr>
          <p:txBody>
            <a:bodyPr wrap="square" lIns="0" tIns="0" rIns="0" bIns="0" rtlCol="0">
              <a:spAutoFit/>
            </a:bodyPr>
            <a:lstStyle/>
            <a:p>
              <a:pPr algn="r" rtl="0"/>
              <a:r>
                <a:rPr lang="ja-jp" sz="700">
                  <a:solidFill>
                    <a:srgbClr val="000000"/>
                  </a:solidFill>
                  <a:latin typeface="+mn-lt"/>
                </a:rPr>
                <a:t>–60</a:t>
              </a:r>
            </a:p>
          </p:txBody>
        </p:sp>
        <p:sp>
          <p:nvSpPr>
            <p:cNvPr id="914" name="TextBox 913">
              <a:extLst>
                <a:ext uri="{FF2B5EF4-FFF2-40B4-BE49-F238E27FC236}">
                  <a16:creationId xmlns:a16="http://schemas.microsoft.com/office/drawing/2014/main" id="{7514469D-DEBC-A6B3-D19C-BBEA2C3EDA8E}"/>
                </a:ext>
              </a:extLst>
            </p:cNvPr>
            <p:cNvSpPr txBox="1"/>
            <p:nvPr/>
          </p:nvSpPr>
          <p:spPr>
            <a:xfrm>
              <a:off x="683312" y="3532310"/>
              <a:ext cx="366305" cy="107722"/>
            </a:xfrm>
            <a:prstGeom prst="rect">
              <a:avLst/>
            </a:prstGeom>
            <a:noFill/>
          </p:spPr>
          <p:txBody>
            <a:bodyPr wrap="square" lIns="0" tIns="0" rIns="0" bIns="0" rtlCol="0">
              <a:spAutoFit/>
            </a:bodyPr>
            <a:lstStyle/>
            <a:p>
              <a:pPr algn="r" rtl="0"/>
              <a:r>
                <a:rPr lang="ja-jp" sz="700">
                  <a:solidFill>
                    <a:srgbClr val="000000"/>
                  </a:solidFill>
                  <a:latin typeface="+mn-lt"/>
                </a:rPr>
                <a:t>–40</a:t>
              </a:r>
            </a:p>
          </p:txBody>
        </p:sp>
        <p:sp>
          <p:nvSpPr>
            <p:cNvPr id="915" name="TextBox 914">
              <a:extLst>
                <a:ext uri="{FF2B5EF4-FFF2-40B4-BE49-F238E27FC236}">
                  <a16:creationId xmlns:a16="http://schemas.microsoft.com/office/drawing/2014/main" id="{A06986F9-AB82-6A51-A7D4-BF0859365DD7}"/>
                </a:ext>
              </a:extLst>
            </p:cNvPr>
            <p:cNvSpPr txBox="1"/>
            <p:nvPr/>
          </p:nvSpPr>
          <p:spPr>
            <a:xfrm>
              <a:off x="683312" y="3376338"/>
              <a:ext cx="366305" cy="107722"/>
            </a:xfrm>
            <a:prstGeom prst="rect">
              <a:avLst/>
            </a:prstGeom>
            <a:noFill/>
          </p:spPr>
          <p:txBody>
            <a:bodyPr wrap="square" lIns="0" tIns="0" rIns="0" bIns="0" rtlCol="0">
              <a:spAutoFit/>
            </a:bodyPr>
            <a:lstStyle/>
            <a:p>
              <a:pPr algn="r" rtl="0"/>
              <a:r>
                <a:rPr lang="ja-jp" sz="700">
                  <a:solidFill>
                    <a:srgbClr val="000000"/>
                  </a:solidFill>
                  <a:latin typeface="+mn-lt"/>
                </a:rPr>
                <a:t>–20</a:t>
              </a:r>
            </a:p>
          </p:txBody>
        </p:sp>
        <p:sp>
          <p:nvSpPr>
            <p:cNvPr id="916" name="TextBox 915">
              <a:extLst>
                <a:ext uri="{FF2B5EF4-FFF2-40B4-BE49-F238E27FC236}">
                  <a16:creationId xmlns:a16="http://schemas.microsoft.com/office/drawing/2014/main" id="{2E22DE6D-DB12-3C3A-D0F1-CCB168B069E0}"/>
                </a:ext>
              </a:extLst>
            </p:cNvPr>
            <p:cNvSpPr txBox="1"/>
            <p:nvPr/>
          </p:nvSpPr>
          <p:spPr>
            <a:xfrm>
              <a:off x="683312" y="3233709"/>
              <a:ext cx="366305" cy="107722"/>
            </a:xfrm>
            <a:prstGeom prst="rect">
              <a:avLst/>
            </a:prstGeom>
            <a:noFill/>
          </p:spPr>
          <p:txBody>
            <a:bodyPr wrap="square" lIns="0" tIns="0" rIns="0" bIns="0" rtlCol="0">
              <a:spAutoFit/>
            </a:bodyPr>
            <a:lstStyle/>
            <a:p>
              <a:pPr algn="r" rtl="0"/>
              <a:r>
                <a:rPr lang="ja-jp" sz="700">
                  <a:solidFill>
                    <a:srgbClr val="000000"/>
                  </a:solidFill>
                  <a:latin typeface="+mn-lt"/>
                </a:rPr>
                <a:t>0</a:t>
              </a:r>
            </a:p>
          </p:txBody>
        </p:sp>
        <p:sp>
          <p:nvSpPr>
            <p:cNvPr id="917" name="TextBox 916">
              <a:extLst>
                <a:ext uri="{FF2B5EF4-FFF2-40B4-BE49-F238E27FC236}">
                  <a16:creationId xmlns:a16="http://schemas.microsoft.com/office/drawing/2014/main" id="{396BBE27-AB18-E22E-C27B-5D9093971A55}"/>
                </a:ext>
              </a:extLst>
            </p:cNvPr>
            <p:cNvSpPr txBox="1"/>
            <p:nvPr/>
          </p:nvSpPr>
          <p:spPr>
            <a:xfrm>
              <a:off x="683312" y="3074407"/>
              <a:ext cx="366305" cy="107722"/>
            </a:xfrm>
            <a:prstGeom prst="rect">
              <a:avLst/>
            </a:prstGeom>
            <a:noFill/>
          </p:spPr>
          <p:txBody>
            <a:bodyPr wrap="square" lIns="0" tIns="0" rIns="0" bIns="0" rtlCol="0">
              <a:spAutoFit/>
            </a:bodyPr>
            <a:lstStyle/>
            <a:p>
              <a:pPr algn="r" rtl="0"/>
              <a:r>
                <a:rPr lang="ja-jp" sz="700">
                  <a:solidFill>
                    <a:srgbClr val="000000"/>
                  </a:solidFill>
                  <a:latin typeface="+mn-lt"/>
                </a:rPr>
                <a:t>20</a:t>
              </a:r>
            </a:p>
          </p:txBody>
        </p:sp>
        <p:sp>
          <p:nvSpPr>
            <p:cNvPr id="918" name="TextBox 917">
              <a:extLst>
                <a:ext uri="{FF2B5EF4-FFF2-40B4-BE49-F238E27FC236}">
                  <a16:creationId xmlns:a16="http://schemas.microsoft.com/office/drawing/2014/main" id="{8C0A5F49-2D34-AB6E-4B6D-96E3ECA5AA90}"/>
                </a:ext>
              </a:extLst>
            </p:cNvPr>
            <p:cNvSpPr txBox="1"/>
            <p:nvPr/>
          </p:nvSpPr>
          <p:spPr>
            <a:xfrm>
              <a:off x="683312" y="2934935"/>
              <a:ext cx="366305" cy="107722"/>
            </a:xfrm>
            <a:prstGeom prst="rect">
              <a:avLst/>
            </a:prstGeom>
            <a:noFill/>
          </p:spPr>
          <p:txBody>
            <a:bodyPr wrap="square" lIns="0" tIns="0" rIns="0" bIns="0" rtlCol="0">
              <a:spAutoFit/>
            </a:bodyPr>
            <a:lstStyle/>
            <a:p>
              <a:pPr algn="r" rtl="0"/>
              <a:r>
                <a:rPr lang="ja-jp" sz="700">
                  <a:solidFill>
                    <a:srgbClr val="000000"/>
                  </a:solidFill>
                  <a:latin typeface="+mn-lt"/>
                </a:rPr>
                <a:t>40</a:t>
              </a:r>
            </a:p>
          </p:txBody>
        </p:sp>
        <p:sp>
          <p:nvSpPr>
            <p:cNvPr id="919" name="TextBox 918">
              <a:extLst>
                <a:ext uri="{FF2B5EF4-FFF2-40B4-BE49-F238E27FC236}">
                  <a16:creationId xmlns:a16="http://schemas.microsoft.com/office/drawing/2014/main" id="{170D2514-4E05-A824-DBF1-705F50BCA12F}"/>
                </a:ext>
              </a:extLst>
            </p:cNvPr>
            <p:cNvSpPr txBox="1"/>
            <p:nvPr/>
          </p:nvSpPr>
          <p:spPr>
            <a:xfrm>
              <a:off x="683312" y="2777974"/>
              <a:ext cx="366305" cy="107722"/>
            </a:xfrm>
            <a:prstGeom prst="rect">
              <a:avLst/>
            </a:prstGeom>
            <a:noFill/>
          </p:spPr>
          <p:txBody>
            <a:bodyPr wrap="square" lIns="0" tIns="0" rIns="0" bIns="0" rtlCol="0">
              <a:spAutoFit/>
            </a:bodyPr>
            <a:lstStyle/>
            <a:p>
              <a:pPr algn="r" rtl="0"/>
              <a:r>
                <a:rPr lang="ja-jp" sz="700">
                  <a:solidFill>
                    <a:srgbClr val="000000"/>
                  </a:solidFill>
                  <a:latin typeface="+mn-lt"/>
                </a:rPr>
                <a:t>60</a:t>
              </a:r>
            </a:p>
          </p:txBody>
        </p:sp>
        <p:sp>
          <p:nvSpPr>
            <p:cNvPr id="920" name="TextBox 919">
              <a:extLst>
                <a:ext uri="{FF2B5EF4-FFF2-40B4-BE49-F238E27FC236}">
                  <a16:creationId xmlns:a16="http://schemas.microsoft.com/office/drawing/2014/main" id="{56E88557-2434-FBC4-DB8C-D6E5C4320C5D}"/>
                </a:ext>
              </a:extLst>
            </p:cNvPr>
            <p:cNvSpPr txBox="1"/>
            <p:nvPr/>
          </p:nvSpPr>
          <p:spPr>
            <a:xfrm>
              <a:off x="683312" y="2632604"/>
              <a:ext cx="366305" cy="107722"/>
            </a:xfrm>
            <a:prstGeom prst="rect">
              <a:avLst/>
            </a:prstGeom>
            <a:noFill/>
          </p:spPr>
          <p:txBody>
            <a:bodyPr wrap="square" lIns="0" tIns="0" rIns="0" bIns="0" rtlCol="0">
              <a:spAutoFit/>
            </a:bodyPr>
            <a:lstStyle/>
            <a:p>
              <a:pPr algn="r" rtl="0"/>
              <a:r>
                <a:rPr lang="ja-jp" sz="700">
                  <a:solidFill>
                    <a:srgbClr val="000000"/>
                  </a:solidFill>
                  <a:latin typeface="+mn-lt"/>
                </a:rPr>
                <a:t>80</a:t>
              </a:r>
            </a:p>
          </p:txBody>
        </p:sp>
        <p:sp>
          <p:nvSpPr>
            <p:cNvPr id="921" name="TextBox 920">
              <a:extLst>
                <a:ext uri="{FF2B5EF4-FFF2-40B4-BE49-F238E27FC236}">
                  <a16:creationId xmlns:a16="http://schemas.microsoft.com/office/drawing/2014/main" id="{1EE2AC7E-2B28-45CC-6B0E-6FC0822F143F}"/>
                </a:ext>
              </a:extLst>
            </p:cNvPr>
            <p:cNvSpPr txBox="1"/>
            <p:nvPr/>
          </p:nvSpPr>
          <p:spPr>
            <a:xfrm>
              <a:off x="683312" y="2482798"/>
              <a:ext cx="366305" cy="107722"/>
            </a:xfrm>
            <a:prstGeom prst="rect">
              <a:avLst/>
            </a:prstGeom>
            <a:noFill/>
          </p:spPr>
          <p:txBody>
            <a:bodyPr wrap="square" lIns="0" tIns="0" rIns="0" bIns="0" rtlCol="0">
              <a:spAutoFit/>
            </a:bodyPr>
            <a:lstStyle/>
            <a:p>
              <a:pPr algn="r" rtl="0"/>
              <a:r>
                <a:rPr lang="ja-jp" sz="700">
                  <a:solidFill>
                    <a:srgbClr val="000000"/>
                  </a:solidFill>
                  <a:latin typeface="+mn-lt"/>
                </a:rPr>
                <a:t>100</a:t>
              </a:r>
            </a:p>
          </p:txBody>
        </p:sp>
      </p:grpSp>
      <p:grpSp>
        <p:nvGrpSpPr>
          <p:cNvPr id="922" name="Group 921">
            <a:extLst>
              <a:ext uri="{FF2B5EF4-FFF2-40B4-BE49-F238E27FC236}">
                <a16:creationId xmlns:a16="http://schemas.microsoft.com/office/drawing/2014/main" id="{708884ED-46AB-DC6B-06F3-90CEA5923D3A}"/>
              </a:ext>
            </a:extLst>
          </p:cNvPr>
          <p:cNvGrpSpPr/>
          <p:nvPr/>
        </p:nvGrpSpPr>
        <p:grpSpPr>
          <a:xfrm>
            <a:off x="6185660" y="2419738"/>
            <a:ext cx="366305" cy="1608753"/>
            <a:chOff x="683312" y="2482798"/>
            <a:chExt cx="366305" cy="1608753"/>
          </a:xfrm>
        </p:grpSpPr>
        <p:sp>
          <p:nvSpPr>
            <p:cNvPr id="923" name="TextBox 922">
              <a:extLst>
                <a:ext uri="{FF2B5EF4-FFF2-40B4-BE49-F238E27FC236}">
                  <a16:creationId xmlns:a16="http://schemas.microsoft.com/office/drawing/2014/main" id="{54DCE782-A3AE-4135-7D2C-FDD7B81DF460}"/>
                </a:ext>
              </a:extLst>
            </p:cNvPr>
            <p:cNvSpPr txBox="1"/>
            <p:nvPr/>
          </p:nvSpPr>
          <p:spPr>
            <a:xfrm>
              <a:off x="683312" y="3983829"/>
              <a:ext cx="366305" cy="107722"/>
            </a:xfrm>
            <a:prstGeom prst="rect">
              <a:avLst/>
            </a:prstGeom>
            <a:noFill/>
          </p:spPr>
          <p:txBody>
            <a:bodyPr wrap="square" lIns="0" tIns="0" rIns="0" bIns="0" rtlCol="0">
              <a:spAutoFit/>
            </a:bodyPr>
            <a:lstStyle/>
            <a:p>
              <a:pPr algn="r" rtl="0"/>
              <a:r>
                <a:rPr lang="ja-jp" sz="700">
                  <a:solidFill>
                    <a:srgbClr val="000000"/>
                  </a:solidFill>
                  <a:latin typeface="+mn-lt"/>
                </a:rPr>
                <a:t>–100</a:t>
              </a:r>
            </a:p>
          </p:txBody>
        </p:sp>
        <p:sp>
          <p:nvSpPr>
            <p:cNvPr id="924" name="TextBox 923">
              <a:extLst>
                <a:ext uri="{FF2B5EF4-FFF2-40B4-BE49-F238E27FC236}">
                  <a16:creationId xmlns:a16="http://schemas.microsoft.com/office/drawing/2014/main" id="{09E0219B-077A-D3E2-7037-BB5D2B9B8EB4}"/>
                </a:ext>
              </a:extLst>
            </p:cNvPr>
            <p:cNvSpPr txBox="1"/>
            <p:nvPr/>
          </p:nvSpPr>
          <p:spPr>
            <a:xfrm>
              <a:off x="683312" y="3834207"/>
              <a:ext cx="366305" cy="107722"/>
            </a:xfrm>
            <a:prstGeom prst="rect">
              <a:avLst/>
            </a:prstGeom>
            <a:noFill/>
          </p:spPr>
          <p:txBody>
            <a:bodyPr wrap="square" lIns="0" tIns="0" rIns="0" bIns="0" rtlCol="0">
              <a:spAutoFit/>
            </a:bodyPr>
            <a:lstStyle/>
            <a:p>
              <a:pPr algn="r" rtl="0"/>
              <a:r>
                <a:rPr lang="ja-jp" sz="700">
                  <a:solidFill>
                    <a:srgbClr val="000000"/>
                  </a:solidFill>
                  <a:latin typeface="+mn-lt"/>
                </a:rPr>
                <a:t>–80</a:t>
              </a:r>
            </a:p>
          </p:txBody>
        </p:sp>
        <p:sp>
          <p:nvSpPr>
            <p:cNvPr id="925" name="TextBox 924">
              <a:extLst>
                <a:ext uri="{FF2B5EF4-FFF2-40B4-BE49-F238E27FC236}">
                  <a16:creationId xmlns:a16="http://schemas.microsoft.com/office/drawing/2014/main" id="{61754C8C-5A18-F547-C5BA-ABA3E491B5A5}"/>
                </a:ext>
              </a:extLst>
            </p:cNvPr>
            <p:cNvSpPr txBox="1"/>
            <p:nvPr/>
          </p:nvSpPr>
          <p:spPr>
            <a:xfrm>
              <a:off x="683312" y="3680161"/>
              <a:ext cx="366305" cy="107722"/>
            </a:xfrm>
            <a:prstGeom prst="rect">
              <a:avLst/>
            </a:prstGeom>
            <a:noFill/>
          </p:spPr>
          <p:txBody>
            <a:bodyPr wrap="square" lIns="0" tIns="0" rIns="0" bIns="0" rtlCol="0">
              <a:spAutoFit/>
            </a:bodyPr>
            <a:lstStyle/>
            <a:p>
              <a:pPr algn="r" rtl="0"/>
              <a:r>
                <a:rPr lang="ja-jp" sz="700">
                  <a:solidFill>
                    <a:srgbClr val="000000"/>
                  </a:solidFill>
                  <a:latin typeface="+mn-lt"/>
                </a:rPr>
                <a:t>–60</a:t>
              </a:r>
            </a:p>
          </p:txBody>
        </p:sp>
        <p:sp>
          <p:nvSpPr>
            <p:cNvPr id="926" name="TextBox 925">
              <a:extLst>
                <a:ext uri="{FF2B5EF4-FFF2-40B4-BE49-F238E27FC236}">
                  <a16:creationId xmlns:a16="http://schemas.microsoft.com/office/drawing/2014/main" id="{7F7CB6ED-5F65-F48E-3888-8C406F7F76B8}"/>
                </a:ext>
              </a:extLst>
            </p:cNvPr>
            <p:cNvSpPr txBox="1"/>
            <p:nvPr/>
          </p:nvSpPr>
          <p:spPr>
            <a:xfrm>
              <a:off x="683312" y="3532310"/>
              <a:ext cx="366305" cy="107722"/>
            </a:xfrm>
            <a:prstGeom prst="rect">
              <a:avLst/>
            </a:prstGeom>
            <a:noFill/>
          </p:spPr>
          <p:txBody>
            <a:bodyPr wrap="square" lIns="0" tIns="0" rIns="0" bIns="0" rtlCol="0">
              <a:spAutoFit/>
            </a:bodyPr>
            <a:lstStyle/>
            <a:p>
              <a:pPr algn="r" rtl="0"/>
              <a:r>
                <a:rPr lang="ja-jp" sz="700">
                  <a:solidFill>
                    <a:srgbClr val="000000"/>
                  </a:solidFill>
                  <a:latin typeface="+mn-lt"/>
                </a:rPr>
                <a:t>–40</a:t>
              </a:r>
            </a:p>
          </p:txBody>
        </p:sp>
        <p:sp>
          <p:nvSpPr>
            <p:cNvPr id="927" name="TextBox 926">
              <a:extLst>
                <a:ext uri="{FF2B5EF4-FFF2-40B4-BE49-F238E27FC236}">
                  <a16:creationId xmlns:a16="http://schemas.microsoft.com/office/drawing/2014/main" id="{A6D6BF79-D771-2E5C-AA9D-7BCEA9F46481}"/>
                </a:ext>
              </a:extLst>
            </p:cNvPr>
            <p:cNvSpPr txBox="1"/>
            <p:nvPr/>
          </p:nvSpPr>
          <p:spPr>
            <a:xfrm>
              <a:off x="683312" y="3376338"/>
              <a:ext cx="366305" cy="107722"/>
            </a:xfrm>
            <a:prstGeom prst="rect">
              <a:avLst/>
            </a:prstGeom>
            <a:noFill/>
          </p:spPr>
          <p:txBody>
            <a:bodyPr wrap="square" lIns="0" tIns="0" rIns="0" bIns="0" rtlCol="0">
              <a:spAutoFit/>
            </a:bodyPr>
            <a:lstStyle/>
            <a:p>
              <a:pPr algn="r" rtl="0"/>
              <a:r>
                <a:rPr lang="ja-jp" sz="700">
                  <a:solidFill>
                    <a:srgbClr val="000000"/>
                  </a:solidFill>
                  <a:latin typeface="+mn-lt"/>
                </a:rPr>
                <a:t>–20</a:t>
              </a:r>
            </a:p>
          </p:txBody>
        </p:sp>
        <p:sp>
          <p:nvSpPr>
            <p:cNvPr id="928" name="TextBox 927">
              <a:extLst>
                <a:ext uri="{FF2B5EF4-FFF2-40B4-BE49-F238E27FC236}">
                  <a16:creationId xmlns:a16="http://schemas.microsoft.com/office/drawing/2014/main" id="{E443ACAA-5471-6A70-ACE2-64731C6169C4}"/>
                </a:ext>
              </a:extLst>
            </p:cNvPr>
            <p:cNvSpPr txBox="1"/>
            <p:nvPr/>
          </p:nvSpPr>
          <p:spPr>
            <a:xfrm>
              <a:off x="683312" y="3233709"/>
              <a:ext cx="366305" cy="107722"/>
            </a:xfrm>
            <a:prstGeom prst="rect">
              <a:avLst/>
            </a:prstGeom>
            <a:noFill/>
          </p:spPr>
          <p:txBody>
            <a:bodyPr wrap="square" lIns="0" tIns="0" rIns="0" bIns="0" rtlCol="0">
              <a:spAutoFit/>
            </a:bodyPr>
            <a:lstStyle/>
            <a:p>
              <a:pPr algn="r" rtl="0"/>
              <a:r>
                <a:rPr lang="ja-jp" sz="700">
                  <a:solidFill>
                    <a:srgbClr val="000000"/>
                  </a:solidFill>
                  <a:latin typeface="+mn-lt"/>
                </a:rPr>
                <a:t>0</a:t>
              </a:r>
            </a:p>
          </p:txBody>
        </p:sp>
        <p:sp>
          <p:nvSpPr>
            <p:cNvPr id="929" name="TextBox 928">
              <a:extLst>
                <a:ext uri="{FF2B5EF4-FFF2-40B4-BE49-F238E27FC236}">
                  <a16:creationId xmlns:a16="http://schemas.microsoft.com/office/drawing/2014/main" id="{485A5502-1F13-1B07-596E-F0E85A0E579C}"/>
                </a:ext>
              </a:extLst>
            </p:cNvPr>
            <p:cNvSpPr txBox="1"/>
            <p:nvPr/>
          </p:nvSpPr>
          <p:spPr>
            <a:xfrm>
              <a:off x="683312" y="3074407"/>
              <a:ext cx="366305" cy="107722"/>
            </a:xfrm>
            <a:prstGeom prst="rect">
              <a:avLst/>
            </a:prstGeom>
            <a:noFill/>
          </p:spPr>
          <p:txBody>
            <a:bodyPr wrap="square" lIns="0" tIns="0" rIns="0" bIns="0" rtlCol="0">
              <a:spAutoFit/>
            </a:bodyPr>
            <a:lstStyle/>
            <a:p>
              <a:pPr algn="r" rtl="0"/>
              <a:r>
                <a:rPr lang="ja-jp" sz="700">
                  <a:solidFill>
                    <a:srgbClr val="000000"/>
                  </a:solidFill>
                  <a:latin typeface="+mn-lt"/>
                </a:rPr>
                <a:t>20</a:t>
              </a:r>
            </a:p>
          </p:txBody>
        </p:sp>
        <p:sp>
          <p:nvSpPr>
            <p:cNvPr id="930" name="TextBox 929">
              <a:extLst>
                <a:ext uri="{FF2B5EF4-FFF2-40B4-BE49-F238E27FC236}">
                  <a16:creationId xmlns:a16="http://schemas.microsoft.com/office/drawing/2014/main" id="{D13FDF52-C9A0-0C89-C158-4D5BBD9F7F11}"/>
                </a:ext>
              </a:extLst>
            </p:cNvPr>
            <p:cNvSpPr txBox="1"/>
            <p:nvPr/>
          </p:nvSpPr>
          <p:spPr>
            <a:xfrm>
              <a:off x="683312" y="2934935"/>
              <a:ext cx="366305" cy="107722"/>
            </a:xfrm>
            <a:prstGeom prst="rect">
              <a:avLst/>
            </a:prstGeom>
            <a:noFill/>
          </p:spPr>
          <p:txBody>
            <a:bodyPr wrap="square" lIns="0" tIns="0" rIns="0" bIns="0" rtlCol="0">
              <a:spAutoFit/>
            </a:bodyPr>
            <a:lstStyle/>
            <a:p>
              <a:pPr algn="r" rtl="0"/>
              <a:r>
                <a:rPr lang="ja-jp" sz="700">
                  <a:solidFill>
                    <a:srgbClr val="000000"/>
                  </a:solidFill>
                  <a:latin typeface="+mn-lt"/>
                </a:rPr>
                <a:t>40</a:t>
              </a:r>
            </a:p>
          </p:txBody>
        </p:sp>
        <p:sp>
          <p:nvSpPr>
            <p:cNvPr id="931" name="TextBox 930">
              <a:extLst>
                <a:ext uri="{FF2B5EF4-FFF2-40B4-BE49-F238E27FC236}">
                  <a16:creationId xmlns:a16="http://schemas.microsoft.com/office/drawing/2014/main" id="{292F18EE-35E7-30B1-8C55-3CA6CF81B8D1}"/>
                </a:ext>
              </a:extLst>
            </p:cNvPr>
            <p:cNvSpPr txBox="1"/>
            <p:nvPr/>
          </p:nvSpPr>
          <p:spPr>
            <a:xfrm>
              <a:off x="683312" y="2777974"/>
              <a:ext cx="366305" cy="107722"/>
            </a:xfrm>
            <a:prstGeom prst="rect">
              <a:avLst/>
            </a:prstGeom>
            <a:noFill/>
          </p:spPr>
          <p:txBody>
            <a:bodyPr wrap="square" lIns="0" tIns="0" rIns="0" bIns="0" rtlCol="0">
              <a:spAutoFit/>
            </a:bodyPr>
            <a:lstStyle/>
            <a:p>
              <a:pPr algn="r" rtl="0"/>
              <a:r>
                <a:rPr lang="ja-jp" sz="700">
                  <a:solidFill>
                    <a:srgbClr val="000000"/>
                  </a:solidFill>
                  <a:latin typeface="+mn-lt"/>
                </a:rPr>
                <a:t>60</a:t>
              </a:r>
            </a:p>
          </p:txBody>
        </p:sp>
        <p:sp>
          <p:nvSpPr>
            <p:cNvPr id="932" name="TextBox 931">
              <a:extLst>
                <a:ext uri="{FF2B5EF4-FFF2-40B4-BE49-F238E27FC236}">
                  <a16:creationId xmlns:a16="http://schemas.microsoft.com/office/drawing/2014/main" id="{76F120BA-EFE8-AAA0-BE92-D4B7DA85B7F0}"/>
                </a:ext>
              </a:extLst>
            </p:cNvPr>
            <p:cNvSpPr txBox="1"/>
            <p:nvPr/>
          </p:nvSpPr>
          <p:spPr>
            <a:xfrm>
              <a:off x="683312" y="2632604"/>
              <a:ext cx="366305" cy="107722"/>
            </a:xfrm>
            <a:prstGeom prst="rect">
              <a:avLst/>
            </a:prstGeom>
            <a:noFill/>
          </p:spPr>
          <p:txBody>
            <a:bodyPr wrap="square" lIns="0" tIns="0" rIns="0" bIns="0" rtlCol="0">
              <a:spAutoFit/>
            </a:bodyPr>
            <a:lstStyle/>
            <a:p>
              <a:pPr algn="r" rtl="0"/>
              <a:r>
                <a:rPr lang="ja-jp" sz="700">
                  <a:solidFill>
                    <a:srgbClr val="000000"/>
                  </a:solidFill>
                  <a:latin typeface="+mn-lt"/>
                </a:rPr>
                <a:t>80</a:t>
              </a:r>
            </a:p>
          </p:txBody>
        </p:sp>
        <p:sp>
          <p:nvSpPr>
            <p:cNvPr id="933" name="TextBox 932">
              <a:extLst>
                <a:ext uri="{FF2B5EF4-FFF2-40B4-BE49-F238E27FC236}">
                  <a16:creationId xmlns:a16="http://schemas.microsoft.com/office/drawing/2014/main" id="{F8C662A2-3A5E-5556-B8A2-2BE2452B8184}"/>
                </a:ext>
              </a:extLst>
            </p:cNvPr>
            <p:cNvSpPr txBox="1"/>
            <p:nvPr/>
          </p:nvSpPr>
          <p:spPr>
            <a:xfrm>
              <a:off x="683312" y="2482798"/>
              <a:ext cx="366305" cy="107722"/>
            </a:xfrm>
            <a:prstGeom prst="rect">
              <a:avLst/>
            </a:prstGeom>
            <a:noFill/>
          </p:spPr>
          <p:txBody>
            <a:bodyPr wrap="square" lIns="0" tIns="0" rIns="0" bIns="0" rtlCol="0">
              <a:spAutoFit/>
            </a:bodyPr>
            <a:lstStyle/>
            <a:p>
              <a:pPr algn="r" rtl="0"/>
              <a:r>
                <a:rPr lang="ja-jp" sz="700">
                  <a:solidFill>
                    <a:srgbClr val="000000"/>
                  </a:solidFill>
                  <a:latin typeface="+mn-lt"/>
                </a:rPr>
                <a:t>100</a:t>
              </a:r>
            </a:p>
          </p:txBody>
        </p:sp>
      </p:grpSp>
      <p:grpSp>
        <p:nvGrpSpPr>
          <p:cNvPr id="2" name="Group 1">
            <a:extLst>
              <a:ext uri="{FF2B5EF4-FFF2-40B4-BE49-F238E27FC236}">
                <a16:creationId xmlns:a16="http://schemas.microsoft.com/office/drawing/2014/main" id="{701E748E-8DE4-EFE4-65C7-B33E05BD90B2}"/>
              </a:ext>
            </a:extLst>
          </p:cNvPr>
          <p:cNvGrpSpPr/>
          <p:nvPr/>
        </p:nvGrpSpPr>
        <p:grpSpPr>
          <a:xfrm>
            <a:off x="5215742" y="2010978"/>
            <a:ext cx="1760517" cy="184666"/>
            <a:chOff x="4508108" y="2010978"/>
            <a:chExt cx="1760517" cy="184666"/>
          </a:xfrm>
        </p:grpSpPr>
        <p:sp>
          <p:nvSpPr>
            <p:cNvPr id="671" name="Freeform: Shape 670">
              <a:extLst>
                <a:ext uri="{FF2B5EF4-FFF2-40B4-BE49-F238E27FC236}">
                  <a16:creationId xmlns:a16="http://schemas.microsoft.com/office/drawing/2014/main" id="{B2AE8BEB-411B-7040-E613-DAF91A1441DC}"/>
                </a:ext>
              </a:extLst>
            </p:cNvPr>
            <p:cNvSpPr/>
            <p:nvPr/>
          </p:nvSpPr>
          <p:spPr>
            <a:xfrm>
              <a:off x="4508108" y="2042443"/>
              <a:ext cx="121736" cy="121736"/>
            </a:xfrm>
            <a:custGeom>
              <a:avLst/>
              <a:gdLst>
                <a:gd name="connsiteX0" fmla="*/ 0 w 121736"/>
                <a:gd name="connsiteY0" fmla="*/ 0 h 121736"/>
                <a:gd name="connsiteX1" fmla="*/ 121737 w 121736"/>
                <a:gd name="connsiteY1" fmla="*/ 0 h 121736"/>
                <a:gd name="connsiteX2" fmla="*/ 121737 w 121736"/>
                <a:gd name="connsiteY2" fmla="*/ 121736 h 121736"/>
                <a:gd name="connsiteX3" fmla="*/ 0 w 121736"/>
                <a:gd name="connsiteY3" fmla="*/ 121736 h 121736"/>
              </a:gdLst>
              <a:ahLst/>
              <a:cxnLst>
                <a:cxn ang="0">
                  <a:pos x="connsiteX0" y="connsiteY0"/>
                </a:cxn>
                <a:cxn ang="0">
                  <a:pos x="connsiteX1" y="connsiteY1"/>
                </a:cxn>
                <a:cxn ang="0">
                  <a:pos x="connsiteX2" y="connsiteY2"/>
                </a:cxn>
                <a:cxn ang="0">
                  <a:pos x="connsiteX3" y="connsiteY3"/>
                </a:cxn>
              </a:cxnLst>
              <a:rect l="l" t="t" r="r" b="b"/>
              <a:pathLst>
                <a:path w="121736" h="121736">
                  <a:moveTo>
                    <a:pt x="0" y="0"/>
                  </a:moveTo>
                  <a:lnTo>
                    <a:pt x="121737" y="0"/>
                  </a:lnTo>
                  <a:lnTo>
                    <a:pt x="121737" y="121736"/>
                  </a:lnTo>
                  <a:lnTo>
                    <a:pt x="0" y="12173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72" name="Freeform: Shape 671">
              <a:extLst>
                <a:ext uri="{FF2B5EF4-FFF2-40B4-BE49-F238E27FC236}">
                  <a16:creationId xmlns:a16="http://schemas.microsoft.com/office/drawing/2014/main" id="{42D97CA3-7C34-E106-A25E-1DD5F88F033E}"/>
                </a:ext>
              </a:extLst>
            </p:cNvPr>
            <p:cNvSpPr/>
            <p:nvPr/>
          </p:nvSpPr>
          <p:spPr>
            <a:xfrm>
              <a:off x="5090894" y="2042443"/>
              <a:ext cx="121736" cy="121736"/>
            </a:xfrm>
            <a:custGeom>
              <a:avLst/>
              <a:gdLst>
                <a:gd name="connsiteX0" fmla="*/ 0 w 121736"/>
                <a:gd name="connsiteY0" fmla="*/ 0 h 121736"/>
                <a:gd name="connsiteX1" fmla="*/ 121737 w 121736"/>
                <a:gd name="connsiteY1" fmla="*/ 0 h 121736"/>
                <a:gd name="connsiteX2" fmla="*/ 121737 w 121736"/>
                <a:gd name="connsiteY2" fmla="*/ 121736 h 121736"/>
                <a:gd name="connsiteX3" fmla="*/ 0 w 121736"/>
                <a:gd name="connsiteY3" fmla="*/ 121736 h 121736"/>
              </a:gdLst>
              <a:ahLst/>
              <a:cxnLst>
                <a:cxn ang="0">
                  <a:pos x="connsiteX0" y="connsiteY0"/>
                </a:cxn>
                <a:cxn ang="0">
                  <a:pos x="connsiteX1" y="connsiteY1"/>
                </a:cxn>
                <a:cxn ang="0">
                  <a:pos x="connsiteX2" y="connsiteY2"/>
                </a:cxn>
                <a:cxn ang="0">
                  <a:pos x="connsiteX3" y="connsiteY3"/>
                </a:cxn>
              </a:cxnLst>
              <a:rect l="l" t="t" r="r" b="b"/>
              <a:pathLst>
                <a:path w="121736" h="121736">
                  <a:moveTo>
                    <a:pt x="0" y="0"/>
                  </a:moveTo>
                  <a:lnTo>
                    <a:pt x="121737" y="0"/>
                  </a:lnTo>
                  <a:lnTo>
                    <a:pt x="121737" y="121736"/>
                  </a:lnTo>
                  <a:lnTo>
                    <a:pt x="0" y="121736"/>
                  </a:lnTo>
                  <a:close/>
                </a:path>
              </a:pathLst>
            </a:custGeom>
            <a:solidFill>
              <a:schemeClr val="accent3"/>
            </a:solidFill>
            <a:ln w="0" cap="flat">
              <a:noFill/>
              <a:prstDash val="solid"/>
              <a:miter/>
            </a:ln>
          </p:spPr>
          <p:txBody>
            <a:bodyPr rtlCol="0" anchor="ctr"/>
            <a:lstStyle/>
            <a:p>
              <a:pPr rtl="0"/>
              <a:endParaRPr lang="en-US">
                <a:latin typeface="+mn-lt"/>
              </a:endParaRPr>
            </a:p>
          </p:txBody>
        </p:sp>
        <p:sp>
          <p:nvSpPr>
            <p:cNvPr id="673" name="Freeform: Shape 672">
              <a:extLst>
                <a:ext uri="{FF2B5EF4-FFF2-40B4-BE49-F238E27FC236}">
                  <a16:creationId xmlns:a16="http://schemas.microsoft.com/office/drawing/2014/main" id="{A0EAF3C2-0CB5-954B-600F-9048D0353B96}"/>
                </a:ext>
              </a:extLst>
            </p:cNvPr>
            <p:cNvSpPr/>
            <p:nvPr/>
          </p:nvSpPr>
          <p:spPr>
            <a:xfrm>
              <a:off x="5786771" y="2042443"/>
              <a:ext cx="121736" cy="121736"/>
            </a:xfrm>
            <a:custGeom>
              <a:avLst/>
              <a:gdLst>
                <a:gd name="connsiteX0" fmla="*/ 0 w 121736"/>
                <a:gd name="connsiteY0" fmla="*/ 0 h 121736"/>
                <a:gd name="connsiteX1" fmla="*/ 121737 w 121736"/>
                <a:gd name="connsiteY1" fmla="*/ 0 h 121736"/>
                <a:gd name="connsiteX2" fmla="*/ 121737 w 121736"/>
                <a:gd name="connsiteY2" fmla="*/ 121736 h 121736"/>
                <a:gd name="connsiteX3" fmla="*/ 0 w 121736"/>
                <a:gd name="connsiteY3" fmla="*/ 121736 h 121736"/>
              </a:gdLst>
              <a:ahLst/>
              <a:cxnLst>
                <a:cxn ang="0">
                  <a:pos x="connsiteX0" y="connsiteY0"/>
                </a:cxn>
                <a:cxn ang="0">
                  <a:pos x="connsiteX1" y="connsiteY1"/>
                </a:cxn>
                <a:cxn ang="0">
                  <a:pos x="connsiteX2" y="connsiteY2"/>
                </a:cxn>
                <a:cxn ang="0">
                  <a:pos x="connsiteX3" y="connsiteY3"/>
                </a:cxn>
              </a:cxnLst>
              <a:rect l="l" t="t" r="r" b="b"/>
              <a:pathLst>
                <a:path w="121736" h="121736">
                  <a:moveTo>
                    <a:pt x="0" y="0"/>
                  </a:moveTo>
                  <a:lnTo>
                    <a:pt x="121737" y="0"/>
                  </a:lnTo>
                  <a:lnTo>
                    <a:pt x="121737" y="121736"/>
                  </a:lnTo>
                  <a:lnTo>
                    <a:pt x="0" y="121736"/>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992" name="TextBox 991">
              <a:extLst>
                <a:ext uri="{FF2B5EF4-FFF2-40B4-BE49-F238E27FC236}">
                  <a16:creationId xmlns:a16="http://schemas.microsoft.com/office/drawing/2014/main" id="{BC261394-7CDE-B504-7C47-680D5C7CCCDD}"/>
                </a:ext>
              </a:extLst>
            </p:cNvPr>
            <p:cNvSpPr txBox="1"/>
            <p:nvPr/>
          </p:nvSpPr>
          <p:spPr>
            <a:xfrm>
              <a:off x="4587172" y="2010978"/>
              <a:ext cx="402790" cy="184666"/>
            </a:xfrm>
            <a:prstGeom prst="rect">
              <a:avLst/>
            </a:prstGeom>
            <a:noFill/>
          </p:spPr>
          <p:txBody>
            <a:bodyPr wrap="square" lIns="0" tIns="0" rIns="0" bIns="0" rtlCol="0">
              <a:spAutoFit/>
            </a:bodyPr>
            <a:lstStyle/>
            <a:p>
              <a:pPr algn="ctr" rtl="0"/>
              <a:r>
                <a:rPr lang="ja-jp" sz="1200" b="1">
                  <a:solidFill>
                    <a:srgbClr val="000000"/>
                  </a:solidFill>
                  <a:latin typeface="+mn-lt"/>
                </a:rPr>
                <a:t>PR</a:t>
              </a:r>
            </a:p>
          </p:txBody>
        </p:sp>
        <p:sp>
          <p:nvSpPr>
            <p:cNvPr id="993" name="TextBox 992">
              <a:extLst>
                <a:ext uri="{FF2B5EF4-FFF2-40B4-BE49-F238E27FC236}">
                  <a16:creationId xmlns:a16="http://schemas.microsoft.com/office/drawing/2014/main" id="{C34D6F82-2FB8-F81B-79E4-8F7F5C9C77A1}"/>
                </a:ext>
              </a:extLst>
            </p:cNvPr>
            <p:cNvSpPr txBox="1"/>
            <p:nvPr/>
          </p:nvSpPr>
          <p:spPr>
            <a:xfrm>
              <a:off x="5169958" y="2010978"/>
              <a:ext cx="402790" cy="184666"/>
            </a:xfrm>
            <a:prstGeom prst="rect">
              <a:avLst/>
            </a:prstGeom>
            <a:noFill/>
          </p:spPr>
          <p:txBody>
            <a:bodyPr wrap="square" lIns="0" tIns="0" rIns="0" bIns="0" rtlCol="0">
              <a:spAutoFit/>
            </a:bodyPr>
            <a:lstStyle/>
            <a:p>
              <a:pPr algn="ctr" rtl="0"/>
              <a:r>
                <a:rPr lang="ja-jp" sz="1200" b="1">
                  <a:solidFill>
                    <a:srgbClr val="000000"/>
                  </a:solidFill>
                  <a:latin typeface="+mn-lt"/>
                </a:rPr>
                <a:t>SD</a:t>
              </a:r>
            </a:p>
          </p:txBody>
        </p:sp>
        <p:sp>
          <p:nvSpPr>
            <p:cNvPr id="994" name="TextBox 993">
              <a:extLst>
                <a:ext uri="{FF2B5EF4-FFF2-40B4-BE49-F238E27FC236}">
                  <a16:creationId xmlns:a16="http://schemas.microsoft.com/office/drawing/2014/main" id="{9B7587BE-76F1-1301-4CED-F17B60E54E06}"/>
                </a:ext>
              </a:extLst>
            </p:cNvPr>
            <p:cNvSpPr txBox="1"/>
            <p:nvPr/>
          </p:nvSpPr>
          <p:spPr>
            <a:xfrm>
              <a:off x="5865835" y="2010978"/>
              <a:ext cx="402790" cy="184666"/>
            </a:xfrm>
            <a:prstGeom prst="rect">
              <a:avLst/>
            </a:prstGeom>
            <a:noFill/>
          </p:spPr>
          <p:txBody>
            <a:bodyPr wrap="square" lIns="0" tIns="0" rIns="0" bIns="0" rtlCol="0">
              <a:spAutoFit/>
            </a:bodyPr>
            <a:lstStyle/>
            <a:p>
              <a:pPr algn="ctr" rtl="0"/>
              <a:r>
                <a:rPr lang="ja-jp" sz="1200" b="1">
                  <a:solidFill>
                    <a:srgbClr val="000000"/>
                  </a:solidFill>
                  <a:latin typeface="+mn-lt"/>
                </a:rPr>
                <a:t>PD</a:t>
              </a:r>
            </a:p>
          </p:txBody>
        </p:sp>
      </p:grpSp>
    </p:spTree>
    <p:extLst>
      <p:ext uri="{BB962C8B-B14F-4D97-AF65-F5344CB8AC3E}">
        <p14:creationId xmlns:p14="http://schemas.microsoft.com/office/powerpoint/2010/main" val="3776309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a:spLocks noGrp="1"/>
          </p:cNvSpPr>
          <p:nvPr>
            <p:ph type="title"/>
          </p:nvPr>
        </p:nvSpPr>
        <p:spPr>
          <a:xfrm>
            <a:off x="304800" y="107693"/>
            <a:ext cx="11734800" cy="939801"/>
          </a:xfrm>
        </p:spPr>
        <p:txBody>
          <a:bodyPr rtlCol="0"/>
          <a:lstStyle/>
          <a:p>
            <a:pPr rtl="0"/>
            <a:r>
              <a:rPr lang="ja-jp" dirty="0">
                <a:latin typeface="+mn-lt"/>
              </a:rPr>
              <a:t>LBA52：GALAXIES Lung-201の中間解析：治療歴のない局所進行/転移性（LA/M）PD-L1高値（TPS≥50％）非小細胞肺がん（NSCLC）患者を対象としたbelrestotug+dostarlimabの第Ⅱ相無作為化非盲検プラットフォーム試験 - Spigel DR、他</a:t>
            </a:r>
          </a:p>
        </p:txBody>
      </p:sp>
      <p:sp>
        <p:nvSpPr>
          <p:cNvPr id="1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734800" cy="5055650"/>
          </a:xfrm>
        </p:spPr>
        <p:txBody>
          <a:bodyPr rtlCol="0"/>
          <a:lstStyle/>
          <a:p>
            <a:pPr rtl="0"/>
            <a:r>
              <a:rPr lang="ja-jp" b="1" dirty="0"/>
              <a:t>主な結果 (続き)</a:t>
            </a:r>
            <a:br>
              <a:rPr lang="en-GB" b="1" dirty="0"/>
            </a:br>
            <a:br>
              <a:rPr lang="en-GB" b="1" dirty="0"/>
            </a:br>
            <a:endParaRPr lang="en-GB" b="1" dirty="0"/>
          </a:p>
          <a:p>
            <a:pPr rtl="0">
              <a:spcBef>
                <a:spcPts val="22200"/>
              </a:spcBef>
            </a:pPr>
            <a:r>
              <a:rPr lang="ja-jp" b="1" dirty="0"/>
              <a:t>結論</a:t>
            </a:r>
          </a:p>
          <a:p>
            <a:pPr lvl="1" rtl="0"/>
            <a:r>
              <a:rPr lang="ja-jp" dirty="0"/>
              <a:t>PD-L1高発現の局所進行性または転移性NSCLC患者において、belrestotug＋dostarlimabは、dostarlimab単剤投与と比較して、全コホートでORRを改善しましたが、免疫関連有害事象の増加との関連が認められました </a:t>
            </a:r>
          </a:p>
        </p:txBody>
      </p:sp>
      <p:sp>
        <p:nvSpPr>
          <p:cNvPr id="17" name="Text Placeholder 4"/>
          <p:cNvSpPr>
            <a:spLocks noGrp="1"/>
          </p:cNvSpPr>
          <p:nvPr>
            <p:ph type="body" sz="quarter" idx="11"/>
          </p:nvPr>
        </p:nvSpPr>
        <p:spPr>
          <a:xfrm>
            <a:off x="6379633" y="6521312"/>
            <a:ext cx="5507567" cy="200025"/>
          </a:xfrm>
        </p:spPr>
        <p:txBody>
          <a:bodyPr rtlCol="0"/>
          <a:lstStyle/>
          <a:p>
            <a:pPr rtl="0"/>
            <a:r>
              <a:rPr lang="ja-jp"/>
              <a:t>Spigel DR、他Ann Oncol 2024；35(補遺)：抄録LBA52</a:t>
            </a:r>
          </a:p>
        </p:txBody>
      </p:sp>
      <p:graphicFrame>
        <p:nvGraphicFramePr>
          <p:cNvPr id="4" name="Table 663">
            <a:extLst>
              <a:ext uri="{FF2B5EF4-FFF2-40B4-BE49-F238E27FC236}">
                <a16:creationId xmlns:a16="http://schemas.microsoft.com/office/drawing/2014/main" id="{DE3834C5-95B3-D544-4B1B-D378525B7EE1}"/>
              </a:ext>
            </a:extLst>
          </p:cNvPr>
          <p:cNvGraphicFramePr>
            <a:graphicFrameLocks noGrp="1"/>
          </p:cNvGraphicFramePr>
          <p:nvPr>
            <p:extLst>
              <p:ext uri="{D42A27DB-BD31-4B8C-83A1-F6EECF244321}">
                <p14:modId xmlns:p14="http://schemas.microsoft.com/office/powerpoint/2010/main" val="2678784337"/>
              </p:ext>
            </p:extLst>
          </p:nvPr>
        </p:nvGraphicFramePr>
        <p:xfrm>
          <a:off x="763571" y="1640952"/>
          <a:ext cx="10890496" cy="3169440"/>
        </p:xfrm>
        <a:graphic>
          <a:graphicData uri="http://schemas.openxmlformats.org/drawingml/2006/table">
            <a:tbl>
              <a:tblPr firstRow="1" bandRow="1">
                <a:tableStyleId>{69012ECD-51FC-41F1-AA8D-1B2483CD663E}</a:tableStyleId>
              </a:tblPr>
              <a:tblGrid>
                <a:gridCol w="2594908">
                  <a:extLst>
                    <a:ext uri="{9D8B030D-6E8A-4147-A177-3AD203B41FA5}">
                      <a16:colId xmlns:a16="http://schemas.microsoft.com/office/drawing/2014/main" val="4026828033"/>
                    </a:ext>
                  </a:extLst>
                </a:gridCol>
                <a:gridCol w="2073897">
                  <a:extLst>
                    <a:ext uri="{9D8B030D-6E8A-4147-A177-3AD203B41FA5}">
                      <a16:colId xmlns:a16="http://schemas.microsoft.com/office/drawing/2014/main" val="2351951672"/>
                    </a:ext>
                  </a:extLst>
                </a:gridCol>
                <a:gridCol w="2073897">
                  <a:extLst>
                    <a:ext uri="{9D8B030D-6E8A-4147-A177-3AD203B41FA5}">
                      <a16:colId xmlns:a16="http://schemas.microsoft.com/office/drawing/2014/main" val="3840096650"/>
                    </a:ext>
                  </a:extLst>
                </a:gridCol>
                <a:gridCol w="2073897">
                  <a:extLst>
                    <a:ext uri="{9D8B030D-6E8A-4147-A177-3AD203B41FA5}">
                      <a16:colId xmlns:a16="http://schemas.microsoft.com/office/drawing/2014/main" val="2855727272"/>
                    </a:ext>
                  </a:extLst>
                </a:gridCol>
                <a:gridCol w="2073897">
                  <a:extLst>
                    <a:ext uri="{9D8B030D-6E8A-4147-A177-3AD203B41FA5}">
                      <a16:colId xmlns:a16="http://schemas.microsoft.com/office/drawing/2014/main" val="1082695990"/>
                    </a:ext>
                  </a:extLst>
                </a:gridCol>
              </a:tblGrid>
              <a:tr h="0">
                <a:tc>
                  <a:txBody>
                    <a:bodyPr/>
                    <a:lstStyle/>
                    <a:p>
                      <a:pPr rtl="0"/>
                      <a:r>
                        <a:rPr lang="ja-jp" sz="1200">
                          <a:solidFill>
                            <a:schemeClr val="tx2"/>
                          </a:solidFill>
                          <a:latin typeface="+mn-lt"/>
                        </a:rPr>
                        <a:t>AE、n (％)</a:t>
                      </a:r>
                    </a:p>
                  </a:txBody>
                  <a:tcPr marL="72000" marR="72000" marT="36000" marB="36000" anchor="b"/>
                </a:tc>
                <a:tc>
                  <a:txBody>
                    <a:bodyPr/>
                    <a:lstStyle/>
                    <a:p>
                      <a:pPr algn="ctr" rtl="0"/>
                      <a:r>
                        <a:rPr lang="ja-jp" sz="1200" b="1" noProof="0">
                          <a:solidFill>
                            <a:schemeClr val="tx2"/>
                          </a:solidFill>
                          <a:latin typeface="+mn-lt"/>
                        </a:rPr>
                        <a:t>Dostarlimab</a:t>
                      </a:r>
                    </a:p>
                    <a:p>
                      <a:pPr algn="ctr" rtl="0"/>
                      <a:r>
                        <a:rPr lang="ja-jp" sz="1200" b="1" noProof="0">
                          <a:solidFill>
                            <a:schemeClr val="tx2"/>
                          </a:solidFill>
                          <a:latin typeface="+mn-lt"/>
                        </a:rPr>
                        <a:t>(n=32)</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latin typeface="+mn-lt"/>
                        </a:rPr>
                        <a:t>Belrestotug 100 mg</a:t>
                      </a:r>
                      <a:br>
                        <a:rPr lang="en-US" sz="1200" b="1" noProof="0" dirty="0">
                          <a:solidFill>
                            <a:schemeClr val="tx2"/>
                          </a:solidFill>
                          <a:latin typeface="+mn-lt"/>
                        </a:rPr>
                      </a:br>
                      <a:r>
                        <a:rPr lang="ja-jp" sz="1200" b="1" noProof="0">
                          <a:solidFill>
                            <a:schemeClr val="tx2"/>
                          </a:solidFill>
                          <a:latin typeface="+mn-lt"/>
                        </a:rPr>
                        <a:t>＋dostarlimab</a:t>
                      </a:r>
                    </a:p>
                    <a:p>
                      <a:pPr algn="ctr" rtl="0"/>
                      <a:r>
                        <a:rPr lang="ja-jp" sz="1200" b="1" noProof="0">
                          <a:solidFill>
                            <a:schemeClr val="tx2"/>
                          </a:solidFill>
                          <a:latin typeface="+mn-lt"/>
                        </a:rPr>
                        <a:t>(n=30)</a:t>
                      </a:r>
                      <a:endParaRPr lang="en-GB" sz="1200" dirty="0">
                        <a:solidFill>
                          <a:schemeClr val="tx2"/>
                        </a:solidFill>
                        <a:latin typeface="+mn-lt"/>
                      </a:endParaRPr>
                    </a:p>
                  </a:txBody>
                  <a:tcPr marL="72000" marR="72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FFFFFF"/>
                          </a:solidFill>
                          <a:effectLst/>
                          <a:uLnTx/>
                          <a:uFillTx/>
                          <a:latin typeface="+mn-lt"/>
                          <a:ea typeface="+mn-ea"/>
                          <a:cs typeface="+mn-cs"/>
                        </a:rPr>
                        <a:t>Belrestotug 400 mg</a:t>
                      </a:r>
                      <a:br>
                        <a:rPr kumimoji="0" lang="en-US" sz="1200" b="1" i="0" u="none" strike="noStrike" kern="1200" cap="none" spc="0" normalizeH="0" baseline="0" noProof="0" dirty="0">
                          <a:ln>
                            <a:noFill/>
                          </a:ln>
                          <a:solidFill>
                            <a:srgbClr val="FFFFFF"/>
                          </a:solidFill>
                          <a:effectLst/>
                          <a:uLnTx/>
                          <a:uFillTx/>
                          <a:latin typeface="+mn-lt"/>
                          <a:ea typeface="+mn-ea"/>
                          <a:cs typeface="+mn-cs"/>
                        </a:rPr>
                      </a:br>
                      <a:r>
                        <a:rPr lang="ja-jp" sz="1200" b="1" i="0" u="none" strike="noStrike" kern="1200" cap="none" spc="0" normalizeH="0" noProof="0">
                          <a:ln>
                            <a:noFill/>
                          </a:ln>
                          <a:solidFill>
                            <a:srgbClr val="FFFFFF"/>
                          </a:solidFill>
                          <a:effectLst/>
                          <a:uLnTx/>
                          <a:uFillTx/>
                          <a:latin typeface="+mn-lt"/>
                          <a:ea typeface="+mn-ea"/>
                          <a:cs typeface="+mn-cs"/>
                        </a:rPr>
                        <a:t>＋dostarlimab</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FFFFFF"/>
                          </a:solidFill>
                          <a:effectLst/>
                          <a:uLnTx/>
                          <a:uFillTx/>
                          <a:latin typeface="+mn-lt"/>
                          <a:ea typeface="+mn-ea"/>
                          <a:cs typeface="+mn-cs"/>
                        </a:rPr>
                        <a:t>(n=32)</a:t>
                      </a:r>
                      <a:endParaRPr kumimoji="0" lang="en-GB" sz="12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FFFFFF"/>
                          </a:solidFill>
                          <a:effectLst/>
                          <a:uLnTx/>
                          <a:uFillTx/>
                          <a:latin typeface="+mn-lt"/>
                          <a:ea typeface="+mn-ea"/>
                          <a:cs typeface="+mn-cs"/>
                        </a:rPr>
                        <a:t>Belrestotug 1000 mg</a:t>
                      </a:r>
                      <a:br>
                        <a:rPr kumimoji="0" lang="en-US" sz="1200" b="1" i="0" u="none" strike="noStrike" kern="1200" cap="none" spc="0" normalizeH="0" baseline="0" noProof="0" dirty="0">
                          <a:ln>
                            <a:noFill/>
                          </a:ln>
                          <a:solidFill>
                            <a:srgbClr val="FFFFFF"/>
                          </a:solidFill>
                          <a:effectLst/>
                          <a:uLnTx/>
                          <a:uFillTx/>
                          <a:latin typeface="+mn-lt"/>
                          <a:ea typeface="+mn-ea"/>
                          <a:cs typeface="+mn-cs"/>
                        </a:rPr>
                      </a:br>
                      <a:r>
                        <a:rPr lang="ja-jp" sz="1200" b="1" i="0" u="none" strike="noStrike" kern="1200" cap="none" spc="0" normalizeH="0" noProof="0">
                          <a:ln>
                            <a:noFill/>
                          </a:ln>
                          <a:solidFill>
                            <a:srgbClr val="FFFFFF"/>
                          </a:solidFill>
                          <a:effectLst/>
                          <a:uLnTx/>
                          <a:uFillTx/>
                          <a:latin typeface="+mn-lt"/>
                          <a:ea typeface="+mn-ea"/>
                          <a:cs typeface="+mn-cs"/>
                        </a:rPr>
                        <a:t>＋dostarlimab</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FFFFFF"/>
                          </a:solidFill>
                          <a:effectLst/>
                          <a:uLnTx/>
                          <a:uFillTx/>
                          <a:latin typeface="+mn-lt"/>
                          <a:ea typeface="+mn-ea"/>
                          <a:cs typeface="+mn-cs"/>
                        </a:rPr>
                        <a:t>(n=30)</a:t>
                      </a:r>
                      <a:endParaRPr kumimoji="0" lang="en-GB" sz="12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b="0">
                          <a:solidFill>
                            <a:schemeClr val="tx1"/>
                          </a:solidFill>
                          <a:latin typeface="+mn-lt"/>
                        </a:rPr>
                        <a:t>TEAE</a:t>
                      </a:r>
                    </a:p>
                  </a:txBody>
                  <a:tcPr marL="72000" marR="72000" marT="36000" marB="36000" anchor="ctr">
                    <a:solidFill>
                      <a:schemeClr val="tx2"/>
                    </a:solidFill>
                  </a:tcPr>
                </a:tc>
                <a:tc>
                  <a:txBody>
                    <a:bodyPr/>
                    <a:lstStyle/>
                    <a:p>
                      <a:pPr algn="ctr" rtl="0"/>
                      <a:r>
                        <a:rPr lang="ja-jp" sz="1200" b="0">
                          <a:solidFill>
                            <a:schemeClr val="tx1"/>
                          </a:solidFill>
                          <a:latin typeface="+mn-lt"/>
                        </a:rPr>
                        <a:t>29 (91)</a:t>
                      </a:r>
                    </a:p>
                  </a:txBody>
                  <a:tcPr marL="72000" marR="72000" marT="36000" marB="36000" anchor="ctr">
                    <a:solidFill>
                      <a:schemeClr val="tx2"/>
                    </a:solidFill>
                  </a:tcPr>
                </a:tc>
                <a:tc>
                  <a:txBody>
                    <a:bodyPr/>
                    <a:lstStyle/>
                    <a:p>
                      <a:pPr algn="ctr" rtl="0"/>
                      <a:r>
                        <a:rPr lang="ja-jp" sz="1200" b="0">
                          <a:solidFill>
                            <a:schemeClr val="tx1"/>
                          </a:solidFill>
                          <a:latin typeface="+mn-lt"/>
                        </a:rPr>
                        <a:t>29 (97)</a:t>
                      </a:r>
                    </a:p>
                  </a:txBody>
                  <a:tcPr marL="72000" marR="72000" marT="36000" marB="36000" anchor="ctr">
                    <a:solidFill>
                      <a:schemeClr val="tx2"/>
                    </a:solidFill>
                  </a:tcPr>
                </a:tc>
                <a:tc>
                  <a:txBody>
                    <a:bodyPr/>
                    <a:lstStyle/>
                    <a:p>
                      <a:pPr algn="ctr" rtl="0"/>
                      <a:r>
                        <a:rPr lang="ja-jp" sz="1200" b="0">
                          <a:solidFill>
                            <a:schemeClr val="tx1"/>
                          </a:solidFill>
                          <a:latin typeface="+mn-lt"/>
                        </a:rPr>
                        <a:t>31 (97)</a:t>
                      </a:r>
                    </a:p>
                  </a:txBody>
                  <a:tcPr marL="72000" marR="72000" marT="36000" marB="36000" anchor="ctr">
                    <a:solidFill>
                      <a:schemeClr val="tx2"/>
                    </a:solidFill>
                  </a:tcPr>
                </a:tc>
                <a:tc>
                  <a:txBody>
                    <a:bodyPr/>
                    <a:lstStyle/>
                    <a:p>
                      <a:pPr algn="ctr" rtl="0"/>
                      <a:r>
                        <a:rPr lang="ja-jp" sz="1200" b="0">
                          <a:solidFill>
                            <a:schemeClr val="tx1"/>
                          </a:solidFill>
                          <a:latin typeface="+mn-lt"/>
                        </a:rPr>
                        <a:t>30 (100)</a:t>
                      </a:r>
                    </a:p>
                  </a:txBody>
                  <a:tcPr marL="72000" marR="72000" marT="36000" marB="36000" anchor="ctr">
                    <a:solidFill>
                      <a:schemeClr val="tx2"/>
                    </a:solidFill>
                  </a:tcPr>
                </a:tc>
                <a:extLst>
                  <a:ext uri="{0D108BD9-81ED-4DB2-BD59-A6C34878D82A}">
                    <a16:rowId xmlns:a16="http://schemas.microsoft.com/office/drawing/2014/main" val="36105924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chemeClr val="tx1"/>
                          </a:solidFill>
                          <a:latin typeface="+mn-lt"/>
                        </a:rPr>
                        <a:t>グレード3以上</a:t>
                      </a:r>
                    </a:p>
                  </a:txBody>
                  <a:tcPr marL="180000" marR="72000" marT="36000" marB="36000" anchor="ctr">
                    <a:solidFill>
                      <a:schemeClr val="tx2"/>
                    </a:solidFill>
                  </a:tcPr>
                </a:tc>
                <a:tc>
                  <a:txBody>
                    <a:bodyPr/>
                    <a:lstStyle/>
                    <a:p>
                      <a:pPr algn="ctr" rtl="0"/>
                      <a:r>
                        <a:rPr lang="ja-jp" sz="1200" b="0">
                          <a:solidFill>
                            <a:schemeClr val="tx1"/>
                          </a:solidFill>
                          <a:latin typeface="+mn-lt"/>
                        </a:rPr>
                        <a:t>14 (44)</a:t>
                      </a:r>
                    </a:p>
                  </a:txBody>
                  <a:tcPr marL="72000" marR="72000" marT="36000" marB="36000" anchor="ctr">
                    <a:solidFill>
                      <a:schemeClr val="tx2"/>
                    </a:solidFill>
                  </a:tcPr>
                </a:tc>
                <a:tc>
                  <a:txBody>
                    <a:bodyPr/>
                    <a:lstStyle/>
                    <a:p>
                      <a:pPr algn="ctr" rtl="0"/>
                      <a:r>
                        <a:rPr lang="ja-jp" sz="1200" b="0">
                          <a:solidFill>
                            <a:schemeClr val="tx1"/>
                          </a:solidFill>
                          <a:latin typeface="+mn-lt"/>
                        </a:rPr>
                        <a:t>19 (63)</a:t>
                      </a:r>
                    </a:p>
                  </a:txBody>
                  <a:tcPr marL="72000" marR="72000" marT="36000" marB="36000" anchor="ctr">
                    <a:solidFill>
                      <a:schemeClr val="tx2"/>
                    </a:solidFill>
                  </a:tcPr>
                </a:tc>
                <a:tc>
                  <a:txBody>
                    <a:bodyPr/>
                    <a:lstStyle/>
                    <a:p>
                      <a:pPr algn="ctr" rtl="0"/>
                      <a:r>
                        <a:rPr lang="ja-jp" sz="1200" b="0">
                          <a:solidFill>
                            <a:schemeClr val="tx1"/>
                          </a:solidFill>
                          <a:latin typeface="+mn-lt"/>
                        </a:rPr>
                        <a:t>16 (50)</a:t>
                      </a:r>
                    </a:p>
                  </a:txBody>
                  <a:tcPr marL="72000" marR="72000" marT="36000" marB="36000" anchor="ctr">
                    <a:solidFill>
                      <a:schemeClr val="tx2"/>
                    </a:solidFill>
                  </a:tcPr>
                </a:tc>
                <a:tc>
                  <a:txBody>
                    <a:bodyPr/>
                    <a:lstStyle/>
                    <a:p>
                      <a:pPr algn="ctr" rtl="0"/>
                      <a:r>
                        <a:rPr lang="ja-jp" sz="1200" b="0">
                          <a:solidFill>
                            <a:schemeClr val="tx1"/>
                          </a:solidFill>
                          <a:latin typeface="+mn-lt"/>
                        </a:rPr>
                        <a:t>16 (53)</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rtl="0"/>
                      <a:r>
                        <a:rPr lang="ja-jp" sz="1200" b="0">
                          <a:solidFill>
                            <a:schemeClr val="tx1"/>
                          </a:solidFill>
                          <a:latin typeface="+mn-lt"/>
                        </a:rPr>
                        <a:t>TRAE</a:t>
                      </a:r>
                    </a:p>
                  </a:txBody>
                  <a:tcPr marL="72000" marR="72000" marT="36000" marB="36000" anchor="ctr">
                    <a:solidFill>
                      <a:schemeClr val="tx2"/>
                    </a:solidFill>
                  </a:tcPr>
                </a:tc>
                <a:tc>
                  <a:txBody>
                    <a:bodyPr/>
                    <a:lstStyle/>
                    <a:p>
                      <a:pPr algn="ctr" rtl="0"/>
                      <a:r>
                        <a:rPr lang="ja-jp" sz="1200" b="0">
                          <a:solidFill>
                            <a:schemeClr val="tx1"/>
                          </a:solidFill>
                          <a:latin typeface="+mn-lt"/>
                        </a:rPr>
                        <a:t>19 (59)</a:t>
                      </a:r>
                    </a:p>
                  </a:txBody>
                  <a:tcPr marL="72000" marR="72000" marT="36000" marB="36000" anchor="ctr">
                    <a:solidFill>
                      <a:schemeClr val="tx2"/>
                    </a:solidFill>
                  </a:tcPr>
                </a:tc>
                <a:tc>
                  <a:txBody>
                    <a:bodyPr/>
                    <a:lstStyle/>
                    <a:p>
                      <a:pPr algn="ctr" rtl="0"/>
                      <a:r>
                        <a:rPr lang="ja-jp" sz="1200" b="0">
                          <a:solidFill>
                            <a:schemeClr val="tx1"/>
                          </a:solidFill>
                          <a:latin typeface="+mn-lt"/>
                        </a:rPr>
                        <a:t>24 (80)</a:t>
                      </a:r>
                    </a:p>
                  </a:txBody>
                  <a:tcPr marL="72000" marR="72000" marT="36000" marB="36000" anchor="ctr">
                    <a:solidFill>
                      <a:schemeClr val="tx2"/>
                    </a:solidFill>
                  </a:tcPr>
                </a:tc>
                <a:tc>
                  <a:txBody>
                    <a:bodyPr/>
                    <a:lstStyle/>
                    <a:p>
                      <a:pPr algn="ctr" rtl="0"/>
                      <a:r>
                        <a:rPr lang="ja-jp" sz="1200" b="0">
                          <a:solidFill>
                            <a:schemeClr val="tx1"/>
                          </a:solidFill>
                          <a:latin typeface="+mn-lt"/>
                        </a:rPr>
                        <a:t>27 (84)</a:t>
                      </a:r>
                    </a:p>
                  </a:txBody>
                  <a:tcPr marL="72000" marR="72000" marT="36000" marB="36000" anchor="ctr">
                    <a:solidFill>
                      <a:schemeClr val="tx2"/>
                    </a:solidFill>
                  </a:tcPr>
                </a:tc>
                <a:tc>
                  <a:txBody>
                    <a:bodyPr/>
                    <a:lstStyle/>
                    <a:p>
                      <a:pPr algn="ctr" rtl="0"/>
                      <a:r>
                        <a:rPr lang="ja-jp" sz="1200" b="0">
                          <a:solidFill>
                            <a:schemeClr val="tx1"/>
                          </a:solidFill>
                          <a:latin typeface="+mn-lt"/>
                        </a:rPr>
                        <a:t>29 (97)</a:t>
                      </a:r>
                    </a:p>
                  </a:txBody>
                  <a:tcPr marL="72000" marR="72000" marT="36000" marB="36000" anchor="ctr">
                    <a:solidFill>
                      <a:schemeClr val="tx2"/>
                    </a:solidFill>
                  </a:tcPr>
                </a:tc>
                <a:extLst>
                  <a:ext uri="{0D108BD9-81ED-4DB2-BD59-A6C34878D82A}">
                    <a16:rowId xmlns:a16="http://schemas.microsoft.com/office/drawing/2014/main" val="1973066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chemeClr val="tx1"/>
                          </a:solidFill>
                          <a:latin typeface="+mn-lt"/>
                        </a:rPr>
                        <a:t>グレード3以上</a:t>
                      </a:r>
                    </a:p>
                  </a:txBody>
                  <a:tcPr marL="180000" marR="72000" marT="36000" marB="36000" anchor="ctr">
                    <a:solidFill>
                      <a:schemeClr val="tx2"/>
                    </a:solidFill>
                  </a:tcPr>
                </a:tc>
                <a:tc>
                  <a:txBody>
                    <a:bodyPr/>
                    <a:lstStyle/>
                    <a:p>
                      <a:pPr algn="ctr" rtl="0"/>
                      <a:r>
                        <a:rPr lang="ja-jp" sz="1200" b="0">
                          <a:solidFill>
                            <a:schemeClr val="tx1"/>
                          </a:solidFill>
                          <a:latin typeface="+mn-lt"/>
                        </a:rPr>
                        <a:t>5 (16)</a:t>
                      </a:r>
                    </a:p>
                  </a:txBody>
                  <a:tcPr marL="72000" marR="72000" marT="36000" marB="36000" anchor="ctr">
                    <a:solidFill>
                      <a:schemeClr val="tx2"/>
                    </a:solidFill>
                  </a:tcPr>
                </a:tc>
                <a:tc>
                  <a:txBody>
                    <a:bodyPr/>
                    <a:lstStyle/>
                    <a:p>
                      <a:pPr algn="ctr" rtl="0"/>
                      <a:r>
                        <a:rPr lang="ja-jp" sz="1200" b="0">
                          <a:solidFill>
                            <a:schemeClr val="tx1"/>
                          </a:solidFill>
                          <a:latin typeface="+mn-lt"/>
                        </a:rPr>
                        <a:t>10 (33)</a:t>
                      </a:r>
                    </a:p>
                  </a:txBody>
                  <a:tcPr marL="72000" marR="72000" marT="36000" marB="36000" anchor="ctr">
                    <a:solidFill>
                      <a:schemeClr val="tx2"/>
                    </a:solidFill>
                  </a:tcPr>
                </a:tc>
                <a:tc>
                  <a:txBody>
                    <a:bodyPr/>
                    <a:lstStyle/>
                    <a:p>
                      <a:pPr algn="ctr" rtl="0"/>
                      <a:r>
                        <a:rPr lang="ja-jp" sz="1200" b="0">
                          <a:solidFill>
                            <a:schemeClr val="tx1"/>
                          </a:solidFill>
                          <a:latin typeface="+mn-lt"/>
                        </a:rPr>
                        <a:t>7 (22)</a:t>
                      </a:r>
                    </a:p>
                  </a:txBody>
                  <a:tcPr marL="72000" marR="72000" marT="36000" marB="36000" anchor="ctr">
                    <a:solidFill>
                      <a:schemeClr val="tx2"/>
                    </a:solidFill>
                  </a:tcPr>
                </a:tc>
                <a:tc>
                  <a:txBody>
                    <a:bodyPr/>
                    <a:lstStyle/>
                    <a:p>
                      <a:pPr algn="ctr" rtl="0"/>
                      <a:r>
                        <a:rPr lang="ja-jp" sz="1200" b="0">
                          <a:solidFill>
                            <a:schemeClr val="tx1"/>
                          </a:solidFill>
                          <a:latin typeface="+mn-lt"/>
                        </a:rPr>
                        <a:t>13 (43)</a:t>
                      </a:r>
                    </a:p>
                  </a:txBody>
                  <a:tcPr marL="72000" marR="72000" marT="36000" marB="36000" anchor="ctr">
                    <a:solidFill>
                      <a:schemeClr val="tx2"/>
                    </a:solidFill>
                  </a:tcPr>
                </a:tc>
                <a:extLst>
                  <a:ext uri="{0D108BD9-81ED-4DB2-BD59-A6C34878D82A}">
                    <a16:rowId xmlns:a16="http://schemas.microsoft.com/office/drawing/2014/main" val="2628222081"/>
                  </a:ext>
                </a:extLst>
              </a:tr>
              <a:tr h="0">
                <a:tc>
                  <a:txBody>
                    <a:bodyPr/>
                    <a:lstStyle/>
                    <a:p>
                      <a:pPr rtl="0"/>
                      <a:r>
                        <a:rPr lang="ja-jp" sz="1200" b="0">
                          <a:solidFill>
                            <a:schemeClr val="tx1"/>
                          </a:solidFill>
                          <a:latin typeface="+mn-lt"/>
                        </a:rPr>
                        <a:t>重篤なTRAE</a:t>
                      </a:r>
                    </a:p>
                  </a:txBody>
                  <a:tcPr marL="72000" marR="72000" marT="36000" marB="36000" anchor="ctr">
                    <a:solidFill>
                      <a:schemeClr val="tx2"/>
                    </a:solidFill>
                  </a:tcPr>
                </a:tc>
                <a:tc>
                  <a:txBody>
                    <a:bodyPr/>
                    <a:lstStyle/>
                    <a:p>
                      <a:pPr algn="ctr" rtl="0"/>
                      <a:r>
                        <a:rPr lang="ja-jp" sz="1200" b="0">
                          <a:solidFill>
                            <a:schemeClr val="tx1"/>
                          </a:solidFill>
                          <a:latin typeface="+mn-lt"/>
                        </a:rPr>
                        <a:t>3 (9)</a:t>
                      </a:r>
                    </a:p>
                  </a:txBody>
                  <a:tcPr marL="72000" marR="72000" marT="36000" marB="36000" anchor="ctr">
                    <a:solidFill>
                      <a:schemeClr val="tx2"/>
                    </a:solidFill>
                  </a:tcPr>
                </a:tc>
                <a:tc>
                  <a:txBody>
                    <a:bodyPr/>
                    <a:lstStyle/>
                    <a:p>
                      <a:pPr algn="ctr" rtl="0"/>
                      <a:r>
                        <a:rPr lang="ja-jp" sz="1200" b="0">
                          <a:solidFill>
                            <a:schemeClr val="tx1"/>
                          </a:solidFill>
                          <a:latin typeface="+mn-lt"/>
                        </a:rPr>
                        <a:t>10 (33)</a:t>
                      </a:r>
                    </a:p>
                  </a:txBody>
                  <a:tcPr marL="72000" marR="72000" marT="36000" marB="36000" anchor="ctr">
                    <a:solidFill>
                      <a:schemeClr val="tx2"/>
                    </a:solidFill>
                  </a:tcPr>
                </a:tc>
                <a:tc>
                  <a:txBody>
                    <a:bodyPr/>
                    <a:lstStyle/>
                    <a:p>
                      <a:pPr algn="ctr" rtl="0"/>
                      <a:r>
                        <a:rPr lang="ja-jp" sz="1200" b="0">
                          <a:solidFill>
                            <a:schemeClr val="tx1"/>
                          </a:solidFill>
                          <a:latin typeface="+mn-lt"/>
                        </a:rPr>
                        <a:t>8 (25)</a:t>
                      </a:r>
                    </a:p>
                  </a:txBody>
                  <a:tcPr marL="72000" marR="72000" marT="36000" marB="36000" anchor="ctr">
                    <a:solidFill>
                      <a:schemeClr val="tx2"/>
                    </a:solidFill>
                  </a:tcPr>
                </a:tc>
                <a:tc>
                  <a:txBody>
                    <a:bodyPr/>
                    <a:lstStyle/>
                    <a:p>
                      <a:pPr algn="ctr" rtl="0"/>
                      <a:r>
                        <a:rPr lang="ja-jp" sz="1200" b="0">
                          <a:solidFill>
                            <a:schemeClr val="tx1"/>
                          </a:solidFill>
                          <a:latin typeface="+mn-lt"/>
                        </a:rPr>
                        <a:t>11 (37)</a:t>
                      </a: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chemeClr val="tx1"/>
                          </a:solidFill>
                          <a:latin typeface="+mn-lt"/>
                        </a:rPr>
                        <a:t>グレード5</a:t>
                      </a:r>
                    </a:p>
                  </a:txBody>
                  <a:tcPr marL="180000" marR="72000" marT="36000" marB="36000" anchor="ctr">
                    <a:solidFill>
                      <a:schemeClr val="tx2"/>
                    </a:solidFill>
                  </a:tcPr>
                </a:tc>
                <a:tc>
                  <a:txBody>
                    <a:bodyPr/>
                    <a:lstStyle/>
                    <a:p>
                      <a:pPr algn="ctr" rtl="0"/>
                      <a:r>
                        <a:rPr lang="ja-jp" sz="1200" b="0">
                          <a:solidFill>
                            <a:schemeClr val="tx1"/>
                          </a:solidFill>
                          <a:latin typeface="+mn-lt"/>
                        </a:rPr>
                        <a:t>0</a:t>
                      </a:r>
                    </a:p>
                  </a:txBody>
                  <a:tcPr marL="72000" marR="72000" marT="36000" marB="36000" anchor="ctr">
                    <a:solidFill>
                      <a:schemeClr val="tx2"/>
                    </a:solidFill>
                  </a:tcPr>
                </a:tc>
                <a:tc>
                  <a:txBody>
                    <a:bodyPr/>
                    <a:lstStyle/>
                    <a:p>
                      <a:pPr algn="ctr" rtl="0"/>
                      <a:r>
                        <a:rPr lang="ja-jp" sz="1200" b="0">
                          <a:solidFill>
                            <a:schemeClr val="tx1"/>
                          </a:solidFill>
                          <a:latin typeface="+mn-lt"/>
                        </a:rPr>
                        <a:t>2 (7)</a:t>
                      </a:r>
                    </a:p>
                  </a:txBody>
                  <a:tcPr marL="72000" marR="72000" marT="36000" marB="36000" anchor="ctr">
                    <a:solidFill>
                      <a:schemeClr val="tx2"/>
                    </a:solidFill>
                  </a:tcPr>
                </a:tc>
                <a:tc>
                  <a:txBody>
                    <a:bodyPr/>
                    <a:lstStyle/>
                    <a:p>
                      <a:pPr algn="ctr" rtl="0"/>
                      <a:r>
                        <a:rPr lang="ja-jp" sz="1200" b="0">
                          <a:solidFill>
                            <a:schemeClr val="tx1"/>
                          </a:solidFill>
                          <a:latin typeface="+mn-lt"/>
                        </a:rPr>
                        <a:t>1 (3)</a:t>
                      </a:r>
                    </a:p>
                  </a:txBody>
                  <a:tcPr marL="72000" marR="72000" marT="36000" marB="36000" anchor="ctr">
                    <a:solidFill>
                      <a:schemeClr val="tx2"/>
                    </a:solidFill>
                  </a:tcPr>
                </a:tc>
                <a:tc>
                  <a:txBody>
                    <a:bodyPr/>
                    <a:lstStyle/>
                    <a:p>
                      <a:pPr algn="ctr" rtl="0"/>
                      <a:r>
                        <a:rPr lang="ja-jp" sz="1200" b="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3789575443"/>
                  </a:ext>
                </a:extLst>
              </a:tr>
              <a:tr h="0">
                <a:tc>
                  <a:txBody>
                    <a:bodyPr/>
                    <a:lstStyle/>
                    <a:p>
                      <a:pPr rtl="0"/>
                      <a:r>
                        <a:rPr lang="ja-jp" sz="1200" b="0">
                          <a:solidFill>
                            <a:schemeClr val="tx1"/>
                          </a:solidFill>
                          <a:latin typeface="+mn-lt"/>
                        </a:rPr>
                        <a:t>中止に至ったTRAE</a:t>
                      </a:r>
                    </a:p>
                  </a:txBody>
                  <a:tcPr marL="72000" marR="72000" marT="36000" marB="36000" anchor="ctr">
                    <a:solidFill>
                      <a:schemeClr val="tx2"/>
                    </a:solidFill>
                  </a:tcPr>
                </a:tc>
                <a:tc>
                  <a:txBody>
                    <a:bodyPr/>
                    <a:lstStyle/>
                    <a:p>
                      <a:pPr algn="ctr" rtl="0"/>
                      <a:r>
                        <a:rPr lang="ja-jp" sz="1200" b="0">
                          <a:solidFill>
                            <a:schemeClr val="tx1"/>
                          </a:solidFill>
                          <a:latin typeface="+mn-lt"/>
                        </a:rPr>
                        <a:t>2 (6)</a:t>
                      </a:r>
                    </a:p>
                  </a:txBody>
                  <a:tcPr marL="72000" marR="72000" marT="36000" marB="36000" anchor="ctr">
                    <a:solidFill>
                      <a:schemeClr val="tx2"/>
                    </a:solidFill>
                  </a:tcPr>
                </a:tc>
                <a:tc>
                  <a:txBody>
                    <a:bodyPr/>
                    <a:lstStyle/>
                    <a:p>
                      <a:pPr algn="ctr" rtl="0"/>
                      <a:r>
                        <a:rPr lang="ja-jp" sz="1200" b="0">
                          <a:solidFill>
                            <a:schemeClr val="tx1"/>
                          </a:solidFill>
                          <a:latin typeface="+mn-lt"/>
                        </a:rPr>
                        <a:t>7 (23)</a:t>
                      </a:r>
                    </a:p>
                  </a:txBody>
                  <a:tcPr marL="72000" marR="72000" marT="36000" marB="36000" anchor="ctr">
                    <a:solidFill>
                      <a:schemeClr val="tx2"/>
                    </a:solidFill>
                  </a:tcPr>
                </a:tc>
                <a:tc>
                  <a:txBody>
                    <a:bodyPr/>
                    <a:lstStyle/>
                    <a:p>
                      <a:pPr algn="ctr" rtl="0"/>
                      <a:r>
                        <a:rPr lang="ja-jp" sz="1200" b="0">
                          <a:solidFill>
                            <a:schemeClr val="tx1"/>
                          </a:solidFill>
                          <a:latin typeface="+mn-lt"/>
                        </a:rPr>
                        <a:t>5 (16)</a:t>
                      </a:r>
                    </a:p>
                  </a:txBody>
                  <a:tcPr marL="72000" marR="72000" marT="36000" marB="36000" anchor="ctr">
                    <a:solidFill>
                      <a:schemeClr val="tx2"/>
                    </a:solidFill>
                  </a:tcPr>
                </a:tc>
                <a:tc>
                  <a:txBody>
                    <a:bodyPr/>
                    <a:lstStyle/>
                    <a:p>
                      <a:pPr algn="ctr" rtl="0"/>
                      <a:r>
                        <a:rPr lang="ja-jp" sz="1200" b="0">
                          <a:solidFill>
                            <a:schemeClr val="tx1"/>
                          </a:solidFill>
                          <a:latin typeface="+mn-lt"/>
                        </a:rPr>
                        <a:t>12 (40)</a:t>
                      </a: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TR-irAE</a:t>
                      </a:r>
                    </a:p>
                  </a:txBody>
                  <a:tcPr marL="72000" marR="72000" marT="36000" marB="36000" anchor="ctr">
                    <a:solidFill>
                      <a:schemeClr val="tx2"/>
                    </a:solidFill>
                  </a:tcPr>
                </a:tc>
                <a:tc>
                  <a:txBody>
                    <a:bodyPr/>
                    <a:lstStyle/>
                    <a:p>
                      <a:pPr algn="ctr" rtl="0"/>
                      <a:r>
                        <a:rPr lang="ja-jp" sz="1200" b="0">
                          <a:solidFill>
                            <a:schemeClr val="tx1"/>
                          </a:solidFill>
                          <a:latin typeface="+mn-lt"/>
                        </a:rPr>
                        <a:t>6 (19)</a:t>
                      </a:r>
                    </a:p>
                  </a:txBody>
                  <a:tcPr marL="72000" marR="72000" marT="36000" marB="36000" anchor="ctr">
                    <a:solidFill>
                      <a:schemeClr val="tx2"/>
                    </a:solidFill>
                  </a:tcPr>
                </a:tc>
                <a:tc>
                  <a:txBody>
                    <a:bodyPr/>
                    <a:lstStyle/>
                    <a:p>
                      <a:pPr algn="ctr" rtl="0"/>
                      <a:r>
                        <a:rPr lang="ja-jp" sz="1200" b="0">
                          <a:solidFill>
                            <a:schemeClr val="tx1"/>
                          </a:solidFill>
                          <a:latin typeface="+mn-lt"/>
                        </a:rPr>
                        <a:t>20 (67)</a:t>
                      </a:r>
                    </a:p>
                  </a:txBody>
                  <a:tcPr marL="72000" marR="72000" marT="36000" marB="36000" anchor="ctr">
                    <a:solidFill>
                      <a:schemeClr val="tx2"/>
                    </a:solidFill>
                  </a:tcPr>
                </a:tc>
                <a:tc>
                  <a:txBody>
                    <a:bodyPr/>
                    <a:lstStyle/>
                    <a:p>
                      <a:pPr algn="ctr" rtl="0"/>
                      <a:r>
                        <a:rPr lang="ja-jp" sz="1200" b="0">
                          <a:solidFill>
                            <a:schemeClr val="tx1"/>
                          </a:solidFill>
                          <a:latin typeface="+mn-lt"/>
                        </a:rPr>
                        <a:t>18 (56)</a:t>
                      </a:r>
                    </a:p>
                  </a:txBody>
                  <a:tcPr marL="72000" marR="72000" marT="36000" marB="36000" anchor="ctr">
                    <a:solidFill>
                      <a:schemeClr val="tx2"/>
                    </a:solidFill>
                  </a:tcPr>
                </a:tc>
                <a:tc>
                  <a:txBody>
                    <a:bodyPr/>
                    <a:lstStyle/>
                    <a:p>
                      <a:pPr algn="ctr" rtl="0"/>
                      <a:r>
                        <a:rPr lang="ja-jp" sz="1200" b="0">
                          <a:solidFill>
                            <a:schemeClr val="tx1"/>
                          </a:solidFill>
                          <a:latin typeface="+mn-lt"/>
                        </a:rPr>
                        <a:t>22 (73)</a:t>
                      </a:r>
                    </a:p>
                  </a:txBody>
                  <a:tcPr marL="72000" marR="72000" marT="36000" marB="36000" anchor="ctr">
                    <a:solidFill>
                      <a:schemeClr val="tx2"/>
                    </a:solidFill>
                  </a:tcPr>
                </a:tc>
                <a:extLst>
                  <a:ext uri="{0D108BD9-81ED-4DB2-BD59-A6C34878D82A}">
                    <a16:rowId xmlns:a16="http://schemas.microsoft.com/office/drawing/2014/main" val="131481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chemeClr val="tx1"/>
                          </a:solidFill>
                          <a:latin typeface="+mn-lt"/>
                        </a:rPr>
                        <a:t>グレード3以上</a:t>
                      </a:r>
                    </a:p>
                  </a:txBody>
                  <a:tcPr marL="180000" marR="72000" marT="36000" marB="36000" anchor="ctr">
                    <a:solidFill>
                      <a:schemeClr val="tx2"/>
                    </a:solidFill>
                  </a:tcPr>
                </a:tc>
                <a:tc>
                  <a:txBody>
                    <a:bodyPr/>
                    <a:lstStyle/>
                    <a:p>
                      <a:pPr algn="ctr" rtl="0"/>
                      <a:r>
                        <a:rPr lang="ja-jp" sz="1200" b="0">
                          <a:solidFill>
                            <a:schemeClr val="tx1"/>
                          </a:solidFill>
                          <a:latin typeface="+mn-lt"/>
                        </a:rPr>
                        <a:t>4 (13)</a:t>
                      </a:r>
                    </a:p>
                  </a:txBody>
                  <a:tcPr marL="72000" marR="72000" marT="36000" marB="36000" anchor="ctr">
                    <a:solidFill>
                      <a:schemeClr val="tx2"/>
                    </a:solidFill>
                  </a:tcPr>
                </a:tc>
                <a:tc>
                  <a:txBody>
                    <a:bodyPr/>
                    <a:lstStyle/>
                    <a:p>
                      <a:pPr algn="ctr" rtl="0"/>
                      <a:r>
                        <a:rPr lang="ja-jp" sz="1200" b="0">
                          <a:solidFill>
                            <a:schemeClr val="tx1"/>
                          </a:solidFill>
                          <a:latin typeface="+mn-lt"/>
                        </a:rPr>
                        <a:t>9 (30)</a:t>
                      </a:r>
                    </a:p>
                  </a:txBody>
                  <a:tcPr marL="72000" marR="72000" marT="36000" marB="36000" anchor="ctr">
                    <a:solidFill>
                      <a:schemeClr val="tx2"/>
                    </a:solidFill>
                  </a:tcPr>
                </a:tc>
                <a:tc>
                  <a:txBody>
                    <a:bodyPr/>
                    <a:lstStyle/>
                    <a:p>
                      <a:pPr algn="ctr" rtl="0"/>
                      <a:r>
                        <a:rPr lang="ja-jp" sz="1200" b="0">
                          <a:solidFill>
                            <a:schemeClr val="tx1"/>
                          </a:solidFill>
                          <a:latin typeface="+mn-lt"/>
                        </a:rPr>
                        <a:t>5 (16)</a:t>
                      </a:r>
                    </a:p>
                  </a:txBody>
                  <a:tcPr marL="72000" marR="72000" marT="36000" marB="36000" anchor="ctr">
                    <a:solidFill>
                      <a:schemeClr val="tx2"/>
                    </a:solidFill>
                  </a:tcPr>
                </a:tc>
                <a:tc>
                  <a:txBody>
                    <a:bodyPr/>
                    <a:lstStyle/>
                    <a:p>
                      <a:pPr algn="ctr" rtl="0"/>
                      <a:r>
                        <a:rPr lang="ja-jp" sz="1200" b="0">
                          <a:solidFill>
                            <a:schemeClr val="tx1"/>
                          </a:solidFill>
                          <a:latin typeface="+mn-lt"/>
                        </a:rPr>
                        <a:t>11 (37)</a:t>
                      </a:r>
                    </a:p>
                  </a:txBody>
                  <a:tcPr marL="72000" marR="72000" marT="36000" marB="36000" anchor="ctr">
                    <a:solidFill>
                      <a:schemeClr val="tx2"/>
                    </a:solidFill>
                  </a:tcPr>
                </a:tc>
                <a:extLst>
                  <a:ext uri="{0D108BD9-81ED-4DB2-BD59-A6C34878D82A}">
                    <a16:rowId xmlns:a16="http://schemas.microsoft.com/office/drawing/2014/main" val="175963421"/>
                  </a:ext>
                </a:extLst>
              </a:tr>
              <a:tr h="0">
                <a:tc>
                  <a:txBody>
                    <a:bodyPr/>
                    <a:lstStyle/>
                    <a:p>
                      <a:pPr rtl="0"/>
                      <a:r>
                        <a:rPr lang="ja-jp" sz="1200" b="0">
                          <a:solidFill>
                            <a:schemeClr val="tx1"/>
                          </a:solidFill>
                          <a:latin typeface="+mn-lt"/>
                        </a:rPr>
                        <a:t>輸液関連の反応</a:t>
                      </a:r>
                    </a:p>
                  </a:txBody>
                  <a:tcPr marL="72000" marR="72000" marT="36000" marB="36000" anchor="ctr">
                    <a:solidFill>
                      <a:schemeClr val="tx2"/>
                    </a:solidFill>
                  </a:tcPr>
                </a:tc>
                <a:tc>
                  <a:txBody>
                    <a:bodyPr/>
                    <a:lstStyle/>
                    <a:p>
                      <a:pPr algn="ctr" rtl="0"/>
                      <a:r>
                        <a:rPr lang="ja-jp" sz="1200" b="0">
                          <a:solidFill>
                            <a:schemeClr val="tx1"/>
                          </a:solidFill>
                          <a:latin typeface="+mn-lt"/>
                        </a:rPr>
                        <a:t>4 (13)</a:t>
                      </a:r>
                    </a:p>
                  </a:txBody>
                  <a:tcPr marL="72000" marR="72000" marT="36000" marB="36000" anchor="ctr">
                    <a:solidFill>
                      <a:schemeClr val="tx2"/>
                    </a:solidFill>
                  </a:tcPr>
                </a:tc>
                <a:tc>
                  <a:txBody>
                    <a:bodyPr/>
                    <a:lstStyle/>
                    <a:p>
                      <a:pPr algn="ctr" rtl="0"/>
                      <a:r>
                        <a:rPr lang="ja-jp" sz="1200" b="0">
                          <a:solidFill>
                            <a:schemeClr val="tx1"/>
                          </a:solidFill>
                          <a:latin typeface="+mn-lt"/>
                        </a:rPr>
                        <a:t>8 (27)</a:t>
                      </a:r>
                    </a:p>
                  </a:txBody>
                  <a:tcPr marL="72000" marR="72000" marT="36000" marB="36000" anchor="ctr">
                    <a:solidFill>
                      <a:schemeClr val="tx2"/>
                    </a:solidFill>
                  </a:tcPr>
                </a:tc>
                <a:tc>
                  <a:txBody>
                    <a:bodyPr/>
                    <a:lstStyle/>
                    <a:p>
                      <a:pPr algn="ctr" rtl="0"/>
                      <a:r>
                        <a:rPr lang="ja-jp" sz="1200" b="0">
                          <a:solidFill>
                            <a:schemeClr val="tx1"/>
                          </a:solidFill>
                          <a:latin typeface="+mn-lt"/>
                        </a:rPr>
                        <a:t>3 (9)</a:t>
                      </a:r>
                    </a:p>
                  </a:txBody>
                  <a:tcPr marL="72000" marR="72000" marT="36000" marB="36000" anchor="ctr">
                    <a:solidFill>
                      <a:schemeClr val="tx2"/>
                    </a:solidFill>
                  </a:tcPr>
                </a:tc>
                <a:tc>
                  <a:txBody>
                    <a:bodyPr/>
                    <a:lstStyle/>
                    <a:p>
                      <a:pPr algn="ctr" rtl="0"/>
                      <a:r>
                        <a:rPr lang="ja-jp" sz="1200" b="0">
                          <a:solidFill>
                            <a:schemeClr val="tx1"/>
                          </a:solidFill>
                          <a:latin typeface="+mn-lt"/>
                        </a:rPr>
                        <a:t>7 (23)</a:t>
                      </a:r>
                    </a:p>
                  </a:txBody>
                  <a:tcPr marL="72000" marR="72000" marT="36000" marB="36000" anchor="ctr">
                    <a:solidFill>
                      <a:schemeClr val="tx2"/>
                    </a:solidFill>
                  </a:tcPr>
                </a:tc>
                <a:extLst>
                  <a:ext uri="{0D108BD9-81ED-4DB2-BD59-A6C34878D82A}">
                    <a16:rowId xmlns:a16="http://schemas.microsoft.com/office/drawing/2014/main" val="1394545241"/>
                  </a:ext>
                </a:extLst>
              </a:tr>
            </a:tbl>
          </a:graphicData>
        </a:graphic>
      </p:graphicFrame>
    </p:spTree>
    <p:extLst>
      <p:ext uri="{BB962C8B-B14F-4D97-AF65-F5344CB8AC3E}">
        <p14:creationId xmlns:p14="http://schemas.microsoft.com/office/powerpoint/2010/main" val="9588009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 Placeholder 45">
            <a:extLst>
              <a:ext uri="{FF2B5EF4-FFF2-40B4-BE49-F238E27FC236}">
                <a16:creationId xmlns:a16="http://schemas.microsoft.com/office/drawing/2014/main" id="{34DDF2BD-7465-F7C3-379A-F74F7D953E83}"/>
              </a:ext>
            </a:extLst>
          </p:cNvPr>
          <p:cNvSpPr>
            <a:spLocks noGrp="1"/>
          </p:cNvSpPr>
          <p:nvPr>
            <p:ph type="body" sz="quarter" idx="10"/>
          </p:nvPr>
        </p:nvSpPr>
        <p:spPr>
          <a:xfrm>
            <a:off x="304799" y="6233974"/>
            <a:ext cx="6346371" cy="487363"/>
          </a:xfrm>
        </p:spPr>
        <p:txBody>
          <a:bodyPr rtlCol="0"/>
          <a:lstStyle/>
          <a:p>
            <a:pPr rtl="0"/>
            <a:r>
              <a:rPr lang="ja-jp" baseline="30000"/>
              <a:t>a</a:t>
            </a:r>
            <a:r>
              <a:rPr lang="ja-jp"/>
              <a:t>非扁平上皮組織型の患者では検査必須；</a:t>
            </a:r>
            <a:r>
              <a:rPr lang="ja-jp" baseline="30000"/>
              <a:t>b</a:t>
            </a:r>
            <a:r>
              <a:rPr lang="ja-jp"/>
              <a:t>扁平上皮：カルボプラチンAUC6＋パクリタキセル200mg/m</a:t>
            </a:r>
            <a:r>
              <a:rPr lang="ja-jp" baseline="30000"/>
              <a:t>2</a:t>
            </a:r>
            <a:r>
              <a:rPr lang="ja-jp"/>
              <a:t>；非扁平上皮：カルボプラチンAUC5またはシ</a:t>
            </a:r>
            <a:r>
              <a:rPr lang="ja-jp">
                <a:cs typeface="Arial" panose="020B0604020202020204" pitchFamily="34" charset="0"/>
              </a:rPr>
              <a:t>スプラチン75mg/m</a:t>
            </a:r>
            <a:r>
              <a:rPr lang="ja-jp" baseline="30000">
                <a:cs typeface="Arial" panose="020B0604020202020204" pitchFamily="34" charset="0"/>
              </a:rPr>
              <a:t>2</a:t>
            </a:r>
            <a:r>
              <a:rPr lang="ja-jp">
                <a:cs typeface="Arial" panose="020B0604020202020204" pitchFamily="34" charset="0"/>
              </a:rPr>
              <a:t>静注を3週間毎＋ペメトレキセド500mg/m</a:t>
            </a:r>
            <a:r>
              <a:rPr lang="ja-jp" baseline="30000">
                <a:cs typeface="Arial" panose="020B0604020202020204" pitchFamily="34" charset="0"/>
              </a:rPr>
              <a:t>2</a:t>
            </a:r>
            <a:r>
              <a:rPr lang="ja-jp">
                <a:cs typeface="Arial" panose="020B0604020202020204" pitchFamily="34" charset="0"/>
              </a:rPr>
              <a:t>；</a:t>
            </a:r>
            <a:r>
              <a:rPr lang="ja-jp" baseline="30000">
                <a:cs typeface="Arial" panose="020B0604020202020204" pitchFamily="34" charset="0"/>
              </a:rPr>
              <a:t>c</a:t>
            </a:r>
            <a:r>
              <a:rPr lang="ja-jp"/>
              <a:t>PD-L1 IHC 28-8 pharmDxアッセイを用いて判定。 </a:t>
            </a:r>
            <a:endParaRPr lang="en-GB" baseline="30000" dirty="0"/>
          </a:p>
        </p:txBody>
      </p:sp>
      <p:sp>
        <p:nvSpPr>
          <p:cNvPr id="48"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950"/>
            <a:ext cx="11582400" cy="939800"/>
          </a:xfrm>
        </p:spPr>
        <p:txBody>
          <a:bodyPr rtlCol="0"/>
          <a:lstStyle/>
          <a:p>
            <a:pPr rtl="0"/>
            <a:r>
              <a:rPr lang="ja-jp">
                <a:latin typeface="+mn-lt"/>
              </a:rPr>
              <a:t>LBA53：ステージⅣまたは再発性NSCLCに対する一次（1L）治療（tx）として、ニボルマブ（NIVO）＋レラトリマブ＋プラチナダブレット化学療法（PDCT）とNIVO＋PDCTの比較：無作為化第Ⅱ相RELATIVITY-104試験の結果 - Girard N、他</a:t>
            </a:r>
          </a:p>
        </p:txBody>
      </p:sp>
      <p:sp>
        <p:nvSpPr>
          <p:cNvPr id="49"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3828011"/>
          </a:xfrm>
        </p:spPr>
        <p:txBody>
          <a:bodyPr rtlCol="0"/>
          <a:lstStyle/>
          <a:p>
            <a:pPr rtl="0"/>
            <a:r>
              <a:rPr lang="ja-jp" b="1"/>
              <a:t>治験の目的</a:t>
            </a:r>
          </a:p>
          <a:p>
            <a:pPr lvl="1" rtl="0"/>
            <a:r>
              <a:rPr lang="ja-jp"/>
              <a:t>第Ⅱ相RELATIVITY-104試験において、ステージⅣまたは再発性NSCLC患者を対象とした1Lニボルマブ＋レラトリマブ（LAG-3阻害薬）＋プラチナダブレット化学療法の有効性と安全性を評価すること</a:t>
            </a:r>
          </a:p>
        </p:txBody>
      </p:sp>
      <p:sp>
        <p:nvSpPr>
          <p:cNvPr id="50"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Girard N、他Ann Oncol 2024；35(補遺)：抄録LBA53</a:t>
            </a:r>
          </a:p>
        </p:txBody>
      </p:sp>
      <p:sp>
        <p:nvSpPr>
          <p:cNvPr id="51"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2540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a:solidFill>
                  <a:srgbClr val="363636"/>
                </a:solidFill>
                <a:cs typeface="Arial"/>
                <a:sym typeface="Calibri"/>
              </a:rPr>
              <a:t>ORR (BICR)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52" name="Content Placeholder 26">
            <a:extLst>
              <a:ext uri="{FF2B5EF4-FFF2-40B4-BE49-F238E27FC236}">
                <a16:creationId xmlns:a16="http://schemas.microsoft.com/office/drawing/2014/main" id="{A973A434-B4B9-CEB6-C836-8337FABBEC80}"/>
              </a:ext>
            </a:extLst>
          </p:cNvPr>
          <p:cNvSpPr txBox="1">
            <a:spLocks/>
          </p:cNvSpPr>
          <p:nvPr/>
        </p:nvSpPr>
        <p:spPr>
          <a:xfrm>
            <a:off x="6356901" y="5254048"/>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a:solidFill>
                  <a:srgbClr val="363636"/>
                </a:solidFill>
                <a:cs typeface="Arial"/>
                <a:sym typeface="Calibri"/>
              </a:rPr>
              <a:t>PFS（BICR）、PD-L1別ORR、PD-L1別PFS、DoR（BICR）、安全性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53" name="Oval 14">
            <a:extLst>
              <a:ext uri="{FF2B5EF4-FFF2-40B4-BE49-F238E27FC236}">
                <a16:creationId xmlns:a16="http://schemas.microsoft.com/office/drawing/2014/main" id="{0F155350-775A-8B82-AB98-FD233528A353}"/>
              </a:ext>
            </a:extLst>
          </p:cNvPr>
          <p:cNvSpPr>
            <a:spLocks noChangeArrowheads="1"/>
          </p:cNvSpPr>
          <p:nvPr/>
        </p:nvSpPr>
        <p:spPr bwMode="auto">
          <a:xfrm>
            <a:off x="5237652" y="349742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54" name="AutoShape 15">
            <a:extLst>
              <a:ext uri="{FF2B5EF4-FFF2-40B4-BE49-F238E27FC236}">
                <a16:creationId xmlns:a16="http://schemas.microsoft.com/office/drawing/2014/main" id="{B74B6D9D-1FFA-B6B8-74BC-0C247747D618}"/>
              </a:ext>
            </a:extLst>
          </p:cNvPr>
          <p:cNvCxnSpPr>
            <a:cxnSpLocks noChangeShapeType="1"/>
            <a:stCxn id="53" idx="0"/>
            <a:endCxn id="61" idx="1"/>
          </p:cNvCxnSpPr>
          <p:nvPr/>
        </p:nvCxnSpPr>
        <p:spPr bwMode="auto">
          <a:xfrm rot="5400000" flipH="1" flipV="1">
            <a:off x="5458401" y="2928584"/>
            <a:ext cx="639891" cy="497793"/>
          </a:xfrm>
          <a:prstGeom prst="bentConnector2">
            <a:avLst/>
          </a:prstGeom>
          <a:noFill/>
          <a:ln w="38100">
            <a:solidFill>
              <a:schemeClr val="bg1"/>
            </a:solidFill>
            <a:miter lim="800000"/>
            <a:headEnd/>
            <a:tailEnd type="triangle" w="med" len="med"/>
          </a:ln>
        </p:spPr>
      </p:cxnSp>
      <p:cxnSp>
        <p:nvCxnSpPr>
          <p:cNvPr id="55" name="AutoShape 16">
            <a:extLst>
              <a:ext uri="{FF2B5EF4-FFF2-40B4-BE49-F238E27FC236}">
                <a16:creationId xmlns:a16="http://schemas.microsoft.com/office/drawing/2014/main" id="{195D70CF-D5C5-462C-6FA1-AF44A06D1433}"/>
              </a:ext>
            </a:extLst>
          </p:cNvPr>
          <p:cNvCxnSpPr>
            <a:cxnSpLocks noChangeShapeType="1"/>
            <a:stCxn id="53" idx="4"/>
            <a:endCxn id="60" idx="1"/>
          </p:cNvCxnSpPr>
          <p:nvPr/>
        </p:nvCxnSpPr>
        <p:spPr bwMode="auto">
          <a:xfrm rot="16200000" flipH="1">
            <a:off x="5425127" y="4185948"/>
            <a:ext cx="706440" cy="497794"/>
          </a:xfrm>
          <a:prstGeom prst="bentConnector2">
            <a:avLst/>
          </a:prstGeom>
          <a:noFill/>
          <a:ln w="38100">
            <a:solidFill>
              <a:schemeClr val="bg1"/>
            </a:solidFill>
            <a:miter lim="800000"/>
            <a:headEnd/>
            <a:tailEnd type="triangle" w="med" len="med"/>
          </a:ln>
        </p:spPr>
      </p:cxnSp>
      <p:cxnSp>
        <p:nvCxnSpPr>
          <p:cNvPr id="58" name="AutoShape 19">
            <a:extLst>
              <a:ext uri="{FF2B5EF4-FFF2-40B4-BE49-F238E27FC236}">
                <a16:creationId xmlns:a16="http://schemas.microsoft.com/office/drawing/2014/main" id="{AEC32BBB-BC30-99A1-7CCF-EA6914D09955}"/>
              </a:ext>
            </a:extLst>
          </p:cNvPr>
          <p:cNvCxnSpPr>
            <a:cxnSpLocks noChangeShapeType="1"/>
            <a:stCxn id="59" idx="3"/>
            <a:endCxn id="53" idx="2"/>
          </p:cNvCxnSpPr>
          <p:nvPr/>
        </p:nvCxnSpPr>
        <p:spPr bwMode="auto">
          <a:xfrm flipV="1">
            <a:off x="4813118" y="3789525"/>
            <a:ext cx="424534" cy="1"/>
          </a:xfrm>
          <a:prstGeom prst="straightConnector1">
            <a:avLst/>
          </a:prstGeom>
          <a:noFill/>
          <a:ln w="38100">
            <a:solidFill>
              <a:schemeClr val="bg1"/>
            </a:solidFill>
            <a:round/>
            <a:headEnd type="none" w="med" len="med"/>
            <a:tailEnd type="none" w="med" len="med"/>
          </a:ln>
        </p:spPr>
      </p:cxnSp>
      <p:sp>
        <p:nvSpPr>
          <p:cNvPr id="59" name="AutoShape 9">
            <a:extLst>
              <a:ext uri="{FF2B5EF4-FFF2-40B4-BE49-F238E27FC236}">
                <a16:creationId xmlns:a16="http://schemas.microsoft.com/office/drawing/2014/main" id="{1324C6A4-87EF-7A2A-C5D3-8482CBA63185}"/>
              </a:ext>
            </a:extLst>
          </p:cNvPr>
          <p:cNvSpPr>
            <a:spLocks noChangeArrowheads="1"/>
          </p:cNvSpPr>
          <p:nvPr/>
        </p:nvSpPr>
        <p:spPr bwMode="auto">
          <a:xfrm>
            <a:off x="1096653" y="2774493"/>
            <a:ext cx="3716465"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患者の主な組み入れ基準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ステージⅣ/再発性NSCLC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a:solidFill>
                  <a:srgbClr val="FFFFFF"/>
                </a:solidFill>
                <a:latin typeface="+mn-lt"/>
                <a:ea typeface="SimSun" pitchFamily="2" charset="-122"/>
                <a:cs typeface="+mj-cs"/>
                <a:sym typeface="Calibri"/>
              </a:rPr>
              <a:t>治療歴なし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a:solidFill>
                  <a:srgbClr val="FFFFFF"/>
                </a:solidFill>
                <a:latin typeface="+mn-lt"/>
                <a:ea typeface="SimSun" pitchFamily="2" charset="-122"/>
                <a:cs typeface="+mj-cs"/>
                <a:sym typeface="Calibri"/>
              </a:rPr>
              <a:t>EGFR、ALK、ROS-1の変化なし</a:t>
            </a:r>
            <a:r>
              <a:rPr lang="ja-jp" sz="1600" kern="0" baseline="30000">
                <a:solidFill>
                  <a:srgbClr val="FFFFFF"/>
                </a:solidFill>
                <a:latin typeface="+mn-lt"/>
                <a:ea typeface="SimSun" pitchFamily="2" charset="-122"/>
                <a:cs typeface="+mj-cs"/>
                <a:sym typeface="Calibri"/>
              </a:rPr>
              <a:t>a</a:t>
            </a:r>
            <a:endParaRPr lang="en-US" altLang="zh-CN" sz="1600" kern="0" dirty="0">
              <a:solidFill>
                <a:srgbClr val="FFFFFF"/>
              </a:solidFill>
              <a:latin typeface="+mn-lt"/>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(n=309)</a:t>
            </a:r>
          </a:p>
        </p:txBody>
      </p:sp>
      <p:sp>
        <p:nvSpPr>
          <p:cNvPr id="60"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27244" y="4377697"/>
            <a:ext cx="4670611"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ニボルマブ</a:t>
            </a: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 360 mg 3週間毎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a:t>
            </a: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プラチナダブレット化学療法</a:t>
            </a: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（4サイクル）</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(n=151)</a:t>
            </a:r>
          </a:p>
        </p:txBody>
      </p:sp>
      <p:sp>
        <p:nvSpPr>
          <p:cNvPr id="61"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27243" y="2424910"/>
            <a:ext cx="4910045" cy="86524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sym typeface="Calibri"/>
              </a:rPr>
              <a:t>ニボルマブ</a:t>
            </a:r>
            <a:r>
              <a:rPr lang="ja-jp" sz="1600" b="0" i="0" u="none" strike="noStrike" kern="0" cap="none" spc="0" normalizeH="0" noProof="0" dirty="0">
                <a:ln>
                  <a:noFill/>
                </a:ln>
                <a:solidFill>
                  <a:srgbClr val="FFFFFF"/>
                </a:solidFill>
                <a:effectLst/>
                <a:uLnTx/>
                <a:uFillTx/>
                <a:latin typeface="+mn-lt"/>
                <a:ea typeface="SimSun" pitchFamily="2" charset="-122"/>
                <a:sym typeface="Calibri"/>
              </a:rPr>
              <a:t> 360mg＋</a:t>
            </a:r>
            <a:r>
              <a:rPr lang="ja-jp" sz="1600" b="1" i="0" u="none" strike="noStrike" kern="0" cap="none" spc="0" normalizeH="0" noProof="0" dirty="0">
                <a:ln>
                  <a:noFill/>
                </a:ln>
                <a:solidFill>
                  <a:srgbClr val="FFFFFF"/>
                </a:solidFill>
                <a:effectLst/>
                <a:uLnTx/>
                <a:uFillTx/>
                <a:latin typeface="+mn-lt"/>
                <a:ea typeface="SimSun" pitchFamily="2" charset="-122"/>
                <a:sym typeface="Calibri"/>
              </a:rPr>
              <a:t>レラトリマブ</a:t>
            </a:r>
            <a:r>
              <a:rPr lang="ja-jp" sz="1600" b="0" i="0" u="none" strike="noStrike" kern="0" cap="none" spc="0" normalizeH="0" noProof="0" dirty="0">
                <a:ln>
                  <a:noFill/>
                </a:ln>
                <a:solidFill>
                  <a:srgbClr val="FFFFFF"/>
                </a:solidFill>
                <a:effectLst/>
                <a:uLnTx/>
                <a:uFillTx/>
                <a:latin typeface="+mn-lt"/>
                <a:ea typeface="SimSun" pitchFamily="2" charset="-122"/>
                <a:sym typeface="Calibri"/>
              </a:rPr>
              <a:t> 360mg 3週間毎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600" b="0" i="0" u="none" strike="noStrike" kern="0" cap="none" spc="0" normalizeH="0" noProof="0" dirty="0">
                <a:ln>
                  <a:noFill/>
                </a:ln>
                <a:solidFill>
                  <a:srgbClr val="FFFFFF"/>
                </a:solidFill>
                <a:effectLst/>
                <a:uLnTx/>
                <a:uFillTx/>
                <a:latin typeface="+mn-lt"/>
                <a:ea typeface="SimSun" pitchFamily="2" charset="-122"/>
                <a:sym typeface="Calibri"/>
              </a:rPr>
              <a:t>＋</a:t>
            </a:r>
            <a:r>
              <a:rPr lang="ja-jp" sz="1600" b="1" i="0" u="none" strike="noStrike" kern="0" cap="none" spc="0" normalizeH="0" noProof="0" dirty="0">
                <a:ln>
                  <a:noFill/>
                </a:ln>
                <a:solidFill>
                  <a:srgbClr val="FFFFFF"/>
                </a:solidFill>
                <a:effectLst/>
                <a:uLnTx/>
                <a:uFillTx/>
                <a:latin typeface="+mn-lt"/>
                <a:ea typeface="SimSun" pitchFamily="2" charset="-122"/>
                <a:sym typeface="Calibri"/>
              </a:rPr>
              <a:t>プラチナダブレット化学療法</a:t>
            </a:r>
            <a:r>
              <a:rPr lang="en-gb" sz="1600" b="0" i="0" u="none" strike="noStrike" kern="0" cap="none" spc="0" normalizeH="0" baseline="30000" noProof="0" dirty="0">
                <a:ln>
                  <a:noFill/>
                </a:ln>
                <a:solidFill>
                  <a:srgbClr val="FFFFFF"/>
                </a:solidFill>
                <a:effectLst/>
                <a:uLnTx/>
                <a:uFillTx/>
                <a:latin typeface="+mn-lt"/>
                <a:ea typeface="SimSun" pitchFamily="2" charset="-122"/>
                <a:sym typeface="Calibri"/>
              </a:rPr>
              <a:t>b</a:t>
            </a:r>
            <a:r>
              <a:rPr lang="ja-jp" sz="1600" b="0" i="0" u="none" strike="noStrike" kern="0" cap="none" spc="0" normalizeH="0" noProof="0" dirty="0">
                <a:ln>
                  <a:noFill/>
                </a:ln>
                <a:solidFill>
                  <a:srgbClr val="FFFFFF"/>
                </a:solidFill>
                <a:effectLst/>
                <a:uLnTx/>
                <a:uFillTx/>
                <a:latin typeface="+mn-lt"/>
                <a:ea typeface="SimSun" pitchFamily="2" charset="-122"/>
                <a:sym typeface="Calibri"/>
              </a:rPr>
              <a:t>（4サイクル）</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600" b="0" i="0" u="none" strike="noStrike" kern="0" cap="none" spc="0" normalizeH="0" noProof="0" dirty="0">
                <a:ln>
                  <a:noFill/>
                </a:ln>
                <a:solidFill>
                  <a:srgbClr val="FFFFFF"/>
                </a:solidFill>
                <a:effectLst/>
                <a:uLnTx/>
                <a:uFillTx/>
                <a:latin typeface="+mn-lt"/>
                <a:ea typeface="SimSun" pitchFamily="2" charset="-122"/>
                <a:sym typeface="Calibri"/>
              </a:rPr>
              <a:t>(n=158)</a:t>
            </a:r>
          </a:p>
        </p:txBody>
      </p:sp>
      <p:sp>
        <p:nvSpPr>
          <p:cNvPr id="4" name="Content Placeholder 26">
            <a:extLst>
              <a:ext uri="{FF2B5EF4-FFF2-40B4-BE49-F238E27FC236}">
                <a16:creationId xmlns:a16="http://schemas.microsoft.com/office/drawing/2014/main" id="{52FE51BD-428E-C340-10E8-45541ADD31F9}"/>
              </a:ext>
            </a:extLst>
          </p:cNvPr>
          <p:cNvSpPr txBox="1">
            <a:spLocks/>
          </p:cNvSpPr>
          <p:nvPr/>
        </p:nvSpPr>
        <p:spPr bwMode="auto">
          <a:xfrm>
            <a:off x="6858210" y="3290157"/>
            <a:ext cx="3624492"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a:ln>
                  <a:noFill/>
                </a:ln>
                <a:solidFill>
                  <a:srgbClr val="363636"/>
                </a:solidFill>
                <a:effectLst/>
                <a:uLnTx/>
                <a:uFillTx/>
                <a:latin typeface="+mn-lt"/>
                <a:sym typeface="Calibri"/>
              </a:rPr>
              <a:t>層別化</a:t>
            </a:r>
          </a:p>
          <a:p>
            <a:pPr marL="203200" indent="-203200" rtl="0" hangingPunct="0">
              <a:spcAft>
                <a:spcPts val="400"/>
              </a:spcAft>
              <a:buFont typeface="Arial" pitchFamily="34" charset="0"/>
              <a:buChar char="•"/>
              <a:defRPr/>
            </a:pPr>
            <a:r>
              <a:rPr lang="ja-jp" sz="1400">
                <a:solidFill>
                  <a:schemeClr val="tx1"/>
                </a:solidFill>
                <a:latin typeface="+mn-lt"/>
              </a:rPr>
              <a:t>PD-L1発現</a:t>
            </a:r>
            <a:r>
              <a:rPr lang="ja-jp" sz="1400" baseline="30000">
                <a:solidFill>
                  <a:schemeClr val="tx1"/>
                </a:solidFill>
                <a:latin typeface="+mn-lt"/>
              </a:rPr>
              <a:t>c</a:t>
            </a:r>
            <a:r>
              <a:rPr lang="ja-jp" sz="1400">
                <a:solidFill>
                  <a:schemeClr val="tx1"/>
                </a:solidFill>
                <a:latin typeface="+mn-lt"/>
              </a:rPr>
              <a:t>（1％以上対1％未満）</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mn-lt"/>
                <a:sym typeface="Calibri"/>
              </a:rPr>
              <a:t>組織型(</a:t>
            </a:r>
            <a:r>
              <a:rPr lang="ja-jp" sz="1400" kern="0">
                <a:solidFill>
                  <a:srgbClr val="363636"/>
                </a:solidFill>
                <a:latin typeface="+mn-lt"/>
                <a:sym typeface="Calibri"/>
              </a:rPr>
              <a:t>扁平上皮対非扁平上皮</a:t>
            </a:r>
            <a:r>
              <a:rPr lang="ja-jp" sz="1400" b="0" i="0" u="none" strike="noStrike" kern="0" cap="none" spc="0" normalizeH="0" noProof="0">
                <a:ln>
                  <a:noFill/>
                </a:ln>
                <a:solidFill>
                  <a:srgbClr val="363636"/>
                </a:solidFill>
                <a:effectLst/>
                <a:uLnTx/>
                <a:uFillTx/>
                <a:latin typeface="+mn-lt"/>
                <a:sym typeface="Calibri"/>
              </a:rPr>
              <a:t>)</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kern="0">
                <a:solidFill>
                  <a:srgbClr val="363636"/>
                </a:solidFill>
                <a:latin typeface="+mn-lt"/>
                <a:sym typeface="Calibri"/>
              </a:rPr>
              <a:t>ECOG PS (0対1)</a:t>
            </a:r>
            <a:endParaRPr kumimoji="0" lang="en-US" sz="1400" b="0" i="0" u="none" strike="noStrike" kern="0" cap="none" spc="0" normalizeH="0" baseline="0" noProof="0" dirty="0">
              <a:ln>
                <a:noFill/>
              </a:ln>
              <a:solidFill>
                <a:srgbClr val="363636"/>
              </a:solidFill>
              <a:effectLst/>
              <a:uLnTx/>
              <a:uFillTx/>
              <a:latin typeface="+mn-lt"/>
              <a:sym typeface="Calibri"/>
            </a:endParaRPr>
          </a:p>
        </p:txBody>
      </p:sp>
    </p:spTree>
    <p:extLst>
      <p:ext uri="{BB962C8B-B14F-4D97-AF65-F5344CB8AC3E}">
        <p14:creationId xmlns:p14="http://schemas.microsoft.com/office/powerpoint/2010/main" val="825600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LBA53：ステージⅣまたは再発性NSCLCに対する一次（1L）治療（tx）として、ニボルマブ（NIVO）＋レラトリマブ＋プラチナダブレット化学療法（PDCT）とNIVO＋PDCTの比較：無作為化第Ⅱ相RELATIVITY-104試験の結果 - Girard N、他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423028"/>
          </a:xfrm>
        </p:spPr>
        <p:txBody>
          <a:bodyPr rtlCol="0"/>
          <a:lstStyle/>
          <a:p>
            <a:pPr rtl="0"/>
            <a:r>
              <a:rPr lang="ja-jp" b="1"/>
              <a:t>主な結果</a:t>
            </a:r>
          </a:p>
        </p:txBody>
      </p:sp>
      <p:sp>
        <p:nvSpPr>
          <p:cNvPr id="7" name="Text Placeholder 6">
            <a:extLst>
              <a:ext uri="{FF2B5EF4-FFF2-40B4-BE49-F238E27FC236}">
                <a16:creationId xmlns:a16="http://schemas.microsoft.com/office/drawing/2014/main" id="{E851C62E-F373-88BF-8A40-808EBFDE2426}"/>
              </a:ext>
            </a:extLst>
          </p:cNvPr>
          <p:cNvSpPr>
            <a:spLocks noGrp="1"/>
          </p:cNvSpPr>
          <p:nvPr>
            <p:ph type="body" sz="quarter" idx="10"/>
          </p:nvPr>
        </p:nvSpPr>
        <p:spPr>
          <a:xfrm>
            <a:off x="304800" y="6233974"/>
            <a:ext cx="6670020" cy="487363"/>
          </a:xfrm>
        </p:spPr>
        <p:txBody>
          <a:bodyPr rtlCol="0"/>
          <a:lstStyle/>
          <a:p>
            <a:pPr rtl="0"/>
            <a:r>
              <a:rPr lang="ja-jp" baseline="30000"/>
              <a:t>a</a:t>
            </a:r>
            <a:r>
              <a:rPr lang="ja-jp"/>
              <a:t>Kaplan-Meier曲線で計算；</a:t>
            </a:r>
            <a:r>
              <a:rPr lang="ja-jp" baseline="30000"/>
              <a:t>b</a:t>
            </a:r>
            <a:r>
              <a:rPr lang="ja-jp"/>
              <a:t>層別化Cochran-Haenszel法で計算。 </a:t>
            </a:r>
            <a:endParaRPr lang="en-US" baseline="30000"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Girard N、他Ann Oncol 2024；35(補遺)：抄録LBA53</a:t>
            </a:r>
          </a:p>
        </p:txBody>
      </p:sp>
      <p:sp>
        <p:nvSpPr>
          <p:cNvPr id="53" name="TextBox 52">
            <a:extLst>
              <a:ext uri="{FF2B5EF4-FFF2-40B4-BE49-F238E27FC236}">
                <a16:creationId xmlns:a16="http://schemas.microsoft.com/office/drawing/2014/main" id="{7D7332E3-F959-8E5C-D3CB-7BB6574C2396}"/>
              </a:ext>
            </a:extLst>
          </p:cNvPr>
          <p:cNvSpPr txBox="1"/>
          <p:nvPr/>
        </p:nvSpPr>
        <p:spPr>
          <a:xfrm>
            <a:off x="2760990" y="1475848"/>
            <a:ext cx="6670020" cy="373436"/>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b="1" kern="0">
                <a:solidFill>
                  <a:srgbClr val="363636"/>
                </a:solidFill>
                <a:latin typeface="+mn-lt"/>
                <a:ea typeface="+mj-ea"/>
                <a:cs typeface="Arial" panose="020B0604020202020204" pitchFamily="34" charset="0"/>
                <a:sym typeface="Helvetica"/>
              </a:rPr>
              <a:t>PFSおよびORR（BICR）</a:t>
            </a:r>
            <a:endParaRPr kumimoji="0" lang="en-GB" b="1" i="0" u="none" strike="noStrike" kern="0" cap="none" spc="0" normalizeH="0" baseline="0" noProof="0" dirty="0">
              <a:ln>
                <a:noFill/>
              </a:ln>
              <a:solidFill>
                <a:srgbClr val="363636"/>
              </a:solidFill>
              <a:effectLst/>
              <a:uLnTx/>
              <a:uFillTx/>
              <a:latin typeface="+mn-lt"/>
              <a:ea typeface="+mj-ea"/>
              <a:cs typeface="Arial" panose="020B0604020202020204" pitchFamily="34" charset="0"/>
              <a:sym typeface="Helvetica"/>
            </a:endParaRP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3164444165"/>
              </p:ext>
            </p:extLst>
          </p:nvPr>
        </p:nvGraphicFramePr>
        <p:xfrm>
          <a:off x="730673" y="4908433"/>
          <a:ext cx="5191748" cy="1130400"/>
        </p:xfrm>
        <a:graphic>
          <a:graphicData uri="http://schemas.openxmlformats.org/drawingml/2006/table">
            <a:tbl>
              <a:tblPr firstRow="1" bandRow="1">
                <a:tableStyleId>{69012ECD-51FC-41F1-AA8D-1B2483CD663E}</a:tableStyleId>
              </a:tblPr>
              <a:tblGrid>
                <a:gridCol w="1634663">
                  <a:extLst>
                    <a:ext uri="{9D8B030D-6E8A-4147-A177-3AD203B41FA5}">
                      <a16:colId xmlns:a16="http://schemas.microsoft.com/office/drawing/2014/main" val="4026828033"/>
                    </a:ext>
                  </a:extLst>
                </a:gridCol>
                <a:gridCol w="1954451">
                  <a:extLst>
                    <a:ext uri="{9D8B030D-6E8A-4147-A177-3AD203B41FA5}">
                      <a16:colId xmlns:a16="http://schemas.microsoft.com/office/drawing/2014/main" val="2351951672"/>
                    </a:ext>
                  </a:extLst>
                </a:gridCol>
                <a:gridCol w="1602634">
                  <a:extLst>
                    <a:ext uri="{9D8B030D-6E8A-4147-A177-3AD203B41FA5}">
                      <a16:colId xmlns:a16="http://schemas.microsoft.com/office/drawing/2014/main" val="3840096650"/>
                    </a:ext>
                  </a:extLst>
                </a:gridCol>
              </a:tblGrid>
              <a:tr h="0">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ja-jp" sz="1200" b="1" noProof="0" dirty="0">
                          <a:solidFill>
                            <a:schemeClr val="tx2"/>
                          </a:solidFill>
                        </a:rPr>
                        <a:t>NIVO＋RELA 360mg</a:t>
                      </a:r>
                      <a:br>
                        <a:rPr lang="en-US" sz="1200" b="1" noProof="0" dirty="0">
                          <a:solidFill>
                            <a:schemeClr val="tx2"/>
                          </a:solidFill>
                        </a:rPr>
                      </a:br>
                      <a:r>
                        <a:rPr lang="ja-jp" sz="1200" b="1" noProof="0" dirty="0">
                          <a:solidFill>
                            <a:schemeClr val="tx2"/>
                          </a:solidFill>
                        </a:rPr>
                        <a:t>＋PDCT</a:t>
                      </a:r>
                    </a:p>
                    <a:p>
                      <a:pPr algn="ctr" rtl="0"/>
                      <a:r>
                        <a:rPr lang="ja-jp" sz="1200" b="1" noProof="0" dirty="0">
                          <a:solidFill>
                            <a:schemeClr val="tx2"/>
                          </a:solidFill>
                        </a:rPr>
                        <a:t>(n=158)</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NIVO</a:t>
                      </a:r>
                      <a:br>
                        <a:rPr lang="en-US" sz="1200" b="1" noProof="0" dirty="0">
                          <a:solidFill>
                            <a:schemeClr val="tx2"/>
                          </a:solidFill>
                        </a:rPr>
                      </a:br>
                      <a:r>
                        <a:rPr lang="ja-jp" sz="1200" b="1" noProof="0">
                          <a:solidFill>
                            <a:schemeClr val="tx2"/>
                          </a:solidFill>
                        </a:rPr>
                        <a:t>＋PDCT</a:t>
                      </a:r>
                    </a:p>
                    <a:p>
                      <a:pPr algn="ctr" rtl="0"/>
                      <a:r>
                        <a:rPr lang="ja-jp" sz="1200" b="1" noProof="0">
                          <a:solidFill>
                            <a:schemeClr val="tx2"/>
                          </a:solidFill>
                        </a:rPr>
                        <a:t>(n=151)</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mPFS、月数 (90％CI)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6.7 (5.6、8.4)</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latin typeface="+mn-lt"/>
                        </a:rPr>
                        <a:t>6.0 (5.5、6.9)</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HR (90％CI)</a:t>
                      </a:r>
                    </a:p>
                  </a:txBody>
                  <a:tcPr marL="72000" marR="72000" marT="36000" marB="36000" anchor="ctr">
                    <a:solidFill>
                      <a:schemeClr val="tx2"/>
                    </a:solidFill>
                  </a:tcPr>
                </a:tc>
                <a:tc gridSpan="2">
                  <a:txBody>
                    <a:bodyPr/>
                    <a:lstStyle/>
                    <a:p>
                      <a:pPr algn="ctr" rtl="0"/>
                      <a:r>
                        <a:rPr lang="ja-jp" sz="1200" dirty="0">
                          <a:solidFill>
                            <a:schemeClr val="tx1"/>
                          </a:solidFill>
                          <a:latin typeface="+mn-lt"/>
                        </a:rPr>
                        <a:t>0.88 (0.71、1.11)</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pSp>
        <p:nvGrpSpPr>
          <p:cNvPr id="59" name="Graphic 8">
            <a:extLst>
              <a:ext uri="{FF2B5EF4-FFF2-40B4-BE49-F238E27FC236}">
                <a16:creationId xmlns:a16="http://schemas.microsoft.com/office/drawing/2014/main" id="{064BF0A7-594A-A2F0-4A1D-5335D72B7571}"/>
              </a:ext>
            </a:extLst>
          </p:cNvPr>
          <p:cNvGrpSpPr/>
          <p:nvPr/>
        </p:nvGrpSpPr>
        <p:grpSpPr>
          <a:xfrm>
            <a:off x="1926395" y="1958894"/>
            <a:ext cx="4336293" cy="1643185"/>
            <a:chOff x="1046391" y="2268136"/>
            <a:chExt cx="4336293" cy="1643185"/>
          </a:xfrm>
          <a:noFill/>
        </p:grpSpPr>
        <p:sp>
          <p:nvSpPr>
            <p:cNvPr id="60" name="Freeform: Shape 59">
              <a:extLst>
                <a:ext uri="{FF2B5EF4-FFF2-40B4-BE49-F238E27FC236}">
                  <a16:creationId xmlns:a16="http://schemas.microsoft.com/office/drawing/2014/main" id="{6868BE45-41D4-2B92-DCE2-6835580ADC56}"/>
                </a:ext>
              </a:extLst>
            </p:cNvPr>
            <p:cNvSpPr/>
            <p:nvPr/>
          </p:nvSpPr>
          <p:spPr>
            <a:xfrm>
              <a:off x="1046391" y="2268136"/>
              <a:ext cx="4336293" cy="1643185"/>
            </a:xfrm>
            <a:custGeom>
              <a:avLst/>
              <a:gdLst>
                <a:gd name="connsiteX0" fmla="*/ 0 w 4336293"/>
                <a:gd name="connsiteY0" fmla="*/ 0 h 1643185"/>
                <a:gd name="connsiteX1" fmla="*/ 68217 w 4336293"/>
                <a:gd name="connsiteY1" fmla="*/ 0 h 1643185"/>
                <a:gd name="connsiteX2" fmla="*/ 68217 w 4336293"/>
                <a:gd name="connsiteY2" fmla="*/ 1574456 h 1643185"/>
                <a:gd name="connsiteX3" fmla="*/ 4336294 w 4336293"/>
                <a:gd name="connsiteY3" fmla="*/ 1574456 h 1643185"/>
                <a:gd name="connsiteX4" fmla="*/ 4336294 w 4336293"/>
                <a:gd name="connsiteY4" fmla="*/ 1643186 h 1643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6293" h="1643185">
                  <a:moveTo>
                    <a:pt x="0" y="0"/>
                  </a:moveTo>
                  <a:lnTo>
                    <a:pt x="68217" y="0"/>
                  </a:lnTo>
                  <a:cubicBezTo>
                    <a:pt x="68217" y="0"/>
                    <a:pt x="68217" y="1574456"/>
                    <a:pt x="68217" y="1574456"/>
                  </a:cubicBezTo>
                  <a:lnTo>
                    <a:pt x="4336294" y="1574456"/>
                  </a:lnTo>
                  <a:cubicBezTo>
                    <a:pt x="4336294" y="1597024"/>
                    <a:pt x="4336294" y="1643186"/>
                    <a:pt x="4336294" y="1643186"/>
                  </a:cubicBezTo>
                </a:path>
              </a:pathLst>
            </a:custGeom>
            <a:noFill/>
            <a:ln w="19050" cap="flat">
              <a:solidFill>
                <a:srgbClr val="000000"/>
              </a:solidFill>
              <a:prstDash val="solid"/>
              <a:miter/>
            </a:ln>
          </p:spPr>
          <p:txBody>
            <a:bodyPr rtlCol="0" anchor="ctr"/>
            <a:lstStyle/>
            <a:p>
              <a:pPr rtl="0"/>
              <a:endParaRPr lang="en-US">
                <a:latin typeface="+mn-lt"/>
              </a:endParaRPr>
            </a:p>
          </p:txBody>
        </p:sp>
        <p:sp>
          <p:nvSpPr>
            <p:cNvPr id="61" name="Freeform: Shape 60">
              <a:extLst>
                <a:ext uri="{FF2B5EF4-FFF2-40B4-BE49-F238E27FC236}">
                  <a16:creationId xmlns:a16="http://schemas.microsoft.com/office/drawing/2014/main" id="{51572E6B-A5A2-055F-56DD-BBD47C004CA0}"/>
                </a:ext>
              </a:extLst>
            </p:cNvPr>
            <p:cNvSpPr/>
            <p:nvPr/>
          </p:nvSpPr>
          <p:spPr>
            <a:xfrm>
              <a:off x="1046392" y="2582376"/>
              <a:ext cx="64562" cy="45719"/>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baseline="-25000">
                <a:latin typeface="+mn-lt"/>
              </a:endParaRPr>
            </a:p>
          </p:txBody>
        </p:sp>
        <p:sp>
          <p:nvSpPr>
            <p:cNvPr id="62" name="Freeform: Shape 61">
              <a:extLst>
                <a:ext uri="{FF2B5EF4-FFF2-40B4-BE49-F238E27FC236}">
                  <a16:creationId xmlns:a16="http://schemas.microsoft.com/office/drawing/2014/main" id="{DA19D87D-6419-2CCB-4A75-7242FE2035A1}"/>
                </a:ext>
              </a:extLst>
            </p:cNvPr>
            <p:cNvSpPr/>
            <p:nvPr/>
          </p:nvSpPr>
          <p:spPr>
            <a:xfrm>
              <a:off x="1046392" y="2896618"/>
              <a:ext cx="64562" cy="45719"/>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baseline="-25000">
                <a:latin typeface="+mn-lt"/>
              </a:endParaRPr>
            </a:p>
          </p:txBody>
        </p:sp>
        <p:sp>
          <p:nvSpPr>
            <p:cNvPr id="63" name="Freeform: Shape 62">
              <a:extLst>
                <a:ext uri="{FF2B5EF4-FFF2-40B4-BE49-F238E27FC236}">
                  <a16:creationId xmlns:a16="http://schemas.microsoft.com/office/drawing/2014/main" id="{0AA98A82-2E3F-531C-BED7-C85020364AAC}"/>
                </a:ext>
              </a:extLst>
            </p:cNvPr>
            <p:cNvSpPr/>
            <p:nvPr/>
          </p:nvSpPr>
          <p:spPr>
            <a:xfrm>
              <a:off x="1046392" y="3211030"/>
              <a:ext cx="64562" cy="45719"/>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baseline="-25000">
                <a:latin typeface="+mn-lt"/>
              </a:endParaRPr>
            </a:p>
          </p:txBody>
        </p:sp>
        <p:sp>
          <p:nvSpPr>
            <p:cNvPr id="448" name="Freeform: Shape 447">
              <a:extLst>
                <a:ext uri="{FF2B5EF4-FFF2-40B4-BE49-F238E27FC236}">
                  <a16:creationId xmlns:a16="http://schemas.microsoft.com/office/drawing/2014/main" id="{515BDFD2-F58A-16C7-4F25-7F558D8A571D}"/>
                </a:ext>
              </a:extLst>
            </p:cNvPr>
            <p:cNvSpPr/>
            <p:nvPr/>
          </p:nvSpPr>
          <p:spPr>
            <a:xfrm>
              <a:off x="1046392" y="3525272"/>
              <a:ext cx="64562" cy="45719"/>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baseline="-25000">
                <a:latin typeface="+mn-lt"/>
              </a:endParaRPr>
            </a:p>
          </p:txBody>
        </p:sp>
        <p:sp>
          <p:nvSpPr>
            <p:cNvPr id="449" name="Freeform: Shape 448">
              <a:extLst>
                <a:ext uri="{FF2B5EF4-FFF2-40B4-BE49-F238E27FC236}">
                  <a16:creationId xmlns:a16="http://schemas.microsoft.com/office/drawing/2014/main" id="{4DEEE960-0AB0-ADAF-7F1F-71B236D277BE}"/>
                </a:ext>
              </a:extLst>
            </p:cNvPr>
            <p:cNvSpPr/>
            <p:nvPr/>
          </p:nvSpPr>
          <p:spPr>
            <a:xfrm>
              <a:off x="1048745" y="3842092"/>
              <a:ext cx="81039" cy="17096"/>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a:latin typeface="+mn-lt"/>
              </a:endParaRPr>
            </a:p>
          </p:txBody>
        </p:sp>
        <p:sp>
          <p:nvSpPr>
            <p:cNvPr id="450" name="Freeform: Shape 449">
              <a:extLst>
                <a:ext uri="{FF2B5EF4-FFF2-40B4-BE49-F238E27FC236}">
                  <a16:creationId xmlns:a16="http://schemas.microsoft.com/office/drawing/2014/main" id="{AB13EEAE-C7E2-BCD9-F435-946E83D64A28}"/>
                </a:ext>
              </a:extLst>
            </p:cNvPr>
            <p:cNvSpPr/>
            <p:nvPr/>
          </p:nvSpPr>
          <p:spPr>
            <a:xfrm>
              <a:off x="1114607" y="3830111"/>
              <a:ext cx="17096" cy="81039"/>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1" name="Freeform: Shape 450">
              <a:extLst>
                <a:ext uri="{FF2B5EF4-FFF2-40B4-BE49-F238E27FC236}">
                  <a16:creationId xmlns:a16="http://schemas.microsoft.com/office/drawing/2014/main" id="{122A5D86-D2B5-33D8-0DA7-23775F311FAE}"/>
                </a:ext>
              </a:extLst>
            </p:cNvPr>
            <p:cNvSpPr/>
            <p:nvPr/>
          </p:nvSpPr>
          <p:spPr>
            <a:xfrm>
              <a:off x="1731121"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2" name="Freeform: Shape 451">
              <a:extLst>
                <a:ext uri="{FF2B5EF4-FFF2-40B4-BE49-F238E27FC236}">
                  <a16:creationId xmlns:a16="http://schemas.microsoft.com/office/drawing/2014/main" id="{1DCAFBE3-345D-66EB-4B65-7470798144E0}"/>
                </a:ext>
              </a:extLst>
            </p:cNvPr>
            <p:cNvSpPr/>
            <p:nvPr/>
          </p:nvSpPr>
          <p:spPr>
            <a:xfrm>
              <a:off x="2337891"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3" name="Freeform: Shape 452">
              <a:extLst>
                <a:ext uri="{FF2B5EF4-FFF2-40B4-BE49-F238E27FC236}">
                  <a16:creationId xmlns:a16="http://schemas.microsoft.com/office/drawing/2014/main" id="{275A6594-8B16-CA9C-04AC-0F67CDF79470}"/>
                </a:ext>
              </a:extLst>
            </p:cNvPr>
            <p:cNvSpPr/>
            <p:nvPr/>
          </p:nvSpPr>
          <p:spPr>
            <a:xfrm>
              <a:off x="2949106"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4" name="Freeform: Shape 453">
              <a:extLst>
                <a:ext uri="{FF2B5EF4-FFF2-40B4-BE49-F238E27FC236}">
                  <a16:creationId xmlns:a16="http://schemas.microsoft.com/office/drawing/2014/main" id="{6ED674BC-C4E9-89E4-1D9C-D6F7001EC25C}"/>
                </a:ext>
              </a:extLst>
            </p:cNvPr>
            <p:cNvSpPr/>
            <p:nvPr/>
          </p:nvSpPr>
          <p:spPr>
            <a:xfrm>
              <a:off x="3562373"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5" name="Freeform: Shape 454">
              <a:extLst>
                <a:ext uri="{FF2B5EF4-FFF2-40B4-BE49-F238E27FC236}">
                  <a16:creationId xmlns:a16="http://schemas.microsoft.com/office/drawing/2014/main" id="{1D60514D-C668-5C23-B289-DB7C5D904E97}"/>
                </a:ext>
              </a:extLst>
            </p:cNvPr>
            <p:cNvSpPr/>
            <p:nvPr/>
          </p:nvSpPr>
          <p:spPr>
            <a:xfrm>
              <a:off x="4165895"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6" name="Freeform: Shape 455">
              <a:extLst>
                <a:ext uri="{FF2B5EF4-FFF2-40B4-BE49-F238E27FC236}">
                  <a16:creationId xmlns:a16="http://schemas.microsoft.com/office/drawing/2014/main" id="{BDB92EF8-807C-81DE-0441-768623FC87CD}"/>
                </a:ext>
              </a:extLst>
            </p:cNvPr>
            <p:cNvSpPr/>
            <p:nvPr/>
          </p:nvSpPr>
          <p:spPr>
            <a:xfrm>
              <a:off x="4780187"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457" name="Graphic 8">
            <a:extLst>
              <a:ext uri="{FF2B5EF4-FFF2-40B4-BE49-F238E27FC236}">
                <a16:creationId xmlns:a16="http://schemas.microsoft.com/office/drawing/2014/main" id="{46F0E444-2DD3-1C68-5EC1-5785C981FE44}"/>
              </a:ext>
            </a:extLst>
          </p:cNvPr>
          <p:cNvGrpSpPr/>
          <p:nvPr/>
        </p:nvGrpSpPr>
        <p:grpSpPr>
          <a:xfrm>
            <a:off x="1982985" y="1941797"/>
            <a:ext cx="3503673" cy="1273037"/>
            <a:chOff x="1102981" y="2251039"/>
            <a:chExt cx="3503673" cy="1273037"/>
          </a:xfrm>
          <a:noFill/>
        </p:grpSpPr>
        <p:sp>
          <p:nvSpPr>
            <p:cNvPr id="458" name="Freeform: Shape 457">
              <a:extLst>
                <a:ext uri="{FF2B5EF4-FFF2-40B4-BE49-F238E27FC236}">
                  <a16:creationId xmlns:a16="http://schemas.microsoft.com/office/drawing/2014/main" id="{B907FEB2-47D2-47F6-39FF-EE4E0E6DA68E}"/>
                </a:ext>
              </a:extLst>
            </p:cNvPr>
            <p:cNvSpPr/>
            <p:nvPr/>
          </p:nvSpPr>
          <p:spPr>
            <a:xfrm>
              <a:off x="1102981" y="2260100"/>
              <a:ext cx="3473924" cy="1236107"/>
            </a:xfrm>
            <a:custGeom>
              <a:avLst/>
              <a:gdLst>
                <a:gd name="connsiteX0" fmla="*/ 0 w 3473924"/>
                <a:gd name="connsiteY0" fmla="*/ 9403 h 1236107"/>
                <a:gd name="connsiteX1" fmla="*/ 23252 w 3473924"/>
                <a:gd name="connsiteY1" fmla="*/ 9403 h 1236107"/>
                <a:gd name="connsiteX2" fmla="*/ 23252 w 3473924"/>
                <a:gd name="connsiteY2" fmla="*/ 0 h 1236107"/>
                <a:gd name="connsiteX3" fmla="*/ 51633 w 3473924"/>
                <a:gd name="connsiteY3" fmla="*/ 0 h 1236107"/>
                <a:gd name="connsiteX4" fmla="*/ 51633 w 3473924"/>
                <a:gd name="connsiteY4" fmla="*/ 19661 h 1236107"/>
                <a:gd name="connsiteX5" fmla="*/ 75568 w 3473924"/>
                <a:gd name="connsiteY5" fmla="*/ 19661 h 1236107"/>
                <a:gd name="connsiteX6" fmla="*/ 75568 w 3473924"/>
                <a:gd name="connsiteY6" fmla="*/ 51633 h 1236107"/>
                <a:gd name="connsiteX7" fmla="*/ 100359 w 3473924"/>
                <a:gd name="connsiteY7" fmla="*/ 51633 h 1236107"/>
                <a:gd name="connsiteX8" fmla="*/ 100359 w 3473924"/>
                <a:gd name="connsiteY8" fmla="*/ 85143 h 1236107"/>
                <a:gd name="connsiteX9" fmla="*/ 182595 w 3473924"/>
                <a:gd name="connsiteY9" fmla="*/ 85143 h 1236107"/>
                <a:gd name="connsiteX10" fmla="*/ 182595 w 3473924"/>
                <a:gd name="connsiteY10" fmla="*/ 96769 h 1236107"/>
                <a:gd name="connsiteX11" fmla="*/ 204479 w 3473924"/>
                <a:gd name="connsiteY11" fmla="*/ 96769 h 1236107"/>
                <a:gd name="connsiteX12" fmla="*/ 204479 w 3473924"/>
                <a:gd name="connsiteY12" fmla="*/ 115746 h 1236107"/>
                <a:gd name="connsiteX13" fmla="*/ 241580 w 3473924"/>
                <a:gd name="connsiteY13" fmla="*/ 115746 h 1236107"/>
                <a:gd name="connsiteX14" fmla="*/ 241580 w 3473924"/>
                <a:gd name="connsiteY14" fmla="*/ 128056 h 1236107"/>
                <a:gd name="connsiteX15" fmla="*/ 262609 w 3473924"/>
                <a:gd name="connsiteY15" fmla="*/ 128056 h 1236107"/>
                <a:gd name="connsiteX16" fmla="*/ 262609 w 3473924"/>
                <a:gd name="connsiteY16" fmla="*/ 149085 h 1236107"/>
                <a:gd name="connsiteX17" fmla="*/ 275773 w 3473924"/>
                <a:gd name="connsiteY17" fmla="*/ 149085 h 1236107"/>
                <a:gd name="connsiteX18" fmla="*/ 275773 w 3473924"/>
                <a:gd name="connsiteY18" fmla="*/ 168063 h 1236107"/>
                <a:gd name="connsiteX19" fmla="*/ 289451 w 3473924"/>
                <a:gd name="connsiteY19" fmla="*/ 168063 h 1236107"/>
                <a:gd name="connsiteX20" fmla="*/ 289451 w 3473924"/>
                <a:gd name="connsiteY20" fmla="*/ 183279 h 1236107"/>
                <a:gd name="connsiteX21" fmla="*/ 304154 w 3473924"/>
                <a:gd name="connsiteY21" fmla="*/ 183279 h 1236107"/>
                <a:gd name="connsiteX22" fmla="*/ 304154 w 3473924"/>
                <a:gd name="connsiteY22" fmla="*/ 200889 h 1236107"/>
                <a:gd name="connsiteX23" fmla="*/ 321593 w 3473924"/>
                <a:gd name="connsiteY23" fmla="*/ 200889 h 1236107"/>
                <a:gd name="connsiteX24" fmla="*/ 321593 w 3473924"/>
                <a:gd name="connsiteY24" fmla="*/ 219696 h 1236107"/>
                <a:gd name="connsiteX25" fmla="*/ 362284 w 3473924"/>
                <a:gd name="connsiteY25" fmla="*/ 219696 h 1236107"/>
                <a:gd name="connsiteX26" fmla="*/ 362284 w 3473924"/>
                <a:gd name="connsiteY26" fmla="*/ 229954 h 1236107"/>
                <a:gd name="connsiteX27" fmla="*/ 368781 w 3473924"/>
                <a:gd name="connsiteY27" fmla="*/ 229954 h 1236107"/>
                <a:gd name="connsiteX28" fmla="*/ 368781 w 3473924"/>
                <a:gd name="connsiteY28" fmla="*/ 237134 h 1236107"/>
                <a:gd name="connsiteX29" fmla="*/ 408787 w 3473924"/>
                <a:gd name="connsiteY29" fmla="*/ 237134 h 1236107"/>
                <a:gd name="connsiteX30" fmla="*/ 408787 w 3473924"/>
                <a:gd name="connsiteY30" fmla="*/ 249615 h 1236107"/>
                <a:gd name="connsiteX31" fmla="*/ 426226 w 3473924"/>
                <a:gd name="connsiteY31" fmla="*/ 249615 h 1236107"/>
                <a:gd name="connsiteX32" fmla="*/ 426226 w 3473924"/>
                <a:gd name="connsiteY32" fmla="*/ 262609 h 1236107"/>
                <a:gd name="connsiteX33" fmla="*/ 445204 w 3473924"/>
                <a:gd name="connsiteY33" fmla="*/ 262609 h 1236107"/>
                <a:gd name="connsiteX34" fmla="*/ 445204 w 3473924"/>
                <a:gd name="connsiteY34" fmla="*/ 268422 h 1236107"/>
                <a:gd name="connsiteX35" fmla="*/ 465549 w 3473924"/>
                <a:gd name="connsiteY35" fmla="*/ 268422 h 1236107"/>
                <a:gd name="connsiteX36" fmla="*/ 465549 w 3473924"/>
                <a:gd name="connsiteY36" fmla="*/ 282270 h 1236107"/>
                <a:gd name="connsiteX37" fmla="*/ 524534 w 3473924"/>
                <a:gd name="connsiteY37" fmla="*/ 282270 h 1236107"/>
                <a:gd name="connsiteX38" fmla="*/ 524534 w 3473924"/>
                <a:gd name="connsiteY38" fmla="*/ 292528 h 1236107"/>
                <a:gd name="connsiteX39" fmla="*/ 548469 w 3473924"/>
                <a:gd name="connsiteY39" fmla="*/ 292528 h 1236107"/>
                <a:gd name="connsiteX40" fmla="*/ 548469 w 3473924"/>
                <a:gd name="connsiteY40" fmla="*/ 303470 h 1236107"/>
                <a:gd name="connsiteX41" fmla="*/ 559411 w 3473924"/>
                <a:gd name="connsiteY41" fmla="*/ 303470 h 1236107"/>
                <a:gd name="connsiteX42" fmla="*/ 559411 w 3473924"/>
                <a:gd name="connsiteY42" fmla="*/ 324500 h 1236107"/>
                <a:gd name="connsiteX43" fmla="*/ 583518 w 3473924"/>
                <a:gd name="connsiteY43" fmla="*/ 324500 h 1236107"/>
                <a:gd name="connsiteX44" fmla="*/ 583518 w 3473924"/>
                <a:gd name="connsiteY44" fmla="*/ 345529 h 1236107"/>
                <a:gd name="connsiteX45" fmla="*/ 636519 w 3473924"/>
                <a:gd name="connsiteY45" fmla="*/ 345529 h 1236107"/>
                <a:gd name="connsiteX46" fmla="*/ 636519 w 3473924"/>
                <a:gd name="connsiteY46" fmla="*/ 353564 h 1236107"/>
                <a:gd name="connsiteX47" fmla="*/ 654812 w 3473924"/>
                <a:gd name="connsiteY47" fmla="*/ 353564 h 1236107"/>
                <a:gd name="connsiteX48" fmla="*/ 654812 w 3473924"/>
                <a:gd name="connsiteY48" fmla="*/ 366729 h 1236107"/>
                <a:gd name="connsiteX49" fmla="*/ 725252 w 3473924"/>
                <a:gd name="connsiteY49" fmla="*/ 366729 h 1236107"/>
                <a:gd name="connsiteX50" fmla="*/ 725252 w 3473924"/>
                <a:gd name="connsiteY50" fmla="*/ 377671 h 1236107"/>
                <a:gd name="connsiteX51" fmla="*/ 837407 w 3473924"/>
                <a:gd name="connsiteY51" fmla="*/ 377671 h 1236107"/>
                <a:gd name="connsiteX52" fmla="*/ 837407 w 3473924"/>
                <a:gd name="connsiteY52" fmla="*/ 391349 h 1236107"/>
                <a:gd name="connsiteX53" fmla="*/ 867156 w 3473924"/>
                <a:gd name="connsiteY53" fmla="*/ 391349 h 1236107"/>
                <a:gd name="connsiteX54" fmla="*/ 867156 w 3473924"/>
                <a:gd name="connsiteY54" fmla="*/ 434262 h 1236107"/>
                <a:gd name="connsiteX55" fmla="*/ 877414 w 3473924"/>
                <a:gd name="connsiteY55" fmla="*/ 434262 h 1236107"/>
                <a:gd name="connsiteX56" fmla="*/ 877414 w 3473924"/>
                <a:gd name="connsiteY56" fmla="*/ 464182 h 1236107"/>
                <a:gd name="connsiteX57" fmla="*/ 890408 w 3473924"/>
                <a:gd name="connsiteY57" fmla="*/ 464182 h 1236107"/>
                <a:gd name="connsiteX58" fmla="*/ 890408 w 3473924"/>
                <a:gd name="connsiteY58" fmla="*/ 479398 h 1236107"/>
                <a:gd name="connsiteX59" fmla="*/ 912976 w 3473924"/>
                <a:gd name="connsiteY59" fmla="*/ 479398 h 1236107"/>
                <a:gd name="connsiteX60" fmla="*/ 912976 w 3473924"/>
                <a:gd name="connsiteY60" fmla="*/ 497692 h 1236107"/>
                <a:gd name="connsiteX61" fmla="*/ 921695 w 3473924"/>
                <a:gd name="connsiteY61" fmla="*/ 497692 h 1236107"/>
                <a:gd name="connsiteX62" fmla="*/ 921695 w 3473924"/>
                <a:gd name="connsiteY62" fmla="*/ 525218 h 1236107"/>
                <a:gd name="connsiteX63" fmla="*/ 929731 w 3473924"/>
                <a:gd name="connsiteY63" fmla="*/ 525218 h 1236107"/>
                <a:gd name="connsiteX64" fmla="*/ 929731 w 3473924"/>
                <a:gd name="connsiteY64" fmla="*/ 541973 h 1236107"/>
                <a:gd name="connsiteX65" fmla="*/ 952983 w 3473924"/>
                <a:gd name="connsiteY65" fmla="*/ 541973 h 1236107"/>
                <a:gd name="connsiteX66" fmla="*/ 952983 w 3473924"/>
                <a:gd name="connsiteY66" fmla="*/ 568131 h 1236107"/>
                <a:gd name="connsiteX67" fmla="*/ 1029406 w 3473924"/>
                <a:gd name="connsiteY67" fmla="*/ 568131 h 1236107"/>
                <a:gd name="connsiteX68" fmla="*/ 1029406 w 3473924"/>
                <a:gd name="connsiteY68" fmla="*/ 588647 h 1236107"/>
                <a:gd name="connsiteX69" fmla="*/ 1064284 w 3473924"/>
                <a:gd name="connsiteY69" fmla="*/ 588647 h 1236107"/>
                <a:gd name="connsiteX70" fmla="*/ 1064284 w 3473924"/>
                <a:gd name="connsiteY70" fmla="*/ 598050 h 1236107"/>
                <a:gd name="connsiteX71" fmla="*/ 1101384 w 3473924"/>
                <a:gd name="connsiteY71" fmla="*/ 598050 h 1236107"/>
                <a:gd name="connsiteX72" fmla="*/ 1101384 w 3473924"/>
                <a:gd name="connsiteY72" fmla="*/ 621986 h 1236107"/>
                <a:gd name="connsiteX73" fmla="*/ 1108052 w 3473924"/>
                <a:gd name="connsiteY73" fmla="*/ 621986 h 1236107"/>
                <a:gd name="connsiteX74" fmla="*/ 1108052 w 3473924"/>
                <a:gd name="connsiteY74" fmla="*/ 636519 h 1236107"/>
                <a:gd name="connsiteX75" fmla="*/ 1138484 w 3473924"/>
                <a:gd name="connsiteY75" fmla="*/ 636519 h 1236107"/>
                <a:gd name="connsiteX76" fmla="*/ 1138484 w 3473924"/>
                <a:gd name="connsiteY76" fmla="*/ 657035 h 1236107"/>
                <a:gd name="connsiteX77" fmla="*/ 1147204 w 3473924"/>
                <a:gd name="connsiteY77" fmla="*/ 657035 h 1236107"/>
                <a:gd name="connsiteX78" fmla="*/ 1147204 w 3473924"/>
                <a:gd name="connsiteY78" fmla="*/ 697726 h 1236107"/>
                <a:gd name="connsiteX79" fmla="*/ 1159001 w 3473924"/>
                <a:gd name="connsiteY79" fmla="*/ 697726 h 1236107"/>
                <a:gd name="connsiteX80" fmla="*/ 1159001 w 3473924"/>
                <a:gd name="connsiteY80" fmla="*/ 720977 h 1236107"/>
                <a:gd name="connsiteX81" fmla="*/ 1190972 w 3473924"/>
                <a:gd name="connsiteY81" fmla="*/ 720977 h 1236107"/>
                <a:gd name="connsiteX82" fmla="*/ 1190972 w 3473924"/>
                <a:gd name="connsiteY82" fmla="*/ 741323 h 1236107"/>
                <a:gd name="connsiteX83" fmla="*/ 1230295 w 3473924"/>
                <a:gd name="connsiteY83" fmla="*/ 741323 h 1236107"/>
                <a:gd name="connsiteX84" fmla="*/ 1230295 w 3473924"/>
                <a:gd name="connsiteY84" fmla="*/ 769020 h 1236107"/>
                <a:gd name="connsiteX85" fmla="*/ 1281073 w 3473924"/>
                <a:gd name="connsiteY85" fmla="*/ 769020 h 1236107"/>
                <a:gd name="connsiteX86" fmla="*/ 1281073 w 3473924"/>
                <a:gd name="connsiteY86" fmla="*/ 782184 h 1236107"/>
                <a:gd name="connsiteX87" fmla="*/ 1316121 w 3473924"/>
                <a:gd name="connsiteY87" fmla="*/ 782184 h 1236107"/>
                <a:gd name="connsiteX88" fmla="*/ 1316121 w 3473924"/>
                <a:gd name="connsiteY88" fmla="*/ 791588 h 1236107"/>
                <a:gd name="connsiteX89" fmla="*/ 1399725 w 3473924"/>
                <a:gd name="connsiteY89" fmla="*/ 791588 h 1236107"/>
                <a:gd name="connsiteX90" fmla="*/ 1399725 w 3473924"/>
                <a:gd name="connsiteY90" fmla="*/ 803897 h 1236107"/>
                <a:gd name="connsiteX91" fmla="*/ 1425200 w 3473924"/>
                <a:gd name="connsiteY91" fmla="*/ 803897 h 1236107"/>
                <a:gd name="connsiteX92" fmla="*/ 1425200 w 3473924"/>
                <a:gd name="connsiteY92" fmla="*/ 817746 h 1236107"/>
                <a:gd name="connsiteX93" fmla="*/ 1495810 w 3473924"/>
                <a:gd name="connsiteY93" fmla="*/ 817746 h 1236107"/>
                <a:gd name="connsiteX94" fmla="*/ 1495810 w 3473924"/>
                <a:gd name="connsiteY94" fmla="*/ 831594 h 1236107"/>
                <a:gd name="connsiteX95" fmla="*/ 1545904 w 3473924"/>
                <a:gd name="connsiteY95" fmla="*/ 831594 h 1236107"/>
                <a:gd name="connsiteX96" fmla="*/ 1545904 w 3473924"/>
                <a:gd name="connsiteY96" fmla="*/ 843904 h 1236107"/>
                <a:gd name="connsiteX97" fmla="*/ 1646434 w 3473924"/>
                <a:gd name="connsiteY97" fmla="*/ 843904 h 1236107"/>
                <a:gd name="connsiteX98" fmla="*/ 1646434 w 3473924"/>
                <a:gd name="connsiteY98" fmla="*/ 852624 h 1236107"/>
                <a:gd name="connsiteX99" fmla="*/ 1693622 w 3473924"/>
                <a:gd name="connsiteY99" fmla="*/ 852624 h 1236107"/>
                <a:gd name="connsiteX100" fmla="*/ 1693622 w 3473924"/>
                <a:gd name="connsiteY100" fmla="*/ 865788 h 1236107"/>
                <a:gd name="connsiteX101" fmla="*/ 1716190 w 3473924"/>
                <a:gd name="connsiteY101" fmla="*/ 865788 h 1236107"/>
                <a:gd name="connsiteX102" fmla="*/ 1716190 w 3473924"/>
                <a:gd name="connsiteY102" fmla="*/ 880321 h 1236107"/>
                <a:gd name="connsiteX103" fmla="*/ 1736535 w 3473924"/>
                <a:gd name="connsiteY103" fmla="*/ 880321 h 1236107"/>
                <a:gd name="connsiteX104" fmla="*/ 1736535 w 3473924"/>
                <a:gd name="connsiteY104" fmla="*/ 924773 h 1236107"/>
                <a:gd name="connsiteX105" fmla="*/ 1810735 w 3473924"/>
                <a:gd name="connsiteY105" fmla="*/ 924773 h 1236107"/>
                <a:gd name="connsiteX106" fmla="*/ 1810735 w 3473924"/>
                <a:gd name="connsiteY106" fmla="*/ 943579 h 1236107"/>
                <a:gd name="connsiteX107" fmla="*/ 1877755 w 3473924"/>
                <a:gd name="connsiteY107" fmla="*/ 943579 h 1236107"/>
                <a:gd name="connsiteX108" fmla="*/ 1877755 w 3473924"/>
                <a:gd name="connsiteY108" fmla="*/ 958112 h 1236107"/>
                <a:gd name="connsiteX109" fmla="*/ 1977431 w 3473924"/>
                <a:gd name="connsiteY109" fmla="*/ 958112 h 1236107"/>
                <a:gd name="connsiteX110" fmla="*/ 1977431 w 3473924"/>
                <a:gd name="connsiteY110" fmla="*/ 997435 h 1236107"/>
                <a:gd name="connsiteX111" fmla="*/ 2112667 w 3473924"/>
                <a:gd name="connsiteY111" fmla="*/ 997435 h 1236107"/>
                <a:gd name="connsiteX112" fmla="*/ 2112667 w 3473924"/>
                <a:gd name="connsiteY112" fmla="*/ 1012651 h 1236107"/>
                <a:gd name="connsiteX113" fmla="*/ 2190629 w 3473924"/>
                <a:gd name="connsiteY113" fmla="*/ 1012651 h 1236107"/>
                <a:gd name="connsiteX114" fmla="*/ 2190629 w 3473924"/>
                <a:gd name="connsiteY114" fmla="*/ 1024448 h 1236107"/>
                <a:gd name="connsiteX115" fmla="*/ 2297485 w 3473924"/>
                <a:gd name="connsiteY115" fmla="*/ 1024448 h 1236107"/>
                <a:gd name="connsiteX116" fmla="*/ 2297485 w 3473924"/>
                <a:gd name="connsiteY116" fmla="*/ 1054197 h 1236107"/>
                <a:gd name="connsiteX117" fmla="*/ 2339714 w 3473924"/>
                <a:gd name="connsiteY117" fmla="*/ 1054197 h 1236107"/>
                <a:gd name="connsiteX118" fmla="*/ 2339714 w 3473924"/>
                <a:gd name="connsiteY118" fmla="*/ 1113865 h 1236107"/>
                <a:gd name="connsiteX119" fmla="*/ 2838090 w 3473924"/>
                <a:gd name="connsiteY119" fmla="*/ 1113865 h 1236107"/>
                <a:gd name="connsiteX120" fmla="*/ 2838090 w 3473924"/>
                <a:gd name="connsiteY120" fmla="*/ 1169088 h 1236107"/>
                <a:gd name="connsiteX121" fmla="*/ 3393227 w 3473924"/>
                <a:gd name="connsiteY121" fmla="*/ 1169088 h 1236107"/>
                <a:gd name="connsiteX122" fmla="*/ 3393227 w 3473924"/>
                <a:gd name="connsiteY122" fmla="*/ 1236108 h 1236107"/>
                <a:gd name="connsiteX123" fmla="*/ 3473924 w 3473924"/>
                <a:gd name="connsiteY123" fmla="*/ 1236108 h 1236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3473924" h="1236107">
                  <a:moveTo>
                    <a:pt x="0" y="9403"/>
                  </a:moveTo>
                  <a:lnTo>
                    <a:pt x="23252" y="9403"/>
                  </a:lnTo>
                  <a:lnTo>
                    <a:pt x="23252" y="0"/>
                  </a:lnTo>
                  <a:lnTo>
                    <a:pt x="51633" y="0"/>
                  </a:lnTo>
                  <a:lnTo>
                    <a:pt x="51633" y="19661"/>
                  </a:lnTo>
                  <a:lnTo>
                    <a:pt x="75568" y="19661"/>
                  </a:lnTo>
                  <a:lnTo>
                    <a:pt x="75568" y="51633"/>
                  </a:lnTo>
                  <a:lnTo>
                    <a:pt x="100359" y="51633"/>
                  </a:lnTo>
                  <a:lnTo>
                    <a:pt x="100359" y="85143"/>
                  </a:lnTo>
                  <a:lnTo>
                    <a:pt x="182595" y="85143"/>
                  </a:lnTo>
                  <a:lnTo>
                    <a:pt x="182595" y="96769"/>
                  </a:lnTo>
                  <a:lnTo>
                    <a:pt x="204479" y="96769"/>
                  </a:lnTo>
                  <a:lnTo>
                    <a:pt x="204479" y="115746"/>
                  </a:lnTo>
                  <a:lnTo>
                    <a:pt x="241580" y="115746"/>
                  </a:lnTo>
                  <a:lnTo>
                    <a:pt x="241580" y="128056"/>
                  </a:lnTo>
                  <a:lnTo>
                    <a:pt x="262609" y="128056"/>
                  </a:lnTo>
                  <a:lnTo>
                    <a:pt x="262609" y="149085"/>
                  </a:lnTo>
                  <a:lnTo>
                    <a:pt x="275773" y="149085"/>
                  </a:lnTo>
                  <a:lnTo>
                    <a:pt x="275773" y="168063"/>
                  </a:lnTo>
                  <a:lnTo>
                    <a:pt x="289451" y="168063"/>
                  </a:lnTo>
                  <a:lnTo>
                    <a:pt x="289451" y="183279"/>
                  </a:lnTo>
                  <a:lnTo>
                    <a:pt x="304154" y="183279"/>
                  </a:lnTo>
                  <a:lnTo>
                    <a:pt x="304154" y="200889"/>
                  </a:lnTo>
                  <a:lnTo>
                    <a:pt x="321593" y="200889"/>
                  </a:lnTo>
                  <a:lnTo>
                    <a:pt x="321593" y="219696"/>
                  </a:lnTo>
                  <a:lnTo>
                    <a:pt x="362284" y="219696"/>
                  </a:lnTo>
                  <a:lnTo>
                    <a:pt x="362284" y="229954"/>
                  </a:lnTo>
                  <a:lnTo>
                    <a:pt x="368781" y="229954"/>
                  </a:lnTo>
                  <a:lnTo>
                    <a:pt x="368781" y="237134"/>
                  </a:lnTo>
                  <a:lnTo>
                    <a:pt x="408787" y="237134"/>
                  </a:lnTo>
                  <a:lnTo>
                    <a:pt x="408787" y="249615"/>
                  </a:lnTo>
                  <a:lnTo>
                    <a:pt x="426226" y="249615"/>
                  </a:lnTo>
                  <a:lnTo>
                    <a:pt x="426226" y="262609"/>
                  </a:lnTo>
                  <a:lnTo>
                    <a:pt x="445204" y="262609"/>
                  </a:lnTo>
                  <a:lnTo>
                    <a:pt x="445204" y="268422"/>
                  </a:lnTo>
                  <a:lnTo>
                    <a:pt x="465549" y="268422"/>
                  </a:lnTo>
                  <a:lnTo>
                    <a:pt x="465549" y="282270"/>
                  </a:lnTo>
                  <a:lnTo>
                    <a:pt x="524534" y="282270"/>
                  </a:lnTo>
                  <a:lnTo>
                    <a:pt x="524534" y="292528"/>
                  </a:lnTo>
                  <a:lnTo>
                    <a:pt x="548469" y="292528"/>
                  </a:lnTo>
                  <a:lnTo>
                    <a:pt x="548469" y="303470"/>
                  </a:lnTo>
                  <a:lnTo>
                    <a:pt x="559411" y="303470"/>
                  </a:lnTo>
                  <a:lnTo>
                    <a:pt x="559411" y="324500"/>
                  </a:lnTo>
                  <a:lnTo>
                    <a:pt x="583518" y="324500"/>
                  </a:lnTo>
                  <a:lnTo>
                    <a:pt x="583518" y="345529"/>
                  </a:lnTo>
                  <a:lnTo>
                    <a:pt x="636519" y="345529"/>
                  </a:lnTo>
                  <a:lnTo>
                    <a:pt x="636519" y="353564"/>
                  </a:lnTo>
                  <a:lnTo>
                    <a:pt x="654812" y="353564"/>
                  </a:lnTo>
                  <a:lnTo>
                    <a:pt x="654812" y="366729"/>
                  </a:lnTo>
                  <a:lnTo>
                    <a:pt x="725252" y="366729"/>
                  </a:lnTo>
                  <a:lnTo>
                    <a:pt x="725252" y="377671"/>
                  </a:lnTo>
                  <a:lnTo>
                    <a:pt x="837407" y="377671"/>
                  </a:lnTo>
                  <a:lnTo>
                    <a:pt x="837407" y="391349"/>
                  </a:lnTo>
                  <a:lnTo>
                    <a:pt x="867156" y="391349"/>
                  </a:lnTo>
                  <a:lnTo>
                    <a:pt x="867156" y="434262"/>
                  </a:lnTo>
                  <a:lnTo>
                    <a:pt x="877414" y="434262"/>
                  </a:lnTo>
                  <a:lnTo>
                    <a:pt x="877414" y="464182"/>
                  </a:lnTo>
                  <a:lnTo>
                    <a:pt x="890408" y="464182"/>
                  </a:lnTo>
                  <a:lnTo>
                    <a:pt x="890408" y="479398"/>
                  </a:lnTo>
                  <a:lnTo>
                    <a:pt x="912976" y="479398"/>
                  </a:lnTo>
                  <a:lnTo>
                    <a:pt x="912976" y="497692"/>
                  </a:lnTo>
                  <a:lnTo>
                    <a:pt x="921695" y="497692"/>
                  </a:lnTo>
                  <a:lnTo>
                    <a:pt x="921695" y="525218"/>
                  </a:lnTo>
                  <a:lnTo>
                    <a:pt x="929731" y="525218"/>
                  </a:lnTo>
                  <a:lnTo>
                    <a:pt x="929731" y="541973"/>
                  </a:lnTo>
                  <a:lnTo>
                    <a:pt x="952983" y="541973"/>
                  </a:lnTo>
                  <a:lnTo>
                    <a:pt x="952983" y="568131"/>
                  </a:lnTo>
                  <a:lnTo>
                    <a:pt x="1029406" y="568131"/>
                  </a:lnTo>
                  <a:lnTo>
                    <a:pt x="1029406" y="588647"/>
                  </a:lnTo>
                  <a:lnTo>
                    <a:pt x="1064284" y="588647"/>
                  </a:lnTo>
                  <a:lnTo>
                    <a:pt x="1064284" y="598050"/>
                  </a:lnTo>
                  <a:lnTo>
                    <a:pt x="1101384" y="598050"/>
                  </a:lnTo>
                  <a:lnTo>
                    <a:pt x="1101384" y="621986"/>
                  </a:lnTo>
                  <a:lnTo>
                    <a:pt x="1108052" y="621986"/>
                  </a:lnTo>
                  <a:lnTo>
                    <a:pt x="1108052" y="636519"/>
                  </a:lnTo>
                  <a:lnTo>
                    <a:pt x="1138484" y="636519"/>
                  </a:lnTo>
                  <a:lnTo>
                    <a:pt x="1138484" y="657035"/>
                  </a:lnTo>
                  <a:lnTo>
                    <a:pt x="1147204" y="657035"/>
                  </a:lnTo>
                  <a:lnTo>
                    <a:pt x="1147204" y="697726"/>
                  </a:lnTo>
                  <a:lnTo>
                    <a:pt x="1159001" y="697726"/>
                  </a:lnTo>
                  <a:lnTo>
                    <a:pt x="1159001" y="720977"/>
                  </a:lnTo>
                  <a:lnTo>
                    <a:pt x="1190972" y="720977"/>
                  </a:lnTo>
                  <a:lnTo>
                    <a:pt x="1190972" y="741323"/>
                  </a:lnTo>
                  <a:lnTo>
                    <a:pt x="1230295" y="741323"/>
                  </a:lnTo>
                  <a:lnTo>
                    <a:pt x="1230295" y="769020"/>
                  </a:lnTo>
                  <a:lnTo>
                    <a:pt x="1281073" y="769020"/>
                  </a:lnTo>
                  <a:lnTo>
                    <a:pt x="1281073" y="782184"/>
                  </a:lnTo>
                  <a:lnTo>
                    <a:pt x="1316121" y="782184"/>
                  </a:lnTo>
                  <a:lnTo>
                    <a:pt x="1316121" y="791588"/>
                  </a:lnTo>
                  <a:lnTo>
                    <a:pt x="1399725" y="791588"/>
                  </a:lnTo>
                  <a:lnTo>
                    <a:pt x="1399725" y="803897"/>
                  </a:lnTo>
                  <a:lnTo>
                    <a:pt x="1425200" y="803897"/>
                  </a:lnTo>
                  <a:lnTo>
                    <a:pt x="1425200" y="817746"/>
                  </a:lnTo>
                  <a:lnTo>
                    <a:pt x="1495810" y="817746"/>
                  </a:lnTo>
                  <a:lnTo>
                    <a:pt x="1495810" y="831594"/>
                  </a:lnTo>
                  <a:lnTo>
                    <a:pt x="1545904" y="831594"/>
                  </a:lnTo>
                  <a:lnTo>
                    <a:pt x="1545904" y="843904"/>
                  </a:lnTo>
                  <a:lnTo>
                    <a:pt x="1646434" y="843904"/>
                  </a:lnTo>
                  <a:lnTo>
                    <a:pt x="1646434" y="852624"/>
                  </a:lnTo>
                  <a:lnTo>
                    <a:pt x="1693622" y="852624"/>
                  </a:lnTo>
                  <a:lnTo>
                    <a:pt x="1693622" y="865788"/>
                  </a:lnTo>
                  <a:lnTo>
                    <a:pt x="1716190" y="865788"/>
                  </a:lnTo>
                  <a:lnTo>
                    <a:pt x="1716190" y="880321"/>
                  </a:lnTo>
                  <a:lnTo>
                    <a:pt x="1736535" y="880321"/>
                  </a:lnTo>
                  <a:lnTo>
                    <a:pt x="1736535" y="924773"/>
                  </a:lnTo>
                  <a:lnTo>
                    <a:pt x="1810735" y="924773"/>
                  </a:lnTo>
                  <a:lnTo>
                    <a:pt x="1810735" y="943579"/>
                  </a:lnTo>
                  <a:lnTo>
                    <a:pt x="1877755" y="943579"/>
                  </a:lnTo>
                  <a:lnTo>
                    <a:pt x="1877755" y="958112"/>
                  </a:lnTo>
                  <a:lnTo>
                    <a:pt x="1977431" y="958112"/>
                  </a:lnTo>
                  <a:lnTo>
                    <a:pt x="1977431" y="997435"/>
                  </a:lnTo>
                  <a:lnTo>
                    <a:pt x="2112667" y="997435"/>
                  </a:lnTo>
                  <a:lnTo>
                    <a:pt x="2112667" y="1012651"/>
                  </a:lnTo>
                  <a:lnTo>
                    <a:pt x="2190629" y="1012651"/>
                  </a:lnTo>
                  <a:lnTo>
                    <a:pt x="2190629" y="1024448"/>
                  </a:lnTo>
                  <a:lnTo>
                    <a:pt x="2297485" y="1024448"/>
                  </a:lnTo>
                  <a:lnTo>
                    <a:pt x="2297485" y="1054197"/>
                  </a:lnTo>
                  <a:lnTo>
                    <a:pt x="2339714" y="1054197"/>
                  </a:lnTo>
                  <a:lnTo>
                    <a:pt x="2339714" y="1113865"/>
                  </a:lnTo>
                  <a:lnTo>
                    <a:pt x="2838090" y="1113865"/>
                  </a:lnTo>
                  <a:lnTo>
                    <a:pt x="2838090" y="1169088"/>
                  </a:lnTo>
                  <a:lnTo>
                    <a:pt x="3393227" y="1169088"/>
                  </a:lnTo>
                  <a:lnTo>
                    <a:pt x="3393227" y="1236108"/>
                  </a:lnTo>
                  <a:lnTo>
                    <a:pt x="3473924" y="1236108"/>
                  </a:lnTo>
                </a:path>
              </a:pathLst>
            </a:custGeom>
            <a:noFill/>
            <a:ln w="19050" cap="flat">
              <a:solidFill>
                <a:schemeClr val="accent1"/>
              </a:solidFill>
              <a:prstDash val="solid"/>
              <a:miter/>
            </a:ln>
          </p:spPr>
          <p:txBody>
            <a:bodyPr rtlCol="0" anchor="ctr"/>
            <a:lstStyle/>
            <a:p>
              <a:pPr rtl="0"/>
              <a:endParaRPr lang="en-US">
                <a:latin typeface="+mn-lt"/>
              </a:endParaRPr>
            </a:p>
          </p:txBody>
        </p:sp>
        <p:grpSp>
          <p:nvGrpSpPr>
            <p:cNvPr id="459" name="Graphic 8">
              <a:extLst>
                <a:ext uri="{FF2B5EF4-FFF2-40B4-BE49-F238E27FC236}">
                  <a16:creationId xmlns:a16="http://schemas.microsoft.com/office/drawing/2014/main" id="{02F850D3-68EF-A905-504D-55B318583BA3}"/>
                </a:ext>
              </a:extLst>
            </p:cNvPr>
            <p:cNvGrpSpPr/>
            <p:nvPr/>
          </p:nvGrpSpPr>
          <p:grpSpPr>
            <a:xfrm>
              <a:off x="1106743" y="2251039"/>
              <a:ext cx="3499911" cy="1273037"/>
              <a:chOff x="1106743" y="2251039"/>
              <a:chExt cx="3499911" cy="1273037"/>
            </a:xfrm>
            <a:noFill/>
          </p:grpSpPr>
          <p:sp>
            <p:nvSpPr>
              <p:cNvPr id="460" name="Freeform: Shape 459">
                <a:extLst>
                  <a:ext uri="{FF2B5EF4-FFF2-40B4-BE49-F238E27FC236}">
                    <a16:creationId xmlns:a16="http://schemas.microsoft.com/office/drawing/2014/main" id="{078E02A2-4C4F-8A14-973F-A98128544983}"/>
                  </a:ext>
                </a:extLst>
              </p:cNvPr>
              <p:cNvSpPr/>
              <p:nvPr/>
            </p:nvSpPr>
            <p:spPr>
              <a:xfrm>
                <a:off x="4554338" y="347175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1" name="Freeform: Shape 460">
                <a:extLst>
                  <a:ext uri="{FF2B5EF4-FFF2-40B4-BE49-F238E27FC236}">
                    <a16:creationId xmlns:a16="http://schemas.microsoft.com/office/drawing/2014/main" id="{045B756C-4817-81DA-67D3-9083A1BFE9D5}"/>
                  </a:ext>
                </a:extLst>
              </p:cNvPr>
              <p:cNvSpPr/>
              <p:nvPr/>
            </p:nvSpPr>
            <p:spPr>
              <a:xfrm>
                <a:off x="4528179" y="347175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2"/>
                      <a:pt x="11712"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2" name="Freeform: Shape 461">
                <a:extLst>
                  <a:ext uri="{FF2B5EF4-FFF2-40B4-BE49-F238E27FC236}">
                    <a16:creationId xmlns:a16="http://schemas.microsoft.com/office/drawing/2014/main" id="{C5A0E0B0-945D-08D2-E9B3-D56C957F8902}"/>
                  </a:ext>
                </a:extLst>
              </p:cNvPr>
              <p:cNvSpPr/>
              <p:nvPr/>
            </p:nvSpPr>
            <p:spPr>
              <a:xfrm>
                <a:off x="4515015" y="347175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3" name="Freeform: Shape 462">
                <a:extLst>
                  <a:ext uri="{FF2B5EF4-FFF2-40B4-BE49-F238E27FC236}">
                    <a16:creationId xmlns:a16="http://schemas.microsoft.com/office/drawing/2014/main" id="{9221A4BC-F05F-99CD-C9F7-DD2D9CB05CC9}"/>
                  </a:ext>
                </a:extLst>
              </p:cNvPr>
              <p:cNvSpPr/>
              <p:nvPr/>
            </p:nvSpPr>
            <p:spPr>
              <a:xfrm>
                <a:off x="4155979" y="3403030"/>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4" name="Freeform: Shape 463">
                <a:extLst>
                  <a:ext uri="{FF2B5EF4-FFF2-40B4-BE49-F238E27FC236}">
                    <a16:creationId xmlns:a16="http://schemas.microsoft.com/office/drawing/2014/main" id="{4DE30F90-5D9A-633B-A9F7-08002201AB1A}"/>
                  </a:ext>
                </a:extLst>
              </p:cNvPr>
              <p:cNvSpPr/>
              <p:nvPr/>
            </p:nvSpPr>
            <p:spPr>
              <a:xfrm>
                <a:off x="3952868" y="3403030"/>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5" name="Freeform: Shape 464">
                <a:extLst>
                  <a:ext uri="{FF2B5EF4-FFF2-40B4-BE49-F238E27FC236}">
                    <a16:creationId xmlns:a16="http://schemas.microsoft.com/office/drawing/2014/main" id="{2FCF8607-02D9-1B2B-9DDC-112C610F46BB}"/>
                  </a:ext>
                </a:extLst>
              </p:cNvPr>
              <p:cNvSpPr/>
              <p:nvPr/>
            </p:nvSpPr>
            <p:spPr>
              <a:xfrm>
                <a:off x="3919871" y="338695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6" name="Freeform: Shape 465">
                <a:extLst>
                  <a:ext uri="{FF2B5EF4-FFF2-40B4-BE49-F238E27FC236}">
                    <a16:creationId xmlns:a16="http://schemas.microsoft.com/office/drawing/2014/main" id="{70356D6B-9A27-2593-B95C-E411B5FDC7C9}"/>
                  </a:ext>
                </a:extLst>
              </p:cNvPr>
              <p:cNvSpPr/>
              <p:nvPr/>
            </p:nvSpPr>
            <p:spPr>
              <a:xfrm>
                <a:off x="3904655" y="3350713"/>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7" name="Freeform: Shape 466">
                <a:extLst>
                  <a:ext uri="{FF2B5EF4-FFF2-40B4-BE49-F238E27FC236}">
                    <a16:creationId xmlns:a16="http://schemas.microsoft.com/office/drawing/2014/main" id="{723658BA-93F0-0818-1320-FE439C7C9541}"/>
                  </a:ext>
                </a:extLst>
              </p:cNvPr>
              <p:cNvSpPr/>
              <p:nvPr/>
            </p:nvSpPr>
            <p:spPr>
              <a:xfrm>
                <a:off x="3766340" y="3348149"/>
                <a:ext cx="52316" cy="52316"/>
              </a:xfrm>
              <a:custGeom>
                <a:avLst/>
                <a:gdLst>
                  <a:gd name="connsiteX0" fmla="*/ 52316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6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6" y="26158"/>
                    </a:moveTo>
                    <a:cubicBezTo>
                      <a:pt x="52316" y="40605"/>
                      <a:pt x="40605" y="52317"/>
                      <a:pt x="26158" y="52317"/>
                    </a:cubicBezTo>
                    <a:cubicBezTo>
                      <a:pt x="11711" y="52317"/>
                      <a:pt x="0" y="40605"/>
                      <a:pt x="0" y="26158"/>
                    </a:cubicBezTo>
                    <a:cubicBezTo>
                      <a:pt x="0" y="11711"/>
                      <a:pt x="11711" y="0"/>
                      <a:pt x="26158" y="0"/>
                    </a:cubicBezTo>
                    <a:cubicBezTo>
                      <a:pt x="40605" y="0"/>
                      <a:pt x="52316" y="11711"/>
                      <a:pt x="52316"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8" name="Freeform: Shape 467">
                <a:extLst>
                  <a:ext uri="{FF2B5EF4-FFF2-40B4-BE49-F238E27FC236}">
                    <a16:creationId xmlns:a16="http://schemas.microsoft.com/office/drawing/2014/main" id="{A3C9E810-42FB-C2F1-5A4E-92E30AB4A5E9}"/>
                  </a:ext>
                </a:extLst>
              </p:cNvPr>
              <p:cNvSpPr/>
              <p:nvPr/>
            </p:nvSpPr>
            <p:spPr>
              <a:xfrm>
                <a:off x="3696585" y="334814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9" name="Freeform: Shape 468">
                <a:extLst>
                  <a:ext uri="{FF2B5EF4-FFF2-40B4-BE49-F238E27FC236}">
                    <a16:creationId xmlns:a16="http://schemas.microsoft.com/office/drawing/2014/main" id="{6FD1B370-D21A-9E0C-562C-7798752998E8}"/>
                  </a:ext>
                </a:extLst>
              </p:cNvPr>
              <p:cNvSpPr/>
              <p:nvPr/>
            </p:nvSpPr>
            <p:spPr>
              <a:xfrm>
                <a:off x="3455860" y="334814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0" name="Freeform: Shape 469">
                <a:extLst>
                  <a:ext uri="{FF2B5EF4-FFF2-40B4-BE49-F238E27FC236}">
                    <a16:creationId xmlns:a16="http://schemas.microsoft.com/office/drawing/2014/main" id="{88F81C81-01B7-A2AD-7E5C-E9F5E0ED8C68}"/>
                  </a:ext>
                </a:extLst>
              </p:cNvPr>
              <p:cNvSpPr/>
              <p:nvPr/>
            </p:nvSpPr>
            <p:spPr>
              <a:xfrm>
                <a:off x="3403373" y="329839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1" name="Freeform: Shape 470">
                <a:extLst>
                  <a:ext uri="{FF2B5EF4-FFF2-40B4-BE49-F238E27FC236}">
                    <a16:creationId xmlns:a16="http://schemas.microsoft.com/office/drawing/2014/main" id="{C4278686-A51F-2A29-ACBD-7F7DF1F14B06}"/>
                  </a:ext>
                </a:extLst>
              </p:cNvPr>
              <p:cNvSpPr/>
              <p:nvPr/>
            </p:nvSpPr>
            <p:spPr>
              <a:xfrm>
                <a:off x="3379950" y="3286942"/>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2" name="Freeform: Shape 471">
                <a:extLst>
                  <a:ext uri="{FF2B5EF4-FFF2-40B4-BE49-F238E27FC236}">
                    <a16:creationId xmlns:a16="http://schemas.microsoft.com/office/drawing/2014/main" id="{C5AD86A8-99BE-7684-9519-591E89101FD9}"/>
                  </a:ext>
                </a:extLst>
              </p:cNvPr>
              <p:cNvSpPr/>
              <p:nvPr/>
            </p:nvSpPr>
            <p:spPr>
              <a:xfrm>
                <a:off x="3353792" y="327206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3" name="Freeform: Shape 472">
                <a:extLst>
                  <a:ext uri="{FF2B5EF4-FFF2-40B4-BE49-F238E27FC236}">
                    <a16:creationId xmlns:a16="http://schemas.microsoft.com/office/drawing/2014/main" id="{88DCC503-83C2-B8BC-5C1D-C4877886BC65}"/>
                  </a:ext>
                </a:extLst>
              </p:cNvPr>
              <p:cNvSpPr/>
              <p:nvPr/>
            </p:nvSpPr>
            <p:spPr>
              <a:xfrm>
                <a:off x="3303014" y="327206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4" name="Freeform: Shape 473">
                <a:extLst>
                  <a:ext uri="{FF2B5EF4-FFF2-40B4-BE49-F238E27FC236}">
                    <a16:creationId xmlns:a16="http://schemas.microsoft.com/office/drawing/2014/main" id="{55A4AB75-DD92-0F9F-CBAC-066BEA78219A}"/>
                  </a:ext>
                </a:extLst>
              </p:cNvPr>
              <p:cNvSpPr/>
              <p:nvPr/>
            </p:nvSpPr>
            <p:spPr>
              <a:xfrm>
                <a:off x="3106570" y="323137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5" name="Freeform: Shape 474">
                <a:extLst>
                  <a:ext uri="{FF2B5EF4-FFF2-40B4-BE49-F238E27FC236}">
                    <a16:creationId xmlns:a16="http://schemas.microsoft.com/office/drawing/2014/main" id="{E03A71B5-E17E-E3B5-B991-5D4D8E7998EB}"/>
                  </a:ext>
                </a:extLst>
              </p:cNvPr>
              <p:cNvSpPr/>
              <p:nvPr/>
            </p:nvSpPr>
            <p:spPr>
              <a:xfrm>
                <a:off x="3031002" y="3192054"/>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6" name="Freeform: Shape 475">
                <a:extLst>
                  <a:ext uri="{FF2B5EF4-FFF2-40B4-BE49-F238E27FC236}">
                    <a16:creationId xmlns:a16="http://schemas.microsoft.com/office/drawing/2014/main" id="{3DC27A88-7454-E86B-4319-CBB4F675802B}"/>
                  </a:ext>
                </a:extLst>
              </p:cNvPr>
              <p:cNvSpPr/>
              <p:nvPr/>
            </p:nvSpPr>
            <p:spPr>
              <a:xfrm>
                <a:off x="2787541" y="3112040"/>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7" name="Freeform: Shape 476">
                <a:extLst>
                  <a:ext uri="{FF2B5EF4-FFF2-40B4-BE49-F238E27FC236}">
                    <a16:creationId xmlns:a16="http://schemas.microsoft.com/office/drawing/2014/main" id="{6D66D70F-8F30-3659-ED44-1E2ADF5E3588}"/>
                  </a:ext>
                </a:extLst>
              </p:cNvPr>
              <p:cNvSpPr/>
              <p:nvPr/>
            </p:nvSpPr>
            <p:spPr>
              <a:xfrm>
                <a:off x="2797116" y="3123666"/>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dirty="0">
                  <a:latin typeface="+mn-lt"/>
                </a:endParaRPr>
              </a:p>
            </p:txBody>
          </p:sp>
          <p:sp>
            <p:nvSpPr>
              <p:cNvPr id="478" name="Freeform: Shape 477">
                <a:extLst>
                  <a:ext uri="{FF2B5EF4-FFF2-40B4-BE49-F238E27FC236}">
                    <a16:creationId xmlns:a16="http://schemas.microsoft.com/office/drawing/2014/main" id="{3DA2FBC6-FCD9-4164-EFC5-8CBDF55C328C}"/>
                  </a:ext>
                </a:extLst>
              </p:cNvPr>
              <p:cNvSpPr/>
              <p:nvPr/>
            </p:nvSpPr>
            <p:spPr>
              <a:xfrm>
                <a:off x="2552630" y="3054594"/>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9" name="Freeform: Shape 478">
                <a:extLst>
                  <a:ext uri="{FF2B5EF4-FFF2-40B4-BE49-F238E27FC236}">
                    <a16:creationId xmlns:a16="http://schemas.microsoft.com/office/drawing/2014/main" id="{D8C14B67-1997-D94F-0D47-ED0256354D69}"/>
                  </a:ext>
                </a:extLst>
              </p:cNvPr>
              <p:cNvSpPr/>
              <p:nvPr/>
            </p:nvSpPr>
            <p:spPr>
              <a:xfrm>
                <a:off x="1910127" y="2613665"/>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1" name="Freeform: Shape 480">
                <a:extLst>
                  <a:ext uri="{FF2B5EF4-FFF2-40B4-BE49-F238E27FC236}">
                    <a16:creationId xmlns:a16="http://schemas.microsoft.com/office/drawing/2014/main" id="{CD95107D-052F-F3C4-B390-1CBAC13A34CE}"/>
                  </a:ext>
                </a:extLst>
              </p:cNvPr>
              <p:cNvSpPr/>
              <p:nvPr/>
            </p:nvSpPr>
            <p:spPr>
              <a:xfrm>
                <a:off x="1616915" y="2538096"/>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2" name="Freeform: Shape 481">
                <a:extLst>
                  <a:ext uri="{FF2B5EF4-FFF2-40B4-BE49-F238E27FC236}">
                    <a16:creationId xmlns:a16="http://schemas.microsoft.com/office/drawing/2014/main" id="{7D6D4B43-88E8-36AA-EB14-D29883C0BD10}"/>
                  </a:ext>
                </a:extLst>
              </p:cNvPr>
              <p:cNvSpPr/>
              <p:nvPr/>
            </p:nvSpPr>
            <p:spPr>
              <a:xfrm>
                <a:off x="1622728" y="2542371"/>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3" name="Freeform: Shape 482">
                <a:extLst>
                  <a:ext uri="{FF2B5EF4-FFF2-40B4-BE49-F238E27FC236}">
                    <a16:creationId xmlns:a16="http://schemas.microsoft.com/office/drawing/2014/main" id="{847CDDD9-6D53-0647-791C-9AE4442C0517}"/>
                  </a:ext>
                </a:extLst>
              </p:cNvPr>
              <p:cNvSpPr/>
              <p:nvPr/>
            </p:nvSpPr>
            <p:spPr>
              <a:xfrm>
                <a:off x="1106743" y="225103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4" name="Freeform: Shape 483">
                <a:extLst>
                  <a:ext uri="{FF2B5EF4-FFF2-40B4-BE49-F238E27FC236}">
                    <a16:creationId xmlns:a16="http://schemas.microsoft.com/office/drawing/2014/main" id="{9A2BD8DB-8491-A7C0-3DF2-C84ABCF71A27}"/>
                  </a:ext>
                </a:extLst>
              </p:cNvPr>
              <p:cNvSpPr/>
              <p:nvPr/>
            </p:nvSpPr>
            <p:spPr>
              <a:xfrm>
                <a:off x="3126232" y="323137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5" name="Freeform: Shape 484">
                <a:extLst>
                  <a:ext uri="{FF2B5EF4-FFF2-40B4-BE49-F238E27FC236}">
                    <a16:creationId xmlns:a16="http://schemas.microsoft.com/office/drawing/2014/main" id="{4F3DAF62-A35B-4203-43B8-32AC2E993F9D}"/>
                  </a:ext>
                </a:extLst>
              </p:cNvPr>
              <p:cNvSpPr/>
              <p:nvPr/>
            </p:nvSpPr>
            <p:spPr>
              <a:xfrm>
                <a:off x="3318059" y="3272067"/>
                <a:ext cx="52316" cy="52316"/>
              </a:xfrm>
              <a:custGeom>
                <a:avLst/>
                <a:gdLst>
                  <a:gd name="connsiteX0" fmla="*/ 52316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6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6" y="26158"/>
                    </a:moveTo>
                    <a:cubicBezTo>
                      <a:pt x="52316" y="40605"/>
                      <a:pt x="40605" y="52317"/>
                      <a:pt x="26158" y="52317"/>
                    </a:cubicBezTo>
                    <a:cubicBezTo>
                      <a:pt x="11711" y="52317"/>
                      <a:pt x="0" y="40605"/>
                      <a:pt x="0" y="26158"/>
                    </a:cubicBezTo>
                    <a:cubicBezTo>
                      <a:pt x="0" y="11711"/>
                      <a:pt x="11711" y="0"/>
                      <a:pt x="26158" y="0"/>
                    </a:cubicBezTo>
                    <a:cubicBezTo>
                      <a:pt x="40605" y="0"/>
                      <a:pt x="52316" y="11712"/>
                      <a:pt x="52316"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6" name="Freeform: Shape 485">
                <a:extLst>
                  <a:ext uri="{FF2B5EF4-FFF2-40B4-BE49-F238E27FC236}">
                    <a16:creationId xmlns:a16="http://schemas.microsoft.com/office/drawing/2014/main" id="{3DB773A7-D907-BA70-460D-48B7988751CD}"/>
                  </a:ext>
                </a:extLst>
              </p:cNvPr>
              <p:cNvSpPr/>
              <p:nvPr/>
            </p:nvSpPr>
            <p:spPr>
              <a:xfrm>
                <a:off x="3333788" y="327206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7" name="Freeform: Shape 486">
                <a:extLst>
                  <a:ext uri="{FF2B5EF4-FFF2-40B4-BE49-F238E27FC236}">
                    <a16:creationId xmlns:a16="http://schemas.microsoft.com/office/drawing/2014/main" id="{41CB6F19-0C64-5336-CA5F-52DCDD122C21}"/>
                  </a:ext>
                </a:extLst>
              </p:cNvPr>
              <p:cNvSpPr/>
              <p:nvPr/>
            </p:nvSpPr>
            <p:spPr>
              <a:xfrm>
                <a:off x="3338233" y="327206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8" name="Freeform: Shape 487">
                <a:extLst>
                  <a:ext uri="{FF2B5EF4-FFF2-40B4-BE49-F238E27FC236}">
                    <a16:creationId xmlns:a16="http://schemas.microsoft.com/office/drawing/2014/main" id="{B2025769-AE95-A21F-1E82-A825BC3D8C21}"/>
                  </a:ext>
                </a:extLst>
              </p:cNvPr>
              <p:cNvSpPr/>
              <p:nvPr/>
            </p:nvSpPr>
            <p:spPr>
              <a:xfrm>
                <a:off x="3887045" y="3350713"/>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9" name="Freeform: Shape 488">
                <a:extLst>
                  <a:ext uri="{FF2B5EF4-FFF2-40B4-BE49-F238E27FC236}">
                    <a16:creationId xmlns:a16="http://schemas.microsoft.com/office/drawing/2014/main" id="{90DFE9CD-DFE8-3FF7-64DB-A0FC52688D2C}"/>
                  </a:ext>
                </a:extLst>
              </p:cNvPr>
              <p:cNvSpPr/>
              <p:nvPr/>
            </p:nvSpPr>
            <p:spPr>
              <a:xfrm>
                <a:off x="3878496" y="3350713"/>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0" name="Freeform: Shape 489">
                <a:extLst>
                  <a:ext uri="{FF2B5EF4-FFF2-40B4-BE49-F238E27FC236}">
                    <a16:creationId xmlns:a16="http://schemas.microsoft.com/office/drawing/2014/main" id="{192FF133-69A7-AD1F-0603-547D19AECF06}"/>
                  </a:ext>
                </a:extLst>
              </p:cNvPr>
              <p:cNvSpPr/>
              <p:nvPr/>
            </p:nvSpPr>
            <p:spPr>
              <a:xfrm>
                <a:off x="3867554" y="3350713"/>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1" name="Freeform: Shape 490">
                <a:extLst>
                  <a:ext uri="{FF2B5EF4-FFF2-40B4-BE49-F238E27FC236}">
                    <a16:creationId xmlns:a16="http://schemas.microsoft.com/office/drawing/2014/main" id="{36E01BE8-3E67-25E7-3A65-7056981D1BBA}"/>
                  </a:ext>
                </a:extLst>
              </p:cNvPr>
              <p:cNvSpPr/>
              <p:nvPr/>
            </p:nvSpPr>
            <p:spPr>
              <a:xfrm>
                <a:off x="4502021" y="3471759"/>
                <a:ext cx="52316" cy="52316"/>
              </a:xfrm>
              <a:custGeom>
                <a:avLst/>
                <a:gdLst>
                  <a:gd name="connsiteX0" fmla="*/ 52316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6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6" y="26158"/>
                    </a:moveTo>
                    <a:cubicBezTo>
                      <a:pt x="52316" y="40605"/>
                      <a:pt x="40605" y="52317"/>
                      <a:pt x="26158" y="52317"/>
                    </a:cubicBezTo>
                    <a:cubicBezTo>
                      <a:pt x="11711" y="52317"/>
                      <a:pt x="0" y="40605"/>
                      <a:pt x="0" y="26158"/>
                    </a:cubicBezTo>
                    <a:cubicBezTo>
                      <a:pt x="0" y="11712"/>
                      <a:pt x="11711" y="0"/>
                      <a:pt x="26158" y="0"/>
                    </a:cubicBezTo>
                    <a:cubicBezTo>
                      <a:pt x="40605" y="0"/>
                      <a:pt x="52316" y="11712"/>
                      <a:pt x="52316"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grpSp>
      </p:grpSp>
      <p:grpSp>
        <p:nvGrpSpPr>
          <p:cNvPr id="492" name="Graphic 8">
            <a:extLst>
              <a:ext uri="{FF2B5EF4-FFF2-40B4-BE49-F238E27FC236}">
                <a16:creationId xmlns:a16="http://schemas.microsoft.com/office/drawing/2014/main" id="{52EEE909-E803-C3F5-632A-06DE0E3A82FD}"/>
              </a:ext>
            </a:extLst>
          </p:cNvPr>
          <p:cNvGrpSpPr/>
          <p:nvPr/>
        </p:nvGrpSpPr>
        <p:grpSpPr>
          <a:xfrm>
            <a:off x="1983156" y="1950687"/>
            <a:ext cx="3675497" cy="1320737"/>
            <a:chOff x="1103152" y="2259929"/>
            <a:chExt cx="3675497" cy="1320737"/>
          </a:xfrm>
          <a:noFill/>
        </p:grpSpPr>
        <p:grpSp>
          <p:nvGrpSpPr>
            <p:cNvPr id="493" name="Graphic 8">
              <a:extLst>
                <a:ext uri="{FF2B5EF4-FFF2-40B4-BE49-F238E27FC236}">
                  <a16:creationId xmlns:a16="http://schemas.microsoft.com/office/drawing/2014/main" id="{9D007094-DF20-0EAB-779A-465C39AF7BB4}"/>
                </a:ext>
              </a:extLst>
            </p:cNvPr>
            <p:cNvGrpSpPr/>
            <p:nvPr/>
          </p:nvGrpSpPr>
          <p:grpSpPr>
            <a:xfrm>
              <a:off x="1103152" y="2259929"/>
              <a:ext cx="3675497" cy="1320737"/>
              <a:chOff x="1103152" y="2259929"/>
              <a:chExt cx="3675497" cy="1320737"/>
            </a:xfrm>
            <a:noFill/>
          </p:grpSpPr>
          <p:sp>
            <p:nvSpPr>
              <p:cNvPr id="494" name="Freeform: Shape 493">
                <a:extLst>
                  <a:ext uri="{FF2B5EF4-FFF2-40B4-BE49-F238E27FC236}">
                    <a16:creationId xmlns:a16="http://schemas.microsoft.com/office/drawing/2014/main" id="{EAD05DA3-1DC5-F13F-A5EE-198C11E48F74}"/>
                  </a:ext>
                </a:extLst>
              </p:cNvPr>
              <p:cNvSpPr/>
              <p:nvPr/>
            </p:nvSpPr>
            <p:spPr>
              <a:xfrm>
                <a:off x="3066563" y="3305748"/>
                <a:ext cx="45135" cy="38981"/>
              </a:xfrm>
              <a:custGeom>
                <a:avLst/>
                <a:gdLst>
                  <a:gd name="connsiteX0" fmla="*/ 22568 w 45135"/>
                  <a:gd name="connsiteY0" fmla="*/ 0 h 38981"/>
                  <a:gd name="connsiteX1" fmla="*/ 0 w 45135"/>
                  <a:gd name="connsiteY1" fmla="*/ 38981 h 38981"/>
                  <a:gd name="connsiteX2" fmla="*/ 45136 w 45135"/>
                  <a:gd name="connsiteY2" fmla="*/ 38981 h 38981"/>
                  <a:gd name="connsiteX3" fmla="*/ 22568 w 45135"/>
                  <a:gd name="connsiteY3" fmla="*/ 0 h 38981"/>
                </a:gdLst>
                <a:ahLst/>
                <a:cxnLst>
                  <a:cxn ang="0">
                    <a:pos x="connsiteX0" y="connsiteY0"/>
                  </a:cxn>
                  <a:cxn ang="0">
                    <a:pos x="connsiteX1" y="connsiteY1"/>
                  </a:cxn>
                  <a:cxn ang="0">
                    <a:pos x="connsiteX2" y="connsiteY2"/>
                  </a:cxn>
                  <a:cxn ang="0">
                    <a:pos x="connsiteX3" y="connsiteY3"/>
                  </a:cxn>
                </a:cxnLst>
                <a:rect l="l" t="t" r="r" b="b"/>
                <a:pathLst>
                  <a:path w="45135" h="38981">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5" name="Freeform: Shape 494">
                <a:extLst>
                  <a:ext uri="{FF2B5EF4-FFF2-40B4-BE49-F238E27FC236}">
                    <a16:creationId xmlns:a16="http://schemas.microsoft.com/office/drawing/2014/main" id="{4057A697-0F8D-C598-162E-6134B4C9FCC1}"/>
                  </a:ext>
                </a:extLst>
              </p:cNvPr>
              <p:cNvSpPr/>
              <p:nvPr/>
            </p:nvSpPr>
            <p:spPr>
              <a:xfrm>
                <a:off x="1103152" y="2259929"/>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6" name="Freeform: Shape 495">
                <a:extLst>
                  <a:ext uri="{FF2B5EF4-FFF2-40B4-BE49-F238E27FC236}">
                    <a16:creationId xmlns:a16="http://schemas.microsoft.com/office/drawing/2014/main" id="{9A89AC68-E939-068F-0393-987964222594}"/>
                  </a:ext>
                </a:extLst>
              </p:cNvPr>
              <p:cNvSpPr/>
              <p:nvPr/>
            </p:nvSpPr>
            <p:spPr>
              <a:xfrm>
                <a:off x="3296859" y="3341310"/>
                <a:ext cx="45135" cy="38981"/>
              </a:xfrm>
              <a:custGeom>
                <a:avLst/>
                <a:gdLst>
                  <a:gd name="connsiteX0" fmla="*/ 22568 w 45135"/>
                  <a:gd name="connsiteY0" fmla="*/ 0 h 38981"/>
                  <a:gd name="connsiteX1" fmla="*/ 0 w 45135"/>
                  <a:gd name="connsiteY1" fmla="*/ 38981 h 38981"/>
                  <a:gd name="connsiteX2" fmla="*/ 45136 w 45135"/>
                  <a:gd name="connsiteY2" fmla="*/ 38981 h 38981"/>
                  <a:gd name="connsiteX3" fmla="*/ 22568 w 45135"/>
                  <a:gd name="connsiteY3" fmla="*/ 0 h 38981"/>
                </a:gdLst>
                <a:ahLst/>
                <a:cxnLst>
                  <a:cxn ang="0">
                    <a:pos x="connsiteX0" y="connsiteY0"/>
                  </a:cxn>
                  <a:cxn ang="0">
                    <a:pos x="connsiteX1" y="connsiteY1"/>
                  </a:cxn>
                  <a:cxn ang="0">
                    <a:pos x="connsiteX2" y="connsiteY2"/>
                  </a:cxn>
                  <a:cxn ang="0">
                    <a:pos x="connsiteX3" y="connsiteY3"/>
                  </a:cxn>
                </a:cxnLst>
                <a:rect l="l" t="t" r="r" b="b"/>
                <a:pathLst>
                  <a:path w="45135" h="38981">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7" name="Freeform: Shape 496">
                <a:extLst>
                  <a:ext uri="{FF2B5EF4-FFF2-40B4-BE49-F238E27FC236}">
                    <a16:creationId xmlns:a16="http://schemas.microsoft.com/office/drawing/2014/main" id="{4A6BEE2D-03A9-6F86-400E-56381D1BF30B}"/>
                  </a:ext>
                </a:extLst>
              </p:cNvPr>
              <p:cNvSpPr/>
              <p:nvPr/>
            </p:nvSpPr>
            <p:spPr>
              <a:xfrm>
                <a:off x="3319427" y="334985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8" name="Freeform: Shape 497">
                <a:extLst>
                  <a:ext uri="{FF2B5EF4-FFF2-40B4-BE49-F238E27FC236}">
                    <a16:creationId xmlns:a16="http://schemas.microsoft.com/office/drawing/2014/main" id="{D74A3087-C37F-8D3A-43E6-1419098A8C55}"/>
                  </a:ext>
                </a:extLst>
              </p:cNvPr>
              <p:cNvSpPr/>
              <p:nvPr/>
            </p:nvSpPr>
            <p:spPr>
              <a:xfrm>
                <a:off x="3334643" y="334985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9" name="Freeform: Shape 498">
                <a:extLst>
                  <a:ext uri="{FF2B5EF4-FFF2-40B4-BE49-F238E27FC236}">
                    <a16:creationId xmlns:a16="http://schemas.microsoft.com/office/drawing/2014/main" id="{E3E83FB5-1E85-D8EF-619A-69301F669F42}"/>
                  </a:ext>
                </a:extLst>
              </p:cNvPr>
              <p:cNvSpPr/>
              <p:nvPr/>
            </p:nvSpPr>
            <p:spPr>
              <a:xfrm>
                <a:off x="3354305" y="334985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0" name="Freeform: Shape 499">
                <a:extLst>
                  <a:ext uri="{FF2B5EF4-FFF2-40B4-BE49-F238E27FC236}">
                    <a16:creationId xmlns:a16="http://schemas.microsoft.com/office/drawing/2014/main" id="{802408DC-EDFF-4E69-6F32-E3C57C226C94}"/>
                  </a:ext>
                </a:extLst>
              </p:cNvPr>
              <p:cNvSpPr/>
              <p:nvPr/>
            </p:nvSpPr>
            <p:spPr>
              <a:xfrm>
                <a:off x="3392431" y="334985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1" name="Freeform: Shape 500">
                <a:extLst>
                  <a:ext uri="{FF2B5EF4-FFF2-40B4-BE49-F238E27FC236}">
                    <a16:creationId xmlns:a16="http://schemas.microsoft.com/office/drawing/2014/main" id="{8A370581-6183-C1CC-B816-E7BC5EF84640}"/>
                  </a:ext>
                </a:extLst>
              </p:cNvPr>
              <p:cNvSpPr/>
              <p:nvPr/>
            </p:nvSpPr>
            <p:spPr>
              <a:xfrm>
                <a:off x="3450047" y="3369520"/>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2" name="Freeform: Shape 501">
                <a:extLst>
                  <a:ext uri="{FF2B5EF4-FFF2-40B4-BE49-F238E27FC236}">
                    <a16:creationId xmlns:a16="http://schemas.microsoft.com/office/drawing/2014/main" id="{72463436-DF6F-1938-4477-4942386F4BA9}"/>
                  </a:ext>
                </a:extLst>
              </p:cNvPr>
              <p:cNvSpPr/>
              <p:nvPr/>
            </p:nvSpPr>
            <p:spPr>
              <a:xfrm>
                <a:off x="3484583" y="3369520"/>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3" name="Freeform: Shape 502">
                <a:extLst>
                  <a:ext uri="{FF2B5EF4-FFF2-40B4-BE49-F238E27FC236}">
                    <a16:creationId xmlns:a16="http://schemas.microsoft.com/office/drawing/2014/main" id="{38766601-B83B-0A44-9ABE-FA0A67F882BA}"/>
                  </a:ext>
                </a:extLst>
              </p:cNvPr>
              <p:cNvSpPr/>
              <p:nvPr/>
            </p:nvSpPr>
            <p:spPr>
              <a:xfrm>
                <a:off x="3520145" y="3369520"/>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4" name="Freeform: Shape 503">
                <a:extLst>
                  <a:ext uri="{FF2B5EF4-FFF2-40B4-BE49-F238E27FC236}">
                    <a16:creationId xmlns:a16="http://schemas.microsoft.com/office/drawing/2014/main" id="{911A0447-DFF9-4AA9-689E-0E1D01E91D25}"/>
                  </a:ext>
                </a:extLst>
              </p:cNvPr>
              <p:cNvSpPr/>
              <p:nvPr/>
            </p:nvSpPr>
            <p:spPr>
              <a:xfrm>
                <a:off x="3553484" y="3369520"/>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5" name="Freeform: Shape 504">
                <a:extLst>
                  <a:ext uri="{FF2B5EF4-FFF2-40B4-BE49-F238E27FC236}">
                    <a16:creationId xmlns:a16="http://schemas.microsoft.com/office/drawing/2014/main" id="{838AB028-51E5-242B-CBC8-4D76C9144BB2}"/>
                  </a:ext>
                </a:extLst>
              </p:cNvPr>
              <p:cNvSpPr/>
              <p:nvPr/>
            </p:nvSpPr>
            <p:spPr>
              <a:xfrm>
                <a:off x="3714024" y="339208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6" name="Freeform: Shape 505">
                <a:extLst>
                  <a:ext uri="{FF2B5EF4-FFF2-40B4-BE49-F238E27FC236}">
                    <a16:creationId xmlns:a16="http://schemas.microsoft.com/office/drawing/2014/main" id="{FF747792-E103-89E5-46EF-974C1CC07BD7}"/>
                  </a:ext>
                </a:extLst>
              </p:cNvPr>
              <p:cNvSpPr/>
              <p:nvPr/>
            </p:nvSpPr>
            <p:spPr>
              <a:xfrm>
                <a:off x="3861570" y="341157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7" name="Freeform: Shape 506">
                <a:extLst>
                  <a:ext uri="{FF2B5EF4-FFF2-40B4-BE49-F238E27FC236}">
                    <a16:creationId xmlns:a16="http://schemas.microsoft.com/office/drawing/2014/main" id="{93370D31-6CC9-EB80-5823-4CB530287DF3}"/>
                  </a:ext>
                </a:extLst>
              </p:cNvPr>
              <p:cNvSpPr/>
              <p:nvPr/>
            </p:nvSpPr>
            <p:spPr>
              <a:xfrm>
                <a:off x="3906706" y="341157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8" name="Freeform: Shape 507">
                <a:extLst>
                  <a:ext uri="{FF2B5EF4-FFF2-40B4-BE49-F238E27FC236}">
                    <a16:creationId xmlns:a16="http://schemas.microsoft.com/office/drawing/2014/main" id="{3D95FCF9-9139-100F-EB7E-7EBAFE9C544F}"/>
                  </a:ext>
                </a:extLst>
              </p:cNvPr>
              <p:cNvSpPr/>
              <p:nvPr/>
            </p:nvSpPr>
            <p:spPr>
              <a:xfrm>
                <a:off x="3915938" y="3464579"/>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9" name="Freeform: Shape 508">
                <a:extLst>
                  <a:ext uri="{FF2B5EF4-FFF2-40B4-BE49-F238E27FC236}">
                    <a16:creationId xmlns:a16="http://schemas.microsoft.com/office/drawing/2014/main" id="{3761E170-A2FE-844B-6D14-70CED507BDB3}"/>
                  </a:ext>
                </a:extLst>
              </p:cNvPr>
              <p:cNvSpPr/>
              <p:nvPr/>
            </p:nvSpPr>
            <p:spPr>
              <a:xfrm>
                <a:off x="3967913" y="3492789"/>
                <a:ext cx="44964" cy="38981"/>
              </a:xfrm>
              <a:custGeom>
                <a:avLst/>
                <a:gdLst>
                  <a:gd name="connsiteX0" fmla="*/ 22397 w 44964"/>
                  <a:gd name="connsiteY0" fmla="*/ 0 h 38981"/>
                  <a:gd name="connsiteX1" fmla="*/ 0 w 44964"/>
                  <a:gd name="connsiteY1" fmla="*/ 38981 h 38981"/>
                  <a:gd name="connsiteX2" fmla="*/ 44965 w 44964"/>
                  <a:gd name="connsiteY2" fmla="*/ 38981 h 38981"/>
                  <a:gd name="connsiteX3" fmla="*/ 22397 w 44964"/>
                  <a:gd name="connsiteY3" fmla="*/ 0 h 38981"/>
                </a:gdLst>
                <a:ahLst/>
                <a:cxnLst>
                  <a:cxn ang="0">
                    <a:pos x="connsiteX0" y="connsiteY0"/>
                  </a:cxn>
                  <a:cxn ang="0">
                    <a:pos x="connsiteX1" y="connsiteY1"/>
                  </a:cxn>
                  <a:cxn ang="0">
                    <a:pos x="connsiteX2" y="connsiteY2"/>
                  </a:cxn>
                  <a:cxn ang="0">
                    <a:pos x="connsiteX3" y="connsiteY3"/>
                  </a:cxn>
                </a:cxnLst>
                <a:rect l="l" t="t" r="r" b="b"/>
                <a:pathLst>
                  <a:path w="44964" h="38981">
                    <a:moveTo>
                      <a:pt x="22397" y="0"/>
                    </a:moveTo>
                    <a:lnTo>
                      <a:pt x="0" y="38981"/>
                    </a:lnTo>
                    <a:lnTo>
                      <a:pt x="44965" y="38981"/>
                    </a:lnTo>
                    <a:lnTo>
                      <a:pt x="22397"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10" name="Freeform: Shape 509">
                <a:extLst>
                  <a:ext uri="{FF2B5EF4-FFF2-40B4-BE49-F238E27FC236}">
                    <a16:creationId xmlns:a16="http://schemas.microsoft.com/office/drawing/2014/main" id="{03CCFD4D-0FF6-7467-A8BA-117EECFA95D4}"/>
                  </a:ext>
                </a:extLst>
              </p:cNvPr>
              <p:cNvSpPr/>
              <p:nvPr/>
            </p:nvSpPr>
            <p:spPr>
              <a:xfrm>
                <a:off x="4045362" y="3492789"/>
                <a:ext cx="45135" cy="38981"/>
              </a:xfrm>
              <a:custGeom>
                <a:avLst/>
                <a:gdLst>
                  <a:gd name="connsiteX0" fmla="*/ 22568 w 45135"/>
                  <a:gd name="connsiteY0" fmla="*/ 0 h 38981"/>
                  <a:gd name="connsiteX1" fmla="*/ 0 w 45135"/>
                  <a:gd name="connsiteY1" fmla="*/ 38981 h 38981"/>
                  <a:gd name="connsiteX2" fmla="*/ 45136 w 45135"/>
                  <a:gd name="connsiteY2" fmla="*/ 38981 h 38981"/>
                  <a:gd name="connsiteX3" fmla="*/ 22568 w 45135"/>
                  <a:gd name="connsiteY3" fmla="*/ 0 h 38981"/>
                </a:gdLst>
                <a:ahLst/>
                <a:cxnLst>
                  <a:cxn ang="0">
                    <a:pos x="connsiteX0" y="connsiteY0"/>
                  </a:cxn>
                  <a:cxn ang="0">
                    <a:pos x="connsiteX1" y="connsiteY1"/>
                  </a:cxn>
                  <a:cxn ang="0">
                    <a:pos x="connsiteX2" y="connsiteY2"/>
                  </a:cxn>
                  <a:cxn ang="0">
                    <a:pos x="connsiteX3" y="connsiteY3"/>
                  </a:cxn>
                </a:cxnLst>
                <a:rect l="l" t="t" r="r" b="b"/>
                <a:pathLst>
                  <a:path w="45135" h="38981">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11" name="Freeform: Shape 510">
                <a:extLst>
                  <a:ext uri="{FF2B5EF4-FFF2-40B4-BE49-F238E27FC236}">
                    <a16:creationId xmlns:a16="http://schemas.microsoft.com/office/drawing/2014/main" id="{2BA11270-4256-7BF2-7103-2933D5783126}"/>
                  </a:ext>
                </a:extLst>
              </p:cNvPr>
              <p:cNvSpPr/>
              <p:nvPr/>
            </p:nvSpPr>
            <p:spPr>
              <a:xfrm>
                <a:off x="4217528" y="3541686"/>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640" name="Freeform: Shape 639">
                <a:extLst>
                  <a:ext uri="{FF2B5EF4-FFF2-40B4-BE49-F238E27FC236}">
                    <a16:creationId xmlns:a16="http://schemas.microsoft.com/office/drawing/2014/main" id="{C3677503-E172-5A10-C693-EBC110822A57}"/>
                  </a:ext>
                </a:extLst>
              </p:cNvPr>
              <p:cNvSpPr/>
              <p:nvPr/>
            </p:nvSpPr>
            <p:spPr>
              <a:xfrm>
                <a:off x="4466801" y="3541686"/>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641" name="Freeform: Shape 640">
                <a:extLst>
                  <a:ext uri="{FF2B5EF4-FFF2-40B4-BE49-F238E27FC236}">
                    <a16:creationId xmlns:a16="http://schemas.microsoft.com/office/drawing/2014/main" id="{62F049F4-A131-52AE-048D-6758BAE54CDE}"/>
                  </a:ext>
                </a:extLst>
              </p:cNvPr>
              <p:cNvSpPr/>
              <p:nvPr/>
            </p:nvSpPr>
            <p:spPr>
              <a:xfrm>
                <a:off x="4505954" y="3541686"/>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642" name="Freeform: Shape 641">
                <a:extLst>
                  <a:ext uri="{FF2B5EF4-FFF2-40B4-BE49-F238E27FC236}">
                    <a16:creationId xmlns:a16="http://schemas.microsoft.com/office/drawing/2014/main" id="{3344B972-D5CF-F609-E02B-ECB37B7692B5}"/>
                  </a:ext>
                </a:extLst>
              </p:cNvPr>
              <p:cNvSpPr/>
              <p:nvPr/>
            </p:nvSpPr>
            <p:spPr>
              <a:xfrm>
                <a:off x="4733684" y="3541686"/>
                <a:ext cx="44964" cy="38980"/>
              </a:xfrm>
              <a:custGeom>
                <a:avLst/>
                <a:gdLst>
                  <a:gd name="connsiteX0" fmla="*/ 22397 w 44964"/>
                  <a:gd name="connsiteY0" fmla="*/ 0 h 38980"/>
                  <a:gd name="connsiteX1" fmla="*/ 0 w 44964"/>
                  <a:gd name="connsiteY1" fmla="*/ 38981 h 38980"/>
                  <a:gd name="connsiteX2" fmla="*/ 44965 w 44964"/>
                  <a:gd name="connsiteY2" fmla="*/ 38981 h 38980"/>
                  <a:gd name="connsiteX3" fmla="*/ 22397 w 44964"/>
                  <a:gd name="connsiteY3" fmla="*/ 0 h 38980"/>
                </a:gdLst>
                <a:ahLst/>
                <a:cxnLst>
                  <a:cxn ang="0">
                    <a:pos x="connsiteX0" y="connsiteY0"/>
                  </a:cxn>
                  <a:cxn ang="0">
                    <a:pos x="connsiteX1" y="connsiteY1"/>
                  </a:cxn>
                  <a:cxn ang="0">
                    <a:pos x="connsiteX2" y="connsiteY2"/>
                  </a:cxn>
                  <a:cxn ang="0">
                    <a:pos x="connsiteX3" y="connsiteY3"/>
                  </a:cxn>
                </a:cxnLst>
                <a:rect l="l" t="t" r="r" b="b"/>
                <a:pathLst>
                  <a:path w="44964" h="38980">
                    <a:moveTo>
                      <a:pt x="22397" y="0"/>
                    </a:moveTo>
                    <a:lnTo>
                      <a:pt x="0" y="38981"/>
                    </a:lnTo>
                    <a:lnTo>
                      <a:pt x="44965" y="38981"/>
                    </a:lnTo>
                    <a:lnTo>
                      <a:pt x="22397"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grpSp>
        <p:sp>
          <p:nvSpPr>
            <p:cNvPr id="643" name="Freeform: Shape 642">
              <a:extLst>
                <a:ext uri="{FF2B5EF4-FFF2-40B4-BE49-F238E27FC236}">
                  <a16:creationId xmlns:a16="http://schemas.microsoft.com/office/drawing/2014/main" id="{68F8CD26-56BF-DD80-9DC5-0358E9953998}"/>
                </a:ext>
              </a:extLst>
            </p:cNvPr>
            <p:cNvSpPr/>
            <p:nvPr/>
          </p:nvSpPr>
          <p:spPr>
            <a:xfrm>
              <a:off x="1127259" y="2283352"/>
              <a:ext cx="3632241" cy="1275772"/>
            </a:xfrm>
            <a:custGeom>
              <a:avLst/>
              <a:gdLst>
                <a:gd name="connsiteX0" fmla="*/ 0 w 3632241"/>
                <a:gd name="connsiteY0" fmla="*/ 0 h 1275772"/>
                <a:gd name="connsiteX1" fmla="*/ 47017 w 3632241"/>
                <a:gd name="connsiteY1" fmla="*/ 0 h 1275772"/>
                <a:gd name="connsiteX2" fmla="*/ 47017 w 3632241"/>
                <a:gd name="connsiteY2" fmla="*/ 19661 h 1275772"/>
                <a:gd name="connsiteX3" fmla="*/ 90956 w 3632241"/>
                <a:gd name="connsiteY3" fmla="*/ 19661 h 1275772"/>
                <a:gd name="connsiteX4" fmla="*/ 90956 w 3632241"/>
                <a:gd name="connsiteY4" fmla="*/ 51975 h 1275772"/>
                <a:gd name="connsiteX5" fmla="*/ 143101 w 3632241"/>
                <a:gd name="connsiteY5" fmla="*/ 51975 h 1275772"/>
                <a:gd name="connsiteX6" fmla="*/ 143101 w 3632241"/>
                <a:gd name="connsiteY6" fmla="*/ 62917 h 1275772"/>
                <a:gd name="connsiteX7" fmla="*/ 253547 w 3632241"/>
                <a:gd name="connsiteY7" fmla="*/ 62917 h 1275772"/>
                <a:gd name="connsiteX8" fmla="*/ 253547 w 3632241"/>
                <a:gd name="connsiteY8" fmla="*/ 93862 h 1275772"/>
                <a:gd name="connsiteX9" fmla="*/ 267738 w 3632241"/>
                <a:gd name="connsiteY9" fmla="*/ 93862 h 1275772"/>
                <a:gd name="connsiteX10" fmla="*/ 267738 w 3632241"/>
                <a:gd name="connsiteY10" fmla="*/ 118311 h 1275772"/>
                <a:gd name="connsiteX11" fmla="*/ 279877 w 3632241"/>
                <a:gd name="connsiteY11" fmla="*/ 118311 h 1275772"/>
                <a:gd name="connsiteX12" fmla="*/ 279877 w 3632241"/>
                <a:gd name="connsiteY12" fmla="*/ 149598 h 1275772"/>
                <a:gd name="connsiteX13" fmla="*/ 295435 w 3632241"/>
                <a:gd name="connsiteY13" fmla="*/ 149598 h 1275772"/>
                <a:gd name="connsiteX14" fmla="*/ 295435 w 3632241"/>
                <a:gd name="connsiteY14" fmla="*/ 195760 h 1275772"/>
                <a:gd name="connsiteX15" fmla="*/ 309967 w 3632241"/>
                <a:gd name="connsiteY15" fmla="*/ 195760 h 1275772"/>
                <a:gd name="connsiteX16" fmla="*/ 309967 w 3632241"/>
                <a:gd name="connsiteY16" fmla="*/ 215763 h 1275772"/>
                <a:gd name="connsiteX17" fmla="*/ 351513 w 3632241"/>
                <a:gd name="connsiteY17" fmla="*/ 215763 h 1275772"/>
                <a:gd name="connsiteX18" fmla="*/ 351513 w 3632241"/>
                <a:gd name="connsiteY18" fmla="*/ 235083 h 1275772"/>
                <a:gd name="connsiteX19" fmla="*/ 386732 w 3632241"/>
                <a:gd name="connsiteY19" fmla="*/ 235083 h 1275772"/>
                <a:gd name="connsiteX20" fmla="*/ 386732 w 3632241"/>
                <a:gd name="connsiteY20" fmla="*/ 248931 h 1275772"/>
                <a:gd name="connsiteX21" fmla="*/ 435801 w 3632241"/>
                <a:gd name="connsiteY21" fmla="*/ 248931 h 1275772"/>
                <a:gd name="connsiteX22" fmla="*/ 435801 w 3632241"/>
                <a:gd name="connsiteY22" fmla="*/ 259018 h 1275772"/>
                <a:gd name="connsiteX23" fmla="*/ 451188 w 3632241"/>
                <a:gd name="connsiteY23" fmla="*/ 259018 h 1275772"/>
                <a:gd name="connsiteX24" fmla="*/ 451188 w 3632241"/>
                <a:gd name="connsiteY24" fmla="*/ 279706 h 1275772"/>
                <a:gd name="connsiteX25" fmla="*/ 532569 w 3632241"/>
                <a:gd name="connsiteY25" fmla="*/ 279706 h 1275772"/>
                <a:gd name="connsiteX26" fmla="*/ 532569 w 3632241"/>
                <a:gd name="connsiteY26" fmla="*/ 304838 h 1275772"/>
                <a:gd name="connsiteX27" fmla="*/ 559582 w 3632241"/>
                <a:gd name="connsiteY27" fmla="*/ 304838 h 1275772"/>
                <a:gd name="connsiteX28" fmla="*/ 559582 w 3632241"/>
                <a:gd name="connsiteY28" fmla="*/ 355445 h 1275772"/>
                <a:gd name="connsiteX29" fmla="*/ 592579 w 3632241"/>
                <a:gd name="connsiteY29" fmla="*/ 355445 h 1275772"/>
                <a:gd name="connsiteX30" fmla="*/ 592579 w 3632241"/>
                <a:gd name="connsiteY30" fmla="*/ 373568 h 1275772"/>
                <a:gd name="connsiteX31" fmla="*/ 644212 w 3632241"/>
                <a:gd name="connsiteY31" fmla="*/ 373568 h 1275772"/>
                <a:gd name="connsiteX32" fmla="*/ 644212 w 3632241"/>
                <a:gd name="connsiteY32" fmla="*/ 385194 h 1275772"/>
                <a:gd name="connsiteX33" fmla="*/ 664729 w 3632241"/>
                <a:gd name="connsiteY33" fmla="*/ 385194 h 1275772"/>
                <a:gd name="connsiteX34" fmla="*/ 664729 w 3632241"/>
                <a:gd name="connsiteY34" fmla="*/ 414771 h 1275772"/>
                <a:gd name="connsiteX35" fmla="*/ 810907 w 3632241"/>
                <a:gd name="connsiteY35" fmla="*/ 414771 h 1275772"/>
                <a:gd name="connsiteX36" fmla="*/ 810907 w 3632241"/>
                <a:gd name="connsiteY36" fmla="*/ 437339 h 1275772"/>
                <a:gd name="connsiteX37" fmla="*/ 840314 w 3632241"/>
                <a:gd name="connsiteY37" fmla="*/ 437339 h 1275772"/>
                <a:gd name="connsiteX38" fmla="*/ 840314 w 3632241"/>
                <a:gd name="connsiteY38" fmla="*/ 522482 h 1275772"/>
                <a:gd name="connsiteX39" fmla="*/ 853479 w 3632241"/>
                <a:gd name="connsiteY39" fmla="*/ 522482 h 1275772"/>
                <a:gd name="connsiteX40" fmla="*/ 853479 w 3632241"/>
                <a:gd name="connsiteY40" fmla="*/ 562831 h 1275772"/>
                <a:gd name="connsiteX41" fmla="*/ 883227 w 3632241"/>
                <a:gd name="connsiteY41" fmla="*/ 562831 h 1275772"/>
                <a:gd name="connsiteX42" fmla="*/ 883227 w 3632241"/>
                <a:gd name="connsiteY42" fmla="*/ 607112 h 1275772"/>
                <a:gd name="connsiteX43" fmla="*/ 954521 w 3632241"/>
                <a:gd name="connsiteY43" fmla="*/ 607112 h 1275772"/>
                <a:gd name="connsiteX44" fmla="*/ 954521 w 3632241"/>
                <a:gd name="connsiteY44" fmla="*/ 617028 h 1275772"/>
                <a:gd name="connsiteX45" fmla="*/ 1037954 w 3632241"/>
                <a:gd name="connsiteY45" fmla="*/ 617028 h 1275772"/>
                <a:gd name="connsiteX46" fmla="*/ 1037954 w 3632241"/>
                <a:gd name="connsiteY46" fmla="*/ 629680 h 1275772"/>
                <a:gd name="connsiteX47" fmla="*/ 1082577 w 3632241"/>
                <a:gd name="connsiteY47" fmla="*/ 629680 h 1275772"/>
                <a:gd name="connsiteX48" fmla="*/ 1082577 w 3632241"/>
                <a:gd name="connsiteY48" fmla="*/ 638399 h 1275772"/>
                <a:gd name="connsiteX49" fmla="*/ 1090613 w 3632241"/>
                <a:gd name="connsiteY49" fmla="*/ 638399 h 1275772"/>
                <a:gd name="connsiteX50" fmla="*/ 1090613 w 3632241"/>
                <a:gd name="connsiteY50" fmla="*/ 646777 h 1275772"/>
                <a:gd name="connsiteX51" fmla="*/ 1100529 w 3632241"/>
                <a:gd name="connsiteY51" fmla="*/ 646777 h 1275772"/>
                <a:gd name="connsiteX52" fmla="*/ 1100529 w 3632241"/>
                <a:gd name="connsiteY52" fmla="*/ 682509 h 1275772"/>
                <a:gd name="connsiteX53" fmla="*/ 1122584 w 3632241"/>
                <a:gd name="connsiteY53" fmla="*/ 682509 h 1275772"/>
                <a:gd name="connsiteX54" fmla="*/ 1122584 w 3632241"/>
                <a:gd name="connsiteY54" fmla="*/ 755855 h 1275772"/>
                <a:gd name="connsiteX55" fmla="*/ 1206701 w 3632241"/>
                <a:gd name="connsiteY55" fmla="*/ 755855 h 1275772"/>
                <a:gd name="connsiteX56" fmla="*/ 1206701 w 3632241"/>
                <a:gd name="connsiteY56" fmla="*/ 778081 h 1275772"/>
                <a:gd name="connsiteX57" fmla="*/ 1221234 w 3632241"/>
                <a:gd name="connsiteY57" fmla="*/ 778081 h 1275772"/>
                <a:gd name="connsiteX58" fmla="*/ 1221234 w 3632241"/>
                <a:gd name="connsiteY58" fmla="*/ 790049 h 1275772"/>
                <a:gd name="connsiteX59" fmla="*/ 1235082 w 3632241"/>
                <a:gd name="connsiteY59" fmla="*/ 790049 h 1275772"/>
                <a:gd name="connsiteX60" fmla="*/ 1235082 w 3632241"/>
                <a:gd name="connsiteY60" fmla="*/ 810565 h 1275772"/>
                <a:gd name="connsiteX61" fmla="*/ 1300563 w 3632241"/>
                <a:gd name="connsiteY61" fmla="*/ 810565 h 1275772"/>
                <a:gd name="connsiteX62" fmla="*/ 1300563 w 3632241"/>
                <a:gd name="connsiteY62" fmla="*/ 819627 h 1275772"/>
                <a:gd name="connsiteX63" fmla="*/ 1324841 w 3632241"/>
                <a:gd name="connsiteY63" fmla="*/ 819627 h 1275772"/>
                <a:gd name="connsiteX64" fmla="*/ 1324841 w 3632241"/>
                <a:gd name="connsiteY64" fmla="*/ 827662 h 1275772"/>
                <a:gd name="connsiteX65" fmla="*/ 1332193 w 3632241"/>
                <a:gd name="connsiteY65" fmla="*/ 827662 h 1275772"/>
                <a:gd name="connsiteX66" fmla="*/ 1332193 w 3632241"/>
                <a:gd name="connsiteY66" fmla="*/ 839288 h 1275772"/>
                <a:gd name="connsiteX67" fmla="*/ 1403487 w 3632241"/>
                <a:gd name="connsiteY67" fmla="*/ 839288 h 1275772"/>
                <a:gd name="connsiteX68" fmla="*/ 1403487 w 3632241"/>
                <a:gd name="connsiteY68" fmla="*/ 880321 h 1275772"/>
                <a:gd name="connsiteX69" fmla="*/ 1413574 w 3632241"/>
                <a:gd name="connsiteY69" fmla="*/ 880321 h 1275772"/>
                <a:gd name="connsiteX70" fmla="*/ 1413574 w 3632241"/>
                <a:gd name="connsiteY70" fmla="*/ 914515 h 1275772"/>
                <a:gd name="connsiteX71" fmla="*/ 1420242 w 3632241"/>
                <a:gd name="connsiteY71" fmla="*/ 914515 h 1275772"/>
                <a:gd name="connsiteX72" fmla="*/ 1420242 w 3632241"/>
                <a:gd name="connsiteY72" fmla="*/ 937766 h 1275772"/>
                <a:gd name="connsiteX73" fmla="*/ 1439048 w 3632241"/>
                <a:gd name="connsiteY73" fmla="*/ 937766 h 1275772"/>
                <a:gd name="connsiteX74" fmla="*/ 1439048 w 3632241"/>
                <a:gd name="connsiteY74" fmla="*/ 970251 h 1275772"/>
                <a:gd name="connsiteX75" fmla="*/ 1619250 w 3632241"/>
                <a:gd name="connsiteY75" fmla="*/ 970251 h 1275772"/>
                <a:gd name="connsiteX76" fmla="*/ 1619250 w 3632241"/>
                <a:gd name="connsiteY76" fmla="*/ 977773 h 1275772"/>
                <a:gd name="connsiteX77" fmla="*/ 1641818 w 3632241"/>
                <a:gd name="connsiteY77" fmla="*/ 977773 h 1275772"/>
                <a:gd name="connsiteX78" fmla="*/ 1641818 w 3632241"/>
                <a:gd name="connsiteY78" fmla="*/ 989399 h 1275772"/>
                <a:gd name="connsiteX79" fmla="*/ 1677721 w 3632241"/>
                <a:gd name="connsiteY79" fmla="*/ 989399 h 1275772"/>
                <a:gd name="connsiteX80" fmla="*/ 1677721 w 3632241"/>
                <a:gd name="connsiteY80" fmla="*/ 998631 h 1275772"/>
                <a:gd name="connsiteX81" fmla="*/ 1687638 w 3632241"/>
                <a:gd name="connsiteY81" fmla="*/ 998631 h 1275772"/>
                <a:gd name="connsiteX82" fmla="*/ 1687638 w 3632241"/>
                <a:gd name="connsiteY82" fmla="*/ 1041545 h 1275772"/>
                <a:gd name="connsiteX83" fmla="*/ 1977772 w 3632241"/>
                <a:gd name="connsiteY83" fmla="*/ 1041545 h 1275772"/>
                <a:gd name="connsiteX84" fmla="*/ 1977772 w 3632241"/>
                <a:gd name="connsiteY84" fmla="*/ 1056419 h 1275772"/>
                <a:gd name="connsiteX85" fmla="*/ 2096767 w 3632241"/>
                <a:gd name="connsiteY85" fmla="*/ 1056419 h 1275772"/>
                <a:gd name="connsiteX86" fmla="*/ 2096767 w 3632241"/>
                <a:gd name="connsiteY86" fmla="*/ 1077106 h 1275772"/>
                <a:gd name="connsiteX87" fmla="*/ 2215762 w 3632241"/>
                <a:gd name="connsiteY87" fmla="*/ 1077106 h 1275772"/>
                <a:gd name="connsiteX88" fmla="*/ 2250639 w 3632241"/>
                <a:gd name="connsiteY88" fmla="*/ 1077106 h 1275772"/>
                <a:gd name="connsiteX89" fmla="*/ 2250639 w 3632241"/>
                <a:gd name="connsiteY89" fmla="*/ 1088048 h 1275772"/>
                <a:gd name="connsiteX90" fmla="*/ 2338005 w 3632241"/>
                <a:gd name="connsiteY90" fmla="*/ 1088048 h 1275772"/>
                <a:gd name="connsiteX91" fmla="*/ 2338005 w 3632241"/>
                <a:gd name="connsiteY91" fmla="*/ 1102239 h 1275772"/>
                <a:gd name="connsiteX92" fmla="*/ 2607452 w 3632241"/>
                <a:gd name="connsiteY92" fmla="*/ 1102239 h 1275772"/>
                <a:gd name="connsiteX93" fmla="*/ 2607452 w 3632241"/>
                <a:gd name="connsiteY93" fmla="*/ 1120874 h 1275772"/>
                <a:gd name="connsiteX94" fmla="*/ 2759273 w 3632241"/>
                <a:gd name="connsiteY94" fmla="*/ 1120874 h 1275772"/>
                <a:gd name="connsiteX95" fmla="*/ 2759273 w 3632241"/>
                <a:gd name="connsiteY95" fmla="*/ 1151307 h 1275772"/>
                <a:gd name="connsiteX96" fmla="*/ 2811589 w 3632241"/>
                <a:gd name="connsiteY96" fmla="*/ 1151307 h 1275772"/>
                <a:gd name="connsiteX97" fmla="*/ 2811589 w 3632241"/>
                <a:gd name="connsiteY97" fmla="*/ 1195075 h 1275772"/>
                <a:gd name="connsiteX98" fmla="*/ 2857409 w 3632241"/>
                <a:gd name="connsiteY98" fmla="*/ 1195075 h 1275772"/>
                <a:gd name="connsiteX99" fmla="*/ 2857409 w 3632241"/>
                <a:gd name="connsiteY99" fmla="*/ 1227730 h 1275772"/>
                <a:gd name="connsiteX100" fmla="*/ 2943578 w 3632241"/>
                <a:gd name="connsiteY100" fmla="*/ 1227730 h 1275772"/>
                <a:gd name="connsiteX101" fmla="*/ 2943578 w 3632241"/>
                <a:gd name="connsiteY101" fmla="*/ 1275773 h 1275772"/>
                <a:gd name="connsiteX102" fmla="*/ 3632242 w 3632241"/>
                <a:gd name="connsiteY102" fmla="*/ 1275773 h 1275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3632241" h="1275772">
                  <a:moveTo>
                    <a:pt x="0" y="0"/>
                  </a:moveTo>
                  <a:lnTo>
                    <a:pt x="47017" y="0"/>
                  </a:lnTo>
                  <a:lnTo>
                    <a:pt x="47017" y="19661"/>
                  </a:lnTo>
                  <a:lnTo>
                    <a:pt x="90956" y="19661"/>
                  </a:lnTo>
                  <a:lnTo>
                    <a:pt x="90956" y="51975"/>
                  </a:lnTo>
                  <a:lnTo>
                    <a:pt x="143101" y="51975"/>
                  </a:lnTo>
                  <a:lnTo>
                    <a:pt x="143101" y="62917"/>
                  </a:lnTo>
                  <a:lnTo>
                    <a:pt x="253547" y="62917"/>
                  </a:lnTo>
                  <a:lnTo>
                    <a:pt x="253547" y="93862"/>
                  </a:lnTo>
                  <a:lnTo>
                    <a:pt x="267738" y="93862"/>
                  </a:lnTo>
                  <a:lnTo>
                    <a:pt x="267738" y="118311"/>
                  </a:lnTo>
                  <a:lnTo>
                    <a:pt x="279877" y="118311"/>
                  </a:lnTo>
                  <a:lnTo>
                    <a:pt x="279877" y="149598"/>
                  </a:lnTo>
                  <a:lnTo>
                    <a:pt x="295435" y="149598"/>
                  </a:lnTo>
                  <a:lnTo>
                    <a:pt x="295435" y="195760"/>
                  </a:lnTo>
                  <a:lnTo>
                    <a:pt x="309967" y="195760"/>
                  </a:lnTo>
                  <a:lnTo>
                    <a:pt x="309967" y="215763"/>
                  </a:lnTo>
                  <a:lnTo>
                    <a:pt x="351513" y="215763"/>
                  </a:lnTo>
                  <a:lnTo>
                    <a:pt x="351513" y="235083"/>
                  </a:lnTo>
                  <a:lnTo>
                    <a:pt x="386732" y="235083"/>
                  </a:lnTo>
                  <a:lnTo>
                    <a:pt x="386732" y="248931"/>
                  </a:lnTo>
                  <a:lnTo>
                    <a:pt x="435801" y="248931"/>
                  </a:lnTo>
                  <a:lnTo>
                    <a:pt x="435801" y="259018"/>
                  </a:lnTo>
                  <a:lnTo>
                    <a:pt x="451188" y="259018"/>
                  </a:lnTo>
                  <a:lnTo>
                    <a:pt x="451188" y="279706"/>
                  </a:lnTo>
                  <a:lnTo>
                    <a:pt x="532569" y="279706"/>
                  </a:lnTo>
                  <a:lnTo>
                    <a:pt x="532569" y="304838"/>
                  </a:lnTo>
                  <a:lnTo>
                    <a:pt x="559582" y="304838"/>
                  </a:lnTo>
                  <a:lnTo>
                    <a:pt x="559582" y="355445"/>
                  </a:lnTo>
                  <a:lnTo>
                    <a:pt x="592579" y="355445"/>
                  </a:lnTo>
                  <a:lnTo>
                    <a:pt x="592579" y="373568"/>
                  </a:lnTo>
                  <a:lnTo>
                    <a:pt x="644212" y="373568"/>
                  </a:lnTo>
                  <a:lnTo>
                    <a:pt x="644212" y="385194"/>
                  </a:lnTo>
                  <a:lnTo>
                    <a:pt x="664729" y="385194"/>
                  </a:lnTo>
                  <a:lnTo>
                    <a:pt x="664729" y="414771"/>
                  </a:lnTo>
                  <a:lnTo>
                    <a:pt x="810907" y="414771"/>
                  </a:lnTo>
                  <a:lnTo>
                    <a:pt x="810907" y="437339"/>
                  </a:lnTo>
                  <a:lnTo>
                    <a:pt x="840314" y="437339"/>
                  </a:lnTo>
                  <a:lnTo>
                    <a:pt x="840314" y="522482"/>
                  </a:lnTo>
                  <a:lnTo>
                    <a:pt x="853479" y="522482"/>
                  </a:lnTo>
                  <a:lnTo>
                    <a:pt x="853479" y="562831"/>
                  </a:lnTo>
                  <a:lnTo>
                    <a:pt x="883227" y="562831"/>
                  </a:lnTo>
                  <a:lnTo>
                    <a:pt x="883227" y="607112"/>
                  </a:lnTo>
                  <a:lnTo>
                    <a:pt x="954521" y="607112"/>
                  </a:lnTo>
                  <a:lnTo>
                    <a:pt x="954521" y="617028"/>
                  </a:lnTo>
                  <a:lnTo>
                    <a:pt x="1037954" y="617028"/>
                  </a:lnTo>
                  <a:lnTo>
                    <a:pt x="1037954" y="629680"/>
                  </a:lnTo>
                  <a:lnTo>
                    <a:pt x="1082577" y="629680"/>
                  </a:lnTo>
                  <a:lnTo>
                    <a:pt x="1082577" y="638399"/>
                  </a:lnTo>
                  <a:lnTo>
                    <a:pt x="1090613" y="638399"/>
                  </a:lnTo>
                  <a:lnTo>
                    <a:pt x="1090613" y="646777"/>
                  </a:lnTo>
                  <a:lnTo>
                    <a:pt x="1100529" y="646777"/>
                  </a:lnTo>
                  <a:lnTo>
                    <a:pt x="1100529" y="682509"/>
                  </a:lnTo>
                  <a:lnTo>
                    <a:pt x="1122584" y="682509"/>
                  </a:lnTo>
                  <a:lnTo>
                    <a:pt x="1122584" y="755855"/>
                  </a:lnTo>
                  <a:lnTo>
                    <a:pt x="1206701" y="755855"/>
                  </a:lnTo>
                  <a:lnTo>
                    <a:pt x="1206701" y="778081"/>
                  </a:lnTo>
                  <a:lnTo>
                    <a:pt x="1221234" y="778081"/>
                  </a:lnTo>
                  <a:lnTo>
                    <a:pt x="1221234" y="790049"/>
                  </a:lnTo>
                  <a:lnTo>
                    <a:pt x="1235082" y="790049"/>
                  </a:lnTo>
                  <a:lnTo>
                    <a:pt x="1235082" y="810565"/>
                  </a:lnTo>
                  <a:lnTo>
                    <a:pt x="1300563" y="810565"/>
                  </a:lnTo>
                  <a:lnTo>
                    <a:pt x="1300563" y="819627"/>
                  </a:lnTo>
                  <a:lnTo>
                    <a:pt x="1324841" y="819627"/>
                  </a:lnTo>
                  <a:lnTo>
                    <a:pt x="1324841" y="827662"/>
                  </a:lnTo>
                  <a:lnTo>
                    <a:pt x="1332193" y="827662"/>
                  </a:lnTo>
                  <a:lnTo>
                    <a:pt x="1332193" y="839288"/>
                  </a:lnTo>
                  <a:lnTo>
                    <a:pt x="1403487" y="839288"/>
                  </a:lnTo>
                  <a:lnTo>
                    <a:pt x="1403487" y="880321"/>
                  </a:lnTo>
                  <a:lnTo>
                    <a:pt x="1413574" y="880321"/>
                  </a:lnTo>
                  <a:lnTo>
                    <a:pt x="1413574" y="914515"/>
                  </a:lnTo>
                  <a:lnTo>
                    <a:pt x="1420242" y="914515"/>
                  </a:lnTo>
                  <a:lnTo>
                    <a:pt x="1420242" y="937766"/>
                  </a:lnTo>
                  <a:lnTo>
                    <a:pt x="1439048" y="937766"/>
                  </a:lnTo>
                  <a:lnTo>
                    <a:pt x="1439048" y="970251"/>
                  </a:lnTo>
                  <a:lnTo>
                    <a:pt x="1619250" y="970251"/>
                  </a:lnTo>
                  <a:lnTo>
                    <a:pt x="1619250" y="977773"/>
                  </a:lnTo>
                  <a:lnTo>
                    <a:pt x="1641818" y="977773"/>
                  </a:lnTo>
                  <a:lnTo>
                    <a:pt x="1641818" y="989399"/>
                  </a:lnTo>
                  <a:lnTo>
                    <a:pt x="1677721" y="989399"/>
                  </a:lnTo>
                  <a:lnTo>
                    <a:pt x="1677721" y="998631"/>
                  </a:lnTo>
                  <a:lnTo>
                    <a:pt x="1687638" y="998631"/>
                  </a:lnTo>
                  <a:lnTo>
                    <a:pt x="1687638" y="1041545"/>
                  </a:lnTo>
                  <a:lnTo>
                    <a:pt x="1977772" y="1041545"/>
                  </a:lnTo>
                  <a:lnTo>
                    <a:pt x="1977772" y="1056419"/>
                  </a:lnTo>
                  <a:lnTo>
                    <a:pt x="2096767" y="1056419"/>
                  </a:lnTo>
                  <a:lnTo>
                    <a:pt x="2096767" y="1077106"/>
                  </a:lnTo>
                  <a:lnTo>
                    <a:pt x="2215762" y="1077106"/>
                  </a:lnTo>
                  <a:lnTo>
                    <a:pt x="2250639" y="1077106"/>
                  </a:lnTo>
                  <a:lnTo>
                    <a:pt x="2250639" y="1088048"/>
                  </a:lnTo>
                  <a:lnTo>
                    <a:pt x="2338005" y="1088048"/>
                  </a:lnTo>
                  <a:lnTo>
                    <a:pt x="2338005" y="1102239"/>
                  </a:lnTo>
                  <a:lnTo>
                    <a:pt x="2607452" y="1102239"/>
                  </a:lnTo>
                  <a:lnTo>
                    <a:pt x="2607452" y="1120874"/>
                  </a:lnTo>
                  <a:lnTo>
                    <a:pt x="2759273" y="1120874"/>
                  </a:lnTo>
                  <a:lnTo>
                    <a:pt x="2759273" y="1151307"/>
                  </a:lnTo>
                  <a:lnTo>
                    <a:pt x="2811589" y="1151307"/>
                  </a:lnTo>
                  <a:lnTo>
                    <a:pt x="2811589" y="1195075"/>
                  </a:lnTo>
                  <a:lnTo>
                    <a:pt x="2857409" y="1195075"/>
                  </a:lnTo>
                  <a:lnTo>
                    <a:pt x="2857409" y="1227730"/>
                  </a:lnTo>
                  <a:lnTo>
                    <a:pt x="2943578" y="1227730"/>
                  </a:lnTo>
                  <a:lnTo>
                    <a:pt x="2943578" y="1275773"/>
                  </a:lnTo>
                  <a:lnTo>
                    <a:pt x="3632242" y="1275773"/>
                  </a:lnTo>
                </a:path>
              </a:pathLst>
            </a:custGeom>
            <a:noFill/>
            <a:ln w="19050" cap="flat">
              <a:solidFill>
                <a:schemeClr val="accent2"/>
              </a:solidFill>
              <a:prstDash val="solid"/>
              <a:miter/>
            </a:ln>
          </p:spPr>
          <p:txBody>
            <a:bodyPr rtlCol="0" anchor="ctr"/>
            <a:lstStyle/>
            <a:p>
              <a:pPr rtl="0"/>
              <a:endParaRPr lang="en-US" baseline="-25000">
                <a:latin typeface="+mn-lt"/>
              </a:endParaRPr>
            </a:p>
          </p:txBody>
        </p:sp>
      </p:grpSp>
      <p:grpSp>
        <p:nvGrpSpPr>
          <p:cNvPr id="25" name="Group 24">
            <a:extLst>
              <a:ext uri="{FF2B5EF4-FFF2-40B4-BE49-F238E27FC236}">
                <a16:creationId xmlns:a16="http://schemas.microsoft.com/office/drawing/2014/main" id="{C755E912-966E-0BB5-8EF2-E1B27A599FA8}"/>
              </a:ext>
            </a:extLst>
          </p:cNvPr>
          <p:cNvGrpSpPr/>
          <p:nvPr/>
        </p:nvGrpSpPr>
        <p:grpSpPr>
          <a:xfrm>
            <a:off x="1634326" y="1869352"/>
            <a:ext cx="255814" cy="1756996"/>
            <a:chOff x="754322" y="2178594"/>
            <a:chExt cx="255814" cy="1756996"/>
          </a:xfrm>
        </p:grpSpPr>
        <p:sp>
          <p:nvSpPr>
            <p:cNvPr id="10" name="TextBox 9">
              <a:extLst>
                <a:ext uri="{FF2B5EF4-FFF2-40B4-BE49-F238E27FC236}">
                  <a16:creationId xmlns:a16="http://schemas.microsoft.com/office/drawing/2014/main" id="{5E19EFDA-F992-A0A8-1E64-8830A7EB40DA}"/>
                </a:ext>
              </a:extLst>
            </p:cNvPr>
            <p:cNvSpPr txBox="1"/>
            <p:nvPr/>
          </p:nvSpPr>
          <p:spPr>
            <a:xfrm>
              <a:off x="781051" y="3750924"/>
              <a:ext cx="229085" cy="184666"/>
            </a:xfrm>
            <a:prstGeom prst="rect">
              <a:avLst/>
            </a:prstGeom>
            <a:noFill/>
          </p:spPr>
          <p:txBody>
            <a:bodyPr wrap="square" lIns="0" tIns="0" rIns="0" bIns="0" rtlCol="0">
              <a:spAutoFit/>
            </a:bodyPr>
            <a:lstStyle/>
            <a:p>
              <a:pPr algn="r" rtl="0"/>
              <a:r>
                <a:rPr lang="ja-jp" sz="1200">
                  <a:solidFill>
                    <a:srgbClr val="000000"/>
                  </a:solidFill>
                  <a:latin typeface="+mn-lt"/>
                </a:rPr>
                <a:t>0</a:t>
              </a:r>
              <a:endParaRPr lang="en-US" dirty="0">
                <a:solidFill>
                  <a:srgbClr val="000000"/>
                </a:solidFill>
                <a:latin typeface="+mn-lt"/>
              </a:endParaRPr>
            </a:p>
          </p:txBody>
        </p:sp>
        <p:sp>
          <p:nvSpPr>
            <p:cNvPr id="11" name="TextBox 10">
              <a:extLst>
                <a:ext uri="{FF2B5EF4-FFF2-40B4-BE49-F238E27FC236}">
                  <a16:creationId xmlns:a16="http://schemas.microsoft.com/office/drawing/2014/main" id="{9ECE1659-06AF-0DB5-530D-DA99AA3EB0C3}"/>
                </a:ext>
              </a:extLst>
            </p:cNvPr>
            <p:cNvSpPr txBox="1"/>
            <p:nvPr/>
          </p:nvSpPr>
          <p:spPr>
            <a:xfrm>
              <a:off x="781051" y="3432695"/>
              <a:ext cx="229085" cy="184666"/>
            </a:xfrm>
            <a:prstGeom prst="rect">
              <a:avLst/>
            </a:prstGeom>
            <a:noFill/>
          </p:spPr>
          <p:txBody>
            <a:bodyPr wrap="square" lIns="0" tIns="0" rIns="0" bIns="0" rtlCol="0">
              <a:spAutoFit/>
            </a:bodyPr>
            <a:lstStyle/>
            <a:p>
              <a:pPr algn="r" rtl="0"/>
              <a:r>
                <a:rPr lang="ja-jp" sz="1200">
                  <a:solidFill>
                    <a:srgbClr val="000000"/>
                  </a:solidFill>
                  <a:latin typeface="+mn-lt"/>
                </a:rPr>
                <a:t>20</a:t>
              </a:r>
              <a:endParaRPr lang="en-US" dirty="0">
                <a:solidFill>
                  <a:srgbClr val="000000"/>
                </a:solidFill>
                <a:latin typeface="+mn-lt"/>
              </a:endParaRPr>
            </a:p>
          </p:txBody>
        </p:sp>
        <p:sp>
          <p:nvSpPr>
            <p:cNvPr id="12" name="TextBox 11">
              <a:extLst>
                <a:ext uri="{FF2B5EF4-FFF2-40B4-BE49-F238E27FC236}">
                  <a16:creationId xmlns:a16="http://schemas.microsoft.com/office/drawing/2014/main" id="{45AA6C0C-97A4-91FB-2767-558C44AA939A}"/>
                </a:ext>
              </a:extLst>
            </p:cNvPr>
            <p:cNvSpPr txBox="1"/>
            <p:nvPr/>
          </p:nvSpPr>
          <p:spPr>
            <a:xfrm>
              <a:off x="781051" y="3121609"/>
              <a:ext cx="229085" cy="184666"/>
            </a:xfrm>
            <a:prstGeom prst="rect">
              <a:avLst/>
            </a:prstGeom>
            <a:noFill/>
          </p:spPr>
          <p:txBody>
            <a:bodyPr wrap="square" lIns="0" tIns="0" rIns="0" bIns="0" rtlCol="0">
              <a:spAutoFit/>
            </a:bodyPr>
            <a:lstStyle/>
            <a:p>
              <a:pPr algn="r" rtl="0"/>
              <a:r>
                <a:rPr lang="ja-jp" sz="1200">
                  <a:solidFill>
                    <a:srgbClr val="000000"/>
                  </a:solidFill>
                  <a:latin typeface="+mn-lt"/>
                </a:rPr>
                <a:t>40</a:t>
              </a:r>
              <a:endParaRPr lang="en-US" dirty="0">
                <a:solidFill>
                  <a:srgbClr val="000000"/>
                </a:solidFill>
                <a:latin typeface="+mn-lt"/>
              </a:endParaRPr>
            </a:p>
          </p:txBody>
        </p:sp>
        <p:sp>
          <p:nvSpPr>
            <p:cNvPr id="13" name="TextBox 12">
              <a:extLst>
                <a:ext uri="{FF2B5EF4-FFF2-40B4-BE49-F238E27FC236}">
                  <a16:creationId xmlns:a16="http://schemas.microsoft.com/office/drawing/2014/main" id="{48EE113E-C65C-E366-A292-82D7848DBA36}"/>
                </a:ext>
              </a:extLst>
            </p:cNvPr>
            <p:cNvSpPr txBox="1"/>
            <p:nvPr/>
          </p:nvSpPr>
          <p:spPr>
            <a:xfrm>
              <a:off x="781051" y="2803811"/>
              <a:ext cx="229085" cy="184666"/>
            </a:xfrm>
            <a:prstGeom prst="rect">
              <a:avLst/>
            </a:prstGeom>
            <a:noFill/>
          </p:spPr>
          <p:txBody>
            <a:bodyPr wrap="square" lIns="0" tIns="0" rIns="0" bIns="0" rtlCol="0">
              <a:spAutoFit/>
            </a:bodyPr>
            <a:lstStyle/>
            <a:p>
              <a:pPr algn="r" rtl="0"/>
              <a:r>
                <a:rPr lang="ja-jp" sz="1200">
                  <a:solidFill>
                    <a:srgbClr val="000000"/>
                  </a:solidFill>
                  <a:latin typeface="+mn-lt"/>
                </a:rPr>
                <a:t>60</a:t>
              </a:r>
              <a:endParaRPr lang="en-US" dirty="0">
                <a:solidFill>
                  <a:srgbClr val="000000"/>
                </a:solidFill>
                <a:latin typeface="+mn-lt"/>
              </a:endParaRPr>
            </a:p>
          </p:txBody>
        </p:sp>
        <p:sp>
          <p:nvSpPr>
            <p:cNvPr id="14" name="TextBox 13">
              <a:extLst>
                <a:ext uri="{FF2B5EF4-FFF2-40B4-BE49-F238E27FC236}">
                  <a16:creationId xmlns:a16="http://schemas.microsoft.com/office/drawing/2014/main" id="{2554B3EF-BE27-228B-6EFC-362DF13B52C0}"/>
                </a:ext>
              </a:extLst>
            </p:cNvPr>
            <p:cNvSpPr txBox="1"/>
            <p:nvPr/>
          </p:nvSpPr>
          <p:spPr>
            <a:xfrm>
              <a:off x="781051" y="2491424"/>
              <a:ext cx="229085" cy="184666"/>
            </a:xfrm>
            <a:prstGeom prst="rect">
              <a:avLst/>
            </a:prstGeom>
            <a:noFill/>
          </p:spPr>
          <p:txBody>
            <a:bodyPr wrap="square" lIns="0" tIns="0" rIns="0" bIns="0" rtlCol="0">
              <a:spAutoFit/>
            </a:bodyPr>
            <a:lstStyle/>
            <a:p>
              <a:pPr algn="r" rtl="0"/>
              <a:r>
                <a:rPr lang="ja-jp" sz="1200">
                  <a:solidFill>
                    <a:srgbClr val="000000"/>
                  </a:solidFill>
                  <a:latin typeface="+mn-lt"/>
                </a:rPr>
                <a:t>80</a:t>
              </a:r>
              <a:endParaRPr lang="en-US" dirty="0">
                <a:solidFill>
                  <a:srgbClr val="000000"/>
                </a:solidFill>
                <a:latin typeface="+mn-lt"/>
              </a:endParaRPr>
            </a:p>
          </p:txBody>
        </p:sp>
        <p:sp>
          <p:nvSpPr>
            <p:cNvPr id="15" name="TextBox 14">
              <a:extLst>
                <a:ext uri="{FF2B5EF4-FFF2-40B4-BE49-F238E27FC236}">
                  <a16:creationId xmlns:a16="http://schemas.microsoft.com/office/drawing/2014/main" id="{804E0753-2BD2-56BB-0029-54B3C222DB82}"/>
                </a:ext>
              </a:extLst>
            </p:cNvPr>
            <p:cNvSpPr txBox="1"/>
            <p:nvPr/>
          </p:nvSpPr>
          <p:spPr>
            <a:xfrm>
              <a:off x="754322" y="2178594"/>
              <a:ext cx="255814" cy="184666"/>
            </a:xfrm>
            <a:prstGeom prst="rect">
              <a:avLst/>
            </a:prstGeom>
            <a:noFill/>
          </p:spPr>
          <p:txBody>
            <a:bodyPr wrap="square" lIns="0" tIns="0" rIns="0" bIns="0" rtlCol="0">
              <a:spAutoFit/>
            </a:bodyPr>
            <a:lstStyle/>
            <a:p>
              <a:pPr algn="r" rtl="0"/>
              <a:r>
                <a:rPr lang="ja-jp" sz="1200">
                  <a:solidFill>
                    <a:srgbClr val="000000"/>
                  </a:solidFill>
                  <a:latin typeface="+mn-lt"/>
                </a:rPr>
                <a:t>100</a:t>
              </a:r>
              <a:endParaRPr lang="en-US" dirty="0">
                <a:solidFill>
                  <a:srgbClr val="000000"/>
                </a:solidFill>
                <a:latin typeface="+mn-lt"/>
              </a:endParaRPr>
            </a:p>
          </p:txBody>
        </p:sp>
      </p:grpSp>
      <p:grpSp>
        <p:nvGrpSpPr>
          <p:cNvPr id="708" name="Group 707">
            <a:extLst>
              <a:ext uri="{FF2B5EF4-FFF2-40B4-BE49-F238E27FC236}">
                <a16:creationId xmlns:a16="http://schemas.microsoft.com/office/drawing/2014/main" id="{A50362F5-A899-FFD0-A736-EAEA60EDE3F3}"/>
              </a:ext>
            </a:extLst>
          </p:cNvPr>
          <p:cNvGrpSpPr/>
          <p:nvPr/>
        </p:nvGrpSpPr>
        <p:grpSpPr>
          <a:xfrm>
            <a:off x="1880442" y="3627836"/>
            <a:ext cx="4497755" cy="184666"/>
            <a:chOff x="1000438" y="3889453"/>
            <a:chExt cx="4497755" cy="184666"/>
          </a:xfrm>
        </p:grpSpPr>
        <p:sp>
          <p:nvSpPr>
            <p:cNvPr id="16" name="TextBox 15">
              <a:extLst>
                <a:ext uri="{FF2B5EF4-FFF2-40B4-BE49-F238E27FC236}">
                  <a16:creationId xmlns:a16="http://schemas.microsoft.com/office/drawing/2014/main" id="{F776D347-4F3B-8F99-6CCB-B873E0F5A449}"/>
                </a:ext>
              </a:extLst>
            </p:cNvPr>
            <p:cNvSpPr txBox="1"/>
            <p:nvPr/>
          </p:nvSpPr>
          <p:spPr>
            <a:xfrm>
              <a:off x="1000438" y="3889453"/>
              <a:ext cx="229085" cy="184666"/>
            </a:xfrm>
            <a:prstGeom prst="rect">
              <a:avLst/>
            </a:prstGeom>
            <a:noFill/>
          </p:spPr>
          <p:txBody>
            <a:bodyPr wrap="square" lIns="0" tIns="0" rIns="0" bIns="0" rtlCol="0">
              <a:spAutoFit/>
            </a:bodyPr>
            <a:lstStyle/>
            <a:p>
              <a:pPr algn="ctr" rtl="0"/>
              <a:r>
                <a:rPr lang="ja-jp" sz="1200">
                  <a:solidFill>
                    <a:srgbClr val="000000"/>
                  </a:solidFill>
                  <a:latin typeface="+mn-lt"/>
                </a:rPr>
                <a:t>0</a:t>
              </a:r>
              <a:endParaRPr lang="en-US" dirty="0">
                <a:solidFill>
                  <a:srgbClr val="000000"/>
                </a:solidFill>
                <a:latin typeface="+mn-lt"/>
              </a:endParaRPr>
            </a:p>
          </p:txBody>
        </p:sp>
        <p:sp>
          <p:nvSpPr>
            <p:cNvPr id="17" name="TextBox 16">
              <a:extLst>
                <a:ext uri="{FF2B5EF4-FFF2-40B4-BE49-F238E27FC236}">
                  <a16:creationId xmlns:a16="http://schemas.microsoft.com/office/drawing/2014/main" id="{6541E752-AE74-999B-7F36-1AFCCB22AAA5}"/>
                </a:ext>
              </a:extLst>
            </p:cNvPr>
            <p:cNvSpPr txBox="1"/>
            <p:nvPr/>
          </p:nvSpPr>
          <p:spPr>
            <a:xfrm>
              <a:off x="1619103" y="3889453"/>
              <a:ext cx="229085" cy="184666"/>
            </a:xfrm>
            <a:prstGeom prst="rect">
              <a:avLst/>
            </a:prstGeom>
            <a:noFill/>
          </p:spPr>
          <p:txBody>
            <a:bodyPr wrap="square" lIns="0" tIns="0" rIns="0" bIns="0" rtlCol="0">
              <a:spAutoFit/>
            </a:bodyPr>
            <a:lstStyle/>
            <a:p>
              <a:pPr algn="ctr" rtl="0"/>
              <a:r>
                <a:rPr lang="ja-jp" sz="1200">
                  <a:solidFill>
                    <a:srgbClr val="000000"/>
                  </a:solidFill>
                  <a:latin typeface="+mn-lt"/>
                </a:rPr>
                <a:t>3</a:t>
              </a:r>
              <a:endParaRPr lang="en-US" dirty="0">
                <a:solidFill>
                  <a:srgbClr val="000000"/>
                </a:solidFill>
                <a:latin typeface="+mn-lt"/>
              </a:endParaRPr>
            </a:p>
          </p:txBody>
        </p:sp>
        <p:sp>
          <p:nvSpPr>
            <p:cNvPr id="18" name="TextBox 17">
              <a:extLst>
                <a:ext uri="{FF2B5EF4-FFF2-40B4-BE49-F238E27FC236}">
                  <a16:creationId xmlns:a16="http://schemas.microsoft.com/office/drawing/2014/main" id="{377D19EF-1E4D-324C-DE60-28A26E2C65C6}"/>
                </a:ext>
              </a:extLst>
            </p:cNvPr>
            <p:cNvSpPr txBox="1"/>
            <p:nvPr/>
          </p:nvSpPr>
          <p:spPr>
            <a:xfrm>
              <a:off x="2225850" y="3889453"/>
              <a:ext cx="229085" cy="184666"/>
            </a:xfrm>
            <a:prstGeom prst="rect">
              <a:avLst/>
            </a:prstGeom>
            <a:noFill/>
          </p:spPr>
          <p:txBody>
            <a:bodyPr wrap="square" lIns="0" tIns="0" rIns="0" bIns="0" rtlCol="0">
              <a:spAutoFit/>
            </a:bodyPr>
            <a:lstStyle/>
            <a:p>
              <a:pPr algn="ctr" rtl="0"/>
              <a:r>
                <a:rPr lang="ja-jp" sz="1200">
                  <a:solidFill>
                    <a:srgbClr val="000000"/>
                  </a:solidFill>
                  <a:latin typeface="+mn-lt"/>
                </a:rPr>
                <a:t>6</a:t>
              </a:r>
              <a:endParaRPr lang="en-US" dirty="0">
                <a:solidFill>
                  <a:srgbClr val="000000"/>
                </a:solidFill>
                <a:latin typeface="+mn-lt"/>
              </a:endParaRPr>
            </a:p>
          </p:txBody>
        </p:sp>
        <p:sp>
          <p:nvSpPr>
            <p:cNvPr id="19" name="TextBox 18">
              <a:extLst>
                <a:ext uri="{FF2B5EF4-FFF2-40B4-BE49-F238E27FC236}">
                  <a16:creationId xmlns:a16="http://schemas.microsoft.com/office/drawing/2014/main" id="{7F1FEAF8-2CDC-4BA8-03CE-035D5EDEE583}"/>
                </a:ext>
              </a:extLst>
            </p:cNvPr>
            <p:cNvSpPr txBox="1"/>
            <p:nvPr/>
          </p:nvSpPr>
          <p:spPr>
            <a:xfrm>
              <a:off x="2833852" y="3889453"/>
              <a:ext cx="229085" cy="184666"/>
            </a:xfrm>
            <a:prstGeom prst="rect">
              <a:avLst/>
            </a:prstGeom>
            <a:noFill/>
          </p:spPr>
          <p:txBody>
            <a:bodyPr wrap="square" lIns="0" tIns="0" rIns="0" bIns="0" rtlCol="0">
              <a:spAutoFit/>
            </a:bodyPr>
            <a:lstStyle/>
            <a:p>
              <a:pPr algn="ctr" rtl="0"/>
              <a:r>
                <a:rPr lang="ja-jp" sz="1200">
                  <a:solidFill>
                    <a:srgbClr val="000000"/>
                  </a:solidFill>
                  <a:latin typeface="+mn-lt"/>
                </a:rPr>
                <a:t>9</a:t>
              </a:r>
              <a:endParaRPr lang="en-US" dirty="0">
                <a:solidFill>
                  <a:srgbClr val="000000"/>
                </a:solidFill>
                <a:latin typeface="+mn-lt"/>
              </a:endParaRPr>
            </a:p>
          </p:txBody>
        </p:sp>
        <p:sp>
          <p:nvSpPr>
            <p:cNvPr id="20" name="TextBox 19">
              <a:extLst>
                <a:ext uri="{FF2B5EF4-FFF2-40B4-BE49-F238E27FC236}">
                  <a16:creationId xmlns:a16="http://schemas.microsoft.com/office/drawing/2014/main" id="{F53A08E6-A44E-D748-1F36-30571AB0CF25}"/>
                </a:ext>
              </a:extLst>
            </p:cNvPr>
            <p:cNvSpPr txBox="1"/>
            <p:nvPr/>
          </p:nvSpPr>
          <p:spPr>
            <a:xfrm>
              <a:off x="3447158" y="3889453"/>
              <a:ext cx="229085" cy="184666"/>
            </a:xfrm>
            <a:prstGeom prst="rect">
              <a:avLst/>
            </a:prstGeom>
            <a:noFill/>
          </p:spPr>
          <p:txBody>
            <a:bodyPr wrap="square" lIns="0" tIns="0" rIns="0" bIns="0" rtlCol="0">
              <a:spAutoFit/>
            </a:bodyPr>
            <a:lstStyle/>
            <a:p>
              <a:pPr algn="ctr" rtl="0"/>
              <a:r>
                <a:rPr lang="ja-jp" sz="1200">
                  <a:solidFill>
                    <a:srgbClr val="000000"/>
                  </a:solidFill>
                  <a:latin typeface="+mn-lt"/>
                </a:rPr>
                <a:t>12</a:t>
              </a:r>
              <a:endParaRPr lang="en-US" dirty="0">
                <a:solidFill>
                  <a:srgbClr val="000000"/>
                </a:solidFill>
                <a:latin typeface="+mn-lt"/>
              </a:endParaRPr>
            </a:p>
          </p:txBody>
        </p:sp>
        <p:sp>
          <p:nvSpPr>
            <p:cNvPr id="21" name="TextBox 20">
              <a:extLst>
                <a:ext uri="{FF2B5EF4-FFF2-40B4-BE49-F238E27FC236}">
                  <a16:creationId xmlns:a16="http://schemas.microsoft.com/office/drawing/2014/main" id="{B5244404-B687-A974-F74C-138000BD7ABD}"/>
                </a:ext>
              </a:extLst>
            </p:cNvPr>
            <p:cNvSpPr txBox="1"/>
            <p:nvPr/>
          </p:nvSpPr>
          <p:spPr>
            <a:xfrm>
              <a:off x="4054709" y="3889453"/>
              <a:ext cx="229085" cy="184666"/>
            </a:xfrm>
            <a:prstGeom prst="rect">
              <a:avLst/>
            </a:prstGeom>
            <a:noFill/>
          </p:spPr>
          <p:txBody>
            <a:bodyPr wrap="square" lIns="0" tIns="0" rIns="0" bIns="0" rtlCol="0">
              <a:spAutoFit/>
            </a:bodyPr>
            <a:lstStyle/>
            <a:p>
              <a:pPr algn="ctr" rtl="0"/>
              <a:r>
                <a:rPr lang="ja-jp" sz="1200">
                  <a:solidFill>
                    <a:srgbClr val="000000"/>
                  </a:solidFill>
                  <a:latin typeface="+mn-lt"/>
                </a:rPr>
                <a:t>15</a:t>
              </a:r>
              <a:endParaRPr lang="en-US" dirty="0">
                <a:solidFill>
                  <a:srgbClr val="000000"/>
                </a:solidFill>
                <a:latin typeface="+mn-lt"/>
              </a:endParaRPr>
            </a:p>
          </p:txBody>
        </p:sp>
        <p:sp>
          <p:nvSpPr>
            <p:cNvPr id="22" name="TextBox 21">
              <a:extLst>
                <a:ext uri="{FF2B5EF4-FFF2-40B4-BE49-F238E27FC236}">
                  <a16:creationId xmlns:a16="http://schemas.microsoft.com/office/drawing/2014/main" id="{9F9976DC-89CE-25D0-9D17-73CD0C274E1C}"/>
                </a:ext>
              </a:extLst>
            </p:cNvPr>
            <p:cNvSpPr txBox="1"/>
            <p:nvPr/>
          </p:nvSpPr>
          <p:spPr>
            <a:xfrm>
              <a:off x="4667925" y="3889453"/>
              <a:ext cx="229085" cy="184666"/>
            </a:xfrm>
            <a:prstGeom prst="rect">
              <a:avLst/>
            </a:prstGeom>
            <a:noFill/>
          </p:spPr>
          <p:txBody>
            <a:bodyPr wrap="square" lIns="0" tIns="0" rIns="0" bIns="0" rtlCol="0">
              <a:spAutoFit/>
            </a:bodyPr>
            <a:lstStyle/>
            <a:p>
              <a:pPr algn="ctr" rtl="0"/>
              <a:r>
                <a:rPr lang="ja-jp" sz="1200">
                  <a:solidFill>
                    <a:srgbClr val="000000"/>
                  </a:solidFill>
                  <a:latin typeface="+mn-lt"/>
                </a:rPr>
                <a:t>18</a:t>
              </a:r>
              <a:endParaRPr lang="en-US" dirty="0">
                <a:solidFill>
                  <a:srgbClr val="000000"/>
                </a:solidFill>
                <a:latin typeface="+mn-lt"/>
              </a:endParaRPr>
            </a:p>
          </p:txBody>
        </p:sp>
        <p:sp>
          <p:nvSpPr>
            <p:cNvPr id="23" name="TextBox 22">
              <a:extLst>
                <a:ext uri="{FF2B5EF4-FFF2-40B4-BE49-F238E27FC236}">
                  <a16:creationId xmlns:a16="http://schemas.microsoft.com/office/drawing/2014/main" id="{21C7E648-D862-83F3-AFCA-899BE6F87C97}"/>
                </a:ext>
              </a:extLst>
            </p:cNvPr>
            <p:cNvSpPr txBox="1"/>
            <p:nvPr/>
          </p:nvSpPr>
          <p:spPr>
            <a:xfrm>
              <a:off x="5269108" y="3889453"/>
              <a:ext cx="229085" cy="184666"/>
            </a:xfrm>
            <a:prstGeom prst="rect">
              <a:avLst/>
            </a:prstGeom>
            <a:noFill/>
          </p:spPr>
          <p:txBody>
            <a:bodyPr wrap="square" lIns="0" tIns="0" rIns="0" bIns="0" rtlCol="0">
              <a:spAutoFit/>
            </a:bodyPr>
            <a:lstStyle/>
            <a:p>
              <a:pPr algn="ctr" rtl="0"/>
              <a:r>
                <a:rPr lang="ja-jp" sz="1200">
                  <a:solidFill>
                    <a:srgbClr val="000000"/>
                  </a:solidFill>
                  <a:latin typeface="+mn-lt"/>
                </a:rPr>
                <a:t>21</a:t>
              </a:r>
              <a:endParaRPr lang="en-US" dirty="0">
                <a:solidFill>
                  <a:srgbClr val="000000"/>
                </a:solidFill>
                <a:latin typeface="+mn-lt"/>
              </a:endParaRPr>
            </a:p>
          </p:txBody>
        </p:sp>
      </p:grpSp>
      <p:sp>
        <p:nvSpPr>
          <p:cNvPr id="26" name="TextBox 25">
            <a:extLst>
              <a:ext uri="{FF2B5EF4-FFF2-40B4-BE49-F238E27FC236}">
                <a16:creationId xmlns:a16="http://schemas.microsoft.com/office/drawing/2014/main" id="{2E45296D-A2B6-B1A2-9366-14932659D0A5}"/>
              </a:ext>
            </a:extLst>
          </p:cNvPr>
          <p:cNvSpPr txBox="1"/>
          <p:nvPr/>
        </p:nvSpPr>
        <p:spPr>
          <a:xfrm>
            <a:off x="0" y="4228730"/>
            <a:ext cx="1824794" cy="369332"/>
          </a:xfrm>
          <a:prstGeom prst="rect">
            <a:avLst/>
          </a:prstGeom>
          <a:noFill/>
        </p:spPr>
        <p:txBody>
          <a:bodyPr wrap="square" lIns="0" tIns="0" rIns="0" bIns="0" rtlCol="0">
            <a:spAutoFit/>
          </a:bodyPr>
          <a:lstStyle/>
          <a:p>
            <a:pPr algn="r" rtl="0"/>
            <a:r>
              <a:rPr lang="ja-jp" sz="1200">
                <a:solidFill>
                  <a:schemeClr val="accent1"/>
                </a:solidFill>
                <a:latin typeface="+mn-lt"/>
              </a:rPr>
              <a:t>NIVO＋RELA 360mg</a:t>
            </a:r>
            <a:br>
              <a:rPr lang="en-US" sz="1200" dirty="0">
                <a:solidFill>
                  <a:schemeClr val="accent1"/>
                </a:solidFill>
                <a:latin typeface="+mn-lt"/>
              </a:rPr>
            </a:br>
            <a:r>
              <a:rPr lang="ja-jp" sz="1200">
                <a:solidFill>
                  <a:schemeClr val="accent1"/>
                </a:solidFill>
                <a:latin typeface="+mn-lt"/>
              </a:rPr>
              <a:t>＋PDCT</a:t>
            </a:r>
            <a:endParaRPr lang="en-US" dirty="0">
              <a:solidFill>
                <a:schemeClr val="accent1"/>
              </a:solidFill>
              <a:latin typeface="+mn-lt"/>
            </a:endParaRPr>
          </a:p>
        </p:txBody>
      </p:sp>
      <p:sp>
        <p:nvSpPr>
          <p:cNvPr id="28" name="TextBox 27">
            <a:extLst>
              <a:ext uri="{FF2B5EF4-FFF2-40B4-BE49-F238E27FC236}">
                <a16:creationId xmlns:a16="http://schemas.microsoft.com/office/drawing/2014/main" id="{A4153D8A-9B75-4020-3ACE-222B305B2C6B}"/>
              </a:ext>
            </a:extLst>
          </p:cNvPr>
          <p:cNvSpPr txBox="1"/>
          <p:nvPr/>
        </p:nvSpPr>
        <p:spPr>
          <a:xfrm>
            <a:off x="0" y="4598941"/>
            <a:ext cx="1824794" cy="184666"/>
          </a:xfrm>
          <a:prstGeom prst="rect">
            <a:avLst/>
          </a:prstGeom>
          <a:noFill/>
        </p:spPr>
        <p:txBody>
          <a:bodyPr wrap="square" lIns="0" tIns="0" rIns="0" bIns="0" rtlCol="0">
            <a:spAutoFit/>
          </a:bodyPr>
          <a:lstStyle/>
          <a:p>
            <a:pPr algn="r" rtl="0"/>
            <a:r>
              <a:rPr lang="ja-jp" sz="1200">
                <a:solidFill>
                  <a:schemeClr val="accent2"/>
                </a:solidFill>
                <a:latin typeface="+mn-lt"/>
              </a:rPr>
              <a:t>NIVO + PDCT</a:t>
            </a:r>
            <a:endParaRPr lang="en-US" dirty="0">
              <a:solidFill>
                <a:schemeClr val="accent2"/>
              </a:solidFill>
              <a:latin typeface="+mn-lt"/>
            </a:endParaRPr>
          </a:p>
        </p:txBody>
      </p:sp>
      <p:sp>
        <p:nvSpPr>
          <p:cNvPr id="29" name="TextBox 28">
            <a:extLst>
              <a:ext uri="{FF2B5EF4-FFF2-40B4-BE49-F238E27FC236}">
                <a16:creationId xmlns:a16="http://schemas.microsoft.com/office/drawing/2014/main" id="{5ECB434A-8F45-6B0B-81F2-75C3727339FC}"/>
              </a:ext>
            </a:extLst>
          </p:cNvPr>
          <p:cNvSpPr txBox="1"/>
          <p:nvPr/>
        </p:nvSpPr>
        <p:spPr>
          <a:xfrm rot="16200000">
            <a:off x="727166" y="2641298"/>
            <a:ext cx="1600766" cy="184666"/>
          </a:xfrm>
          <a:prstGeom prst="rect">
            <a:avLst/>
          </a:prstGeom>
          <a:noFill/>
        </p:spPr>
        <p:txBody>
          <a:bodyPr wrap="square" lIns="0" tIns="0" rIns="0" bIns="0" rtlCol="0">
            <a:spAutoFit/>
          </a:bodyPr>
          <a:lstStyle/>
          <a:p>
            <a:pPr algn="ctr" rtl="0"/>
            <a:r>
              <a:rPr lang="ja-jp" sz="1200">
                <a:solidFill>
                  <a:srgbClr val="000000"/>
                </a:solidFill>
                <a:latin typeface="+mn-lt"/>
              </a:rPr>
              <a:t>PFS、％</a:t>
            </a:r>
          </a:p>
        </p:txBody>
      </p:sp>
      <p:sp>
        <p:nvSpPr>
          <p:cNvPr id="31" name="TextBox 30">
            <a:extLst>
              <a:ext uri="{FF2B5EF4-FFF2-40B4-BE49-F238E27FC236}">
                <a16:creationId xmlns:a16="http://schemas.microsoft.com/office/drawing/2014/main" id="{030EC922-B11E-0ED1-9F1C-AD1D56854732}"/>
              </a:ext>
            </a:extLst>
          </p:cNvPr>
          <p:cNvSpPr txBox="1"/>
          <p:nvPr/>
        </p:nvSpPr>
        <p:spPr>
          <a:xfrm>
            <a:off x="1990957" y="3843035"/>
            <a:ext cx="4275542" cy="184666"/>
          </a:xfrm>
          <a:prstGeom prst="rect">
            <a:avLst/>
          </a:prstGeom>
          <a:noFill/>
        </p:spPr>
        <p:txBody>
          <a:bodyPr wrap="square" lIns="0" tIns="0" rIns="0" bIns="0" rtlCol="0">
            <a:spAutoFit/>
          </a:bodyPr>
          <a:lstStyle/>
          <a:p>
            <a:pPr algn="ctr" rtl="0"/>
            <a:r>
              <a:rPr lang="ja-jp" sz="1200">
                <a:solidFill>
                  <a:srgbClr val="000000"/>
                </a:solidFill>
                <a:latin typeface="+mn-lt"/>
              </a:rPr>
              <a:t>期間、月数</a:t>
            </a:r>
          </a:p>
        </p:txBody>
      </p:sp>
      <p:sp>
        <p:nvSpPr>
          <p:cNvPr id="38" name="TextBox 37">
            <a:extLst>
              <a:ext uri="{FF2B5EF4-FFF2-40B4-BE49-F238E27FC236}">
                <a16:creationId xmlns:a16="http://schemas.microsoft.com/office/drawing/2014/main" id="{EED62323-4B8B-AB28-264F-1B4ED8D9A834}"/>
              </a:ext>
            </a:extLst>
          </p:cNvPr>
          <p:cNvSpPr txBox="1"/>
          <p:nvPr/>
        </p:nvSpPr>
        <p:spPr>
          <a:xfrm>
            <a:off x="69637" y="4031169"/>
            <a:ext cx="1755157" cy="169277"/>
          </a:xfrm>
          <a:prstGeom prst="rect">
            <a:avLst/>
          </a:prstGeom>
          <a:noFill/>
        </p:spPr>
        <p:txBody>
          <a:bodyPr wrap="square" lIns="0" tIns="0" rIns="0" bIns="0" rtlCol="0">
            <a:spAutoFit/>
          </a:bodyPr>
          <a:lstStyle/>
          <a:p>
            <a:pPr rtl="0"/>
            <a:r>
              <a:rPr lang="ja-jp" sz="1100" dirty="0">
                <a:solidFill>
                  <a:srgbClr val="000000"/>
                </a:solidFill>
                <a:latin typeface="+mn-lt"/>
              </a:rPr>
              <a:t>リスクに晒されていた患者数</a:t>
            </a:r>
            <a:endParaRPr lang="en-US" sz="1100" baseline="30000" dirty="0">
              <a:solidFill>
                <a:srgbClr val="000000"/>
              </a:solidFill>
              <a:latin typeface="+mn-lt"/>
            </a:endParaRPr>
          </a:p>
        </p:txBody>
      </p:sp>
      <p:grpSp>
        <p:nvGrpSpPr>
          <p:cNvPr id="709" name="Group 708">
            <a:extLst>
              <a:ext uri="{FF2B5EF4-FFF2-40B4-BE49-F238E27FC236}">
                <a16:creationId xmlns:a16="http://schemas.microsoft.com/office/drawing/2014/main" id="{3A8C1CD2-A248-B528-6376-60D0B4FBB137}"/>
              </a:ext>
            </a:extLst>
          </p:cNvPr>
          <p:cNvGrpSpPr/>
          <p:nvPr/>
        </p:nvGrpSpPr>
        <p:grpSpPr>
          <a:xfrm>
            <a:off x="1865178" y="4240133"/>
            <a:ext cx="4528282" cy="184666"/>
            <a:chOff x="985174" y="4482700"/>
            <a:chExt cx="4528282" cy="184666"/>
          </a:xfrm>
        </p:grpSpPr>
        <p:sp>
          <p:nvSpPr>
            <p:cNvPr id="40" name="TextBox 39">
              <a:extLst>
                <a:ext uri="{FF2B5EF4-FFF2-40B4-BE49-F238E27FC236}">
                  <a16:creationId xmlns:a16="http://schemas.microsoft.com/office/drawing/2014/main" id="{5207D7D2-7364-3104-8F19-B2E14CBF4D4A}"/>
                </a:ext>
              </a:extLst>
            </p:cNvPr>
            <p:cNvSpPr txBox="1"/>
            <p:nvPr/>
          </p:nvSpPr>
          <p:spPr>
            <a:xfrm>
              <a:off x="985174" y="4482700"/>
              <a:ext cx="259612" cy="184666"/>
            </a:xfrm>
            <a:prstGeom prst="rect">
              <a:avLst/>
            </a:prstGeom>
            <a:noFill/>
          </p:spPr>
          <p:txBody>
            <a:bodyPr wrap="square" lIns="0" tIns="0" rIns="0" bIns="0" rtlCol="0">
              <a:spAutoFit/>
            </a:bodyPr>
            <a:lstStyle/>
            <a:p>
              <a:pPr algn="ctr" rtl="0"/>
              <a:r>
                <a:rPr lang="ja-jp" sz="1200">
                  <a:solidFill>
                    <a:schemeClr val="accent1"/>
                  </a:solidFill>
                  <a:latin typeface="+mn-lt"/>
                </a:rPr>
                <a:t>158</a:t>
              </a:r>
              <a:endParaRPr lang="en-US" dirty="0">
                <a:solidFill>
                  <a:schemeClr val="accent1"/>
                </a:solidFill>
                <a:latin typeface="+mn-lt"/>
              </a:endParaRPr>
            </a:p>
          </p:txBody>
        </p:sp>
        <p:sp>
          <p:nvSpPr>
            <p:cNvPr id="42" name="TextBox 41">
              <a:extLst>
                <a:ext uri="{FF2B5EF4-FFF2-40B4-BE49-F238E27FC236}">
                  <a16:creationId xmlns:a16="http://schemas.microsoft.com/office/drawing/2014/main" id="{ABB3620D-8B31-A2E7-2CA3-2E073ECF3F6F}"/>
                </a:ext>
              </a:extLst>
            </p:cNvPr>
            <p:cNvSpPr txBox="1"/>
            <p:nvPr/>
          </p:nvSpPr>
          <p:spPr>
            <a:xfrm>
              <a:off x="1603839" y="4482700"/>
              <a:ext cx="259612" cy="184666"/>
            </a:xfrm>
            <a:prstGeom prst="rect">
              <a:avLst/>
            </a:prstGeom>
            <a:noFill/>
          </p:spPr>
          <p:txBody>
            <a:bodyPr wrap="square" lIns="0" tIns="0" rIns="0" bIns="0" rtlCol="0">
              <a:spAutoFit/>
            </a:bodyPr>
            <a:lstStyle/>
            <a:p>
              <a:pPr algn="ctr" rtl="0"/>
              <a:r>
                <a:rPr lang="ja-jp" sz="1200">
                  <a:solidFill>
                    <a:schemeClr val="accent1"/>
                  </a:solidFill>
                  <a:latin typeface="+mn-lt"/>
                </a:rPr>
                <a:t>123</a:t>
              </a:r>
              <a:endParaRPr lang="en-US" dirty="0">
                <a:solidFill>
                  <a:schemeClr val="accent1"/>
                </a:solidFill>
                <a:latin typeface="+mn-lt"/>
              </a:endParaRPr>
            </a:p>
          </p:txBody>
        </p:sp>
        <p:sp>
          <p:nvSpPr>
            <p:cNvPr id="44" name="TextBox 43">
              <a:extLst>
                <a:ext uri="{FF2B5EF4-FFF2-40B4-BE49-F238E27FC236}">
                  <a16:creationId xmlns:a16="http://schemas.microsoft.com/office/drawing/2014/main" id="{B317768B-8859-84BE-A9F0-FC9C384ADE0C}"/>
                </a:ext>
              </a:extLst>
            </p:cNvPr>
            <p:cNvSpPr txBox="1"/>
            <p:nvPr/>
          </p:nvSpPr>
          <p:spPr>
            <a:xfrm>
              <a:off x="2210586" y="4482700"/>
              <a:ext cx="259612" cy="184666"/>
            </a:xfrm>
            <a:prstGeom prst="rect">
              <a:avLst/>
            </a:prstGeom>
            <a:noFill/>
          </p:spPr>
          <p:txBody>
            <a:bodyPr wrap="square" lIns="0" tIns="0" rIns="0" bIns="0" rtlCol="0">
              <a:spAutoFit/>
            </a:bodyPr>
            <a:lstStyle/>
            <a:p>
              <a:pPr algn="ctr" rtl="0"/>
              <a:r>
                <a:rPr lang="ja-jp" sz="1200">
                  <a:solidFill>
                    <a:schemeClr val="accent1"/>
                  </a:solidFill>
                  <a:latin typeface="+mn-lt"/>
                </a:rPr>
                <a:t>80</a:t>
              </a:r>
              <a:endParaRPr lang="en-US" dirty="0">
                <a:solidFill>
                  <a:schemeClr val="accent1"/>
                </a:solidFill>
                <a:latin typeface="+mn-lt"/>
              </a:endParaRPr>
            </a:p>
          </p:txBody>
        </p:sp>
        <p:sp>
          <p:nvSpPr>
            <p:cNvPr id="46" name="TextBox 45">
              <a:extLst>
                <a:ext uri="{FF2B5EF4-FFF2-40B4-BE49-F238E27FC236}">
                  <a16:creationId xmlns:a16="http://schemas.microsoft.com/office/drawing/2014/main" id="{7CBF2B00-96B1-28ED-FAC2-16CDC0A021C4}"/>
                </a:ext>
              </a:extLst>
            </p:cNvPr>
            <p:cNvSpPr txBox="1"/>
            <p:nvPr/>
          </p:nvSpPr>
          <p:spPr>
            <a:xfrm>
              <a:off x="2818588" y="4482700"/>
              <a:ext cx="259612" cy="184666"/>
            </a:xfrm>
            <a:prstGeom prst="rect">
              <a:avLst/>
            </a:prstGeom>
            <a:noFill/>
          </p:spPr>
          <p:txBody>
            <a:bodyPr wrap="square" lIns="0" tIns="0" rIns="0" bIns="0" rtlCol="0">
              <a:spAutoFit/>
            </a:bodyPr>
            <a:lstStyle/>
            <a:p>
              <a:pPr algn="ctr" rtl="0"/>
              <a:r>
                <a:rPr lang="ja-jp" sz="1200">
                  <a:solidFill>
                    <a:schemeClr val="accent1"/>
                  </a:solidFill>
                  <a:latin typeface="+mn-lt"/>
                </a:rPr>
                <a:t>61</a:t>
              </a:r>
              <a:endParaRPr lang="en-US" dirty="0">
                <a:solidFill>
                  <a:schemeClr val="accent1"/>
                </a:solidFill>
                <a:latin typeface="+mn-lt"/>
              </a:endParaRPr>
            </a:p>
          </p:txBody>
        </p:sp>
        <p:sp>
          <p:nvSpPr>
            <p:cNvPr id="48" name="TextBox 47">
              <a:extLst>
                <a:ext uri="{FF2B5EF4-FFF2-40B4-BE49-F238E27FC236}">
                  <a16:creationId xmlns:a16="http://schemas.microsoft.com/office/drawing/2014/main" id="{1841D8E4-8C68-4DED-A566-396666B6A0AF}"/>
                </a:ext>
              </a:extLst>
            </p:cNvPr>
            <p:cNvSpPr txBox="1"/>
            <p:nvPr/>
          </p:nvSpPr>
          <p:spPr>
            <a:xfrm>
              <a:off x="3431894" y="4482700"/>
              <a:ext cx="259612" cy="184666"/>
            </a:xfrm>
            <a:prstGeom prst="rect">
              <a:avLst/>
            </a:prstGeom>
            <a:noFill/>
          </p:spPr>
          <p:txBody>
            <a:bodyPr wrap="square" lIns="0" tIns="0" rIns="0" bIns="0" rtlCol="0">
              <a:spAutoFit/>
            </a:bodyPr>
            <a:lstStyle/>
            <a:p>
              <a:pPr algn="ctr" rtl="0"/>
              <a:r>
                <a:rPr lang="ja-jp" sz="1200">
                  <a:solidFill>
                    <a:schemeClr val="accent1"/>
                  </a:solidFill>
                  <a:latin typeface="+mn-lt"/>
                </a:rPr>
                <a:t>26</a:t>
              </a:r>
              <a:endParaRPr lang="en-US" dirty="0">
                <a:solidFill>
                  <a:schemeClr val="accent1"/>
                </a:solidFill>
                <a:latin typeface="+mn-lt"/>
              </a:endParaRPr>
            </a:p>
          </p:txBody>
        </p:sp>
        <p:sp>
          <p:nvSpPr>
            <p:cNvPr id="50" name="TextBox 49">
              <a:extLst>
                <a:ext uri="{FF2B5EF4-FFF2-40B4-BE49-F238E27FC236}">
                  <a16:creationId xmlns:a16="http://schemas.microsoft.com/office/drawing/2014/main" id="{C61B4D4C-22D6-8A0A-E950-57B283EF1B40}"/>
                </a:ext>
              </a:extLst>
            </p:cNvPr>
            <p:cNvSpPr txBox="1"/>
            <p:nvPr/>
          </p:nvSpPr>
          <p:spPr>
            <a:xfrm>
              <a:off x="4039445" y="4482700"/>
              <a:ext cx="259612" cy="184666"/>
            </a:xfrm>
            <a:prstGeom prst="rect">
              <a:avLst/>
            </a:prstGeom>
            <a:noFill/>
          </p:spPr>
          <p:txBody>
            <a:bodyPr wrap="square" lIns="0" tIns="0" rIns="0" bIns="0" rtlCol="0">
              <a:spAutoFit/>
            </a:bodyPr>
            <a:lstStyle/>
            <a:p>
              <a:pPr algn="ctr" rtl="0"/>
              <a:r>
                <a:rPr lang="ja-jp" sz="1200">
                  <a:solidFill>
                    <a:schemeClr val="accent1"/>
                  </a:solidFill>
                  <a:latin typeface="+mn-lt"/>
                </a:rPr>
                <a:t>7</a:t>
              </a:r>
              <a:endParaRPr lang="en-US" dirty="0">
                <a:solidFill>
                  <a:schemeClr val="accent1"/>
                </a:solidFill>
                <a:latin typeface="+mn-lt"/>
              </a:endParaRPr>
            </a:p>
          </p:txBody>
        </p:sp>
        <p:sp>
          <p:nvSpPr>
            <p:cNvPr id="52" name="TextBox 51">
              <a:extLst>
                <a:ext uri="{FF2B5EF4-FFF2-40B4-BE49-F238E27FC236}">
                  <a16:creationId xmlns:a16="http://schemas.microsoft.com/office/drawing/2014/main" id="{1BF7C33D-7E3D-9CC7-083F-413B0FB545B2}"/>
                </a:ext>
              </a:extLst>
            </p:cNvPr>
            <p:cNvSpPr txBox="1"/>
            <p:nvPr/>
          </p:nvSpPr>
          <p:spPr>
            <a:xfrm>
              <a:off x="4652661" y="4482700"/>
              <a:ext cx="259612" cy="184666"/>
            </a:xfrm>
            <a:prstGeom prst="rect">
              <a:avLst/>
            </a:prstGeom>
            <a:noFill/>
          </p:spPr>
          <p:txBody>
            <a:bodyPr wrap="square" lIns="0" tIns="0" rIns="0" bIns="0" rtlCol="0">
              <a:spAutoFit/>
            </a:bodyPr>
            <a:lstStyle/>
            <a:p>
              <a:pPr algn="ctr" rtl="0"/>
              <a:r>
                <a:rPr lang="ja-jp" sz="1200">
                  <a:solidFill>
                    <a:schemeClr val="accent1"/>
                  </a:solidFill>
                  <a:latin typeface="+mn-lt"/>
                </a:rPr>
                <a:t>0</a:t>
              </a:r>
              <a:endParaRPr lang="en-US" dirty="0">
                <a:solidFill>
                  <a:schemeClr val="accent1"/>
                </a:solidFill>
                <a:latin typeface="+mn-lt"/>
              </a:endParaRPr>
            </a:p>
          </p:txBody>
        </p:sp>
        <p:sp>
          <p:nvSpPr>
            <p:cNvPr id="55" name="TextBox 54">
              <a:extLst>
                <a:ext uri="{FF2B5EF4-FFF2-40B4-BE49-F238E27FC236}">
                  <a16:creationId xmlns:a16="http://schemas.microsoft.com/office/drawing/2014/main" id="{3FCD6C4F-E767-0ABC-26D8-0E9598B5AC91}"/>
                </a:ext>
              </a:extLst>
            </p:cNvPr>
            <p:cNvSpPr txBox="1"/>
            <p:nvPr/>
          </p:nvSpPr>
          <p:spPr>
            <a:xfrm>
              <a:off x="5253844" y="4482700"/>
              <a:ext cx="259612" cy="184666"/>
            </a:xfrm>
            <a:prstGeom prst="rect">
              <a:avLst/>
            </a:prstGeom>
            <a:noFill/>
          </p:spPr>
          <p:txBody>
            <a:bodyPr wrap="square" lIns="0" tIns="0" rIns="0" bIns="0" rtlCol="0">
              <a:spAutoFit/>
            </a:bodyPr>
            <a:lstStyle/>
            <a:p>
              <a:pPr algn="ctr" rtl="0"/>
              <a:r>
                <a:rPr lang="ja-jp" sz="1200">
                  <a:solidFill>
                    <a:schemeClr val="accent1"/>
                  </a:solidFill>
                  <a:latin typeface="+mn-lt"/>
                </a:rPr>
                <a:t>0</a:t>
              </a:r>
              <a:endParaRPr lang="en-US" dirty="0">
                <a:solidFill>
                  <a:schemeClr val="accent1"/>
                </a:solidFill>
                <a:latin typeface="+mn-lt"/>
              </a:endParaRPr>
            </a:p>
          </p:txBody>
        </p:sp>
      </p:grpSp>
      <p:grpSp>
        <p:nvGrpSpPr>
          <p:cNvPr id="710" name="Group 709">
            <a:extLst>
              <a:ext uri="{FF2B5EF4-FFF2-40B4-BE49-F238E27FC236}">
                <a16:creationId xmlns:a16="http://schemas.microsoft.com/office/drawing/2014/main" id="{0FBED96B-2578-0E32-D005-E5D14F271006}"/>
              </a:ext>
            </a:extLst>
          </p:cNvPr>
          <p:cNvGrpSpPr/>
          <p:nvPr/>
        </p:nvGrpSpPr>
        <p:grpSpPr>
          <a:xfrm>
            <a:off x="1865178" y="4598941"/>
            <a:ext cx="4528282" cy="184666"/>
            <a:chOff x="985174" y="4676304"/>
            <a:chExt cx="4528282" cy="184666"/>
          </a:xfrm>
        </p:grpSpPr>
        <p:sp>
          <p:nvSpPr>
            <p:cNvPr id="41" name="TextBox 40">
              <a:extLst>
                <a:ext uri="{FF2B5EF4-FFF2-40B4-BE49-F238E27FC236}">
                  <a16:creationId xmlns:a16="http://schemas.microsoft.com/office/drawing/2014/main" id="{83B5D646-F7D2-A862-E473-F234A19508EE}"/>
                </a:ext>
              </a:extLst>
            </p:cNvPr>
            <p:cNvSpPr txBox="1"/>
            <p:nvPr/>
          </p:nvSpPr>
          <p:spPr>
            <a:xfrm>
              <a:off x="985174" y="4676304"/>
              <a:ext cx="259612" cy="184666"/>
            </a:xfrm>
            <a:prstGeom prst="rect">
              <a:avLst/>
            </a:prstGeom>
            <a:noFill/>
          </p:spPr>
          <p:txBody>
            <a:bodyPr wrap="square" lIns="0" tIns="0" rIns="0" bIns="0" rtlCol="0">
              <a:spAutoFit/>
            </a:bodyPr>
            <a:lstStyle/>
            <a:p>
              <a:pPr algn="ctr" rtl="0"/>
              <a:r>
                <a:rPr lang="ja-jp" sz="1200">
                  <a:solidFill>
                    <a:schemeClr val="accent2"/>
                  </a:solidFill>
                  <a:latin typeface="+mn-lt"/>
                </a:rPr>
                <a:t>151</a:t>
              </a:r>
              <a:endParaRPr lang="en-US" dirty="0">
                <a:solidFill>
                  <a:schemeClr val="accent2"/>
                </a:solidFill>
                <a:latin typeface="+mn-lt"/>
              </a:endParaRPr>
            </a:p>
          </p:txBody>
        </p:sp>
        <p:sp>
          <p:nvSpPr>
            <p:cNvPr id="43" name="TextBox 42">
              <a:extLst>
                <a:ext uri="{FF2B5EF4-FFF2-40B4-BE49-F238E27FC236}">
                  <a16:creationId xmlns:a16="http://schemas.microsoft.com/office/drawing/2014/main" id="{64D31C18-1A74-622B-6609-16C6983B5A2F}"/>
                </a:ext>
              </a:extLst>
            </p:cNvPr>
            <p:cNvSpPr txBox="1"/>
            <p:nvPr/>
          </p:nvSpPr>
          <p:spPr>
            <a:xfrm>
              <a:off x="1603839" y="4676304"/>
              <a:ext cx="259612" cy="184666"/>
            </a:xfrm>
            <a:prstGeom prst="rect">
              <a:avLst/>
            </a:prstGeom>
            <a:noFill/>
          </p:spPr>
          <p:txBody>
            <a:bodyPr wrap="square" lIns="0" tIns="0" rIns="0" bIns="0" rtlCol="0">
              <a:spAutoFit/>
            </a:bodyPr>
            <a:lstStyle/>
            <a:p>
              <a:pPr algn="ctr" rtl="0"/>
              <a:r>
                <a:rPr lang="ja-jp" sz="1200">
                  <a:solidFill>
                    <a:schemeClr val="accent2"/>
                  </a:solidFill>
                  <a:latin typeface="+mn-lt"/>
                </a:rPr>
                <a:t>112</a:t>
              </a:r>
              <a:endParaRPr lang="en-US" dirty="0">
                <a:solidFill>
                  <a:schemeClr val="accent2"/>
                </a:solidFill>
                <a:latin typeface="+mn-lt"/>
              </a:endParaRPr>
            </a:p>
          </p:txBody>
        </p:sp>
        <p:sp>
          <p:nvSpPr>
            <p:cNvPr id="45" name="TextBox 44">
              <a:extLst>
                <a:ext uri="{FF2B5EF4-FFF2-40B4-BE49-F238E27FC236}">
                  <a16:creationId xmlns:a16="http://schemas.microsoft.com/office/drawing/2014/main" id="{3880AE07-B3DE-F268-6C74-24E02A0867C0}"/>
                </a:ext>
              </a:extLst>
            </p:cNvPr>
            <p:cNvSpPr txBox="1"/>
            <p:nvPr/>
          </p:nvSpPr>
          <p:spPr>
            <a:xfrm>
              <a:off x="2210586" y="4676304"/>
              <a:ext cx="259612" cy="184666"/>
            </a:xfrm>
            <a:prstGeom prst="rect">
              <a:avLst/>
            </a:prstGeom>
            <a:noFill/>
          </p:spPr>
          <p:txBody>
            <a:bodyPr wrap="square" lIns="0" tIns="0" rIns="0" bIns="0" rtlCol="0">
              <a:spAutoFit/>
            </a:bodyPr>
            <a:lstStyle/>
            <a:p>
              <a:pPr algn="ctr" rtl="0"/>
              <a:r>
                <a:rPr lang="ja-jp" sz="1200">
                  <a:solidFill>
                    <a:schemeClr val="accent2"/>
                  </a:solidFill>
                  <a:latin typeface="+mn-lt"/>
                </a:rPr>
                <a:t>74</a:t>
              </a:r>
              <a:endParaRPr lang="en-US" dirty="0">
                <a:solidFill>
                  <a:schemeClr val="accent2"/>
                </a:solidFill>
                <a:latin typeface="+mn-lt"/>
              </a:endParaRPr>
            </a:p>
          </p:txBody>
        </p:sp>
        <p:sp>
          <p:nvSpPr>
            <p:cNvPr id="47" name="TextBox 46">
              <a:extLst>
                <a:ext uri="{FF2B5EF4-FFF2-40B4-BE49-F238E27FC236}">
                  <a16:creationId xmlns:a16="http://schemas.microsoft.com/office/drawing/2014/main" id="{2B74DD0A-34EF-5340-255F-89BB47C52CD5}"/>
                </a:ext>
              </a:extLst>
            </p:cNvPr>
            <p:cNvSpPr txBox="1"/>
            <p:nvPr/>
          </p:nvSpPr>
          <p:spPr>
            <a:xfrm>
              <a:off x="2818588" y="4676304"/>
              <a:ext cx="259612" cy="184666"/>
            </a:xfrm>
            <a:prstGeom prst="rect">
              <a:avLst/>
            </a:prstGeom>
            <a:noFill/>
          </p:spPr>
          <p:txBody>
            <a:bodyPr wrap="square" lIns="0" tIns="0" rIns="0" bIns="0" rtlCol="0">
              <a:spAutoFit/>
            </a:bodyPr>
            <a:lstStyle/>
            <a:p>
              <a:pPr algn="ctr" rtl="0"/>
              <a:r>
                <a:rPr lang="ja-jp" sz="1200">
                  <a:solidFill>
                    <a:schemeClr val="accent2"/>
                  </a:solidFill>
                  <a:latin typeface="+mn-lt"/>
                </a:rPr>
                <a:t>49</a:t>
              </a:r>
              <a:endParaRPr lang="en-US" dirty="0">
                <a:solidFill>
                  <a:schemeClr val="accent2"/>
                </a:solidFill>
                <a:latin typeface="+mn-lt"/>
              </a:endParaRPr>
            </a:p>
          </p:txBody>
        </p:sp>
        <p:sp>
          <p:nvSpPr>
            <p:cNvPr id="49" name="TextBox 48">
              <a:extLst>
                <a:ext uri="{FF2B5EF4-FFF2-40B4-BE49-F238E27FC236}">
                  <a16:creationId xmlns:a16="http://schemas.microsoft.com/office/drawing/2014/main" id="{6B3DD5E0-6A9C-803B-D108-D2DB166342E8}"/>
                </a:ext>
              </a:extLst>
            </p:cNvPr>
            <p:cNvSpPr txBox="1"/>
            <p:nvPr/>
          </p:nvSpPr>
          <p:spPr>
            <a:xfrm>
              <a:off x="3431894" y="4676304"/>
              <a:ext cx="259612" cy="184666"/>
            </a:xfrm>
            <a:prstGeom prst="rect">
              <a:avLst/>
            </a:prstGeom>
            <a:noFill/>
          </p:spPr>
          <p:txBody>
            <a:bodyPr wrap="square" lIns="0" tIns="0" rIns="0" bIns="0" rtlCol="0">
              <a:spAutoFit/>
            </a:bodyPr>
            <a:lstStyle/>
            <a:p>
              <a:pPr algn="ctr" rtl="0"/>
              <a:r>
                <a:rPr lang="ja-jp" sz="1200">
                  <a:solidFill>
                    <a:schemeClr val="accent2"/>
                  </a:solidFill>
                  <a:latin typeface="+mn-lt"/>
                </a:rPr>
                <a:t>26</a:t>
              </a:r>
              <a:endParaRPr lang="en-US" dirty="0">
                <a:solidFill>
                  <a:schemeClr val="accent2"/>
                </a:solidFill>
                <a:latin typeface="+mn-lt"/>
              </a:endParaRPr>
            </a:p>
          </p:txBody>
        </p:sp>
        <p:sp>
          <p:nvSpPr>
            <p:cNvPr id="51" name="TextBox 50">
              <a:extLst>
                <a:ext uri="{FF2B5EF4-FFF2-40B4-BE49-F238E27FC236}">
                  <a16:creationId xmlns:a16="http://schemas.microsoft.com/office/drawing/2014/main" id="{C2E7B47F-4425-2E7B-0BCD-DC6A3D67CEE7}"/>
                </a:ext>
              </a:extLst>
            </p:cNvPr>
            <p:cNvSpPr txBox="1"/>
            <p:nvPr/>
          </p:nvSpPr>
          <p:spPr>
            <a:xfrm>
              <a:off x="4039445" y="4676304"/>
              <a:ext cx="259612" cy="184666"/>
            </a:xfrm>
            <a:prstGeom prst="rect">
              <a:avLst/>
            </a:prstGeom>
            <a:noFill/>
          </p:spPr>
          <p:txBody>
            <a:bodyPr wrap="square" lIns="0" tIns="0" rIns="0" bIns="0" rtlCol="0">
              <a:spAutoFit/>
            </a:bodyPr>
            <a:lstStyle/>
            <a:p>
              <a:pPr algn="ctr" rtl="0"/>
              <a:r>
                <a:rPr lang="ja-jp" sz="1200">
                  <a:solidFill>
                    <a:schemeClr val="accent2"/>
                  </a:solidFill>
                  <a:latin typeface="+mn-lt"/>
                </a:rPr>
                <a:t>6</a:t>
              </a:r>
              <a:endParaRPr lang="en-US" dirty="0">
                <a:solidFill>
                  <a:schemeClr val="accent2"/>
                </a:solidFill>
                <a:latin typeface="+mn-lt"/>
              </a:endParaRPr>
            </a:p>
          </p:txBody>
        </p:sp>
        <p:sp>
          <p:nvSpPr>
            <p:cNvPr id="54" name="TextBox 53">
              <a:extLst>
                <a:ext uri="{FF2B5EF4-FFF2-40B4-BE49-F238E27FC236}">
                  <a16:creationId xmlns:a16="http://schemas.microsoft.com/office/drawing/2014/main" id="{CA5ECE73-1B8E-0E7F-6269-870ABCB3244C}"/>
                </a:ext>
              </a:extLst>
            </p:cNvPr>
            <p:cNvSpPr txBox="1"/>
            <p:nvPr/>
          </p:nvSpPr>
          <p:spPr>
            <a:xfrm>
              <a:off x="4652661" y="4676304"/>
              <a:ext cx="259612" cy="184666"/>
            </a:xfrm>
            <a:prstGeom prst="rect">
              <a:avLst/>
            </a:prstGeom>
            <a:noFill/>
          </p:spPr>
          <p:txBody>
            <a:bodyPr wrap="square" lIns="0" tIns="0" rIns="0" bIns="0" rtlCol="0">
              <a:spAutoFit/>
            </a:bodyPr>
            <a:lstStyle/>
            <a:p>
              <a:pPr algn="ctr" rtl="0"/>
              <a:r>
                <a:rPr lang="ja-jp" sz="1200">
                  <a:solidFill>
                    <a:schemeClr val="accent2"/>
                  </a:solidFill>
                  <a:latin typeface="+mn-lt"/>
                </a:rPr>
                <a:t>0</a:t>
              </a:r>
              <a:endParaRPr lang="en-US" dirty="0">
                <a:solidFill>
                  <a:schemeClr val="accent2"/>
                </a:solidFill>
                <a:latin typeface="+mn-lt"/>
              </a:endParaRPr>
            </a:p>
          </p:txBody>
        </p:sp>
        <p:sp>
          <p:nvSpPr>
            <p:cNvPr id="56" name="TextBox 55">
              <a:extLst>
                <a:ext uri="{FF2B5EF4-FFF2-40B4-BE49-F238E27FC236}">
                  <a16:creationId xmlns:a16="http://schemas.microsoft.com/office/drawing/2014/main" id="{DA455A02-A144-4349-B471-18A64C1DE612}"/>
                </a:ext>
              </a:extLst>
            </p:cNvPr>
            <p:cNvSpPr txBox="1"/>
            <p:nvPr/>
          </p:nvSpPr>
          <p:spPr>
            <a:xfrm>
              <a:off x="5253844" y="4676304"/>
              <a:ext cx="259612" cy="184666"/>
            </a:xfrm>
            <a:prstGeom prst="rect">
              <a:avLst/>
            </a:prstGeom>
            <a:noFill/>
          </p:spPr>
          <p:txBody>
            <a:bodyPr wrap="square" lIns="0" tIns="0" rIns="0" bIns="0" rtlCol="0">
              <a:spAutoFit/>
            </a:bodyPr>
            <a:lstStyle/>
            <a:p>
              <a:pPr algn="ctr" rtl="0"/>
              <a:r>
                <a:rPr lang="ja-jp" sz="1200">
                  <a:solidFill>
                    <a:schemeClr val="accent2"/>
                  </a:solidFill>
                  <a:latin typeface="+mn-lt"/>
                </a:rPr>
                <a:t>0</a:t>
              </a:r>
              <a:endParaRPr lang="en-US" dirty="0">
                <a:solidFill>
                  <a:schemeClr val="accent2"/>
                </a:solidFill>
                <a:latin typeface="+mn-lt"/>
              </a:endParaRPr>
            </a:p>
          </p:txBody>
        </p:sp>
      </p:grpSp>
      <p:graphicFrame>
        <p:nvGraphicFramePr>
          <p:cNvPr id="3" name="Table 663">
            <a:extLst>
              <a:ext uri="{FF2B5EF4-FFF2-40B4-BE49-F238E27FC236}">
                <a16:creationId xmlns:a16="http://schemas.microsoft.com/office/drawing/2014/main" id="{3F8A7683-1D36-5E96-81C6-D3C8D568178D}"/>
              </a:ext>
            </a:extLst>
          </p:cNvPr>
          <p:cNvGraphicFramePr>
            <a:graphicFrameLocks noGrp="1"/>
          </p:cNvGraphicFramePr>
          <p:nvPr>
            <p:extLst>
              <p:ext uri="{D42A27DB-BD31-4B8C-83A1-F6EECF244321}">
                <p14:modId xmlns:p14="http://schemas.microsoft.com/office/powerpoint/2010/main" val="3732816992"/>
              </p:ext>
            </p:extLst>
          </p:nvPr>
        </p:nvGraphicFramePr>
        <p:xfrm>
          <a:off x="6864499" y="2119973"/>
          <a:ext cx="5096449" cy="2051919"/>
        </p:xfrm>
        <a:graphic>
          <a:graphicData uri="http://schemas.openxmlformats.org/drawingml/2006/table">
            <a:tbl>
              <a:tblPr firstRow="1" bandRow="1">
                <a:tableStyleId>{69012ECD-51FC-41F1-AA8D-1B2483CD663E}</a:tableStyleId>
              </a:tblPr>
              <a:tblGrid>
                <a:gridCol w="2021949">
                  <a:extLst>
                    <a:ext uri="{9D8B030D-6E8A-4147-A177-3AD203B41FA5}">
                      <a16:colId xmlns:a16="http://schemas.microsoft.com/office/drawing/2014/main" val="4026828033"/>
                    </a:ext>
                  </a:extLst>
                </a:gridCol>
                <a:gridCol w="1537250">
                  <a:extLst>
                    <a:ext uri="{9D8B030D-6E8A-4147-A177-3AD203B41FA5}">
                      <a16:colId xmlns:a16="http://schemas.microsoft.com/office/drawing/2014/main" val="2351951672"/>
                    </a:ext>
                  </a:extLst>
                </a:gridCol>
                <a:gridCol w="1537250">
                  <a:extLst>
                    <a:ext uri="{9D8B030D-6E8A-4147-A177-3AD203B41FA5}">
                      <a16:colId xmlns:a16="http://schemas.microsoft.com/office/drawing/2014/main" val="3840096650"/>
                    </a:ext>
                  </a:extLst>
                </a:gridCol>
              </a:tblGrid>
              <a:tr h="0">
                <a:tc>
                  <a:txBody>
                    <a:bodyPr/>
                    <a:lstStyle/>
                    <a:p>
                      <a:pPr rtl="0"/>
                      <a:endParaRPr lang="en-GB" sz="1400" dirty="0">
                        <a:solidFill>
                          <a:srgbClr val="363636"/>
                        </a:solidFill>
                        <a:latin typeface="+mn-lt"/>
                      </a:endParaRPr>
                    </a:p>
                  </a:txBody>
                  <a:tcPr marL="72000" marR="72000" marT="36000" marB="36000" anchor="ctr"/>
                </a:tc>
                <a:tc>
                  <a:txBody>
                    <a:bodyPr/>
                    <a:lstStyle/>
                    <a:p>
                      <a:pPr algn="ctr" rtl="0"/>
                      <a:r>
                        <a:rPr lang="ja-jp" sz="1400" b="1" noProof="0">
                          <a:solidFill>
                            <a:schemeClr val="tx2"/>
                          </a:solidFill>
                        </a:rPr>
                        <a:t>NIVO＋</a:t>
                      </a:r>
                      <a:br>
                        <a:rPr lang="en-US" sz="1400" b="1" noProof="0" dirty="0">
                          <a:solidFill>
                            <a:schemeClr val="tx2"/>
                          </a:solidFill>
                        </a:rPr>
                      </a:br>
                      <a:r>
                        <a:rPr lang="ja-jp" sz="1400" b="1" noProof="0">
                          <a:solidFill>
                            <a:schemeClr val="tx2"/>
                          </a:solidFill>
                        </a:rPr>
                        <a:t>RELA 360mg</a:t>
                      </a:r>
                      <a:br>
                        <a:rPr lang="en-US" sz="1400" b="1" noProof="0" dirty="0">
                          <a:solidFill>
                            <a:schemeClr val="tx2"/>
                          </a:solidFill>
                        </a:rPr>
                      </a:br>
                      <a:r>
                        <a:rPr lang="ja-jp" sz="1400" b="1" noProof="0">
                          <a:solidFill>
                            <a:schemeClr val="tx2"/>
                          </a:solidFill>
                        </a:rPr>
                        <a:t>＋PDCT</a:t>
                      </a:r>
                    </a:p>
                    <a:p>
                      <a:pPr algn="ctr" rtl="0"/>
                      <a:r>
                        <a:rPr lang="ja-jp" sz="1400" b="1" noProof="0">
                          <a:solidFill>
                            <a:schemeClr val="tx2"/>
                          </a:solidFill>
                        </a:rPr>
                        <a:t>(n=158)</a:t>
                      </a:r>
                      <a:endParaRPr lang="en-GB" sz="1400" dirty="0">
                        <a:solidFill>
                          <a:schemeClr val="tx2"/>
                        </a:solidFill>
                        <a:latin typeface="+mn-lt"/>
                      </a:endParaRPr>
                    </a:p>
                  </a:txBody>
                  <a:tcPr marL="72000" marR="72000" marT="36000" marB="36000" anchor="b"/>
                </a:tc>
                <a:tc>
                  <a:txBody>
                    <a:bodyPr/>
                    <a:lstStyle/>
                    <a:p>
                      <a:pPr algn="ctr" rtl="0"/>
                      <a:r>
                        <a:rPr lang="ja-jp" sz="1400" b="1" noProof="0">
                          <a:solidFill>
                            <a:schemeClr val="tx2"/>
                          </a:solidFill>
                        </a:rPr>
                        <a:t>NIVO</a:t>
                      </a:r>
                      <a:br>
                        <a:rPr lang="en-US" sz="1400" b="1" noProof="0" dirty="0">
                          <a:solidFill>
                            <a:schemeClr val="tx2"/>
                          </a:solidFill>
                        </a:rPr>
                      </a:br>
                      <a:r>
                        <a:rPr lang="ja-jp" sz="1400" b="1" noProof="0">
                          <a:solidFill>
                            <a:schemeClr val="tx2"/>
                          </a:solidFill>
                        </a:rPr>
                        <a:t>＋PDCT</a:t>
                      </a:r>
                    </a:p>
                    <a:p>
                      <a:pPr algn="ctr" rtl="0"/>
                      <a:r>
                        <a:rPr lang="ja-jp" sz="1400" b="1" noProof="0">
                          <a:solidFill>
                            <a:schemeClr val="tx2"/>
                          </a:solidFill>
                        </a:rPr>
                        <a:t>(n=151)</a:t>
                      </a:r>
                      <a:endParaRPr lang="en-GB" sz="1400" dirty="0">
                        <a:solidFill>
                          <a:schemeClr val="tx2"/>
                        </a:solidFill>
                      </a:endParaRPr>
                    </a:p>
                  </a:txBody>
                  <a:tcPr marL="72000" marR="72000" marT="36000" marB="36000" anchor="b"/>
                </a:tc>
                <a:extLst>
                  <a:ext uri="{0D108BD9-81ED-4DB2-BD59-A6C34878D82A}">
                    <a16:rowId xmlns:a16="http://schemas.microsoft.com/office/drawing/2014/main" val="1727646532"/>
                  </a:ext>
                </a:extLst>
              </a:tr>
              <a:tr h="375493">
                <a:tc>
                  <a:txBody>
                    <a:bodyPr/>
                    <a:lstStyle/>
                    <a:p>
                      <a:pPr rtl="0"/>
                      <a:r>
                        <a:rPr lang="ja-jp" sz="1400">
                          <a:solidFill>
                            <a:schemeClr val="tx1"/>
                          </a:solidFill>
                          <a:latin typeface="+mn-lt"/>
                        </a:rPr>
                        <a:t>mDoR</a:t>
                      </a:r>
                      <a:r>
                        <a:rPr lang="ja-jp" sz="1400" baseline="30000">
                          <a:solidFill>
                            <a:schemeClr val="tx1"/>
                          </a:solidFill>
                          <a:latin typeface="+mn-lt"/>
                        </a:rPr>
                        <a:t>a</a:t>
                      </a:r>
                      <a:r>
                        <a:rPr lang="ja-jp" sz="1400">
                          <a:solidFill>
                            <a:schemeClr val="tx1"/>
                          </a:solidFill>
                          <a:latin typeface="+mn-lt"/>
                        </a:rPr>
                        <a:t>月数(90％CI)</a:t>
                      </a:r>
                      <a:endParaRPr lang="en-GB" sz="1400" dirty="0">
                        <a:solidFill>
                          <a:schemeClr val="tx1"/>
                        </a:solidFill>
                        <a:latin typeface="+mn-lt"/>
                      </a:endParaRPr>
                    </a:p>
                  </a:txBody>
                  <a:tcPr marL="72000" marR="72000" marT="36000" marB="36000" anchor="ctr">
                    <a:solidFill>
                      <a:schemeClr val="tx2"/>
                    </a:solidFill>
                  </a:tcPr>
                </a:tc>
                <a:tc>
                  <a:txBody>
                    <a:bodyPr/>
                    <a:lstStyle/>
                    <a:p>
                      <a:pPr algn="ctr" rtl="0"/>
                      <a:r>
                        <a:rPr lang="ja-jp" sz="1400">
                          <a:solidFill>
                            <a:schemeClr val="tx1"/>
                          </a:solidFill>
                          <a:latin typeface="+mn-lt"/>
                        </a:rPr>
                        <a:t>10.1 (7.4、NE)</a:t>
                      </a:r>
                      <a:endParaRPr lang="en-GB" sz="1400" dirty="0">
                        <a:solidFill>
                          <a:schemeClr val="tx1"/>
                        </a:solidFill>
                        <a:latin typeface="+mn-lt"/>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a:solidFill>
                            <a:schemeClr val="tx1"/>
                          </a:solidFill>
                          <a:latin typeface="+mn-lt"/>
                        </a:rPr>
                        <a:t>9.1 (6.7、13.4)</a:t>
                      </a:r>
                      <a:endParaRPr lang="en-GB" sz="14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698149347"/>
                  </a:ext>
                </a:extLst>
              </a:tr>
              <a:tr h="375493">
                <a:tc>
                  <a:txBody>
                    <a:bodyPr/>
                    <a:lstStyle/>
                    <a:p>
                      <a:pPr rtl="0"/>
                      <a:r>
                        <a:rPr lang="ja-jp" sz="1400">
                          <a:solidFill>
                            <a:schemeClr val="tx1"/>
                          </a:solidFill>
                          <a:latin typeface="+mn-lt"/>
                        </a:rPr>
                        <a:t>ORR、n (％)</a:t>
                      </a:r>
                    </a:p>
                  </a:txBody>
                  <a:tcPr marL="72000" marR="72000" marT="36000" marB="36000" anchor="ctr">
                    <a:solidFill>
                      <a:schemeClr val="tx2"/>
                    </a:solidFill>
                  </a:tcPr>
                </a:tc>
                <a:tc>
                  <a:txBody>
                    <a:bodyPr/>
                    <a:lstStyle/>
                    <a:p>
                      <a:pPr algn="ctr" rtl="0"/>
                      <a:r>
                        <a:rPr lang="ja-jp" sz="1400">
                          <a:solidFill>
                            <a:schemeClr val="tx1"/>
                          </a:solidFill>
                          <a:latin typeface="+mn-lt"/>
                        </a:rPr>
                        <a:t>81 (51.3)</a:t>
                      </a:r>
                      <a:endParaRPr lang="en-GB" sz="1400" dirty="0">
                        <a:solidFill>
                          <a:schemeClr val="tx1"/>
                        </a:solidFill>
                        <a:latin typeface="+mn-lt"/>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a:solidFill>
                            <a:schemeClr val="tx1"/>
                          </a:solidFill>
                          <a:latin typeface="+mn-lt"/>
                        </a:rPr>
                        <a:t>66 (43.7)</a:t>
                      </a:r>
                      <a:endParaRPr lang="en-GB" sz="14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3754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a:solidFill>
                            <a:schemeClr val="tx1"/>
                          </a:solidFill>
                        </a:rPr>
                        <a:t>差</a:t>
                      </a:r>
                      <a:r>
                        <a:rPr lang="ja-jp" sz="1400" baseline="30000">
                          <a:solidFill>
                            <a:schemeClr val="tx1"/>
                          </a:solidFill>
                        </a:rPr>
                        <a:t>b</a:t>
                      </a:r>
                      <a:r>
                        <a:rPr lang="ja-jp" sz="1400">
                          <a:solidFill>
                            <a:schemeClr val="tx1"/>
                          </a:solidFill>
                        </a:rPr>
                        <a:t>、％（90％CI）</a:t>
                      </a:r>
                    </a:p>
                  </a:txBody>
                  <a:tcPr marL="72000" marR="72000" marT="36000" marB="36000" anchor="ctr">
                    <a:solidFill>
                      <a:schemeClr val="tx2"/>
                    </a:solidFill>
                  </a:tcPr>
                </a:tc>
                <a:tc gridSpan="2">
                  <a:txBody>
                    <a:bodyPr/>
                    <a:lstStyle/>
                    <a:p>
                      <a:pPr algn="ctr" rtl="0"/>
                      <a:r>
                        <a:rPr lang="ja-jp" sz="1400">
                          <a:solidFill>
                            <a:schemeClr val="tx1"/>
                          </a:solidFill>
                          <a:latin typeface="+mn-lt"/>
                        </a:rPr>
                        <a:t>7.6 (-1.3、16.6)</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pSp>
        <p:nvGrpSpPr>
          <p:cNvPr id="4" name="Group 3">
            <a:extLst>
              <a:ext uri="{FF2B5EF4-FFF2-40B4-BE49-F238E27FC236}">
                <a16:creationId xmlns:a16="http://schemas.microsoft.com/office/drawing/2014/main" id="{9DCD37E7-FFBA-1ACA-F695-03E6B92D76AC}"/>
              </a:ext>
            </a:extLst>
          </p:cNvPr>
          <p:cNvGrpSpPr/>
          <p:nvPr/>
        </p:nvGrpSpPr>
        <p:grpSpPr>
          <a:xfrm>
            <a:off x="69637" y="4330342"/>
            <a:ext cx="190853" cy="381096"/>
            <a:chOff x="324758" y="4971977"/>
            <a:chExt cx="165212" cy="182605"/>
          </a:xfrm>
        </p:grpSpPr>
        <p:sp>
          <p:nvSpPr>
            <p:cNvPr id="6" name="Freeform: Shape 5">
              <a:extLst>
                <a:ext uri="{FF2B5EF4-FFF2-40B4-BE49-F238E27FC236}">
                  <a16:creationId xmlns:a16="http://schemas.microsoft.com/office/drawing/2014/main" id="{68CA250D-EC5E-4EB9-3456-A8B528A0350F}"/>
                </a:ext>
              </a:extLst>
            </p:cNvPr>
            <p:cNvSpPr/>
            <p:nvPr/>
          </p:nvSpPr>
          <p:spPr>
            <a:xfrm>
              <a:off x="324758" y="4971977"/>
              <a:ext cx="155308" cy="12750"/>
            </a:xfrm>
            <a:custGeom>
              <a:avLst/>
              <a:gdLst>
                <a:gd name="connsiteX0" fmla="*/ 0 w 220845"/>
                <a:gd name="connsiteY0" fmla="*/ 0 h 12750"/>
                <a:gd name="connsiteX1" fmla="*/ 220845 w 220845"/>
                <a:gd name="connsiteY1" fmla="*/ 0 h 12750"/>
              </a:gdLst>
              <a:ahLst/>
              <a:cxnLst>
                <a:cxn ang="0">
                  <a:pos x="connsiteX0" y="connsiteY0"/>
                </a:cxn>
                <a:cxn ang="0">
                  <a:pos x="connsiteX1" y="connsiteY1"/>
                </a:cxn>
              </a:cxnLst>
              <a:rect l="l" t="t" r="r" b="b"/>
              <a:pathLst>
                <a:path w="220845" h="12750">
                  <a:moveTo>
                    <a:pt x="0" y="0"/>
                  </a:moveTo>
                  <a:lnTo>
                    <a:pt x="220845" y="0"/>
                  </a:lnTo>
                </a:path>
              </a:pathLst>
            </a:custGeom>
            <a:ln w="19096"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8" name="Freeform: Shape 7">
              <a:extLst>
                <a:ext uri="{FF2B5EF4-FFF2-40B4-BE49-F238E27FC236}">
                  <a16:creationId xmlns:a16="http://schemas.microsoft.com/office/drawing/2014/main" id="{04D73934-9222-FFA7-46B3-64BC20B31B95}"/>
                </a:ext>
              </a:extLst>
            </p:cNvPr>
            <p:cNvSpPr/>
            <p:nvPr/>
          </p:nvSpPr>
          <p:spPr>
            <a:xfrm>
              <a:off x="331972" y="5141832"/>
              <a:ext cx="157998" cy="12750"/>
            </a:xfrm>
            <a:custGeom>
              <a:avLst/>
              <a:gdLst>
                <a:gd name="connsiteX0" fmla="*/ 0 w 224670"/>
                <a:gd name="connsiteY0" fmla="*/ 0 h 12750"/>
                <a:gd name="connsiteX1" fmla="*/ 224671 w 224670"/>
                <a:gd name="connsiteY1" fmla="*/ 0 h 12750"/>
              </a:gdLst>
              <a:ahLst/>
              <a:cxnLst>
                <a:cxn ang="0">
                  <a:pos x="connsiteX0" y="connsiteY0"/>
                </a:cxn>
                <a:cxn ang="0">
                  <a:pos x="connsiteX1" y="connsiteY1"/>
                </a:cxn>
              </a:cxnLst>
              <a:rect l="l" t="t" r="r" b="b"/>
              <a:pathLst>
                <a:path w="224670" h="12750">
                  <a:moveTo>
                    <a:pt x="0" y="0"/>
                  </a:moveTo>
                  <a:lnTo>
                    <a:pt x="224671" y="0"/>
                  </a:lnTo>
                </a:path>
              </a:pathLst>
            </a:custGeom>
            <a:ln w="19096"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Tree>
    <p:extLst>
      <p:ext uri="{BB962C8B-B14F-4D97-AF65-F5344CB8AC3E}">
        <p14:creationId xmlns:p14="http://schemas.microsoft.com/office/powerpoint/2010/main" val="39153707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LBA53：ステージⅣまたは再発性NSCLCに対する一次（1L）治療（tx）として、ニボルマブ（NIVO）＋レラトリマブ＋プラチナダブレット化学療法（PDCT）とNIVO＋PDCTの比較：無作為化第Ⅱ相RELATIVITY-104試験の結果 - Girard N、他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Girard N、他Ann Oncol 2024；35(補遺)：抄録LBA53</a:t>
            </a:r>
          </a:p>
        </p:txBody>
      </p:sp>
      <p:graphicFrame>
        <p:nvGraphicFramePr>
          <p:cNvPr id="30"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624886569"/>
              </p:ext>
            </p:extLst>
          </p:nvPr>
        </p:nvGraphicFramePr>
        <p:xfrm>
          <a:off x="806824" y="1827592"/>
          <a:ext cx="10945903" cy="1950720"/>
        </p:xfrm>
        <a:graphic>
          <a:graphicData uri="http://schemas.openxmlformats.org/drawingml/2006/table">
            <a:tbl>
              <a:tblPr firstRow="1" bandRow="1">
                <a:tableStyleId>{69012ECD-51FC-41F1-AA8D-1B2483CD663E}</a:tableStyleId>
              </a:tblPr>
              <a:tblGrid>
                <a:gridCol w="2529091">
                  <a:extLst>
                    <a:ext uri="{9D8B030D-6E8A-4147-A177-3AD203B41FA5}">
                      <a16:colId xmlns:a16="http://schemas.microsoft.com/office/drawing/2014/main" val="1987913234"/>
                    </a:ext>
                  </a:extLst>
                </a:gridCol>
                <a:gridCol w="2104203">
                  <a:extLst>
                    <a:ext uri="{9D8B030D-6E8A-4147-A177-3AD203B41FA5}">
                      <a16:colId xmlns:a16="http://schemas.microsoft.com/office/drawing/2014/main" val="2996158103"/>
                    </a:ext>
                  </a:extLst>
                </a:gridCol>
                <a:gridCol w="2104203">
                  <a:extLst>
                    <a:ext uri="{9D8B030D-6E8A-4147-A177-3AD203B41FA5}">
                      <a16:colId xmlns:a16="http://schemas.microsoft.com/office/drawing/2014/main" val="1659093788"/>
                    </a:ext>
                  </a:extLst>
                </a:gridCol>
                <a:gridCol w="2104203">
                  <a:extLst>
                    <a:ext uri="{9D8B030D-6E8A-4147-A177-3AD203B41FA5}">
                      <a16:colId xmlns:a16="http://schemas.microsoft.com/office/drawing/2014/main" val="520421695"/>
                    </a:ext>
                  </a:extLst>
                </a:gridCol>
                <a:gridCol w="2104203">
                  <a:extLst>
                    <a:ext uri="{9D8B030D-6E8A-4147-A177-3AD203B41FA5}">
                      <a16:colId xmlns:a16="http://schemas.microsoft.com/office/drawing/2014/main" val="1624890811"/>
                    </a:ext>
                  </a:extLst>
                </a:gridCol>
              </a:tblGrid>
              <a:tr h="170916">
                <a:tc>
                  <a:txBody>
                    <a:bodyPr/>
                    <a:lstStyle/>
                    <a:p>
                      <a:pPr rtl="0"/>
                      <a:endParaRPr lang="en-US" sz="1400" b="1" noProof="0" dirty="0">
                        <a:solidFill>
                          <a:schemeClr val="tx2"/>
                        </a:solidFill>
                      </a:endParaRPr>
                    </a:p>
                  </a:txBody>
                  <a:tcPr marL="90000" anchor="b"/>
                </a:tc>
                <a:tc gridSpan="2">
                  <a:txBody>
                    <a:bodyPr/>
                    <a:lstStyle/>
                    <a:p>
                      <a:pPr algn="ctr" rtl="0"/>
                      <a:r>
                        <a:rPr lang="ja-jp" sz="1400">
                          <a:solidFill>
                            <a:schemeClr val="tx2"/>
                          </a:solidFill>
                          <a:latin typeface="+mn-lt"/>
                        </a:rPr>
                        <a:t>PD-L1 ≥1％ </a:t>
                      </a:r>
                    </a:p>
                  </a:txBody>
                  <a:tcPr anchor="ctr"/>
                </a:tc>
                <a:tc hMerge="1">
                  <a:txBody>
                    <a:bodyPr/>
                    <a:lstStyle/>
                    <a:p>
                      <a:pPr algn="ctr" rtl="0"/>
                      <a:endParaRPr lang="en-GB" sz="1200" dirty="0">
                        <a:solidFill>
                          <a:schemeClr val="tx2"/>
                        </a:solidFill>
                        <a:latin typeface="+mn-lt"/>
                      </a:endParaRPr>
                    </a:p>
                  </a:txBody>
                  <a:tcPr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a:solidFill>
                            <a:schemeClr val="tx2"/>
                          </a:solidFill>
                          <a:latin typeface="+mn-lt"/>
                        </a:rPr>
                        <a:t>PD-L1 &lt;1％ </a:t>
                      </a:r>
                    </a:p>
                  </a:txBody>
                  <a:tcPr anchor="ctr"/>
                </a:tc>
                <a:tc hMerge="1">
                  <a:txBody>
                    <a:bodyPr/>
                    <a:lstStyle/>
                    <a:p>
                      <a:pPr algn="ctr" rtl="0"/>
                      <a:endParaRPr lang="en-GB" sz="1200" dirty="0">
                        <a:solidFill>
                          <a:schemeClr val="tx2"/>
                        </a:solidFill>
                        <a:latin typeface="+mn-lt"/>
                      </a:endParaRPr>
                    </a:p>
                  </a:txBody>
                  <a:tcPr anchor="ctr"/>
                </a:tc>
                <a:extLst>
                  <a:ext uri="{0D108BD9-81ED-4DB2-BD59-A6C34878D82A}">
                    <a16:rowId xmlns:a16="http://schemas.microsoft.com/office/drawing/2014/main" val="4086163572"/>
                  </a:ext>
                </a:extLst>
              </a:tr>
              <a:tr h="398805">
                <a:tc>
                  <a:txBody>
                    <a:bodyPr/>
                    <a:lstStyle/>
                    <a:p>
                      <a:pPr rtl="0"/>
                      <a:endParaRPr lang="en-US" sz="1400" b="1" noProof="0" dirty="0">
                        <a:solidFill>
                          <a:schemeClr val="tx2"/>
                        </a:solidFill>
                      </a:endParaRPr>
                    </a:p>
                  </a:txBody>
                  <a:tcPr marL="90000" anchor="b">
                    <a:solidFill>
                      <a:schemeClr val="accent1"/>
                    </a:solidFill>
                  </a:tcPr>
                </a:tc>
                <a:tc>
                  <a:txBody>
                    <a:bodyPr/>
                    <a:lstStyle/>
                    <a:p>
                      <a:pPr algn="ctr" rtl="0"/>
                      <a:r>
                        <a:rPr lang="ja-jp" sz="1400" b="1" noProof="0">
                          <a:solidFill>
                            <a:schemeClr val="tx2"/>
                          </a:solidFill>
                          <a:latin typeface="+mn-lt"/>
                        </a:rPr>
                        <a:t>NIVO＋RELA 360mg</a:t>
                      </a:r>
                      <a:br>
                        <a:rPr lang="en-US" sz="1400" b="1" noProof="0" dirty="0">
                          <a:solidFill>
                            <a:schemeClr val="tx2"/>
                          </a:solidFill>
                          <a:latin typeface="+mn-lt"/>
                        </a:rPr>
                      </a:br>
                      <a:r>
                        <a:rPr lang="ja-jp" sz="1400" b="1" noProof="0">
                          <a:solidFill>
                            <a:schemeClr val="tx2"/>
                          </a:solidFill>
                          <a:latin typeface="+mn-lt"/>
                        </a:rPr>
                        <a:t>+ 化学療法 </a:t>
                      </a:r>
                      <a:endParaRPr lang="en-US" sz="1400" b="1" noProof="0" dirty="0">
                        <a:solidFill>
                          <a:schemeClr val="tx2"/>
                        </a:solidFill>
                        <a:latin typeface="+mn-lt"/>
                      </a:endParaRPr>
                    </a:p>
                    <a:p>
                      <a:pPr algn="ctr" rtl="0"/>
                      <a:r>
                        <a:rPr lang="ja-jp" sz="1400" b="1" noProof="0">
                          <a:solidFill>
                            <a:schemeClr val="tx2"/>
                          </a:solidFill>
                          <a:latin typeface="+mn-lt"/>
                        </a:rPr>
                        <a:t>(n=79)</a:t>
                      </a:r>
                      <a:endParaRPr lang="en-GB" sz="1400" dirty="0">
                        <a:solidFill>
                          <a:schemeClr val="tx2"/>
                        </a:solidFill>
                        <a:latin typeface="+mn-lt"/>
                      </a:endParaRPr>
                    </a:p>
                  </a:txBody>
                  <a:tcPr>
                    <a:solidFill>
                      <a:schemeClr val="accent1"/>
                    </a:solidFill>
                  </a:tcPr>
                </a:tc>
                <a:tc>
                  <a:txBody>
                    <a:bodyPr/>
                    <a:lstStyle/>
                    <a:p>
                      <a:pPr algn="ctr" rtl="0"/>
                      <a:r>
                        <a:rPr lang="ja-jp" sz="1400" b="1" noProof="0">
                          <a:solidFill>
                            <a:schemeClr val="tx2"/>
                          </a:solidFill>
                          <a:latin typeface="+mn-lt"/>
                        </a:rPr>
                        <a:t>NIVO</a:t>
                      </a:r>
                      <a:br>
                        <a:rPr lang="en-US" sz="1400" b="1" noProof="0" dirty="0">
                          <a:solidFill>
                            <a:schemeClr val="tx2"/>
                          </a:solidFill>
                          <a:latin typeface="+mn-lt"/>
                        </a:rPr>
                      </a:br>
                      <a:r>
                        <a:rPr lang="ja-jp" sz="1400" b="1" noProof="0">
                          <a:solidFill>
                            <a:schemeClr val="tx2"/>
                          </a:solidFill>
                          <a:latin typeface="+mn-lt"/>
                        </a:rPr>
                        <a:t>+ 化学療法 </a:t>
                      </a:r>
                      <a:endParaRPr lang="en-US" sz="1400" b="1" noProof="0" dirty="0">
                        <a:solidFill>
                          <a:schemeClr val="tx2"/>
                        </a:solidFill>
                        <a:latin typeface="+mn-lt"/>
                      </a:endParaRPr>
                    </a:p>
                    <a:p>
                      <a:pPr algn="ctr" rtl="0"/>
                      <a:r>
                        <a:rPr lang="ja-jp" sz="1400" b="1" noProof="0">
                          <a:solidFill>
                            <a:schemeClr val="tx2"/>
                          </a:solidFill>
                          <a:latin typeface="+mn-lt"/>
                        </a:rPr>
                        <a:t>(n=71)</a:t>
                      </a:r>
                      <a:endParaRPr lang="en-GB" sz="1400" dirty="0">
                        <a:solidFill>
                          <a:schemeClr val="tx2"/>
                        </a:solidFill>
                        <a:latin typeface="+mn-lt"/>
                      </a:endParaRPr>
                    </a:p>
                  </a:txBody>
                  <a:tcPr>
                    <a:solidFill>
                      <a:schemeClr val="accent1"/>
                    </a:solidFill>
                  </a:tcPr>
                </a:tc>
                <a:tc>
                  <a:txBody>
                    <a:bodyPr/>
                    <a:lstStyle/>
                    <a:p>
                      <a:pPr algn="ctr" rtl="0"/>
                      <a:r>
                        <a:rPr lang="ja-jp" sz="1400" b="1" noProof="0">
                          <a:solidFill>
                            <a:schemeClr val="tx2"/>
                          </a:solidFill>
                          <a:latin typeface="+mn-lt"/>
                        </a:rPr>
                        <a:t>NIVO＋RELA 360mg</a:t>
                      </a:r>
                      <a:br>
                        <a:rPr lang="en-US" sz="1400" b="1" noProof="0" dirty="0">
                          <a:solidFill>
                            <a:schemeClr val="tx2"/>
                          </a:solidFill>
                          <a:latin typeface="+mn-lt"/>
                        </a:rPr>
                      </a:br>
                      <a:r>
                        <a:rPr lang="ja-jp" sz="1400" b="1" noProof="0">
                          <a:solidFill>
                            <a:schemeClr val="tx2"/>
                          </a:solidFill>
                          <a:latin typeface="+mn-lt"/>
                        </a:rPr>
                        <a:t>+ 化学療法 </a:t>
                      </a:r>
                      <a:endParaRPr lang="en-US" sz="1400" b="1" noProof="0" dirty="0">
                        <a:solidFill>
                          <a:schemeClr val="tx2"/>
                        </a:solidFill>
                        <a:latin typeface="+mn-lt"/>
                      </a:endParaRPr>
                    </a:p>
                    <a:p>
                      <a:pPr algn="ctr" rtl="0"/>
                      <a:r>
                        <a:rPr lang="ja-jp" sz="1400" b="1" noProof="0">
                          <a:solidFill>
                            <a:schemeClr val="tx2"/>
                          </a:solidFill>
                          <a:latin typeface="+mn-lt"/>
                        </a:rPr>
                        <a:t>(n=70)</a:t>
                      </a:r>
                      <a:endParaRPr lang="en-GB" sz="1400" dirty="0">
                        <a:solidFill>
                          <a:schemeClr val="tx2"/>
                        </a:solidFill>
                        <a:latin typeface="+mn-lt"/>
                      </a:endParaRPr>
                    </a:p>
                  </a:txBody>
                  <a:tcPr>
                    <a:solidFill>
                      <a:schemeClr val="accent1"/>
                    </a:solidFill>
                  </a:tcPr>
                </a:tc>
                <a:tc>
                  <a:txBody>
                    <a:bodyPr/>
                    <a:lstStyle/>
                    <a:p>
                      <a:pPr algn="ctr" rtl="0"/>
                      <a:r>
                        <a:rPr lang="ja-jp" sz="1400" b="1" noProof="0">
                          <a:solidFill>
                            <a:schemeClr val="tx2"/>
                          </a:solidFill>
                          <a:latin typeface="+mn-lt"/>
                        </a:rPr>
                        <a:t>NIVO</a:t>
                      </a:r>
                      <a:br>
                        <a:rPr lang="en-US" sz="1400" b="1" noProof="0" dirty="0">
                          <a:solidFill>
                            <a:schemeClr val="tx2"/>
                          </a:solidFill>
                          <a:latin typeface="+mn-lt"/>
                        </a:rPr>
                      </a:br>
                      <a:r>
                        <a:rPr lang="ja-jp" sz="1400" b="1" noProof="0">
                          <a:solidFill>
                            <a:schemeClr val="tx2"/>
                          </a:solidFill>
                          <a:latin typeface="+mn-lt"/>
                        </a:rPr>
                        <a:t>+ 化学療法 </a:t>
                      </a:r>
                      <a:endParaRPr lang="en-US" sz="1400" b="1" noProof="0" dirty="0">
                        <a:solidFill>
                          <a:schemeClr val="tx2"/>
                        </a:solidFill>
                        <a:latin typeface="+mn-lt"/>
                      </a:endParaRPr>
                    </a:p>
                    <a:p>
                      <a:pPr algn="ctr" rtl="0"/>
                      <a:r>
                        <a:rPr lang="ja-jp" sz="1400" b="1" noProof="0">
                          <a:solidFill>
                            <a:schemeClr val="tx2"/>
                          </a:solidFill>
                          <a:latin typeface="+mn-lt"/>
                        </a:rPr>
                        <a:t>(n=67)</a:t>
                      </a:r>
                      <a:endParaRPr lang="en-GB" sz="1400" dirty="0">
                        <a:solidFill>
                          <a:schemeClr val="tx2"/>
                        </a:solidFill>
                        <a:latin typeface="+mn-lt"/>
                      </a:endParaRPr>
                    </a:p>
                  </a:txBody>
                  <a:tcPr>
                    <a:solidFill>
                      <a:schemeClr val="accent1"/>
                    </a:solidFill>
                  </a:tcPr>
                </a:tc>
                <a:extLst>
                  <a:ext uri="{0D108BD9-81ED-4DB2-BD59-A6C34878D82A}">
                    <a16:rowId xmlns:a16="http://schemas.microsoft.com/office/drawing/2014/main" val="4111249997"/>
                  </a:ext>
                </a:extLst>
              </a:tr>
              <a:tr h="170916">
                <a:tc>
                  <a:txBody>
                    <a:bodyPr/>
                    <a:lstStyle/>
                    <a:p>
                      <a:pPr rtl="0"/>
                      <a:r>
                        <a:rPr lang="ja-jp" sz="1400" b="0" noProof="0">
                          <a:latin typeface="+mn-lt"/>
                        </a:rPr>
                        <a:t>mPFS、月数 (90％CI)</a:t>
                      </a:r>
                      <a:endParaRPr lang="en-US" sz="1400" b="0" noProof="0" dirty="0">
                        <a:latin typeface="+mn-lt"/>
                      </a:endParaRPr>
                    </a:p>
                  </a:txBody>
                  <a:tcPr marL="90000" anchor="ctr"/>
                </a:tc>
                <a:tc>
                  <a:txBody>
                    <a:bodyPr/>
                    <a:lstStyle/>
                    <a:p>
                      <a:pPr algn="ctr" rtl="0"/>
                      <a:r>
                        <a:rPr lang="ja-jp" sz="1400" b="0" noProof="0"/>
                        <a:t>9.8 (5.9、13.8)</a:t>
                      </a:r>
                    </a:p>
                  </a:txBody>
                  <a:tcPr marL="90000" anchor="ctr"/>
                </a:tc>
                <a:tc>
                  <a:txBody>
                    <a:bodyPr/>
                    <a:lstStyle/>
                    <a:p>
                      <a:pPr algn="ctr" rtl="0"/>
                      <a:r>
                        <a:rPr lang="ja-jp" sz="1400" b="0" noProof="0"/>
                        <a:t>6.1 (4.2、7.0)</a:t>
                      </a:r>
                    </a:p>
                  </a:txBody>
                  <a:tcPr marL="90000" anchor="ctr"/>
                </a:tc>
                <a:tc>
                  <a:txBody>
                    <a:bodyPr/>
                    <a:lstStyle/>
                    <a:p>
                      <a:pPr algn="ctr" rtl="0"/>
                      <a:r>
                        <a:rPr lang="ja-jp" sz="1400" b="0" noProof="0"/>
                        <a:t>5.6 (5.3、7.0)</a:t>
                      </a:r>
                    </a:p>
                  </a:txBody>
                  <a:tcPr marL="90000" anchor="ctr"/>
                </a:tc>
                <a:tc>
                  <a:txBody>
                    <a:bodyPr/>
                    <a:lstStyle/>
                    <a:p>
                      <a:pPr algn="ctr" rtl="0"/>
                      <a:r>
                        <a:rPr lang="ja-jp" sz="1400" b="0" noProof="0"/>
                        <a:t>5.8 (5.4、7.0)</a:t>
                      </a:r>
                    </a:p>
                  </a:txBody>
                  <a:tcPr marL="90000" anchor="ctr"/>
                </a:tc>
                <a:extLst>
                  <a:ext uri="{0D108BD9-81ED-4DB2-BD59-A6C34878D82A}">
                    <a16:rowId xmlns:a16="http://schemas.microsoft.com/office/drawing/2014/main" val="3093402527"/>
                  </a:ext>
                </a:extLst>
              </a:tr>
              <a:tr h="170916">
                <a:tc>
                  <a:txBody>
                    <a:bodyPr/>
                    <a:lstStyle/>
                    <a:p>
                      <a:pPr rtl="0"/>
                      <a:r>
                        <a:rPr lang="ja-jp" sz="1400" b="0">
                          <a:latin typeface="+mn-lt"/>
                        </a:rPr>
                        <a:t>HR (90％CI)</a:t>
                      </a:r>
                    </a:p>
                  </a:txBody>
                  <a:tcPr marL="180000" anchor="ctr"/>
                </a:tc>
                <a:tc gridSpan="2">
                  <a:txBody>
                    <a:bodyPr/>
                    <a:lstStyle/>
                    <a:p>
                      <a:pPr algn="ctr" rtl="0"/>
                      <a:r>
                        <a:rPr lang="ja-jp" sz="1400" b="0" noProof="0"/>
                        <a:t>0.63 (0.45、0.88)</a:t>
                      </a:r>
                    </a:p>
                  </a:txBody>
                  <a:tcPr marL="90000" anchor="ctr"/>
                </a:tc>
                <a:tc hMerge="1">
                  <a:txBody>
                    <a:bodyPr/>
                    <a:lstStyle/>
                    <a:p>
                      <a:pPr algn="ctr" rtl="0"/>
                      <a:endParaRPr lang="en-US" sz="1200" noProof="0" dirty="0"/>
                    </a:p>
                  </a:txBody>
                  <a:tcPr marL="90000"/>
                </a:tc>
                <a:tc gridSpan="2">
                  <a:txBody>
                    <a:bodyPr/>
                    <a:lstStyle/>
                    <a:p>
                      <a:pPr algn="ctr" rtl="0"/>
                      <a:r>
                        <a:rPr lang="ja-jp" sz="1400" b="0" noProof="0"/>
                        <a:t>1.23 (0.89、1.70)</a:t>
                      </a:r>
                    </a:p>
                  </a:txBody>
                  <a:tcPr marL="90000" anchor="ctr"/>
                </a:tc>
                <a:tc hMerge="1">
                  <a:txBody>
                    <a:bodyPr/>
                    <a:lstStyle/>
                    <a:p>
                      <a:pPr algn="ctr" rtl="0"/>
                      <a:endParaRPr lang="en-US" sz="1200" noProof="0" dirty="0"/>
                    </a:p>
                  </a:txBody>
                  <a:tcPr marL="90000"/>
                </a:tc>
                <a:extLst>
                  <a:ext uri="{0D108BD9-81ED-4DB2-BD59-A6C34878D82A}">
                    <a16:rowId xmlns:a16="http://schemas.microsoft.com/office/drawing/2014/main" val="938311612"/>
                  </a:ext>
                </a:extLst>
              </a:tr>
              <a:tr h="170916">
                <a:tc>
                  <a:txBody>
                    <a:bodyPr/>
                    <a:lstStyle/>
                    <a:p>
                      <a:pPr rtl="0"/>
                      <a:r>
                        <a:rPr lang="ja-jp" sz="1400" b="0" noProof="0">
                          <a:latin typeface="+mn-lt"/>
                        </a:rPr>
                        <a:t>ORR、％ (90％CI)</a:t>
                      </a:r>
                      <a:endParaRPr lang="en-US" sz="1400" b="0" noProof="0" dirty="0">
                        <a:latin typeface="+mn-lt"/>
                      </a:endParaRPr>
                    </a:p>
                  </a:txBody>
                  <a:tcPr marL="90000" anchor="ctr"/>
                </a:tc>
                <a:tc>
                  <a:txBody>
                    <a:bodyPr/>
                    <a:lstStyle/>
                    <a:p>
                      <a:pPr algn="ctr" rtl="0"/>
                      <a:r>
                        <a:rPr lang="ja-jp" sz="1400" b="0" noProof="0"/>
                        <a:t>53.2 (43.3、62.8)</a:t>
                      </a:r>
                    </a:p>
                  </a:txBody>
                  <a:tcPr marL="90000" anchor="ctr"/>
                </a:tc>
                <a:tc>
                  <a:txBody>
                    <a:bodyPr/>
                    <a:lstStyle/>
                    <a:p>
                      <a:pPr algn="ctr" rtl="0"/>
                      <a:r>
                        <a:rPr lang="ja-jp" sz="1400" b="0" noProof="0"/>
                        <a:t>40.8 (31.0、51.3)</a:t>
                      </a:r>
                    </a:p>
                  </a:txBody>
                  <a:tcPr marL="90000" anchor="ctr"/>
                </a:tc>
                <a:tc>
                  <a:txBody>
                    <a:bodyPr/>
                    <a:lstStyle/>
                    <a:p>
                      <a:pPr algn="ctr" rtl="0"/>
                      <a:r>
                        <a:rPr lang="ja-jp" sz="1400" b="0" noProof="0"/>
                        <a:t>50.0 (39.6、60.4)</a:t>
                      </a:r>
                    </a:p>
                  </a:txBody>
                  <a:tcPr marL="90000" anchor="ctr"/>
                </a:tc>
                <a:tc>
                  <a:txBody>
                    <a:bodyPr/>
                    <a:lstStyle/>
                    <a:p>
                      <a:pPr algn="ctr" rtl="0"/>
                      <a:r>
                        <a:rPr lang="ja-jp" sz="1400" b="0" noProof="0"/>
                        <a:t>44.8 (34.4、55.5)</a:t>
                      </a:r>
                    </a:p>
                  </a:txBody>
                  <a:tcPr marL="90000" anchor="ctr"/>
                </a:tc>
                <a:extLst>
                  <a:ext uri="{0D108BD9-81ED-4DB2-BD59-A6C34878D82A}">
                    <a16:rowId xmlns:a16="http://schemas.microsoft.com/office/drawing/2014/main" val="1558873776"/>
                  </a:ext>
                </a:extLst>
              </a:tr>
            </a:tbl>
          </a:graphicData>
        </a:graphic>
      </p:graphicFrame>
      <p:graphicFrame>
        <p:nvGraphicFramePr>
          <p:cNvPr id="4" name="Table 3">
            <a:extLst>
              <a:ext uri="{FF2B5EF4-FFF2-40B4-BE49-F238E27FC236}">
                <a16:creationId xmlns:a16="http://schemas.microsoft.com/office/drawing/2014/main" id="{D2DD7174-3D33-FE05-DD05-677E58188BA1}"/>
              </a:ext>
            </a:extLst>
          </p:cNvPr>
          <p:cNvGraphicFramePr>
            <a:graphicFrameLocks noGrp="1"/>
          </p:cNvGraphicFramePr>
          <p:nvPr>
            <p:extLst>
              <p:ext uri="{D42A27DB-BD31-4B8C-83A1-F6EECF244321}">
                <p14:modId xmlns:p14="http://schemas.microsoft.com/office/powerpoint/2010/main" val="3227569958"/>
              </p:ext>
            </p:extLst>
          </p:nvPr>
        </p:nvGraphicFramePr>
        <p:xfrm>
          <a:off x="806824" y="3997065"/>
          <a:ext cx="10945903" cy="1950720"/>
        </p:xfrm>
        <a:graphic>
          <a:graphicData uri="http://schemas.openxmlformats.org/drawingml/2006/table">
            <a:tbl>
              <a:tblPr firstRow="1" bandRow="1">
                <a:tableStyleId>{69012ECD-51FC-41F1-AA8D-1B2483CD663E}</a:tableStyleId>
              </a:tblPr>
              <a:tblGrid>
                <a:gridCol w="2468247">
                  <a:extLst>
                    <a:ext uri="{9D8B030D-6E8A-4147-A177-3AD203B41FA5}">
                      <a16:colId xmlns:a16="http://schemas.microsoft.com/office/drawing/2014/main" val="1987913234"/>
                    </a:ext>
                  </a:extLst>
                </a:gridCol>
                <a:gridCol w="2119414">
                  <a:extLst>
                    <a:ext uri="{9D8B030D-6E8A-4147-A177-3AD203B41FA5}">
                      <a16:colId xmlns:a16="http://schemas.microsoft.com/office/drawing/2014/main" val="2996158103"/>
                    </a:ext>
                  </a:extLst>
                </a:gridCol>
                <a:gridCol w="2119414">
                  <a:extLst>
                    <a:ext uri="{9D8B030D-6E8A-4147-A177-3AD203B41FA5}">
                      <a16:colId xmlns:a16="http://schemas.microsoft.com/office/drawing/2014/main" val="1659093788"/>
                    </a:ext>
                  </a:extLst>
                </a:gridCol>
                <a:gridCol w="2119414">
                  <a:extLst>
                    <a:ext uri="{9D8B030D-6E8A-4147-A177-3AD203B41FA5}">
                      <a16:colId xmlns:a16="http://schemas.microsoft.com/office/drawing/2014/main" val="520421695"/>
                    </a:ext>
                  </a:extLst>
                </a:gridCol>
                <a:gridCol w="2119414">
                  <a:extLst>
                    <a:ext uri="{9D8B030D-6E8A-4147-A177-3AD203B41FA5}">
                      <a16:colId xmlns:a16="http://schemas.microsoft.com/office/drawing/2014/main" val="1624890811"/>
                    </a:ext>
                  </a:extLst>
                </a:gridCol>
              </a:tblGrid>
              <a:tr h="0">
                <a:tc>
                  <a:txBody>
                    <a:bodyPr/>
                    <a:lstStyle/>
                    <a:p>
                      <a:pPr rtl="0"/>
                      <a:endParaRPr lang="en-US" sz="1400" b="1" noProof="0" dirty="0">
                        <a:solidFill>
                          <a:schemeClr val="tx2"/>
                        </a:solidFill>
                      </a:endParaRPr>
                    </a:p>
                  </a:txBody>
                  <a:tcPr marL="90000" anchor="b"/>
                </a:tc>
                <a:tc gridSpan="2">
                  <a:txBody>
                    <a:bodyPr/>
                    <a:lstStyle/>
                    <a:p>
                      <a:pPr algn="ctr" rtl="0"/>
                      <a:r>
                        <a:rPr lang="ja-jp" sz="1400">
                          <a:solidFill>
                            <a:schemeClr val="tx2"/>
                          </a:solidFill>
                          <a:latin typeface="+mn-lt"/>
                        </a:rPr>
                        <a:t>扁平上皮</a:t>
                      </a:r>
                    </a:p>
                  </a:txBody>
                  <a:tcPr anchor="ctr"/>
                </a:tc>
                <a:tc hMerge="1">
                  <a:txBody>
                    <a:bodyPr/>
                    <a:lstStyle/>
                    <a:p>
                      <a:pPr algn="ctr" rtl="0"/>
                      <a:endParaRPr lang="en-GB" sz="1200" dirty="0">
                        <a:solidFill>
                          <a:schemeClr val="tx2"/>
                        </a:solidFill>
                        <a:latin typeface="+mn-lt"/>
                      </a:endParaRPr>
                    </a:p>
                  </a:txBody>
                  <a:tcPr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a:solidFill>
                            <a:schemeClr val="tx2"/>
                          </a:solidFill>
                          <a:latin typeface="+mn-lt"/>
                        </a:rPr>
                        <a:t>非扁平上皮</a:t>
                      </a:r>
                    </a:p>
                  </a:txBody>
                  <a:tcPr anchor="ctr"/>
                </a:tc>
                <a:tc hMerge="1">
                  <a:txBody>
                    <a:bodyPr/>
                    <a:lstStyle/>
                    <a:p>
                      <a:pPr algn="ctr" rtl="0"/>
                      <a:endParaRPr lang="en-GB" sz="1200" dirty="0">
                        <a:solidFill>
                          <a:schemeClr val="tx2"/>
                        </a:solidFill>
                        <a:latin typeface="+mn-lt"/>
                      </a:endParaRPr>
                    </a:p>
                  </a:txBody>
                  <a:tcPr anchor="ctr"/>
                </a:tc>
                <a:extLst>
                  <a:ext uri="{0D108BD9-81ED-4DB2-BD59-A6C34878D82A}">
                    <a16:rowId xmlns:a16="http://schemas.microsoft.com/office/drawing/2014/main" val="4086163572"/>
                  </a:ext>
                </a:extLst>
              </a:tr>
              <a:tr h="262147">
                <a:tc>
                  <a:txBody>
                    <a:bodyPr/>
                    <a:lstStyle/>
                    <a:p>
                      <a:pPr rtl="0"/>
                      <a:endParaRPr lang="en-US" sz="1400" b="1" noProof="0" dirty="0">
                        <a:solidFill>
                          <a:schemeClr val="tx2"/>
                        </a:solidFill>
                      </a:endParaRPr>
                    </a:p>
                  </a:txBody>
                  <a:tcPr marL="90000" anchor="b">
                    <a:solidFill>
                      <a:schemeClr val="accent1"/>
                    </a:solidFill>
                  </a:tcPr>
                </a:tc>
                <a:tc>
                  <a:txBody>
                    <a:bodyPr/>
                    <a:lstStyle/>
                    <a:p>
                      <a:pPr algn="ctr" rtl="0"/>
                      <a:r>
                        <a:rPr lang="ja-jp" sz="1400" b="1" noProof="0">
                          <a:solidFill>
                            <a:schemeClr val="tx2"/>
                          </a:solidFill>
                          <a:latin typeface="+mn-lt"/>
                        </a:rPr>
                        <a:t>NIVO＋RELA 360mg</a:t>
                      </a:r>
                      <a:br>
                        <a:rPr lang="en-US" sz="1400" b="1" noProof="0" dirty="0">
                          <a:solidFill>
                            <a:schemeClr val="tx2"/>
                          </a:solidFill>
                          <a:latin typeface="+mn-lt"/>
                        </a:rPr>
                      </a:br>
                      <a:r>
                        <a:rPr lang="ja-jp" sz="1400" b="1" noProof="0">
                          <a:solidFill>
                            <a:schemeClr val="tx2"/>
                          </a:solidFill>
                          <a:latin typeface="+mn-lt"/>
                        </a:rPr>
                        <a:t>+ 化学療法 </a:t>
                      </a:r>
                      <a:endParaRPr lang="en-US" sz="1400" b="1" noProof="0" dirty="0">
                        <a:solidFill>
                          <a:schemeClr val="tx2"/>
                        </a:solidFill>
                        <a:latin typeface="+mn-lt"/>
                      </a:endParaRPr>
                    </a:p>
                    <a:p>
                      <a:pPr algn="ctr" rtl="0"/>
                      <a:r>
                        <a:rPr lang="ja-jp" sz="1400" b="1" noProof="0">
                          <a:solidFill>
                            <a:schemeClr val="tx2"/>
                          </a:solidFill>
                          <a:latin typeface="+mn-lt"/>
                        </a:rPr>
                        <a:t>(n=51)</a:t>
                      </a:r>
                      <a:endParaRPr lang="en-GB" sz="1400" dirty="0">
                        <a:solidFill>
                          <a:schemeClr val="tx2"/>
                        </a:solidFill>
                        <a:latin typeface="+mn-lt"/>
                      </a:endParaRPr>
                    </a:p>
                  </a:txBody>
                  <a:tcPr>
                    <a:solidFill>
                      <a:schemeClr val="accent1"/>
                    </a:solidFill>
                  </a:tcPr>
                </a:tc>
                <a:tc>
                  <a:txBody>
                    <a:bodyPr/>
                    <a:lstStyle/>
                    <a:p>
                      <a:pPr algn="ctr" rtl="0"/>
                      <a:r>
                        <a:rPr lang="ja-jp" sz="1400" b="1" noProof="0">
                          <a:solidFill>
                            <a:schemeClr val="tx2"/>
                          </a:solidFill>
                          <a:latin typeface="+mn-lt"/>
                        </a:rPr>
                        <a:t>NIVO</a:t>
                      </a:r>
                      <a:br>
                        <a:rPr lang="en-US" sz="1400" b="1" noProof="0" dirty="0">
                          <a:solidFill>
                            <a:schemeClr val="tx2"/>
                          </a:solidFill>
                          <a:latin typeface="+mn-lt"/>
                        </a:rPr>
                      </a:br>
                      <a:r>
                        <a:rPr lang="ja-jp" sz="1400" b="1" noProof="0">
                          <a:solidFill>
                            <a:schemeClr val="tx2"/>
                          </a:solidFill>
                          <a:latin typeface="+mn-lt"/>
                        </a:rPr>
                        <a:t>+ 化学療法 </a:t>
                      </a:r>
                      <a:endParaRPr lang="en-US" sz="1400" b="1" noProof="0" dirty="0">
                        <a:solidFill>
                          <a:schemeClr val="tx2"/>
                        </a:solidFill>
                        <a:latin typeface="+mn-lt"/>
                      </a:endParaRPr>
                    </a:p>
                    <a:p>
                      <a:pPr algn="ctr" rtl="0"/>
                      <a:r>
                        <a:rPr lang="ja-jp" sz="1400" b="1" noProof="0">
                          <a:solidFill>
                            <a:schemeClr val="tx2"/>
                          </a:solidFill>
                          <a:latin typeface="+mn-lt"/>
                        </a:rPr>
                        <a:t>(n=47)</a:t>
                      </a:r>
                      <a:endParaRPr lang="en-GB" sz="1400" dirty="0">
                        <a:solidFill>
                          <a:schemeClr val="tx2"/>
                        </a:solidFill>
                        <a:latin typeface="+mn-lt"/>
                      </a:endParaRPr>
                    </a:p>
                  </a:txBody>
                  <a:tcPr>
                    <a:solidFill>
                      <a:schemeClr val="accent1"/>
                    </a:solidFill>
                  </a:tcPr>
                </a:tc>
                <a:tc>
                  <a:txBody>
                    <a:bodyPr/>
                    <a:lstStyle/>
                    <a:p>
                      <a:pPr algn="ctr" rtl="0"/>
                      <a:r>
                        <a:rPr lang="ja-jp" sz="1400" b="1" noProof="0">
                          <a:solidFill>
                            <a:schemeClr val="tx2"/>
                          </a:solidFill>
                          <a:latin typeface="+mn-lt"/>
                        </a:rPr>
                        <a:t>NIVO＋RELA 360mg</a:t>
                      </a:r>
                      <a:br>
                        <a:rPr lang="en-US" sz="1400" b="1" noProof="0" dirty="0">
                          <a:solidFill>
                            <a:schemeClr val="tx2"/>
                          </a:solidFill>
                          <a:latin typeface="+mn-lt"/>
                        </a:rPr>
                      </a:br>
                      <a:r>
                        <a:rPr lang="ja-jp" sz="1400" b="1" noProof="0">
                          <a:solidFill>
                            <a:schemeClr val="tx2"/>
                          </a:solidFill>
                          <a:latin typeface="+mn-lt"/>
                        </a:rPr>
                        <a:t>+ 化学療法 </a:t>
                      </a:r>
                      <a:endParaRPr lang="en-US" sz="1400" b="1" noProof="0" dirty="0">
                        <a:solidFill>
                          <a:schemeClr val="tx2"/>
                        </a:solidFill>
                        <a:latin typeface="+mn-lt"/>
                      </a:endParaRPr>
                    </a:p>
                    <a:p>
                      <a:pPr algn="ctr" rtl="0"/>
                      <a:r>
                        <a:rPr lang="ja-jp" sz="1400" b="1" noProof="0">
                          <a:solidFill>
                            <a:schemeClr val="tx2"/>
                          </a:solidFill>
                          <a:latin typeface="+mn-lt"/>
                        </a:rPr>
                        <a:t>(n=107)</a:t>
                      </a:r>
                      <a:endParaRPr lang="en-GB" sz="1400" dirty="0">
                        <a:solidFill>
                          <a:schemeClr val="tx2"/>
                        </a:solidFill>
                        <a:latin typeface="+mn-lt"/>
                      </a:endParaRPr>
                    </a:p>
                  </a:txBody>
                  <a:tcPr>
                    <a:solidFill>
                      <a:schemeClr val="accent1"/>
                    </a:solidFill>
                  </a:tcPr>
                </a:tc>
                <a:tc>
                  <a:txBody>
                    <a:bodyPr/>
                    <a:lstStyle/>
                    <a:p>
                      <a:pPr algn="ctr" rtl="0"/>
                      <a:r>
                        <a:rPr lang="ja-jp" sz="1400" b="1" noProof="0">
                          <a:solidFill>
                            <a:schemeClr val="tx2"/>
                          </a:solidFill>
                          <a:latin typeface="+mn-lt"/>
                        </a:rPr>
                        <a:t>NIVO</a:t>
                      </a:r>
                      <a:br>
                        <a:rPr lang="en-US" sz="1400" b="1" noProof="0" dirty="0">
                          <a:solidFill>
                            <a:schemeClr val="tx2"/>
                          </a:solidFill>
                          <a:latin typeface="+mn-lt"/>
                        </a:rPr>
                      </a:br>
                      <a:r>
                        <a:rPr lang="ja-jp" sz="1400" b="1" noProof="0">
                          <a:solidFill>
                            <a:schemeClr val="tx2"/>
                          </a:solidFill>
                          <a:latin typeface="+mn-lt"/>
                        </a:rPr>
                        <a:t>+ 化学療法 </a:t>
                      </a:r>
                      <a:endParaRPr lang="en-US" sz="1400" b="1" noProof="0" dirty="0">
                        <a:solidFill>
                          <a:schemeClr val="tx2"/>
                        </a:solidFill>
                        <a:latin typeface="+mn-lt"/>
                      </a:endParaRPr>
                    </a:p>
                    <a:p>
                      <a:pPr algn="ctr" rtl="0"/>
                      <a:r>
                        <a:rPr lang="ja-jp" sz="1400" b="1" noProof="0">
                          <a:solidFill>
                            <a:schemeClr val="tx2"/>
                          </a:solidFill>
                          <a:latin typeface="+mn-lt"/>
                        </a:rPr>
                        <a:t>(n=104)</a:t>
                      </a:r>
                      <a:endParaRPr lang="en-GB" sz="1400" dirty="0">
                        <a:solidFill>
                          <a:schemeClr val="tx2"/>
                        </a:solidFill>
                        <a:latin typeface="+mn-lt"/>
                      </a:endParaRPr>
                    </a:p>
                  </a:txBody>
                  <a:tcPr>
                    <a:solidFill>
                      <a:schemeClr val="accent1"/>
                    </a:solidFill>
                  </a:tcPr>
                </a:tc>
                <a:extLst>
                  <a:ext uri="{0D108BD9-81ED-4DB2-BD59-A6C34878D82A}">
                    <a16:rowId xmlns:a16="http://schemas.microsoft.com/office/drawing/2014/main" val="4111249997"/>
                  </a:ext>
                </a:extLst>
              </a:tr>
              <a:tr h="159329">
                <a:tc>
                  <a:txBody>
                    <a:bodyPr/>
                    <a:lstStyle/>
                    <a:p>
                      <a:pPr rtl="0"/>
                      <a:r>
                        <a:rPr lang="ja-jp" sz="1400" b="0" noProof="0">
                          <a:latin typeface="+mn-lt"/>
                        </a:rPr>
                        <a:t>mPFS、月数 (90％CI)</a:t>
                      </a:r>
                      <a:endParaRPr lang="en-US" sz="1400" b="0" noProof="0" dirty="0">
                        <a:latin typeface="+mn-lt"/>
                      </a:endParaRPr>
                    </a:p>
                  </a:txBody>
                  <a:tcPr marL="90000" anchor="ctr"/>
                </a:tc>
                <a:tc>
                  <a:txBody>
                    <a:bodyPr/>
                    <a:lstStyle/>
                    <a:p>
                      <a:pPr algn="ctr" rtl="0"/>
                      <a:r>
                        <a:rPr lang="ja-jp" sz="1400" b="0" noProof="0"/>
                        <a:t>5.6 (5.3、8.2)</a:t>
                      </a:r>
                    </a:p>
                  </a:txBody>
                  <a:tcPr marL="90000" anchor="ctr"/>
                </a:tc>
                <a:tc>
                  <a:txBody>
                    <a:bodyPr/>
                    <a:lstStyle/>
                    <a:p>
                      <a:pPr algn="ctr" rtl="0"/>
                      <a:r>
                        <a:rPr lang="ja-jp" sz="1400" b="0" noProof="0"/>
                        <a:t>5.8 (5.4、7.1)</a:t>
                      </a:r>
                    </a:p>
                  </a:txBody>
                  <a:tcPr marL="90000" anchor="ctr"/>
                </a:tc>
                <a:tc>
                  <a:txBody>
                    <a:bodyPr/>
                    <a:lstStyle/>
                    <a:p>
                      <a:pPr algn="ctr" rtl="0"/>
                      <a:r>
                        <a:rPr lang="ja-jp" sz="1400" b="0" noProof="0"/>
                        <a:t>8.3 (5.6、9.8)</a:t>
                      </a:r>
                    </a:p>
                  </a:txBody>
                  <a:tcPr marL="90000" anchor="ctr"/>
                </a:tc>
                <a:tc>
                  <a:txBody>
                    <a:bodyPr/>
                    <a:lstStyle/>
                    <a:p>
                      <a:pPr algn="ctr" rtl="0"/>
                      <a:r>
                        <a:rPr lang="ja-jp" sz="1400" b="0" noProof="0"/>
                        <a:t>6.0 (4.6、7.0)</a:t>
                      </a:r>
                    </a:p>
                  </a:txBody>
                  <a:tcPr marL="90000" anchor="ctr"/>
                </a:tc>
                <a:extLst>
                  <a:ext uri="{0D108BD9-81ED-4DB2-BD59-A6C34878D82A}">
                    <a16:rowId xmlns:a16="http://schemas.microsoft.com/office/drawing/2014/main" val="3093402527"/>
                  </a:ext>
                </a:extLst>
              </a:tr>
              <a:tr h="159329">
                <a:tc>
                  <a:txBody>
                    <a:bodyPr/>
                    <a:lstStyle/>
                    <a:p>
                      <a:pPr rtl="0"/>
                      <a:r>
                        <a:rPr lang="ja-jp" sz="1400" b="0">
                          <a:latin typeface="+mn-lt"/>
                        </a:rPr>
                        <a:t>HR (90％CI)</a:t>
                      </a:r>
                    </a:p>
                  </a:txBody>
                  <a:tcPr marL="180000" anchor="ctr"/>
                </a:tc>
                <a:tc gridSpan="2">
                  <a:txBody>
                    <a:bodyPr/>
                    <a:lstStyle/>
                    <a:p>
                      <a:pPr algn="ctr" rtl="0"/>
                      <a:r>
                        <a:rPr lang="ja-jp" sz="1400" b="0" noProof="0"/>
                        <a:t>0.97 (0.66、1.43)</a:t>
                      </a:r>
                    </a:p>
                  </a:txBody>
                  <a:tcPr marL="90000" anchor="ctr"/>
                </a:tc>
                <a:tc hMerge="1">
                  <a:txBody>
                    <a:bodyPr/>
                    <a:lstStyle/>
                    <a:p>
                      <a:pPr algn="ctr" rtl="0"/>
                      <a:endParaRPr lang="en-US" sz="1200" noProof="0" dirty="0"/>
                    </a:p>
                  </a:txBody>
                  <a:tcPr marL="90000" anchor="ctr"/>
                </a:tc>
                <a:tc gridSpan="2">
                  <a:txBody>
                    <a:bodyPr/>
                    <a:lstStyle/>
                    <a:p>
                      <a:pPr algn="ctr" rtl="0"/>
                      <a:r>
                        <a:rPr lang="ja-jp" sz="1400" b="0" noProof="0"/>
                        <a:t>0.86 (0.65、1.13)</a:t>
                      </a:r>
                    </a:p>
                  </a:txBody>
                  <a:tcPr marL="90000" anchor="ctr"/>
                </a:tc>
                <a:tc hMerge="1">
                  <a:txBody>
                    <a:bodyPr/>
                    <a:lstStyle/>
                    <a:p>
                      <a:pPr algn="ctr" rtl="0"/>
                      <a:endParaRPr lang="en-US" sz="1200" noProof="0" dirty="0"/>
                    </a:p>
                  </a:txBody>
                  <a:tcPr marL="90000" anchor="ctr"/>
                </a:tc>
                <a:extLst>
                  <a:ext uri="{0D108BD9-81ED-4DB2-BD59-A6C34878D82A}">
                    <a16:rowId xmlns:a16="http://schemas.microsoft.com/office/drawing/2014/main" val="938311612"/>
                  </a:ext>
                </a:extLst>
              </a:tr>
              <a:tr h="1593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ORR、％ (90％CI)</a:t>
                      </a:r>
                      <a:endParaRPr lang="en-US" sz="1400" b="0" noProof="0" dirty="0">
                        <a:latin typeface="+mn-lt"/>
                      </a:endParaRPr>
                    </a:p>
                  </a:txBody>
                  <a:tcPr marL="90000" anchor="ctr"/>
                </a:tc>
                <a:tc>
                  <a:txBody>
                    <a:bodyPr/>
                    <a:lstStyle/>
                    <a:p>
                      <a:pPr algn="ctr" rtl="0"/>
                      <a:r>
                        <a:rPr lang="ja-jp" sz="1400" b="0" noProof="0"/>
                        <a:t>60.8 (48.3、72.3)</a:t>
                      </a:r>
                    </a:p>
                  </a:txBody>
                  <a:tcPr marL="90000" anchor="ctr"/>
                </a:tc>
                <a:tc>
                  <a:txBody>
                    <a:bodyPr/>
                    <a:lstStyle/>
                    <a:p>
                      <a:pPr algn="ctr" rtl="0"/>
                      <a:r>
                        <a:rPr lang="ja-jp" sz="1400" b="0" noProof="0"/>
                        <a:t>55.3 (42.3、67.8)</a:t>
                      </a:r>
                    </a:p>
                  </a:txBody>
                  <a:tcPr marL="90000" anchor="ctr"/>
                </a:tc>
                <a:tc>
                  <a:txBody>
                    <a:bodyPr/>
                    <a:lstStyle/>
                    <a:p>
                      <a:pPr algn="ctr" rtl="0"/>
                      <a:r>
                        <a:rPr lang="ja-jp" sz="1400" b="0" noProof="0"/>
                        <a:t>46.7 (38.5、55.1)</a:t>
                      </a:r>
                    </a:p>
                  </a:txBody>
                  <a:tcPr marL="90000" anchor="ctr"/>
                </a:tc>
                <a:tc>
                  <a:txBody>
                    <a:bodyPr/>
                    <a:lstStyle/>
                    <a:p>
                      <a:pPr algn="ctr" rtl="0"/>
                      <a:r>
                        <a:rPr lang="ja-jp" sz="1400" b="0" noProof="0"/>
                        <a:t>38.5 (30.5、47.0)</a:t>
                      </a:r>
                    </a:p>
                  </a:txBody>
                  <a:tcPr marL="90000" anchor="ctr"/>
                </a:tc>
                <a:extLst>
                  <a:ext uri="{0D108BD9-81ED-4DB2-BD59-A6C34878D82A}">
                    <a16:rowId xmlns:a16="http://schemas.microsoft.com/office/drawing/2014/main" val="1659162477"/>
                  </a:ext>
                </a:extLst>
              </a:tr>
            </a:tbl>
          </a:graphicData>
        </a:graphic>
      </p:graphicFrame>
    </p:spTree>
    <p:extLst>
      <p:ext uri="{BB962C8B-B14F-4D97-AF65-F5344CB8AC3E}">
        <p14:creationId xmlns:p14="http://schemas.microsoft.com/office/powerpoint/2010/main" val="3197052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a:spLocks noGrp="1"/>
          </p:cNvSpPr>
          <p:nvPr>
            <p:ph type="title"/>
          </p:nvPr>
        </p:nvSpPr>
        <p:spPr>
          <a:xfrm>
            <a:off x="304800" y="107693"/>
            <a:ext cx="11582400" cy="939801"/>
          </a:xfrm>
        </p:spPr>
        <p:txBody>
          <a:bodyPr rtlCol="0"/>
          <a:lstStyle/>
          <a:p>
            <a:pPr rtl="0"/>
            <a:r>
              <a:rPr lang="ja-jp">
                <a:latin typeface="+mn-lt"/>
              </a:rPr>
              <a:t>LBA53：ステージⅣまたは再発性NSCLCに対する一次（1L）治療（tx）として、ニボルマブ（NIVO）＋レラトリマブ＋プラチナダブレット化学療法（PDCT）とNIVO＋PDCTの比較：無作為化第Ⅱ相RELATIVITY-104試験の結果 - Girard N、他</a:t>
            </a:r>
          </a:p>
        </p:txBody>
      </p:sp>
      <p:sp>
        <p:nvSpPr>
          <p:cNvPr id="28"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2200"/>
              </a:spcBef>
            </a:pPr>
            <a:r>
              <a:rPr lang="ja-jp" b="1"/>
              <a:t>結論</a:t>
            </a:r>
          </a:p>
          <a:p>
            <a:pPr lvl="1" rtl="0"/>
            <a:r>
              <a:rPr lang="ja-jp"/>
              <a:t>ステージIV/再発性NSCLC患者において、1Lニボルマブ＋プラチナダブレット化学療法にレラトリマブを追加することで、ニボルマブ＋プラチナダブレット化学療法と比較して、特にPD-L1+および非扁平上皮NSCLCにおいてPFSおよびORRが改善し、安全性プロファイルは個々の成分に関するこれまでの所見と一致していました</a:t>
            </a:r>
          </a:p>
        </p:txBody>
      </p:sp>
      <p:sp>
        <p:nvSpPr>
          <p:cNvPr id="29" name="Text Placeholder 4"/>
          <p:cNvSpPr>
            <a:spLocks noGrp="1"/>
          </p:cNvSpPr>
          <p:nvPr>
            <p:ph type="body" sz="quarter" idx="11"/>
          </p:nvPr>
        </p:nvSpPr>
        <p:spPr>
          <a:xfrm>
            <a:off x="6379633" y="6521312"/>
            <a:ext cx="5507567" cy="200025"/>
          </a:xfrm>
        </p:spPr>
        <p:txBody>
          <a:bodyPr rtlCol="0"/>
          <a:lstStyle/>
          <a:p>
            <a:pPr rtl="0"/>
            <a:r>
              <a:rPr lang="ja-jp"/>
              <a:t>Girard N、他Ann Oncol 2024；35(補遺)：抄録LBA53</a:t>
            </a:r>
          </a:p>
        </p:txBody>
      </p:sp>
      <p:graphicFrame>
        <p:nvGraphicFramePr>
          <p:cNvPr id="3" name="Table 663">
            <a:extLst>
              <a:ext uri="{FF2B5EF4-FFF2-40B4-BE49-F238E27FC236}">
                <a16:creationId xmlns:a16="http://schemas.microsoft.com/office/drawing/2014/main" id="{27C284B4-34FA-1719-79CF-5FF14C9194DF}"/>
              </a:ext>
            </a:extLst>
          </p:cNvPr>
          <p:cNvGraphicFramePr>
            <a:graphicFrameLocks noGrp="1"/>
          </p:cNvGraphicFramePr>
          <p:nvPr>
            <p:extLst>
              <p:ext uri="{D42A27DB-BD31-4B8C-83A1-F6EECF244321}">
                <p14:modId xmlns:p14="http://schemas.microsoft.com/office/powerpoint/2010/main" val="847476433"/>
              </p:ext>
            </p:extLst>
          </p:nvPr>
        </p:nvGraphicFramePr>
        <p:xfrm>
          <a:off x="1093694" y="1773402"/>
          <a:ext cx="9783521" cy="2210880"/>
        </p:xfrm>
        <a:graphic>
          <a:graphicData uri="http://schemas.openxmlformats.org/drawingml/2006/table">
            <a:tbl>
              <a:tblPr firstRow="1" bandRow="1">
                <a:tableStyleId>{69012ECD-51FC-41F1-AA8D-1B2483CD663E}</a:tableStyleId>
              </a:tblPr>
              <a:tblGrid>
                <a:gridCol w="3765157">
                  <a:extLst>
                    <a:ext uri="{9D8B030D-6E8A-4147-A177-3AD203B41FA5}">
                      <a16:colId xmlns:a16="http://schemas.microsoft.com/office/drawing/2014/main" val="4026828033"/>
                    </a:ext>
                  </a:extLst>
                </a:gridCol>
                <a:gridCol w="1504591">
                  <a:extLst>
                    <a:ext uri="{9D8B030D-6E8A-4147-A177-3AD203B41FA5}">
                      <a16:colId xmlns:a16="http://schemas.microsoft.com/office/drawing/2014/main" val="2351951672"/>
                    </a:ext>
                  </a:extLst>
                </a:gridCol>
                <a:gridCol w="1504591">
                  <a:extLst>
                    <a:ext uri="{9D8B030D-6E8A-4147-A177-3AD203B41FA5}">
                      <a16:colId xmlns:a16="http://schemas.microsoft.com/office/drawing/2014/main" val="1882443388"/>
                    </a:ext>
                  </a:extLst>
                </a:gridCol>
                <a:gridCol w="1504591">
                  <a:extLst>
                    <a:ext uri="{9D8B030D-6E8A-4147-A177-3AD203B41FA5}">
                      <a16:colId xmlns:a16="http://schemas.microsoft.com/office/drawing/2014/main" val="3840096650"/>
                    </a:ext>
                  </a:extLst>
                </a:gridCol>
                <a:gridCol w="1504591">
                  <a:extLst>
                    <a:ext uri="{9D8B030D-6E8A-4147-A177-3AD203B41FA5}">
                      <a16:colId xmlns:a16="http://schemas.microsoft.com/office/drawing/2014/main" val="155083283"/>
                    </a:ext>
                  </a:extLst>
                </a:gridCol>
              </a:tblGrid>
              <a:tr h="0">
                <a:tc rowSpan="2">
                  <a:txBody>
                    <a:bodyPr/>
                    <a:lstStyle/>
                    <a:p>
                      <a:pPr rtl="0"/>
                      <a:r>
                        <a:rPr lang="ja-jp" sz="1400">
                          <a:solidFill>
                            <a:schemeClr val="tx2"/>
                          </a:solidFill>
                          <a:latin typeface="+mn-lt"/>
                        </a:rPr>
                        <a:t>AE、n (％)</a:t>
                      </a:r>
                    </a:p>
                  </a:txBody>
                  <a:tcPr marL="72000" marR="72000" marT="36000" marB="36000" anchor="b">
                    <a:lnB w="12700" cap="flat" cmpd="sng" algn="ctr">
                      <a:noFill/>
                      <a:prstDash val="solid"/>
                      <a:round/>
                      <a:headEnd type="none" w="med" len="med"/>
                      <a:tailEnd type="none" w="med" len="med"/>
                    </a:lnB>
                  </a:tcPr>
                </a:tc>
                <a:tc gridSpan="2">
                  <a:txBody>
                    <a:bodyPr/>
                    <a:lstStyle/>
                    <a:p>
                      <a:pPr algn="ctr" rtl="0"/>
                      <a:r>
                        <a:rPr lang="ja-jp" sz="1400" b="1" noProof="0">
                          <a:solidFill>
                            <a:schemeClr val="tx2"/>
                          </a:solidFill>
                          <a:latin typeface="+mn-lt"/>
                        </a:rPr>
                        <a:t>NIVO＋RELA 360 mg＋化学療法 </a:t>
                      </a:r>
                      <a:endParaRPr lang="en-US" sz="1400" b="1" noProof="0" dirty="0">
                        <a:solidFill>
                          <a:schemeClr val="tx2"/>
                        </a:solidFill>
                        <a:latin typeface="+mn-lt"/>
                      </a:endParaRPr>
                    </a:p>
                    <a:p>
                      <a:pPr algn="ctr" rtl="0"/>
                      <a:r>
                        <a:rPr lang="ja-jp" sz="1400" b="1" noProof="0">
                          <a:solidFill>
                            <a:schemeClr val="tx2"/>
                          </a:solidFill>
                          <a:latin typeface="+mn-lt"/>
                        </a:rPr>
                        <a:t>(n=158)</a:t>
                      </a:r>
                      <a:endParaRPr lang="en-GB" sz="1400" dirty="0">
                        <a:solidFill>
                          <a:schemeClr val="tx2"/>
                        </a:solidFill>
                        <a:latin typeface="+mn-lt"/>
                      </a:endParaRPr>
                    </a:p>
                  </a:txBody>
                  <a:tcPr marL="72000" marR="72000" marT="36000" marB="36000" anchor="b"/>
                </a:tc>
                <a:tc hMerge="1">
                  <a:txBody>
                    <a:bodyPr/>
                    <a:lstStyle/>
                    <a:p>
                      <a:pPr rtl="0"/>
                      <a:endParaRPr lang="en-GB"/>
                    </a:p>
                  </a:txBody>
                  <a:tcPr/>
                </a:tc>
                <a:tc gridSpan="2">
                  <a:txBody>
                    <a:bodyPr/>
                    <a:lstStyle/>
                    <a:p>
                      <a:pPr algn="ctr" rtl="0"/>
                      <a:r>
                        <a:rPr lang="ja-jp" sz="1400" b="1" noProof="0">
                          <a:solidFill>
                            <a:schemeClr val="tx2"/>
                          </a:solidFill>
                          <a:latin typeface="+mn-lt"/>
                        </a:rPr>
                        <a:t>NIVO＋化学療法 </a:t>
                      </a:r>
                      <a:endParaRPr lang="en-US" sz="1400" b="1" noProof="0" dirty="0">
                        <a:solidFill>
                          <a:schemeClr val="tx2"/>
                        </a:solidFill>
                        <a:latin typeface="+mn-lt"/>
                      </a:endParaRPr>
                    </a:p>
                    <a:p>
                      <a:pPr algn="ctr" rtl="0"/>
                      <a:r>
                        <a:rPr lang="ja-jp" sz="1400" b="1" noProof="0">
                          <a:solidFill>
                            <a:schemeClr val="tx2"/>
                          </a:solidFill>
                          <a:latin typeface="+mn-lt"/>
                        </a:rPr>
                        <a:t>(n=149)</a:t>
                      </a:r>
                      <a:endParaRPr lang="en-GB" sz="1400" dirty="0">
                        <a:solidFill>
                          <a:schemeClr val="tx2"/>
                        </a:solidFill>
                        <a:latin typeface="+mn-lt"/>
                      </a:endParaRPr>
                    </a:p>
                  </a:txBody>
                  <a:tcPr marL="72000" marR="72000" marT="36000" marB="36000" anchor="b"/>
                </a:tc>
                <a:tc hMerge="1">
                  <a:txBody>
                    <a:bodyPr/>
                    <a:lstStyle/>
                    <a:p>
                      <a:pPr rtl="0"/>
                      <a:endParaRPr lang="en-GB"/>
                    </a:p>
                  </a:txBody>
                  <a:tcPr/>
                </a:tc>
                <a:extLst>
                  <a:ext uri="{0D108BD9-81ED-4DB2-BD59-A6C34878D82A}">
                    <a16:rowId xmlns:a16="http://schemas.microsoft.com/office/drawing/2014/main" val="1727646532"/>
                  </a:ext>
                </a:extLst>
              </a:tr>
              <a:tr h="0">
                <a:tc vMerge="1">
                  <a:txBody>
                    <a:bodyPr/>
                    <a:lstStyle/>
                    <a:p>
                      <a:pPr rtl="0"/>
                      <a:endParaRPr dirty="0"/>
                    </a:p>
                  </a:txBody>
                  <a:tcPr marL="72000" marR="72000" marT="36000" marB="36000" anchor="ctr">
                    <a:solidFill>
                      <a:schemeClr val="accent1"/>
                    </a:solidFill>
                  </a:tcPr>
                </a:tc>
                <a:tc>
                  <a:txBody>
                    <a:bodyPr/>
                    <a:lstStyle/>
                    <a:p>
                      <a:pPr algn="ctr" rtl="0"/>
                      <a:r>
                        <a:rPr lang="ja-jp" sz="1400" b="1">
                          <a:solidFill>
                            <a:schemeClr val="tx2"/>
                          </a:solidFill>
                          <a:latin typeface="+mn-lt"/>
                        </a:rPr>
                        <a:t>すべて </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グレード3/4</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すべて </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グレード3/4</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105924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すべての原因による有害事象</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400" b="0">
                          <a:solidFill>
                            <a:schemeClr val="tx1"/>
                          </a:solidFill>
                          <a:latin typeface="+mn-lt"/>
                        </a:rPr>
                        <a:t>158 (100)</a:t>
                      </a:r>
                      <a:endParaRPr lang="en-GB" sz="1400" b="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400" b="0">
                          <a:solidFill>
                            <a:schemeClr val="tx1"/>
                          </a:solidFill>
                          <a:latin typeface="+mn-lt"/>
                        </a:rPr>
                        <a:t>112 (71)</a:t>
                      </a:r>
                      <a:endParaRPr lang="en-GB" sz="1400" b="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400" b="0">
                          <a:solidFill>
                            <a:schemeClr val="tx1"/>
                          </a:solidFill>
                          <a:latin typeface="+mn-lt"/>
                        </a:rPr>
                        <a:t>148 (99)</a:t>
                      </a:r>
                      <a:endParaRPr lang="en-GB" sz="1400" b="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400" b="0">
                          <a:solidFill>
                            <a:schemeClr val="tx1"/>
                          </a:solidFill>
                          <a:latin typeface="+mn-lt"/>
                        </a:rPr>
                        <a:t>104 (70)</a:t>
                      </a:r>
                      <a:endParaRPr lang="en-GB" sz="1400" b="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268716785"/>
                  </a:ext>
                </a:extLst>
              </a:tr>
              <a:tr h="0">
                <a:tc>
                  <a:txBody>
                    <a:bodyPr/>
                    <a:lstStyle/>
                    <a:p>
                      <a:pPr rtl="0"/>
                      <a:r>
                        <a:rPr lang="ja-jp" sz="1400" b="0">
                          <a:solidFill>
                            <a:schemeClr val="tx1"/>
                          </a:solidFill>
                          <a:latin typeface="+mn-lt"/>
                        </a:rPr>
                        <a:t>TRAE</a:t>
                      </a:r>
                    </a:p>
                  </a:txBody>
                  <a:tcPr marL="72000" marR="72000" marT="36000" marB="36000" anchor="ctr">
                    <a:solidFill>
                      <a:schemeClr val="tx2"/>
                    </a:solidFill>
                  </a:tcPr>
                </a:tc>
                <a:tc>
                  <a:txBody>
                    <a:bodyPr/>
                    <a:lstStyle/>
                    <a:p>
                      <a:pPr algn="ctr" rtl="0"/>
                      <a:r>
                        <a:rPr lang="ja-jp" sz="1400" b="0">
                          <a:solidFill>
                            <a:schemeClr val="tx1"/>
                          </a:solidFill>
                          <a:latin typeface="+mn-lt"/>
                        </a:rPr>
                        <a:t>147 (93)</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86 (54)</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138 (93)</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82 (55)</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73066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重篤</a:t>
                      </a:r>
                    </a:p>
                  </a:txBody>
                  <a:tcPr marL="180000" marR="72000" marT="36000" marB="36000" anchor="ctr">
                    <a:solidFill>
                      <a:schemeClr val="tx2"/>
                    </a:solidFill>
                  </a:tcPr>
                </a:tc>
                <a:tc>
                  <a:txBody>
                    <a:bodyPr/>
                    <a:lstStyle/>
                    <a:p>
                      <a:pPr algn="ctr" rtl="0"/>
                      <a:r>
                        <a:rPr lang="ja-jp" sz="1400" b="0">
                          <a:solidFill>
                            <a:schemeClr val="tx1"/>
                          </a:solidFill>
                          <a:latin typeface="+mn-lt"/>
                        </a:rPr>
                        <a:t>37 (23)</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33 (21)</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36 (24)</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32 (22)</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中止に至った</a:t>
                      </a:r>
                    </a:p>
                  </a:txBody>
                  <a:tcPr marL="180000" marR="72000" marT="36000" marB="36000" anchor="ctr">
                    <a:solidFill>
                      <a:schemeClr val="tx2"/>
                    </a:solidFill>
                  </a:tcPr>
                </a:tc>
                <a:tc>
                  <a:txBody>
                    <a:bodyPr/>
                    <a:lstStyle/>
                    <a:p>
                      <a:pPr algn="ctr" rtl="0"/>
                      <a:r>
                        <a:rPr lang="ja-jp" sz="1400" b="0">
                          <a:solidFill>
                            <a:schemeClr val="tx1"/>
                          </a:solidFill>
                          <a:latin typeface="+mn-lt"/>
                        </a:rPr>
                        <a:t>21 (13)</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12 (8)</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21 (14)</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13 (9)</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死亡に致った</a:t>
                      </a:r>
                    </a:p>
                  </a:txBody>
                  <a:tcPr marL="180000" marR="72000" marT="36000" marB="36000" anchor="ctr">
                    <a:solidFill>
                      <a:schemeClr val="tx2"/>
                    </a:solidFill>
                  </a:tcPr>
                </a:tc>
                <a:tc gridSpan="2">
                  <a:txBody>
                    <a:bodyPr/>
                    <a:lstStyle/>
                    <a:p>
                      <a:pPr algn="ctr" rtl="0"/>
                      <a:r>
                        <a:rPr lang="ja-jp" sz="1400" b="0">
                          <a:solidFill>
                            <a:schemeClr val="tx1"/>
                          </a:solidFill>
                          <a:latin typeface="+mn-lt"/>
                        </a:rPr>
                        <a:t>6 (4)</a:t>
                      </a:r>
                      <a:endParaRPr lang="en-GB" sz="1400" b="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200" dirty="0">
                        <a:solidFill>
                          <a:schemeClr val="tx1"/>
                        </a:solidFill>
                        <a:latin typeface="+mn-lt"/>
                      </a:endParaRPr>
                    </a:p>
                  </a:txBody>
                  <a:tcPr marL="72000" marR="72000" marT="36000" marB="36000" anchor="ctr">
                    <a:solidFill>
                      <a:schemeClr val="tx2"/>
                    </a:solidFill>
                  </a:tcPr>
                </a:tc>
                <a:tc gridSpan="2">
                  <a:txBody>
                    <a:bodyPr/>
                    <a:lstStyle/>
                    <a:p>
                      <a:pPr algn="ctr" rtl="0"/>
                      <a:r>
                        <a:rPr lang="ja-jp" sz="1400" b="0">
                          <a:solidFill>
                            <a:schemeClr val="tx1"/>
                          </a:solidFill>
                          <a:latin typeface="+mn-lt"/>
                        </a:rPr>
                        <a:t>5 (3)</a:t>
                      </a:r>
                      <a:endParaRPr lang="en-GB" sz="1400" b="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14813650"/>
                  </a:ext>
                </a:extLst>
              </a:tr>
            </a:tbl>
          </a:graphicData>
        </a:graphic>
      </p:graphicFrame>
    </p:spTree>
    <p:extLst>
      <p:ext uri="{BB962C8B-B14F-4D97-AF65-F5344CB8AC3E}">
        <p14:creationId xmlns:p14="http://schemas.microsoft.com/office/powerpoint/2010/main" val="7048695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latin typeface="+mn-lt"/>
              </a:rPr>
              <a:t>LBA8：PD-(L)1阻害剤耐性を有する進行性非小細胞肺がん（NSCLC）患者に対する精密免疫腫瘍学（PIONeeR）：同定された耐性経路を標的とした第Ⅰb/Ⅱa相臨床試験 - Tomasini P、他</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7480917" cy="487363"/>
          </a:xfrm>
        </p:spPr>
        <p:txBody>
          <a:bodyPr rtlCol="0"/>
          <a:lstStyle/>
          <a:p>
            <a:pPr rtl="0"/>
            <a:r>
              <a:rPr lang="ja-jp" dirty="0"/>
              <a:t>実験群について、以下のベイズ的アプローチを適用します；90％以上の確率で12週DCRが30％以下である場合、実験群は閉鎖；90％以上の確率で12週DCRが対照群の12週DCRを上回る場合、実験群をさらなる評価の対象とします。</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a:t>治験の目的</a:t>
            </a:r>
          </a:p>
          <a:p>
            <a:pPr lvl="1" rtl="0"/>
            <a:r>
              <a:rPr lang="ja-jp"/>
              <a:t>第Ⅰb/Ⅱa相PIONeeR試験において、進行性NSCLCおよびPD-(L)1阻害薬耐性を有する患者を対象に、同定された耐性経路を標的とする精密免疫腫瘍学を評価すること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Tomasini P、他Ann Oncol 2024；35(補遺)：抄録LBA8</a:t>
            </a:r>
          </a:p>
        </p:txBody>
      </p:sp>
      <p:sp>
        <p:nvSpPr>
          <p:cNvPr id="2" name="AutoShape 8">
            <a:extLst>
              <a:ext uri="{FF2B5EF4-FFF2-40B4-BE49-F238E27FC236}">
                <a16:creationId xmlns:a16="http://schemas.microsoft.com/office/drawing/2014/main" id="{C043C6EE-BAD5-7ECC-9D28-118E0698C7C5}"/>
              </a:ext>
            </a:extLst>
          </p:cNvPr>
          <p:cNvSpPr>
            <a:spLocks noChangeArrowheads="1"/>
          </p:cNvSpPr>
          <p:nvPr/>
        </p:nvSpPr>
        <p:spPr bwMode="auto">
          <a:xfrm>
            <a:off x="5581283" y="4252509"/>
            <a:ext cx="4539052" cy="590558"/>
          </a:xfrm>
          <a:prstGeom prst="roundRect">
            <a:avLst>
              <a:gd name="adj" fmla="val 16667"/>
            </a:avLst>
          </a:prstGeom>
          <a:solidFill>
            <a:schemeClr val="accent3"/>
          </a:solidFill>
          <a:ln w="9525" algn="ctr">
            <a:noFill/>
            <a:round/>
            <a:headEnd/>
            <a:tailEnd/>
          </a:ln>
        </p:spPr>
        <p:txBody>
          <a:bodyPr lIns="90488" tIns="0" rIns="90488" bIns="0" rtlCol="0" anchor="ctr"/>
          <a:lstStyle/>
          <a:p>
            <a:pPr algn="ctr" defTabSz="892175" rtl="0" eaLnBrk="0" hangingPunct="0"/>
            <a:r>
              <a:rPr lang="ja-jp" sz="1200" b="1" u="sng">
                <a:solidFill>
                  <a:srgbClr val="FFFFFF"/>
                </a:solidFill>
                <a:latin typeface="+mn-lt"/>
                <a:ea typeface="SimSun" pitchFamily="2" charset="-122"/>
              </a:rPr>
              <a:t>E群</a:t>
            </a:r>
          </a:p>
          <a:p>
            <a:pPr algn="ctr" defTabSz="892175" rtl="0" eaLnBrk="0" hangingPunct="0"/>
            <a:r>
              <a:rPr lang="ja-jp" sz="1200" b="1">
                <a:solidFill>
                  <a:srgbClr val="FFFFFF"/>
                </a:solidFill>
                <a:latin typeface="+mn-lt"/>
                <a:ea typeface="SimSun" pitchFamily="2" charset="-122"/>
              </a:rPr>
              <a:t>デュルバルマブ</a:t>
            </a:r>
            <a:r>
              <a:rPr lang="ja-jp" sz="1200">
                <a:solidFill>
                  <a:srgbClr val="FFFFFF"/>
                </a:solidFill>
                <a:latin typeface="+mn-lt"/>
                <a:ea typeface="SimSun" pitchFamily="2" charset="-122"/>
              </a:rPr>
              <a:t>＋</a:t>
            </a:r>
            <a:r>
              <a:rPr lang="ja-jp" sz="1200" b="1">
                <a:solidFill>
                  <a:srgbClr val="FFFFFF"/>
                </a:solidFill>
                <a:latin typeface="+mn-lt"/>
                <a:ea typeface="SimSun" pitchFamily="2" charset="-122"/>
              </a:rPr>
              <a:t>サボリチニブ</a:t>
            </a:r>
          </a:p>
          <a:p>
            <a:pPr algn="ctr" defTabSz="892175" rtl="0" eaLnBrk="0" hangingPunct="0"/>
            <a:r>
              <a:rPr lang="ja-jp" sz="1200">
                <a:solidFill>
                  <a:srgbClr val="FFFFFF"/>
                </a:solidFill>
                <a:latin typeface="+mn-lt"/>
                <a:ea typeface="SimSun" pitchFamily="2" charset="-122"/>
              </a:rPr>
              <a:t>(n=20)</a:t>
            </a:r>
          </a:p>
        </p:txBody>
      </p:sp>
      <p:cxnSp>
        <p:nvCxnSpPr>
          <p:cNvPr id="5" name="AutoShape 16">
            <a:extLst>
              <a:ext uri="{FF2B5EF4-FFF2-40B4-BE49-F238E27FC236}">
                <a16:creationId xmlns:a16="http://schemas.microsoft.com/office/drawing/2014/main" id="{C4815EE0-09BF-BBBC-65FA-8A778FBA2B83}"/>
              </a:ext>
            </a:extLst>
          </p:cNvPr>
          <p:cNvCxnSpPr>
            <a:cxnSpLocks noChangeShapeType="1"/>
            <a:stCxn id="32" idx="4"/>
            <a:endCxn id="6" idx="1"/>
          </p:cNvCxnSpPr>
          <p:nvPr/>
        </p:nvCxnSpPr>
        <p:spPr bwMode="auto">
          <a:xfrm rot="16200000" flipH="1">
            <a:off x="4733005" y="4363770"/>
            <a:ext cx="1036421" cy="660135"/>
          </a:xfrm>
          <a:prstGeom prst="bentConnector2">
            <a:avLst/>
          </a:prstGeom>
          <a:noFill/>
          <a:ln w="38100">
            <a:solidFill>
              <a:schemeClr val="bg1"/>
            </a:solidFill>
            <a:miter lim="800000"/>
            <a:headEnd/>
            <a:tailEnd type="triangle" w="med" len="med"/>
          </a:ln>
        </p:spPr>
      </p:cxnSp>
      <p:sp>
        <p:nvSpPr>
          <p:cNvPr id="6" name="AutoShape 12">
            <a:extLst>
              <a:ext uri="{FF2B5EF4-FFF2-40B4-BE49-F238E27FC236}">
                <a16:creationId xmlns:a16="http://schemas.microsoft.com/office/drawing/2014/main" id="{5DD648A4-7150-0448-9C8A-94029ACD6507}"/>
              </a:ext>
            </a:extLst>
          </p:cNvPr>
          <p:cNvSpPr>
            <a:spLocks noChangeArrowheads="1"/>
          </p:cNvSpPr>
          <p:nvPr/>
        </p:nvSpPr>
        <p:spPr bwMode="auto">
          <a:xfrm>
            <a:off x="5581283" y="4917461"/>
            <a:ext cx="4539052" cy="589175"/>
          </a:xfrm>
          <a:prstGeom prst="roundRect">
            <a:avLst>
              <a:gd name="adj" fmla="val 16667"/>
            </a:avLst>
          </a:prstGeom>
          <a:solidFill>
            <a:schemeClr val="bg2"/>
          </a:solidFill>
          <a:ln w="9525" algn="ctr">
            <a:noFill/>
            <a:round/>
            <a:headEnd/>
            <a:tailEnd/>
          </a:ln>
        </p:spPr>
        <p:txBody>
          <a:bodyPr lIns="90488" tIns="0" rIns="90488" bIns="0" rtlCol="0" anchor="ctr"/>
          <a:lstStyle/>
          <a:p>
            <a:pPr algn="ctr" defTabSz="892175" rtl="0" eaLnBrk="0" hangingPunct="0"/>
            <a:r>
              <a:rPr lang="ja-jp" sz="1200" b="1" u="sng">
                <a:solidFill>
                  <a:srgbClr val="FFFFFF"/>
                </a:solidFill>
                <a:latin typeface="+mn-lt"/>
                <a:ea typeface="SimSun" pitchFamily="2" charset="-122"/>
              </a:rPr>
              <a:t>対照群</a:t>
            </a:r>
          </a:p>
          <a:p>
            <a:pPr algn="ctr" defTabSz="892175" rtl="0" eaLnBrk="0" hangingPunct="0"/>
            <a:r>
              <a:rPr lang="ja-jp" sz="1200" b="1">
                <a:solidFill>
                  <a:srgbClr val="FFFFFF"/>
                </a:solidFill>
                <a:latin typeface="+mn-lt"/>
                <a:ea typeface="SimSun" pitchFamily="2" charset="-122"/>
              </a:rPr>
              <a:t>ドセタキセル</a:t>
            </a:r>
          </a:p>
          <a:p>
            <a:pPr algn="ctr" defTabSz="892175" rtl="0" eaLnBrk="0" hangingPunct="0"/>
            <a:r>
              <a:rPr lang="ja-jp" sz="1200">
                <a:solidFill>
                  <a:srgbClr val="FFFFFF"/>
                </a:solidFill>
                <a:latin typeface="+mn-lt"/>
                <a:ea typeface="SimSun" pitchFamily="2" charset="-122"/>
              </a:rPr>
              <a:t>(n=31)</a:t>
            </a:r>
          </a:p>
        </p:txBody>
      </p:sp>
      <p:sp>
        <p:nvSpPr>
          <p:cNvPr id="7" name="AutoShape 8">
            <a:extLst>
              <a:ext uri="{FF2B5EF4-FFF2-40B4-BE49-F238E27FC236}">
                <a16:creationId xmlns:a16="http://schemas.microsoft.com/office/drawing/2014/main" id="{02B543D6-1E25-A3C5-C7FF-C1E9C2C77902}"/>
              </a:ext>
            </a:extLst>
          </p:cNvPr>
          <p:cNvSpPr>
            <a:spLocks noChangeArrowheads="1"/>
          </p:cNvSpPr>
          <p:nvPr/>
        </p:nvSpPr>
        <p:spPr bwMode="auto">
          <a:xfrm>
            <a:off x="5581283" y="2925371"/>
            <a:ext cx="4539052" cy="589175"/>
          </a:xfrm>
          <a:prstGeom prst="roundRect">
            <a:avLst>
              <a:gd name="adj" fmla="val 16667"/>
            </a:avLst>
          </a:prstGeom>
          <a:solidFill>
            <a:schemeClr val="accent1"/>
          </a:solidFill>
          <a:ln w="9525" algn="ctr">
            <a:noFill/>
            <a:round/>
            <a:headEnd/>
            <a:tailEnd/>
          </a:ln>
        </p:spPr>
        <p:txBody>
          <a:bodyPr lIns="90488" tIns="0" rIns="90488" bIns="0" rtlCol="0" anchor="ctr"/>
          <a:lstStyle/>
          <a:p>
            <a:pPr algn="ctr" defTabSz="892175" rtl="0" eaLnBrk="0" hangingPunct="0"/>
            <a:r>
              <a:rPr lang="ja-jp" sz="1200" b="1" u="sng">
                <a:solidFill>
                  <a:srgbClr val="FFFFFF"/>
                </a:solidFill>
                <a:latin typeface="+mn-lt"/>
                <a:ea typeface="SimSun" pitchFamily="2" charset="-122"/>
              </a:rPr>
              <a:t>B群</a:t>
            </a:r>
          </a:p>
          <a:p>
            <a:pPr algn="ctr" defTabSz="892175" rtl="0" eaLnBrk="0" hangingPunct="0"/>
            <a:r>
              <a:rPr lang="ja-jp" sz="1200" b="1">
                <a:solidFill>
                  <a:srgbClr val="FFFFFF"/>
                </a:solidFill>
                <a:latin typeface="+mn-lt"/>
                <a:ea typeface="SimSun" pitchFamily="2" charset="-122"/>
              </a:rPr>
              <a:t>デュルバルマブ</a:t>
            </a:r>
            <a:r>
              <a:rPr lang="ja-jp" sz="1200">
                <a:solidFill>
                  <a:srgbClr val="FFFFFF"/>
                </a:solidFill>
                <a:latin typeface="+mn-lt"/>
                <a:ea typeface="SimSun" pitchFamily="2" charset="-122"/>
              </a:rPr>
              <a:t>＋</a:t>
            </a:r>
            <a:r>
              <a:rPr lang="ja-jp" sz="1200" b="1">
                <a:solidFill>
                  <a:srgbClr val="FFFFFF"/>
                </a:solidFill>
                <a:latin typeface="+mn-lt"/>
                <a:ea typeface="SimSun" pitchFamily="2" charset="-122"/>
              </a:rPr>
              <a:t>オレクルマブ</a:t>
            </a:r>
          </a:p>
          <a:p>
            <a:pPr algn="ctr" defTabSz="892175" rtl="0" eaLnBrk="0" hangingPunct="0"/>
            <a:r>
              <a:rPr lang="ja-jp" sz="1200">
                <a:solidFill>
                  <a:srgbClr val="FFFFFF"/>
                </a:solidFill>
                <a:latin typeface="+mn-lt"/>
                <a:ea typeface="SimSun" pitchFamily="2" charset="-122"/>
              </a:rPr>
              <a:t>(n=3)</a:t>
            </a:r>
          </a:p>
        </p:txBody>
      </p:sp>
      <p:sp>
        <p:nvSpPr>
          <p:cNvPr id="8" name="AutoShape 9">
            <a:extLst>
              <a:ext uri="{FF2B5EF4-FFF2-40B4-BE49-F238E27FC236}">
                <a16:creationId xmlns:a16="http://schemas.microsoft.com/office/drawing/2014/main" id="{82E917BB-8FD1-94D6-9C7F-033270ABD383}"/>
              </a:ext>
            </a:extLst>
          </p:cNvPr>
          <p:cNvSpPr>
            <a:spLocks noChangeArrowheads="1"/>
          </p:cNvSpPr>
          <p:nvPr/>
        </p:nvSpPr>
        <p:spPr bwMode="auto">
          <a:xfrm>
            <a:off x="1074656" y="3026077"/>
            <a:ext cx="3001919" cy="172031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defTabSz="892175" rtl="0" eaLnBrk="0" hangingPunct="0">
              <a:spcAft>
                <a:spcPct val="30000"/>
              </a:spcAft>
            </a:pPr>
            <a:r>
              <a:rPr lang="ja-jp" sz="1400" b="1">
                <a:solidFill>
                  <a:srgbClr val="FFFFFF"/>
                </a:solidFill>
                <a:latin typeface="+mn-lt"/>
                <a:ea typeface="SimSun" pitchFamily="2" charset="-122"/>
              </a:rPr>
              <a:t>患者の主な組み入れ基準</a:t>
            </a:r>
            <a:endParaRPr lang="en-GB" altLang="zh-CN" sz="1400" b="1" dirty="0">
              <a:solidFill>
                <a:srgbClr val="FFFFFF"/>
              </a:solidFill>
              <a:latin typeface="+mn-lt"/>
              <a:ea typeface="SimSun" pitchFamily="2" charset="-122"/>
            </a:endParaRPr>
          </a:p>
          <a:p>
            <a:pPr marL="228600" indent="-228600" defTabSz="892175" rtl="0" eaLnBrk="0" hangingPunct="0">
              <a:spcAft>
                <a:spcPct val="30000"/>
              </a:spcAft>
              <a:buFont typeface="Arial" pitchFamily="34" charset="0"/>
              <a:buChar char="•"/>
            </a:pPr>
            <a:r>
              <a:rPr lang="ja-jp" sz="1400">
                <a:solidFill>
                  <a:srgbClr val="FFFFFF"/>
                </a:solidFill>
                <a:latin typeface="+mn-lt"/>
                <a:ea typeface="SimSun" pitchFamily="2" charset="-122"/>
              </a:rPr>
              <a:t>進行性NSCLC</a:t>
            </a:r>
          </a:p>
          <a:p>
            <a:pPr marL="228600" indent="-228600" defTabSz="892175" rtl="0" eaLnBrk="0" hangingPunct="0">
              <a:spcAft>
                <a:spcPct val="30000"/>
              </a:spcAft>
              <a:buFont typeface="Arial" pitchFamily="34" charset="0"/>
              <a:buChar char="•"/>
            </a:pPr>
            <a:r>
              <a:rPr lang="ja-jp" sz="1400">
                <a:solidFill>
                  <a:srgbClr val="FFFFFF"/>
                </a:solidFill>
                <a:latin typeface="+mn-lt"/>
                <a:ea typeface="SimSun" pitchFamily="2" charset="-122"/>
              </a:rPr>
              <a:t>抗PD-(L)1±プラチナ製剤ベースの化学療法後のPD</a:t>
            </a:r>
          </a:p>
          <a:p>
            <a:pPr marL="228600" indent="-228600" defTabSz="892175" rtl="0" eaLnBrk="0" hangingPunct="0">
              <a:spcAft>
                <a:spcPct val="30000"/>
              </a:spcAft>
              <a:buFont typeface="Arial" pitchFamily="34" charset="0"/>
              <a:buChar char="•"/>
            </a:pPr>
            <a:r>
              <a:rPr lang="ja-jp" sz="1400">
                <a:latin typeface="+mn-lt"/>
                <a:ea typeface="SimSun" pitchFamily="2" charset="-122"/>
              </a:rPr>
              <a:t>ECOG PS 0–1</a:t>
            </a:r>
            <a:endParaRPr lang="en-GB" altLang="zh-CN" sz="1400" dirty="0">
              <a:solidFill>
                <a:srgbClr val="FFFFFF"/>
              </a:solidFill>
              <a:latin typeface="+mn-lt"/>
              <a:ea typeface="SimSun" pitchFamily="2" charset="-122"/>
            </a:endParaRPr>
          </a:p>
          <a:p>
            <a:pPr defTabSz="892175" rtl="0" eaLnBrk="0" hangingPunct="0">
              <a:spcAft>
                <a:spcPct val="30000"/>
              </a:spcAft>
            </a:pPr>
            <a:r>
              <a:rPr lang="ja-jp" sz="1400">
                <a:solidFill>
                  <a:srgbClr val="FFFFFF"/>
                </a:solidFill>
                <a:latin typeface="+mn-lt"/>
                <a:ea typeface="SimSun" pitchFamily="2" charset="-122"/>
              </a:rPr>
              <a:t>(n=114)</a:t>
            </a:r>
          </a:p>
        </p:txBody>
      </p:sp>
      <p:sp>
        <p:nvSpPr>
          <p:cNvPr id="12" name="AutoShape 12">
            <a:extLst>
              <a:ext uri="{FF2B5EF4-FFF2-40B4-BE49-F238E27FC236}">
                <a16:creationId xmlns:a16="http://schemas.microsoft.com/office/drawing/2014/main" id="{4B55FD2F-C5F1-DDDA-D4B7-A3FD3EB715FF}"/>
              </a:ext>
            </a:extLst>
          </p:cNvPr>
          <p:cNvSpPr>
            <a:spLocks noChangeArrowheads="1"/>
          </p:cNvSpPr>
          <p:nvPr/>
        </p:nvSpPr>
        <p:spPr bwMode="auto">
          <a:xfrm>
            <a:off x="5581283" y="3588940"/>
            <a:ext cx="4539052" cy="589175"/>
          </a:xfrm>
          <a:prstGeom prst="roundRect">
            <a:avLst>
              <a:gd name="adj" fmla="val 16667"/>
            </a:avLst>
          </a:prstGeom>
          <a:solidFill>
            <a:schemeClr val="accent2"/>
          </a:solidFill>
          <a:ln w="9525" algn="ctr">
            <a:noFill/>
            <a:round/>
            <a:headEnd/>
            <a:tailEnd/>
          </a:ln>
        </p:spPr>
        <p:txBody>
          <a:bodyPr lIns="90488" tIns="0" rIns="90488" bIns="0" rtlCol="0" anchor="ctr"/>
          <a:lstStyle/>
          <a:p>
            <a:pPr algn="ctr" defTabSz="892175" rtl="0" eaLnBrk="0" hangingPunct="0"/>
            <a:r>
              <a:rPr lang="ja-jp" sz="1200" b="1" u="sng">
                <a:solidFill>
                  <a:srgbClr val="FFFFFF"/>
                </a:solidFill>
                <a:latin typeface="+mn-lt"/>
                <a:ea typeface="SimSun" pitchFamily="2" charset="-122"/>
              </a:rPr>
              <a:t>C群</a:t>
            </a:r>
          </a:p>
          <a:p>
            <a:pPr algn="ctr" defTabSz="892175" rtl="0" eaLnBrk="0" hangingPunct="0"/>
            <a:r>
              <a:rPr lang="ja-jp" sz="1200" b="1">
                <a:solidFill>
                  <a:srgbClr val="FFFFFF"/>
                </a:solidFill>
                <a:latin typeface="+mn-lt"/>
                <a:ea typeface="SimSun" pitchFamily="2" charset="-122"/>
              </a:rPr>
              <a:t>デュルバルマブ</a:t>
            </a:r>
            <a:r>
              <a:rPr lang="ja-jp" sz="1200">
                <a:solidFill>
                  <a:srgbClr val="FFFFFF"/>
                </a:solidFill>
                <a:latin typeface="+mn-lt"/>
                <a:ea typeface="SimSun" pitchFamily="2" charset="-122"/>
              </a:rPr>
              <a:t>＋</a:t>
            </a:r>
            <a:r>
              <a:rPr lang="ja-jp" sz="1200" b="1">
                <a:solidFill>
                  <a:srgbClr val="FFFFFF"/>
                </a:solidFill>
                <a:latin typeface="+mn-lt"/>
                <a:ea typeface="SimSun" pitchFamily="2" charset="-122"/>
              </a:rPr>
              <a:t>セララセルチブ</a:t>
            </a:r>
          </a:p>
          <a:p>
            <a:pPr algn="ctr" defTabSz="892175" rtl="0" eaLnBrk="0" hangingPunct="0"/>
            <a:r>
              <a:rPr lang="ja-jp" sz="1200">
                <a:solidFill>
                  <a:srgbClr val="FFFFFF"/>
                </a:solidFill>
                <a:latin typeface="+mn-lt"/>
                <a:ea typeface="SimSun" pitchFamily="2" charset="-122"/>
              </a:rPr>
              <a:t>(n=32)</a:t>
            </a:r>
          </a:p>
        </p:txBody>
      </p:sp>
      <p:sp>
        <p:nvSpPr>
          <p:cNvPr id="18" name="AutoShape 8">
            <a:extLst>
              <a:ext uri="{FF2B5EF4-FFF2-40B4-BE49-F238E27FC236}">
                <a16:creationId xmlns:a16="http://schemas.microsoft.com/office/drawing/2014/main" id="{B0144F32-34B3-365B-A62A-43326A07A4E1}"/>
              </a:ext>
            </a:extLst>
          </p:cNvPr>
          <p:cNvSpPr>
            <a:spLocks noChangeArrowheads="1"/>
          </p:cNvSpPr>
          <p:nvPr/>
        </p:nvSpPr>
        <p:spPr bwMode="auto">
          <a:xfrm>
            <a:off x="5581283" y="2261802"/>
            <a:ext cx="4539052" cy="589175"/>
          </a:xfrm>
          <a:prstGeom prst="roundRect">
            <a:avLst>
              <a:gd name="adj" fmla="val 16667"/>
            </a:avLst>
          </a:prstGeom>
          <a:solidFill>
            <a:schemeClr val="accent5">
              <a:lumMod val="50000"/>
            </a:schemeClr>
          </a:solidFill>
          <a:ln w="9525" algn="ctr">
            <a:noFill/>
            <a:round/>
            <a:headEnd/>
            <a:tailEnd/>
          </a:ln>
        </p:spPr>
        <p:txBody>
          <a:bodyPr lIns="90488" tIns="0" rIns="90488" bIns="0" rtlCol="0" anchor="ctr"/>
          <a:lstStyle/>
          <a:p>
            <a:pPr algn="ctr" defTabSz="892175" rtl="0" eaLnBrk="0" hangingPunct="0"/>
            <a:r>
              <a:rPr lang="ja-jp" sz="1200" b="1" u="sng">
                <a:solidFill>
                  <a:srgbClr val="FFFFFF"/>
                </a:solidFill>
                <a:latin typeface="+mn-lt"/>
                <a:ea typeface="SimSun" pitchFamily="2" charset="-122"/>
              </a:rPr>
              <a:t>A群</a:t>
            </a:r>
          </a:p>
          <a:p>
            <a:pPr algn="ctr" defTabSz="892175" rtl="0" eaLnBrk="0" hangingPunct="0"/>
            <a:r>
              <a:rPr lang="ja-jp" sz="1200" b="1">
                <a:solidFill>
                  <a:srgbClr val="FFFFFF"/>
                </a:solidFill>
                <a:latin typeface="+mn-lt"/>
                <a:ea typeface="SimSun" pitchFamily="2" charset="-122"/>
              </a:rPr>
              <a:t>デュルバルマブ</a:t>
            </a:r>
            <a:r>
              <a:rPr lang="ja-jp" sz="1200">
                <a:solidFill>
                  <a:srgbClr val="FFFFFF"/>
                </a:solidFill>
                <a:latin typeface="+mn-lt"/>
                <a:ea typeface="SimSun" pitchFamily="2" charset="-122"/>
              </a:rPr>
              <a:t>＋</a:t>
            </a:r>
            <a:r>
              <a:rPr lang="ja-jp" sz="1200" b="1">
                <a:solidFill>
                  <a:srgbClr val="FFFFFF"/>
                </a:solidFill>
                <a:latin typeface="+mn-lt"/>
                <a:ea typeface="SimSun" pitchFamily="2" charset="-122"/>
              </a:rPr>
              <a:t>モナリズマブ</a:t>
            </a:r>
          </a:p>
          <a:p>
            <a:pPr algn="ctr" defTabSz="892175" rtl="0" eaLnBrk="0" hangingPunct="0"/>
            <a:r>
              <a:rPr lang="ja-jp" sz="1200">
                <a:solidFill>
                  <a:srgbClr val="FFFFFF"/>
                </a:solidFill>
                <a:latin typeface="+mn-lt"/>
                <a:ea typeface="SimSun" pitchFamily="2" charset="-122"/>
              </a:rPr>
              <a:t>(n=28)</a:t>
            </a:r>
          </a:p>
        </p:txBody>
      </p:sp>
      <p:sp>
        <p:nvSpPr>
          <p:cNvPr id="42" name="Rectangle 9">
            <a:extLst>
              <a:ext uri="{FF2B5EF4-FFF2-40B4-BE49-F238E27FC236}">
                <a16:creationId xmlns:a16="http://schemas.microsoft.com/office/drawing/2014/main" id="{277035B9-083F-9FAF-53E3-5EE7832BB2E1}"/>
              </a:ext>
            </a:extLst>
          </p:cNvPr>
          <p:cNvSpPr txBox="1">
            <a:spLocks noChangeArrowheads="1"/>
          </p:cNvSpPr>
          <p:nvPr/>
        </p:nvSpPr>
        <p:spPr bwMode="auto">
          <a:xfrm>
            <a:off x="1675696" y="5663416"/>
            <a:ext cx="4267200" cy="69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rtl="0">
              <a:buFontTx/>
              <a:buNone/>
            </a:pPr>
            <a:r>
              <a:rPr lang="ja-jp" sz="1600" b="1" kern="0"/>
              <a:t>主要評価項目</a:t>
            </a:r>
          </a:p>
          <a:p>
            <a:pPr rtl="0"/>
            <a:r>
              <a:rPr lang="ja-jp" sz="1600" kern="0"/>
              <a:t>12週間DCR (RECIST v1.1)</a:t>
            </a:r>
          </a:p>
        </p:txBody>
      </p:sp>
      <p:sp>
        <p:nvSpPr>
          <p:cNvPr id="32" name="Oval 14">
            <a:extLst>
              <a:ext uri="{FF2B5EF4-FFF2-40B4-BE49-F238E27FC236}">
                <a16:creationId xmlns:a16="http://schemas.microsoft.com/office/drawing/2014/main" id="{B08E78A6-3CFB-1C59-28DA-8A5DA1626D4C}"/>
              </a:ext>
            </a:extLst>
          </p:cNvPr>
          <p:cNvSpPr>
            <a:spLocks noChangeArrowheads="1"/>
          </p:cNvSpPr>
          <p:nvPr/>
        </p:nvSpPr>
        <p:spPr bwMode="auto">
          <a:xfrm>
            <a:off x="4629350" y="3591428"/>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33" name="AutoShape 15">
            <a:extLst>
              <a:ext uri="{FF2B5EF4-FFF2-40B4-BE49-F238E27FC236}">
                <a16:creationId xmlns:a16="http://schemas.microsoft.com/office/drawing/2014/main" id="{68A9F5DE-A8EB-C7BF-93F2-E96DCCFA7451}"/>
              </a:ext>
            </a:extLst>
          </p:cNvPr>
          <p:cNvCxnSpPr>
            <a:cxnSpLocks noChangeShapeType="1"/>
            <a:stCxn id="32" idx="0"/>
            <a:endCxn id="18" idx="1"/>
          </p:cNvCxnSpPr>
          <p:nvPr/>
        </p:nvCxnSpPr>
        <p:spPr bwMode="auto">
          <a:xfrm rot="5400000" flipH="1" flipV="1">
            <a:off x="4733696" y="2743842"/>
            <a:ext cx="1035038" cy="660135"/>
          </a:xfrm>
          <a:prstGeom prst="bentConnector2">
            <a:avLst/>
          </a:prstGeom>
          <a:noFill/>
          <a:ln w="38100">
            <a:solidFill>
              <a:schemeClr val="bg1"/>
            </a:solidFill>
            <a:miter lim="800000"/>
            <a:headEnd/>
            <a:tailEnd type="triangle" w="med" len="med"/>
          </a:ln>
        </p:spPr>
      </p:cxnSp>
      <p:cxnSp>
        <p:nvCxnSpPr>
          <p:cNvPr id="34" name="AutoShape 16">
            <a:extLst>
              <a:ext uri="{FF2B5EF4-FFF2-40B4-BE49-F238E27FC236}">
                <a16:creationId xmlns:a16="http://schemas.microsoft.com/office/drawing/2014/main" id="{61C6F1F9-8B30-3F8D-D733-24D7B3341BCE}"/>
              </a:ext>
            </a:extLst>
          </p:cNvPr>
          <p:cNvCxnSpPr>
            <a:cxnSpLocks noChangeShapeType="1"/>
            <a:stCxn id="32" idx="4"/>
            <a:endCxn id="2" idx="1"/>
          </p:cNvCxnSpPr>
          <p:nvPr/>
        </p:nvCxnSpPr>
        <p:spPr bwMode="auto">
          <a:xfrm rot="16200000" flipH="1">
            <a:off x="5065135" y="4031640"/>
            <a:ext cx="372160" cy="660135"/>
          </a:xfrm>
          <a:prstGeom prst="bentConnector2">
            <a:avLst/>
          </a:prstGeom>
          <a:noFill/>
          <a:ln w="38100">
            <a:solidFill>
              <a:schemeClr val="bg1"/>
            </a:solidFill>
            <a:miter lim="800000"/>
            <a:headEnd/>
            <a:tailEnd type="triangle" w="med" len="med"/>
          </a:ln>
        </p:spPr>
      </p:cxnSp>
      <p:cxnSp>
        <p:nvCxnSpPr>
          <p:cNvPr id="35" name="AutoShape 19">
            <a:extLst>
              <a:ext uri="{FF2B5EF4-FFF2-40B4-BE49-F238E27FC236}">
                <a16:creationId xmlns:a16="http://schemas.microsoft.com/office/drawing/2014/main" id="{062D2BC1-2753-CC1E-FD6C-1CF60882BF6B}"/>
              </a:ext>
            </a:extLst>
          </p:cNvPr>
          <p:cNvCxnSpPr>
            <a:cxnSpLocks noChangeShapeType="1"/>
            <a:stCxn id="8" idx="3"/>
            <a:endCxn id="32" idx="2"/>
          </p:cNvCxnSpPr>
          <p:nvPr/>
        </p:nvCxnSpPr>
        <p:spPr bwMode="auto">
          <a:xfrm flipV="1">
            <a:off x="4076575" y="3883528"/>
            <a:ext cx="552775" cy="2705"/>
          </a:xfrm>
          <a:prstGeom prst="straightConnector1">
            <a:avLst/>
          </a:prstGeom>
          <a:noFill/>
          <a:ln w="38100">
            <a:solidFill>
              <a:schemeClr val="bg1"/>
            </a:solidFill>
            <a:round/>
            <a:headEnd type="none" w="med" len="med"/>
            <a:tailEnd type="none" w="med" len="med"/>
          </a:ln>
        </p:spPr>
      </p:cxnSp>
      <p:cxnSp>
        <p:nvCxnSpPr>
          <p:cNvPr id="45" name="AutoShape 16">
            <a:extLst>
              <a:ext uri="{FF2B5EF4-FFF2-40B4-BE49-F238E27FC236}">
                <a16:creationId xmlns:a16="http://schemas.microsoft.com/office/drawing/2014/main" id="{C371C167-B077-06F0-F2CD-8E35061231E4}"/>
              </a:ext>
            </a:extLst>
          </p:cNvPr>
          <p:cNvCxnSpPr>
            <a:cxnSpLocks noChangeShapeType="1"/>
            <a:stCxn id="32" idx="0"/>
            <a:endCxn id="7" idx="1"/>
          </p:cNvCxnSpPr>
          <p:nvPr/>
        </p:nvCxnSpPr>
        <p:spPr bwMode="auto">
          <a:xfrm rot="5400000" flipH="1" flipV="1">
            <a:off x="5065481" y="3075627"/>
            <a:ext cx="371469" cy="660135"/>
          </a:xfrm>
          <a:prstGeom prst="bentConnector2">
            <a:avLst/>
          </a:prstGeom>
          <a:noFill/>
          <a:ln w="38100">
            <a:solidFill>
              <a:schemeClr val="bg1"/>
            </a:solidFill>
            <a:miter lim="800000"/>
            <a:headEnd/>
            <a:tailEnd type="triangle" w="med" len="med"/>
          </a:ln>
        </p:spPr>
      </p:cxnSp>
      <p:cxnSp>
        <p:nvCxnSpPr>
          <p:cNvPr id="49" name="AutoShape 19">
            <a:extLst>
              <a:ext uri="{FF2B5EF4-FFF2-40B4-BE49-F238E27FC236}">
                <a16:creationId xmlns:a16="http://schemas.microsoft.com/office/drawing/2014/main" id="{EC4F1B2C-9391-5CAC-EFD2-8ABEAD090BF4}"/>
              </a:ext>
            </a:extLst>
          </p:cNvPr>
          <p:cNvCxnSpPr>
            <a:cxnSpLocks noChangeShapeType="1"/>
            <a:stCxn id="32" idx="6"/>
            <a:endCxn id="12" idx="1"/>
          </p:cNvCxnSpPr>
          <p:nvPr/>
        </p:nvCxnSpPr>
        <p:spPr bwMode="auto">
          <a:xfrm>
            <a:off x="5212945" y="3883528"/>
            <a:ext cx="368338" cy="0"/>
          </a:xfrm>
          <a:prstGeom prst="straightConnector1">
            <a:avLst/>
          </a:prstGeom>
          <a:noFill/>
          <a:ln w="38100">
            <a:solidFill>
              <a:schemeClr val="bg1"/>
            </a:solidFill>
            <a:miter lim="800000"/>
            <a:headEnd/>
            <a:tailEnd type="triangle" w="med" len="med"/>
          </a:ln>
        </p:spPr>
      </p:cxnSp>
      <p:sp>
        <p:nvSpPr>
          <p:cNvPr id="93" name="Rectangle 9">
            <a:extLst>
              <a:ext uri="{FF2B5EF4-FFF2-40B4-BE49-F238E27FC236}">
                <a16:creationId xmlns:a16="http://schemas.microsoft.com/office/drawing/2014/main" id="{86296375-2718-A3E3-C2C6-1958614BB0BC}"/>
              </a:ext>
            </a:extLst>
          </p:cNvPr>
          <p:cNvSpPr txBox="1">
            <a:spLocks noChangeArrowheads="1"/>
          </p:cNvSpPr>
          <p:nvPr/>
        </p:nvSpPr>
        <p:spPr bwMode="auto">
          <a:xfrm>
            <a:off x="6712323" y="5658384"/>
            <a:ext cx="4267200" cy="69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rtl="0">
              <a:buFontTx/>
              <a:buNone/>
            </a:pPr>
            <a:r>
              <a:rPr lang="ja-jp" sz="1600" b="1" kern="0"/>
              <a:t>副次評価項目</a:t>
            </a:r>
          </a:p>
          <a:p>
            <a:pPr rtl="0"/>
            <a:r>
              <a:rPr lang="ja-jp" sz="1600" kern="0"/>
              <a:t>ORR、DoR、OS、PFS、安全性</a:t>
            </a:r>
          </a:p>
        </p:txBody>
      </p:sp>
      <p:sp>
        <p:nvSpPr>
          <p:cNvPr id="48" name="Content Placeholder 26">
            <a:extLst>
              <a:ext uri="{FF2B5EF4-FFF2-40B4-BE49-F238E27FC236}">
                <a16:creationId xmlns:a16="http://schemas.microsoft.com/office/drawing/2014/main" id="{A6F57446-7926-BC6E-7319-6328A36D1A6D}"/>
              </a:ext>
            </a:extLst>
          </p:cNvPr>
          <p:cNvSpPr txBox="1">
            <a:spLocks/>
          </p:cNvSpPr>
          <p:nvPr/>
        </p:nvSpPr>
        <p:spPr bwMode="auto">
          <a:xfrm>
            <a:off x="3546004" y="4769694"/>
            <a:ext cx="4856748"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latin typeface="+mn-lt"/>
                <a:sym typeface="Calibri"/>
              </a:rPr>
              <a:t>層別化</a:t>
            </a:r>
          </a:p>
          <a:p>
            <a:pPr marL="203200" indent="-203200" rtl="0" hangingPunct="0">
              <a:spcAft>
                <a:spcPts val="400"/>
              </a:spcAft>
              <a:buFont typeface="Arial" pitchFamily="34" charset="0"/>
              <a:buChar char="•"/>
              <a:defRPr/>
            </a:pPr>
            <a:r>
              <a:rPr lang="ja-jp" sz="1200">
                <a:solidFill>
                  <a:schemeClr val="tx1"/>
                </a:solidFill>
                <a:latin typeface="+mn-lt"/>
              </a:rPr>
              <a:t>中枢</a:t>
            </a:r>
            <a:endParaRPr lang="en-GB" sz="1200" dirty="0">
              <a:solidFill>
                <a:schemeClr val="tx1"/>
              </a:solidFill>
              <a:latin typeface="+mn-lt"/>
            </a:endParaRPr>
          </a:p>
          <a:p>
            <a:pPr marL="203200" indent="-203200" rtl="0" hangingPunct="0">
              <a:spcAft>
                <a:spcPts val="400"/>
              </a:spcAft>
              <a:buFont typeface="Arial" pitchFamily="34" charset="0"/>
              <a:buChar char="•"/>
              <a:defRPr/>
            </a:pPr>
            <a:r>
              <a:rPr lang="ja-jp" sz="1200">
                <a:solidFill>
                  <a:schemeClr val="tx1"/>
                </a:solidFill>
                <a:latin typeface="+mn-lt"/>
                <a:sym typeface="Calibri"/>
              </a:rPr>
              <a:t>組織型 (SQ対NSQ)</a:t>
            </a:r>
          </a:p>
          <a:p>
            <a:pPr marL="203200" indent="-203200" rtl="0" hangingPunct="0">
              <a:spcAft>
                <a:spcPts val="400"/>
              </a:spcAft>
              <a:buFont typeface="Arial" pitchFamily="34" charset="0"/>
              <a:buChar char="•"/>
              <a:defRPr/>
            </a:pPr>
            <a:r>
              <a:rPr lang="ja-jp" sz="1200" b="0" i="0" u="none" strike="noStrike" kern="0" cap="none" spc="0" normalizeH="0" noProof="0">
                <a:ln>
                  <a:noFill/>
                </a:ln>
                <a:solidFill>
                  <a:schemeClr val="tx1"/>
                </a:solidFill>
                <a:effectLst/>
                <a:uLnTx/>
                <a:uFillTx/>
                <a:latin typeface="+mn-lt"/>
                <a:sym typeface="Calibri"/>
              </a:rPr>
              <a:t>前治療ラインでのPDが24週よりも前またはそれ以降</a:t>
            </a:r>
            <a:endParaRPr kumimoji="0" lang="en-US" sz="1200" b="0" i="0" u="none" strike="noStrike" kern="0" cap="none" spc="0" normalizeH="0" baseline="0" noProof="0" dirty="0">
              <a:ln>
                <a:noFill/>
              </a:ln>
              <a:solidFill>
                <a:srgbClr val="363636"/>
              </a:solidFill>
              <a:effectLst/>
              <a:uLnTx/>
              <a:uFillTx/>
              <a:latin typeface="+mn-lt"/>
              <a:sym typeface="Calibri"/>
            </a:endParaRPr>
          </a:p>
        </p:txBody>
      </p:sp>
    </p:spTree>
    <p:extLst>
      <p:ext uri="{BB962C8B-B14F-4D97-AF65-F5344CB8AC3E}">
        <p14:creationId xmlns:p14="http://schemas.microsoft.com/office/powerpoint/2010/main" val="30657735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90AC9F2A-8493-6B11-2435-54763564B825}"/>
              </a:ext>
            </a:extLst>
          </p:cNvPr>
          <p:cNvSpPr>
            <a:spLocks noGrp="1"/>
          </p:cNvSpPr>
          <p:nvPr>
            <p:ph type="body" sz="quarter" idx="10"/>
          </p:nvPr>
        </p:nvSpPr>
        <p:spPr/>
        <p:txBody>
          <a:bodyPr rtlCol="0"/>
          <a:lstStyle/>
          <a:p>
            <a:pPr rtl="0"/>
            <a:r>
              <a:rPr lang="ja-jp" baseline="30000"/>
              <a:t>a</a:t>
            </a:r>
            <a:r>
              <a:rPr lang="ja-jp"/>
              <a:t>評価不能患者。</a:t>
            </a:r>
          </a:p>
        </p:txBody>
      </p:sp>
      <p:sp>
        <p:nvSpPr>
          <p:cNvPr id="14" name="Title 1"/>
          <p:cNvSpPr>
            <a:spLocks noGrp="1"/>
          </p:cNvSpPr>
          <p:nvPr>
            <p:ph type="title"/>
          </p:nvPr>
        </p:nvSpPr>
        <p:spPr>
          <a:xfrm>
            <a:off x="304800" y="107693"/>
            <a:ext cx="11582400" cy="939801"/>
          </a:xfrm>
        </p:spPr>
        <p:txBody>
          <a:bodyPr rtlCol="0"/>
          <a:lstStyle/>
          <a:p>
            <a:pPr rtl="0"/>
            <a:r>
              <a:rPr lang="ja-jp">
                <a:latin typeface="+mn-lt"/>
              </a:rPr>
              <a:t>LBA8：PD-(L)1阻害剤耐性を有する進行性非小細胞肺がん（NSCLC）患者に対する精密免疫腫瘍学（PIONeeR）：同定された耐性経路を標的とした第Ⅰb/Ⅱa相臨床試験 - Tomasini P、他</a:t>
            </a:r>
          </a:p>
        </p:txBody>
      </p:sp>
      <p:sp>
        <p:nvSpPr>
          <p:cNvPr id="15"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16" name="Text Placeholder 4"/>
          <p:cNvSpPr>
            <a:spLocks noGrp="1"/>
          </p:cNvSpPr>
          <p:nvPr>
            <p:ph type="body" sz="quarter" idx="11"/>
          </p:nvPr>
        </p:nvSpPr>
        <p:spPr>
          <a:xfrm>
            <a:off x="6379633" y="6521312"/>
            <a:ext cx="5507567" cy="200025"/>
          </a:xfrm>
        </p:spPr>
        <p:txBody>
          <a:bodyPr rtlCol="0"/>
          <a:lstStyle/>
          <a:p>
            <a:pPr rtl="0"/>
            <a:r>
              <a:rPr lang="ja-jp"/>
              <a:t>Tomasini P、他Ann Oncol 2024；35(補遺)：抄録LBA8</a:t>
            </a:r>
          </a:p>
        </p:txBody>
      </p:sp>
      <p:graphicFrame>
        <p:nvGraphicFramePr>
          <p:cNvPr id="17"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3918604937"/>
              </p:ext>
            </p:extLst>
          </p:nvPr>
        </p:nvGraphicFramePr>
        <p:xfrm>
          <a:off x="304800" y="1911209"/>
          <a:ext cx="11469280" cy="2208240"/>
        </p:xfrm>
        <a:graphic>
          <a:graphicData uri="http://schemas.openxmlformats.org/drawingml/2006/table">
            <a:tbl>
              <a:tblPr firstRow="1" bandRow="1">
                <a:tableStyleId>{69012ECD-51FC-41F1-AA8D-1B2483CD663E}</a:tableStyleId>
              </a:tblPr>
              <a:tblGrid>
                <a:gridCol w="3357100">
                  <a:extLst>
                    <a:ext uri="{9D8B030D-6E8A-4147-A177-3AD203B41FA5}">
                      <a16:colId xmlns:a16="http://schemas.microsoft.com/office/drawing/2014/main" val="4026828033"/>
                    </a:ext>
                  </a:extLst>
                </a:gridCol>
                <a:gridCol w="1622436">
                  <a:extLst>
                    <a:ext uri="{9D8B030D-6E8A-4147-A177-3AD203B41FA5}">
                      <a16:colId xmlns:a16="http://schemas.microsoft.com/office/drawing/2014/main" val="2351951672"/>
                    </a:ext>
                  </a:extLst>
                </a:gridCol>
                <a:gridCol w="1622436">
                  <a:extLst>
                    <a:ext uri="{9D8B030D-6E8A-4147-A177-3AD203B41FA5}">
                      <a16:colId xmlns:a16="http://schemas.microsoft.com/office/drawing/2014/main" val="3840096650"/>
                    </a:ext>
                  </a:extLst>
                </a:gridCol>
                <a:gridCol w="1622436">
                  <a:extLst>
                    <a:ext uri="{9D8B030D-6E8A-4147-A177-3AD203B41FA5}">
                      <a16:colId xmlns:a16="http://schemas.microsoft.com/office/drawing/2014/main" val="170800500"/>
                    </a:ext>
                  </a:extLst>
                </a:gridCol>
                <a:gridCol w="1622436">
                  <a:extLst>
                    <a:ext uri="{9D8B030D-6E8A-4147-A177-3AD203B41FA5}">
                      <a16:colId xmlns:a16="http://schemas.microsoft.com/office/drawing/2014/main" val="3863392209"/>
                    </a:ext>
                  </a:extLst>
                </a:gridCol>
                <a:gridCol w="1622436">
                  <a:extLst>
                    <a:ext uri="{9D8B030D-6E8A-4147-A177-3AD203B41FA5}">
                      <a16:colId xmlns:a16="http://schemas.microsoft.com/office/drawing/2014/main" val="3238580341"/>
                    </a:ext>
                  </a:extLst>
                </a:gridCol>
              </a:tblGrid>
              <a:tr h="0">
                <a:tc>
                  <a:txBody>
                    <a:bodyPr/>
                    <a:lstStyle/>
                    <a:p>
                      <a:pPr rtl="0"/>
                      <a:endParaRPr lang="en-GB" sz="1400" dirty="0">
                        <a:solidFill>
                          <a:srgbClr val="363636"/>
                        </a:solidFill>
                        <a:latin typeface="+mn-lt"/>
                      </a:endParaRPr>
                    </a:p>
                  </a:txBody>
                  <a:tcPr marL="72000" marR="72000" marT="36000" marB="36000" anchor="ctr"/>
                </a:tc>
                <a:tc>
                  <a:txBody>
                    <a:bodyPr/>
                    <a:lstStyle/>
                    <a:p>
                      <a:pPr algn="ctr" defTabSz="892175" rtl="0" eaLnBrk="0" hangingPunct="0"/>
                      <a:r>
                        <a:rPr lang="ja-jp" sz="1400" b="1" u="sng">
                          <a:solidFill>
                            <a:srgbClr val="FFFFFF"/>
                          </a:solidFill>
                          <a:ea typeface="SimSun" pitchFamily="2" charset="-122"/>
                        </a:rPr>
                        <a:t>A群</a:t>
                      </a:r>
                    </a:p>
                    <a:p>
                      <a:pPr algn="ctr" defTabSz="892175" rtl="0" eaLnBrk="0" hangingPunct="0"/>
                      <a:r>
                        <a:rPr lang="ja-jp" sz="1400">
                          <a:solidFill>
                            <a:srgbClr val="FFFFFF"/>
                          </a:solidFill>
                          <a:ea typeface="SimSun" pitchFamily="2" charset="-122"/>
                        </a:rPr>
                        <a:t>デュルバルマブ＋</a:t>
                      </a:r>
                      <a:br>
                        <a:rPr lang="en-GB" altLang="zh-CN" sz="1400" dirty="0">
                          <a:solidFill>
                            <a:srgbClr val="FFFFFF"/>
                          </a:solidFill>
                          <a:ea typeface="SimSun" pitchFamily="2" charset="-122"/>
                        </a:rPr>
                      </a:br>
                      <a:r>
                        <a:rPr lang="ja-jp" sz="1400">
                          <a:solidFill>
                            <a:srgbClr val="FFFFFF"/>
                          </a:solidFill>
                          <a:ea typeface="SimSun" pitchFamily="2" charset="-122"/>
                        </a:rPr>
                        <a:t>モナリズマブ＋</a:t>
                      </a:r>
                    </a:p>
                    <a:p>
                      <a:pPr algn="ctr" defTabSz="892175" rtl="0" eaLnBrk="0" hangingPunct="0"/>
                      <a:r>
                        <a:rPr lang="ja-jp" sz="1400">
                          <a:solidFill>
                            <a:srgbClr val="FFFFFF"/>
                          </a:solidFill>
                          <a:ea typeface="SimSun" pitchFamily="2" charset="-122"/>
                        </a:rPr>
                        <a:t>(n=28)</a:t>
                      </a:r>
                      <a:endParaRPr lang="en-GB" sz="1400" dirty="0">
                        <a:solidFill>
                          <a:schemeClr val="tx2"/>
                        </a:solidFill>
                        <a:latin typeface="+mn-lt"/>
                      </a:endParaRPr>
                    </a:p>
                  </a:txBody>
                  <a:tcPr marL="72000" marR="72000" marT="36000" marB="36000" anchor="b"/>
                </a:tc>
                <a:tc>
                  <a:txBody>
                    <a:bodyPr/>
                    <a:lstStyle/>
                    <a:p>
                      <a:pPr algn="ctr" defTabSz="892175" rtl="0" eaLnBrk="0" hangingPunct="0"/>
                      <a:r>
                        <a:rPr lang="ja-jp" sz="1400" b="1" u="sng">
                          <a:solidFill>
                            <a:srgbClr val="FFFFFF"/>
                          </a:solidFill>
                          <a:ea typeface="SimSun" pitchFamily="2" charset="-122"/>
                        </a:rPr>
                        <a:t>B群</a:t>
                      </a:r>
                    </a:p>
                    <a:p>
                      <a:pPr algn="ctr" defTabSz="892175" rtl="0" eaLnBrk="0" hangingPunct="0"/>
                      <a:r>
                        <a:rPr lang="ja-jp" sz="1400">
                          <a:solidFill>
                            <a:srgbClr val="FFFFFF"/>
                          </a:solidFill>
                          <a:ea typeface="SimSun" pitchFamily="2" charset="-122"/>
                        </a:rPr>
                        <a:t>デュルバルマブ＋</a:t>
                      </a:r>
                      <a:br>
                        <a:rPr lang="en-GB" altLang="zh-CN" sz="1400" dirty="0">
                          <a:solidFill>
                            <a:srgbClr val="FFFFFF"/>
                          </a:solidFill>
                          <a:ea typeface="SimSun" pitchFamily="2" charset="-122"/>
                        </a:rPr>
                      </a:br>
                      <a:r>
                        <a:rPr lang="ja-jp" sz="1400">
                          <a:solidFill>
                            <a:srgbClr val="FFFFFF"/>
                          </a:solidFill>
                          <a:ea typeface="SimSun" pitchFamily="2" charset="-122"/>
                        </a:rPr>
                        <a:t>オレクルマブ</a:t>
                      </a:r>
                    </a:p>
                    <a:p>
                      <a:pPr algn="ctr" defTabSz="892175" rtl="0" eaLnBrk="0" hangingPunct="0"/>
                      <a:r>
                        <a:rPr lang="ja-jp" sz="1400">
                          <a:solidFill>
                            <a:srgbClr val="FFFFFF"/>
                          </a:solidFill>
                          <a:ea typeface="SimSun" pitchFamily="2" charset="-122"/>
                        </a:rPr>
                        <a:t>(n=3)</a:t>
                      </a:r>
                    </a:p>
                  </a:txBody>
                  <a:tcPr marL="72000" marR="72000" marT="36000" marB="36000" anchor="b"/>
                </a:tc>
                <a:tc>
                  <a:txBody>
                    <a:bodyPr/>
                    <a:lstStyle/>
                    <a:p>
                      <a:pPr algn="ctr" defTabSz="892175" rtl="0" eaLnBrk="0" hangingPunct="0"/>
                      <a:r>
                        <a:rPr lang="ja-jp" sz="1400" b="1" u="sng">
                          <a:solidFill>
                            <a:srgbClr val="FFFFFF"/>
                          </a:solidFill>
                          <a:ea typeface="SimSun" pitchFamily="2" charset="-122"/>
                        </a:rPr>
                        <a:t>C群</a:t>
                      </a:r>
                    </a:p>
                    <a:p>
                      <a:pPr algn="ctr" defTabSz="892175" rtl="0" eaLnBrk="0" hangingPunct="0"/>
                      <a:r>
                        <a:rPr lang="ja-jp" sz="1400">
                          <a:solidFill>
                            <a:srgbClr val="FFFFFF"/>
                          </a:solidFill>
                          <a:ea typeface="SimSun" pitchFamily="2" charset="-122"/>
                        </a:rPr>
                        <a:t>デュルバルマブ＋</a:t>
                      </a:r>
                      <a:br>
                        <a:rPr lang="en-GB" altLang="zh-CN" sz="1400" dirty="0">
                          <a:solidFill>
                            <a:srgbClr val="FFFFFF"/>
                          </a:solidFill>
                          <a:ea typeface="SimSun" pitchFamily="2" charset="-122"/>
                        </a:rPr>
                      </a:br>
                      <a:r>
                        <a:rPr lang="ja-jp" sz="1400">
                          <a:solidFill>
                            <a:srgbClr val="FFFFFF"/>
                          </a:solidFill>
                          <a:ea typeface="SimSun" pitchFamily="2" charset="-122"/>
                        </a:rPr>
                        <a:t>セララセルチブ</a:t>
                      </a:r>
                    </a:p>
                    <a:p>
                      <a:pPr algn="ctr" defTabSz="892175" rtl="0" eaLnBrk="0" hangingPunct="0"/>
                      <a:r>
                        <a:rPr lang="ja-jp" sz="1400">
                          <a:solidFill>
                            <a:srgbClr val="FFFFFF"/>
                          </a:solidFill>
                          <a:ea typeface="SimSun" pitchFamily="2" charset="-122"/>
                        </a:rPr>
                        <a:t>(n=32)</a:t>
                      </a:r>
                    </a:p>
                  </a:txBody>
                  <a:tcPr marL="72000" marR="72000" marT="36000" marB="36000" anchor="b"/>
                </a:tc>
                <a:tc>
                  <a:txBody>
                    <a:bodyPr/>
                    <a:lstStyle/>
                    <a:p>
                      <a:pPr algn="ctr" defTabSz="892175" rtl="0" eaLnBrk="0" hangingPunct="0"/>
                      <a:r>
                        <a:rPr lang="ja-jp" sz="1400" b="1" u="sng">
                          <a:solidFill>
                            <a:srgbClr val="FFFFFF"/>
                          </a:solidFill>
                          <a:ea typeface="SimSun" pitchFamily="2" charset="-122"/>
                        </a:rPr>
                        <a:t>E群</a:t>
                      </a:r>
                    </a:p>
                    <a:p>
                      <a:pPr algn="ctr" defTabSz="892175" rtl="0" eaLnBrk="0" hangingPunct="0"/>
                      <a:r>
                        <a:rPr lang="ja-jp" sz="1400">
                          <a:solidFill>
                            <a:srgbClr val="FFFFFF"/>
                          </a:solidFill>
                          <a:ea typeface="SimSun" pitchFamily="2" charset="-122"/>
                        </a:rPr>
                        <a:t>デュルバルマブ＋</a:t>
                      </a:r>
                      <a:br>
                        <a:rPr lang="en-GB" altLang="zh-CN" sz="1400" dirty="0">
                          <a:solidFill>
                            <a:srgbClr val="FFFFFF"/>
                          </a:solidFill>
                          <a:ea typeface="SimSun" pitchFamily="2" charset="-122"/>
                        </a:rPr>
                      </a:br>
                      <a:r>
                        <a:rPr lang="ja-jp" sz="1400">
                          <a:solidFill>
                            <a:srgbClr val="FFFFFF"/>
                          </a:solidFill>
                          <a:ea typeface="SimSun" pitchFamily="2" charset="-122"/>
                        </a:rPr>
                        <a:t>サボリチニブ</a:t>
                      </a:r>
                    </a:p>
                    <a:p>
                      <a:pPr algn="ctr" defTabSz="892175" rtl="0" eaLnBrk="0" hangingPunct="0"/>
                      <a:r>
                        <a:rPr lang="ja-jp" sz="1400">
                          <a:solidFill>
                            <a:srgbClr val="FFFFFF"/>
                          </a:solidFill>
                          <a:ea typeface="SimSun" pitchFamily="2" charset="-122"/>
                        </a:rPr>
                        <a:t>(n=20)</a:t>
                      </a:r>
                    </a:p>
                  </a:txBody>
                  <a:tcPr marL="72000" marR="72000" marT="36000" marB="36000" anchor="b"/>
                </a:tc>
                <a:tc>
                  <a:txBody>
                    <a:bodyPr/>
                    <a:lstStyle/>
                    <a:p>
                      <a:pPr algn="ctr" defTabSz="892175" rtl="0" eaLnBrk="0" hangingPunct="0"/>
                      <a:r>
                        <a:rPr lang="ja-jp" sz="1400" b="1" u="sng">
                          <a:solidFill>
                            <a:srgbClr val="FFFFFF"/>
                          </a:solidFill>
                          <a:ea typeface="SimSun" pitchFamily="2" charset="-122"/>
                        </a:rPr>
                        <a:t>対照群</a:t>
                      </a:r>
                    </a:p>
                    <a:p>
                      <a:pPr algn="ctr" defTabSz="892175" rtl="0" eaLnBrk="0" hangingPunct="0"/>
                      <a:r>
                        <a:rPr lang="ja-jp" sz="1400">
                          <a:solidFill>
                            <a:srgbClr val="FFFFFF"/>
                          </a:solidFill>
                          <a:ea typeface="SimSun" pitchFamily="2" charset="-122"/>
                        </a:rPr>
                        <a:t>ドセタキセル</a:t>
                      </a:r>
                    </a:p>
                    <a:p>
                      <a:pPr algn="ctr" defTabSz="892175" rtl="0" eaLnBrk="0" hangingPunct="0"/>
                      <a:r>
                        <a:rPr lang="ja-jp" sz="1400">
                          <a:solidFill>
                            <a:srgbClr val="FFFFFF"/>
                          </a:solidFill>
                          <a:ea typeface="SimSun" pitchFamily="2" charset="-122"/>
                        </a:rPr>
                        <a:t>(n=31)</a:t>
                      </a:r>
                      <a:endParaRPr lang="en-GB" sz="14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400" b="0">
                          <a:solidFill>
                            <a:schemeClr val="tx1"/>
                          </a:solidFill>
                        </a:rPr>
                        <a:t>患者</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6/27</a:t>
                      </a:r>
                      <a:r>
                        <a:rPr lang="ja-jp" sz="1400" b="0" baseline="30000">
                          <a:solidFill>
                            <a:schemeClr val="tx1"/>
                          </a:solidFill>
                          <a:latin typeface="+mn-lt"/>
                        </a:rPr>
                        <a:t>a</a:t>
                      </a:r>
                    </a:p>
                  </a:txBody>
                  <a:tcPr marL="72000" marR="72000" marT="36000" marB="36000" anchor="ctr">
                    <a:solidFill>
                      <a:schemeClr val="tx2"/>
                    </a:solidFill>
                  </a:tcPr>
                </a:tc>
                <a:tc>
                  <a:txBody>
                    <a:bodyPr/>
                    <a:lstStyle/>
                    <a:p>
                      <a:pPr algn="ctr" rtl="0"/>
                      <a:r>
                        <a:rPr lang="ja-jp" sz="1400" b="0">
                          <a:solidFill>
                            <a:schemeClr val="tx1"/>
                          </a:solidFill>
                          <a:latin typeface="+mn-lt"/>
                        </a:rPr>
                        <a:t>0/3</a:t>
                      </a:r>
                    </a:p>
                  </a:txBody>
                  <a:tcPr marL="72000" marR="72000" marT="36000" marB="36000" anchor="ctr">
                    <a:solidFill>
                      <a:schemeClr val="tx2"/>
                    </a:solidFill>
                  </a:tcPr>
                </a:tc>
                <a:tc>
                  <a:txBody>
                    <a:bodyPr/>
                    <a:lstStyle/>
                    <a:p>
                      <a:pPr algn="ctr" rtl="0"/>
                      <a:r>
                        <a:rPr lang="ja-jp" sz="1400" b="0">
                          <a:solidFill>
                            <a:schemeClr val="tx1"/>
                          </a:solidFill>
                          <a:latin typeface="+mn-lt"/>
                        </a:rPr>
                        <a:t>15/30</a:t>
                      </a:r>
                      <a:r>
                        <a:rPr lang="ja-jp" sz="1400" b="0" baseline="30000">
                          <a:solidFill>
                            <a:schemeClr val="tx1"/>
                          </a:solidFill>
                          <a:latin typeface="+mn-lt"/>
                        </a:rPr>
                        <a:t>a</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ja-jp" sz="1400" b="0">
                          <a:solidFill>
                            <a:schemeClr val="tx1"/>
                          </a:solidFill>
                          <a:latin typeface="+mn-lt"/>
                        </a:rPr>
                        <a:t>2/20</a:t>
                      </a:r>
                    </a:p>
                  </a:txBody>
                  <a:tcPr marL="72000" marR="72000" marT="36000" marB="36000" anchor="ctr">
                    <a:solidFill>
                      <a:schemeClr val="tx2"/>
                    </a:solidFill>
                  </a:tcPr>
                </a:tc>
                <a:tc>
                  <a:txBody>
                    <a:bodyPr/>
                    <a:lstStyle/>
                    <a:p>
                      <a:pPr algn="ctr" rtl="0"/>
                      <a:r>
                        <a:rPr lang="ja-jp" sz="1400" b="0">
                          <a:solidFill>
                            <a:schemeClr val="tx1"/>
                          </a:solidFill>
                          <a:latin typeface="+mn-lt"/>
                        </a:rPr>
                        <a:t>11/20</a:t>
                      </a:r>
                      <a:r>
                        <a:rPr lang="ja-jp" sz="1400" b="0" baseline="30000">
                          <a:solidFill>
                            <a:schemeClr val="tx1"/>
                          </a:solidFill>
                          <a:latin typeface="+mn-lt"/>
                        </a:rPr>
                        <a:t>a</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solidFill>
                            <a:schemeClr val="tx1"/>
                          </a:solidFill>
                        </a:rPr>
                        <a:t>推定中央値</a:t>
                      </a:r>
                      <a:br>
                        <a:rPr lang="en-GB" sz="1400" b="0" dirty="0">
                          <a:solidFill>
                            <a:schemeClr val="tx1"/>
                          </a:solidFill>
                        </a:rPr>
                      </a:br>
                      <a:r>
                        <a:rPr lang="ja-jp" sz="1400" b="0">
                          <a:solidFill>
                            <a:schemeClr val="tx1"/>
                          </a:solidFill>
                        </a:rPr>
                        <a:t>12週DCR、％（95％CI）</a:t>
                      </a:r>
                    </a:p>
                  </a:txBody>
                  <a:tcPr marL="72000" marR="72000" marT="36000" marB="36000" anchor="ctr">
                    <a:solidFill>
                      <a:schemeClr val="tx2"/>
                    </a:solidFill>
                  </a:tcPr>
                </a:tc>
                <a:tc>
                  <a:txBody>
                    <a:bodyPr/>
                    <a:lstStyle/>
                    <a:p>
                      <a:pPr algn="ctr" rtl="0"/>
                      <a:r>
                        <a:rPr lang="ja-jp" sz="1400" b="0">
                          <a:solidFill>
                            <a:schemeClr val="tx1"/>
                          </a:solidFill>
                          <a:latin typeface="+mn-lt"/>
                        </a:rPr>
                        <a:t>21.1 (10.7、41.0)</a:t>
                      </a:r>
                    </a:p>
                  </a:txBody>
                  <a:tcPr marL="72000" marR="72000" marT="36000" marB="36000" anchor="ctr">
                    <a:solidFill>
                      <a:schemeClr val="tx2"/>
                    </a:solidFill>
                  </a:tcPr>
                </a:tc>
                <a:tc>
                  <a:txBody>
                    <a:bodyPr/>
                    <a:lstStyle/>
                    <a:p>
                      <a:pPr algn="ctr" rtl="0"/>
                      <a:r>
                        <a:rPr lang="ja-jp" sz="1400" b="0">
                          <a:solidFill>
                            <a:schemeClr val="tx1"/>
                          </a:solidFill>
                          <a:latin typeface="+mn-lt"/>
                        </a:rPr>
                        <a:t>-</a:t>
                      </a:r>
                    </a:p>
                  </a:txBody>
                  <a:tcPr marL="72000" marR="72000" marT="36000" marB="36000" anchor="ctr">
                    <a:solidFill>
                      <a:schemeClr val="tx2"/>
                    </a:solidFill>
                  </a:tcPr>
                </a:tc>
                <a:tc>
                  <a:txBody>
                    <a:bodyPr/>
                    <a:lstStyle/>
                    <a:p>
                      <a:pPr algn="ctr" rtl="0"/>
                      <a:r>
                        <a:rPr lang="ja-jp" sz="1400" b="0">
                          <a:solidFill>
                            <a:schemeClr val="tx1"/>
                          </a:solidFill>
                          <a:latin typeface="+mn-lt"/>
                        </a:rPr>
                        <a:t>50 (33.1、66.9)</a:t>
                      </a:r>
                    </a:p>
                  </a:txBody>
                  <a:tcPr marL="72000" marR="72000" marT="36000" marB="36000" anchor="ctr">
                    <a:solidFill>
                      <a:schemeClr val="tx2"/>
                    </a:solidFill>
                  </a:tcPr>
                </a:tc>
                <a:tc>
                  <a:txBody>
                    <a:bodyPr/>
                    <a:lstStyle/>
                    <a:p>
                      <a:pPr algn="ctr" rtl="0"/>
                      <a:r>
                        <a:rPr lang="ja-jp" sz="1400" b="0">
                          <a:solidFill>
                            <a:schemeClr val="tx1"/>
                          </a:solidFill>
                          <a:latin typeface="+mn-lt"/>
                        </a:rPr>
                        <a:t>13.6 (3.0、30.4)</a:t>
                      </a:r>
                    </a:p>
                  </a:txBody>
                  <a:tcPr marL="72000" marR="72000" marT="36000" marB="36000" anchor="ctr">
                    <a:solidFill>
                      <a:schemeClr val="tx2"/>
                    </a:solidFill>
                  </a:tcPr>
                </a:tc>
                <a:tc>
                  <a:txBody>
                    <a:bodyPr/>
                    <a:lstStyle/>
                    <a:p>
                      <a:pPr algn="ctr" rtl="0"/>
                      <a:r>
                        <a:rPr lang="ja-jp" sz="1400" b="0">
                          <a:solidFill>
                            <a:schemeClr val="tx1"/>
                          </a:solidFill>
                          <a:latin typeface="+mn-lt"/>
                        </a:rPr>
                        <a:t>54.5 (34.0、74.3)</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solidFill>
                            <a:schemeClr val="tx1"/>
                          </a:solidFill>
                        </a:rPr>
                        <a:t>確率（実験群の12週DCR</a:t>
                      </a:r>
                      <a:br>
                        <a:rPr lang="en-GB" sz="1400" b="0" dirty="0">
                          <a:solidFill>
                            <a:schemeClr val="tx1"/>
                          </a:solidFill>
                        </a:rPr>
                      </a:br>
                      <a:r>
                        <a:rPr lang="ja-jp" sz="1400" b="0">
                          <a:solidFill>
                            <a:schemeClr val="tx1"/>
                          </a:solidFill>
                        </a:rPr>
                        <a:t>≥対照群の12週DCR）, ％</a:t>
                      </a:r>
                    </a:p>
                  </a:txBody>
                  <a:tcPr marL="72000" marR="72000" marT="36000" marB="36000" anchor="ctr">
                    <a:solidFill>
                      <a:schemeClr val="tx2"/>
                    </a:solidFill>
                  </a:tcPr>
                </a:tc>
                <a:tc>
                  <a:txBody>
                    <a:bodyPr/>
                    <a:lstStyle/>
                    <a:p>
                      <a:pPr algn="ctr" rtl="0"/>
                      <a:r>
                        <a:rPr lang="ja-jp" sz="1400" b="0">
                          <a:solidFill>
                            <a:schemeClr val="tx1"/>
                          </a:solidFill>
                          <a:latin typeface="+mn-lt"/>
                        </a:rPr>
                        <a:t>1.2</a:t>
                      </a:r>
                    </a:p>
                  </a:txBody>
                  <a:tcPr marL="72000" marR="72000" marT="36000" marB="36000" anchor="ctr">
                    <a:solidFill>
                      <a:schemeClr val="tx2"/>
                    </a:solidFill>
                  </a:tcPr>
                </a:tc>
                <a:tc>
                  <a:txBody>
                    <a:bodyPr/>
                    <a:lstStyle/>
                    <a:p>
                      <a:pPr algn="ctr" rtl="0"/>
                      <a:r>
                        <a:rPr lang="ja-jp" sz="1400" b="0">
                          <a:solidFill>
                            <a:schemeClr val="tx1"/>
                          </a:solidFill>
                          <a:latin typeface="+mn-lt"/>
                        </a:rPr>
                        <a:t>0</a:t>
                      </a:r>
                    </a:p>
                  </a:txBody>
                  <a:tcPr marL="72000" marR="72000" marT="36000" marB="36000" anchor="ctr">
                    <a:solidFill>
                      <a:schemeClr val="tx2"/>
                    </a:solidFill>
                  </a:tcPr>
                </a:tc>
                <a:tc>
                  <a:txBody>
                    <a:bodyPr/>
                    <a:lstStyle/>
                    <a:p>
                      <a:pPr algn="ctr" rtl="0"/>
                      <a:r>
                        <a:rPr lang="ja-jp" sz="1400" b="0">
                          <a:solidFill>
                            <a:schemeClr val="tx1"/>
                          </a:solidFill>
                          <a:latin typeface="+mn-lt"/>
                        </a:rPr>
                        <a:t>36.8</a:t>
                      </a:r>
                    </a:p>
                  </a:txBody>
                  <a:tcPr marL="72000" marR="72000" marT="36000" marB="36000" anchor="ctr">
                    <a:solidFill>
                      <a:schemeClr val="tx2"/>
                    </a:solidFill>
                  </a:tcPr>
                </a:tc>
                <a:tc>
                  <a:txBody>
                    <a:bodyPr/>
                    <a:lstStyle/>
                    <a:p>
                      <a:pPr algn="ctr" rtl="0"/>
                      <a:r>
                        <a:rPr lang="ja-jp" sz="1400" b="0">
                          <a:solidFill>
                            <a:schemeClr val="tx1"/>
                          </a:solidFill>
                          <a:latin typeface="+mn-lt"/>
                        </a:rPr>
                        <a:t>-</a:t>
                      </a:r>
                    </a:p>
                  </a:txBody>
                  <a:tcPr marL="72000" marR="72000" marT="36000" marB="36000" anchor="ctr">
                    <a:solidFill>
                      <a:schemeClr val="tx2"/>
                    </a:solidFill>
                  </a:tcPr>
                </a:tc>
                <a:tc>
                  <a:txBody>
                    <a:bodyPr/>
                    <a:lstStyle/>
                    <a:p>
                      <a:pPr algn="ctr" rtl="0"/>
                      <a:r>
                        <a:rPr lang="ja-jp" sz="1400" b="0">
                          <a:solidFill>
                            <a:schemeClr val="tx1"/>
                          </a:solidFill>
                          <a:latin typeface="+mn-lt"/>
                        </a:rPr>
                        <a:t>-</a:t>
                      </a:r>
                    </a:p>
                  </a:txBody>
                  <a:tcPr marL="72000" marR="72000" marT="36000" marB="36000" anchor="ctr">
                    <a:solidFill>
                      <a:schemeClr val="tx2"/>
                    </a:solidFill>
                  </a:tcPr>
                </a:tc>
                <a:extLst>
                  <a:ext uri="{0D108BD9-81ED-4DB2-BD59-A6C34878D82A}">
                    <a16:rowId xmlns:a16="http://schemas.microsoft.com/office/drawing/2014/main" val="3849777882"/>
                  </a:ext>
                </a:extLst>
              </a:tr>
            </a:tbl>
          </a:graphicData>
        </a:graphic>
      </p:graphicFrame>
    </p:spTree>
    <p:extLst>
      <p:ext uri="{BB962C8B-B14F-4D97-AF65-F5344CB8AC3E}">
        <p14:creationId xmlns:p14="http://schemas.microsoft.com/office/powerpoint/2010/main" val="14362559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LBA8：PD-(L)1阻害剤耐性を有する進行性非小細胞肺がん（NSCLC）患者に対する精密免疫腫瘍学（PIONeeR）：同定された耐性経路を標的とした第Ⅰb/Ⅱa相臨床試験 - Tomasini P、他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Tomasini P、他Ann Oncol 2024；35(補遺)：抄録LBA8</a:t>
            </a:r>
          </a:p>
        </p:txBody>
      </p:sp>
      <p:graphicFrame>
        <p:nvGraphicFramePr>
          <p:cNvPr id="6" name="Table 3">
            <a:extLst>
              <a:ext uri="{FF2B5EF4-FFF2-40B4-BE49-F238E27FC236}">
                <a16:creationId xmlns:a16="http://schemas.microsoft.com/office/drawing/2014/main" id="{5343ED3B-F48F-EF1F-D066-67322AE9229B}"/>
              </a:ext>
            </a:extLst>
          </p:cNvPr>
          <p:cNvGraphicFramePr>
            <a:graphicFrameLocks noGrp="1"/>
          </p:cNvGraphicFramePr>
          <p:nvPr>
            <p:extLst>
              <p:ext uri="{D42A27DB-BD31-4B8C-83A1-F6EECF244321}">
                <p14:modId xmlns:p14="http://schemas.microsoft.com/office/powerpoint/2010/main" val="1130662161"/>
              </p:ext>
            </p:extLst>
          </p:nvPr>
        </p:nvGraphicFramePr>
        <p:xfrm>
          <a:off x="304800" y="1832924"/>
          <a:ext cx="11391013" cy="3912480"/>
        </p:xfrm>
        <a:graphic>
          <a:graphicData uri="http://schemas.openxmlformats.org/drawingml/2006/table">
            <a:tbl>
              <a:tblPr firstRow="1" bandRow="1">
                <a:tableStyleId>{69012ECD-51FC-41F1-AA8D-1B2483CD663E}</a:tableStyleId>
              </a:tblPr>
              <a:tblGrid>
                <a:gridCol w="2447458">
                  <a:extLst>
                    <a:ext uri="{9D8B030D-6E8A-4147-A177-3AD203B41FA5}">
                      <a16:colId xmlns:a16="http://schemas.microsoft.com/office/drawing/2014/main" val="1987913234"/>
                    </a:ext>
                  </a:extLst>
                </a:gridCol>
                <a:gridCol w="1788711">
                  <a:extLst>
                    <a:ext uri="{9D8B030D-6E8A-4147-A177-3AD203B41FA5}">
                      <a16:colId xmlns:a16="http://schemas.microsoft.com/office/drawing/2014/main" val="2996158103"/>
                    </a:ext>
                  </a:extLst>
                </a:gridCol>
                <a:gridCol w="1788711">
                  <a:extLst>
                    <a:ext uri="{9D8B030D-6E8A-4147-A177-3AD203B41FA5}">
                      <a16:colId xmlns:a16="http://schemas.microsoft.com/office/drawing/2014/main" val="1543918780"/>
                    </a:ext>
                  </a:extLst>
                </a:gridCol>
                <a:gridCol w="1788711">
                  <a:extLst>
                    <a:ext uri="{9D8B030D-6E8A-4147-A177-3AD203B41FA5}">
                      <a16:colId xmlns:a16="http://schemas.microsoft.com/office/drawing/2014/main" val="1260295918"/>
                    </a:ext>
                  </a:extLst>
                </a:gridCol>
                <a:gridCol w="1788711">
                  <a:extLst>
                    <a:ext uri="{9D8B030D-6E8A-4147-A177-3AD203B41FA5}">
                      <a16:colId xmlns:a16="http://schemas.microsoft.com/office/drawing/2014/main" val="1389200834"/>
                    </a:ext>
                  </a:extLst>
                </a:gridCol>
                <a:gridCol w="1788711">
                  <a:extLst>
                    <a:ext uri="{9D8B030D-6E8A-4147-A177-3AD203B41FA5}">
                      <a16:colId xmlns:a16="http://schemas.microsoft.com/office/drawing/2014/main" val="57890329"/>
                    </a:ext>
                  </a:extLst>
                </a:gridCol>
              </a:tblGrid>
              <a:tr h="385501">
                <a:tc>
                  <a:txBody>
                    <a:bodyPr/>
                    <a:lstStyle/>
                    <a:p>
                      <a:pPr rtl="0"/>
                      <a:endParaRPr lang="en-US" sz="1400" b="1" noProof="0" dirty="0">
                        <a:solidFill>
                          <a:schemeClr val="tx2"/>
                        </a:solidFill>
                      </a:endParaRPr>
                    </a:p>
                  </a:txBody>
                  <a:tcPr marL="90000" anchor="b">
                    <a:lnB w="12700" cap="flat" cmpd="sng" algn="ctr">
                      <a:noFill/>
                      <a:prstDash val="solid"/>
                      <a:round/>
                      <a:headEnd type="none" w="med" len="med"/>
                      <a:tailEnd type="none" w="med" len="med"/>
                    </a:lnB>
                  </a:tcPr>
                </a:tc>
                <a:tc>
                  <a:txBody>
                    <a:bodyPr/>
                    <a:lstStyle/>
                    <a:p>
                      <a:pPr algn="ctr" defTabSz="892175" rtl="0" eaLnBrk="0" hangingPunct="0"/>
                      <a:r>
                        <a:rPr lang="ja-jp" sz="1400" b="1" u="sng">
                          <a:solidFill>
                            <a:srgbClr val="FFFFFF"/>
                          </a:solidFill>
                          <a:ea typeface="SimSun" pitchFamily="2" charset="-122"/>
                        </a:rPr>
                        <a:t>A群</a:t>
                      </a:r>
                    </a:p>
                    <a:p>
                      <a:pPr algn="ctr" defTabSz="892175" rtl="0" eaLnBrk="0" hangingPunct="0"/>
                      <a:r>
                        <a:rPr lang="ja-jp" sz="1400">
                          <a:solidFill>
                            <a:srgbClr val="FFFFFF"/>
                          </a:solidFill>
                          <a:ea typeface="SimSun" pitchFamily="2" charset="-122"/>
                        </a:rPr>
                        <a:t>デュルバルマブ＋モナリズマブ</a:t>
                      </a:r>
                    </a:p>
                    <a:p>
                      <a:pPr algn="ctr" defTabSz="892175" rtl="0" eaLnBrk="0" hangingPunct="0"/>
                      <a:r>
                        <a:rPr lang="ja-jp" sz="1400">
                          <a:solidFill>
                            <a:srgbClr val="FFFFFF"/>
                          </a:solidFill>
                          <a:ea typeface="SimSun" pitchFamily="2" charset="-122"/>
                        </a:rPr>
                        <a:t>(n=28)</a:t>
                      </a:r>
                      <a:endParaRPr lang="en-GB" sz="14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400" b="1" u="sng">
                          <a:solidFill>
                            <a:srgbClr val="FFFFFF"/>
                          </a:solidFill>
                          <a:ea typeface="SimSun" pitchFamily="2" charset="-122"/>
                        </a:rPr>
                        <a:t>B群</a:t>
                      </a:r>
                    </a:p>
                    <a:p>
                      <a:pPr algn="ctr" defTabSz="892175" rtl="0" eaLnBrk="0" hangingPunct="0"/>
                      <a:r>
                        <a:rPr lang="ja-jp" sz="1400">
                          <a:solidFill>
                            <a:srgbClr val="FFFFFF"/>
                          </a:solidFill>
                          <a:ea typeface="SimSun" pitchFamily="2" charset="-122"/>
                        </a:rPr>
                        <a:t>デュルバルマブ＋オレクルマブ</a:t>
                      </a:r>
                    </a:p>
                    <a:p>
                      <a:pPr algn="ctr" defTabSz="892175" rtl="0" eaLnBrk="0" hangingPunct="0"/>
                      <a:r>
                        <a:rPr lang="ja-jp" sz="1400">
                          <a:solidFill>
                            <a:srgbClr val="FFFFFF"/>
                          </a:solidFill>
                          <a:ea typeface="SimSun" pitchFamily="2" charset="-122"/>
                        </a:rPr>
                        <a:t>(n=3)</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400" b="1" u="sng">
                          <a:solidFill>
                            <a:srgbClr val="FFFFFF"/>
                          </a:solidFill>
                          <a:ea typeface="SimSun" pitchFamily="2" charset="-122"/>
                        </a:rPr>
                        <a:t>C群</a:t>
                      </a:r>
                    </a:p>
                    <a:p>
                      <a:pPr algn="ctr" defTabSz="892175" rtl="0" eaLnBrk="0" hangingPunct="0"/>
                      <a:r>
                        <a:rPr lang="ja-jp" sz="1400">
                          <a:solidFill>
                            <a:srgbClr val="FFFFFF"/>
                          </a:solidFill>
                          <a:ea typeface="SimSun" pitchFamily="2" charset="-122"/>
                        </a:rPr>
                        <a:t>デュルバルマブ＋セララセルチブ</a:t>
                      </a:r>
                    </a:p>
                    <a:p>
                      <a:pPr algn="ctr" defTabSz="892175" rtl="0" eaLnBrk="0" hangingPunct="0"/>
                      <a:r>
                        <a:rPr lang="ja-jp" sz="1400">
                          <a:solidFill>
                            <a:srgbClr val="FFFFFF"/>
                          </a:solidFill>
                          <a:ea typeface="SimSun" pitchFamily="2" charset="-122"/>
                        </a:rPr>
                        <a:t>(n=32)</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400" b="1" u="sng">
                          <a:solidFill>
                            <a:srgbClr val="FFFFFF"/>
                          </a:solidFill>
                          <a:ea typeface="SimSun" pitchFamily="2" charset="-122"/>
                        </a:rPr>
                        <a:t>E群</a:t>
                      </a:r>
                    </a:p>
                    <a:p>
                      <a:pPr algn="ctr" defTabSz="892175" rtl="0" eaLnBrk="0" hangingPunct="0"/>
                      <a:r>
                        <a:rPr lang="ja-jp" sz="1400">
                          <a:solidFill>
                            <a:srgbClr val="FFFFFF"/>
                          </a:solidFill>
                          <a:ea typeface="SimSun" pitchFamily="2" charset="-122"/>
                        </a:rPr>
                        <a:t>デュルバルマブ＋サボリチニブ</a:t>
                      </a:r>
                    </a:p>
                    <a:p>
                      <a:pPr algn="ctr" defTabSz="892175" rtl="0" eaLnBrk="0" hangingPunct="0"/>
                      <a:r>
                        <a:rPr lang="ja-jp" sz="1400">
                          <a:solidFill>
                            <a:srgbClr val="FFFFFF"/>
                          </a:solidFill>
                          <a:ea typeface="SimSun" pitchFamily="2" charset="-122"/>
                        </a:rPr>
                        <a:t>(n=20)</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400" b="1" u="sng">
                          <a:solidFill>
                            <a:srgbClr val="FFFFFF"/>
                          </a:solidFill>
                          <a:ea typeface="SimSun" pitchFamily="2" charset="-122"/>
                        </a:rPr>
                        <a:t>対照群</a:t>
                      </a:r>
                    </a:p>
                    <a:p>
                      <a:pPr algn="ctr" defTabSz="892175" rtl="0" eaLnBrk="0" hangingPunct="0"/>
                      <a:r>
                        <a:rPr lang="ja-jp" sz="1400">
                          <a:solidFill>
                            <a:srgbClr val="FFFFFF"/>
                          </a:solidFill>
                          <a:ea typeface="SimSun" pitchFamily="2" charset="-122"/>
                        </a:rPr>
                        <a:t>ドセタキセル</a:t>
                      </a:r>
                    </a:p>
                    <a:p>
                      <a:pPr algn="ctr" defTabSz="892175" rtl="0" eaLnBrk="0" hangingPunct="0"/>
                      <a:r>
                        <a:rPr lang="ja-jp" sz="1400">
                          <a:solidFill>
                            <a:srgbClr val="FFFFFF"/>
                          </a:solidFill>
                          <a:ea typeface="SimSun" pitchFamily="2" charset="-122"/>
                        </a:rPr>
                        <a:t>(n=31)</a:t>
                      </a:r>
                      <a:endParaRPr lang="en-GB" sz="1400" dirty="0">
                        <a:solidFill>
                          <a:schemeClr val="tx2"/>
                        </a:solidFill>
                      </a:endParaRPr>
                    </a:p>
                  </a:txBody>
                  <a:tcPr marL="72000" marR="72000" marT="36000" marB="36000" anchor="b">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304800">
                <a:tc>
                  <a:txBody>
                    <a:bodyPr/>
                    <a:lstStyle/>
                    <a:p>
                      <a:pPr rtl="0"/>
                      <a:r>
                        <a:rPr lang="ja-jp" sz="1400" b="0" noProof="0">
                          <a:latin typeface="+mn-lt"/>
                        </a:rPr>
                        <a:t>事象、n (％)</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b="0" noProof="0">
                          <a:latin typeface="+mn-lt"/>
                        </a:rPr>
                        <a:t>28 (100)</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b="0" noProof="0">
                          <a:latin typeface="+mn-lt"/>
                        </a:rPr>
                        <a:t>-</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b="0" noProof="0">
                          <a:latin typeface="+mn-lt"/>
                        </a:rPr>
                        <a:t>25 (78.1)</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b="0" noProof="0">
                          <a:latin typeface="+mn-lt"/>
                        </a:rPr>
                        <a:t>18 (90)</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b="0" noProof="0">
                          <a:latin typeface="+mn-lt"/>
                        </a:rPr>
                        <a:t>18 (58)</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651448204"/>
                  </a:ext>
                </a:extLst>
              </a:tr>
              <a:tr h="304800">
                <a:tc>
                  <a:txBody>
                    <a:bodyPr/>
                    <a:lstStyle/>
                    <a:p>
                      <a:pPr rtl="0"/>
                      <a:r>
                        <a:rPr lang="ja-jp" sz="1400" b="0">
                          <a:solidFill>
                            <a:srgbClr val="000000"/>
                          </a:solidFill>
                          <a:latin typeface="+mn-lt"/>
                        </a:rPr>
                        <a:t>mPFS、月数 (95％CI)</a:t>
                      </a:r>
                      <a:endParaRPr lang="en-US" sz="1400" b="0" dirty="0">
                        <a:solidFill>
                          <a:srgbClr val="000000"/>
                        </a:solidFill>
                        <a:latin typeface="+mn-lt"/>
                      </a:endParaRP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ja-jp" sz="1400" b="0">
                          <a:solidFill>
                            <a:srgbClr val="000000"/>
                          </a:solidFill>
                          <a:latin typeface="+mn-lt"/>
                        </a:rPr>
                        <a:t>1.6 (1.5、3.1)</a:t>
                      </a: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ja-jp" sz="1400" b="0">
                          <a:solidFill>
                            <a:srgbClr val="000000"/>
                          </a:solidFill>
                          <a:latin typeface="+mn-lt"/>
                        </a:rPr>
                        <a:t>-</a:t>
                      </a: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ja-jp" sz="1400" b="0">
                          <a:solidFill>
                            <a:srgbClr val="000000"/>
                          </a:solidFill>
                          <a:latin typeface="+mn-lt"/>
                        </a:rPr>
                        <a:t>4.1 (2.8、7.2)</a:t>
                      </a: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ja-jp" sz="1400" b="0">
                          <a:solidFill>
                            <a:srgbClr val="000000"/>
                          </a:solidFill>
                          <a:latin typeface="+mn-lt"/>
                        </a:rPr>
                        <a:t>1.4 (1.3、2.9)</a:t>
                      </a: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ja-jp" sz="1400" b="0">
                          <a:solidFill>
                            <a:srgbClr val="000000"/>
                          </a:solidFill>
                          <a:latin typeface="+mn-lt"/>
                        </a:rPr>
                        <a:t>4.4 (1.6、7.8)</a:t>
                      </a:r>
                    </a:p>
                  </a:txBody>
                  <a:tcPr marL="72000" marR="72000" marT="36000" marB="36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3093402527"/>
                  </a:ext>
                </a:extLst>
              </a:tr>
              <a:tr h="304800">
                <a:tc>
                  <a:txBody>
                    <a:bodyPr/>
                    <a:lstStyle/>
                    <a:p>
                      <a:pPr rtl="0"/>
                      <a:r>
                        <a:rPr lang="ja-jp" sz="1400" b="0" noProof="0">
                          <a:latin typeface="+mn-lt"/>
                        </a:rPr>
                        <a:t>事象、n (％)</a:t>
                      </a:r>
                    </a:p>
                  </a:txBody>
                  <a:tcPr marL="90000"/>
                </a:tc>
                <a:tc>
                  <a:txBody>
                    <a:bodyPr/>
                    <a:lstStyle/>
                    <a:p>
                      <a:pPr algn="ctr" rtl="0"/>
                      <a:r>
                        <a:rPr lang="ja-jp" sz="1400" b="0">
                          <a:solidFill>
                            <a:srgbClr val="000000"/>
                          </a:solidFill>
                          <a:latin typeface="+mn-lt"/>
                        </a:rPr>
                        <a:t>25 (89.3)</a:t>
                      </a:r>
                    </a:p>
                  </a:txBody>
                  <a:tcPr marL="72000" marR="72000" marT="36000" marB="36000" anchor="ctr"/>
                </a:tc>
                <a:tc>
                  <a:txBody>
                    <a:bodyPr/>
                    <a:lstStyle/>
                    <a:p>
                      <a:pPr algn="ctr" rtl="0"/>
                      <a:r>
                        <a:rPr lang="ja-jp" sz="1400" b="0">
                          <a:solidFill>
                            <a:srgbClr val="000000"/>
                          </a:solidFill>
                          <a:latin typeface="+mn-lt"/>
                        </a:rPr>
                        <a:t>-</a:t>
                      </a:r>
                    </a:p>
                  </a:txBody>
                  <a:tcPr marL="72000" marR="72000" marT="36000" marB="36000" anchor="ctr"/>
                </a:tc>
                <a:tc>
                  <a:txBody>
                    <a:bodyPr/>
                    <a:lstStyle/>
                    <a:p>
                      <a:pPr algn="ctr" rtl="0"/>
                      <a:r>
                        <a:rPr lang="ja-jp" sz="1400" b="0">
                          <a:solidFill>
                            <a:srgbClr val="000000"/>
                          </a:solidFill>
                          <a:latin typeface="+mn-lt"/>
                        </a:rPr>
                        <a:t>21 (65.6)</a:t>
                      </a:r>
                    </a:p>
                  </a:txBody>
                  <a:tcPr marL="72000" marR="72000" marT="36000" marB="36000" anchor="ctr"/>
                </a:tc>
                <a:tc>
                  <a:txBody>
                    <a:bodyPr/>
                    <a:lstStyle/>
                    <a:p>
                      <a:pPr algn="ctr" rtl="0"/>
                      <a:r>
                        <a:rPr lang="ja-jp" sz="1400" b="0">
                          <a:solidFill>
                            <a:srgbClr val="000000"/>
                          </a:solidFill>
                          <a:latin typeface="+mn-lt"/>
                        </a:rPr>
                        <a:t>16 (80)</a:t>
                      </a:r>
                    </a:p>
                  </a:txBody>
                  <a:tcPr marL="72000" marR="72000" marT="36000" marB="36000" anchor="ctr"/>
                </a:tc>
                <a:tc>
                  <a:txBody>
                    <a:bodyPr/>
                    <a:lstStyle/>
                    <a:p>
                      <a:pPr algn="ctr" rtl="0"/>
                      <a:r>
                        <a:rPr lang="ja-jp" sz="1400" b="0">
                          <a:solidFill>
                            <a:srgbClr val="000000"/>
                          </a:solidFill>
                          <a:latin typeface="+mn-lt"/>
                        </a:rPr>
                        <a:t>18 (58)</a:t>
                      </a:r>
                    </a:p>
                  </a:txBody>
                  <a:tcPr marL="72000" marR="72000" marT="36000" marB="36000" anchor="ctr"/>
                </a:tc>
                <a:extLst>
                  <a:ext uri="{0D108BD9-81ED-4DB2-BD59-A6C34878D82A}">
                    <a16:rowId xmlns:a16="http://schemas.microsoft.com/office/drawing/2014/main" val="1508337917"/>
                  </a:ext>
                </a:extLst>
              </a:tr>
              <a:tr h="304800">
                <a:tc>
                  <a:txBody>
                    <a:bodyPr/>
                    <a:lstStyle/>
                    <a:p>
                      <a:pPr rtl="0"/>
                      <a:r>
                        <a:rPr lang="ja-jp" sz="1400" b="0">
                          <a:solidFill>
                            <a:srgbClr val="000000"/>
                          </a:solidFill>
                          <a:latin typeface="+mn-lt"/>
                        </a:rPr>
                        <a:t>mOS、月数(95％CI)</a:t>
                      </a:r>
                      <a:endParaRPr lang="en-US" sz="1400" b="0" dirty="0">
                        <a:solidFill>
                          <a:srgbClr val="000000"/>
                        </a:solidFill>
                        <a:latin typeface="+mn-lt"/>
                      </a:endParaRPr>
                    </a:p>
                  </a:txBody>
                  <a:tcPr marL="72000" marR="72000" marT="36000" marB="36000" anchor="ctr"/>
                </a:tc>
                <a:tc>
                  <a:txBody>
                    <a:bodyPr/>
                    <a:lstStyle/>
                    <a:p>
                      <a:pPr algn="ctr" rtl="0"/>
                      <a:r>
                        <a:rPr lang="ja-jp" sz="1400" b="0">
                          <a:solidFill>
                            <a:srgbClr val="000000"/>
                          </a:solidFill>
                          <a:latin typeface="+mn-lt"/>
                        </a:rPr>
                        <a:t>11.7 (6.6、13.7)</a:t>
                      </a:r>
                    </a:p>
                  </a:txBody>
                  <a:tcPr marL="72000" marR="72000" marT="36000" marB="36000" anchor="ctr"/>
                </a:tc>
                <a:tc>
                  <a:txBody>
                    <a:bodyPr/>
                    <a:lstStyle/>
                    <a:p>
                      <a:pPr algn="ctr" rtl="0"/>
                      <a:r>
                        <a:rPr lang="ja-jp" sz="1400" b="0">
                          <a:solidFill>
                            <a:srgbClr val="000000"/>
                          </a:solidFill>
                          <a:latin typeface="+mn-lt"/>
                        </a:rPr>
                        <a:t>-</a:t>
                      </a:r>
                    </a:p>
                  </a:txBody>
                  <a:tcPr marL="72000" marR="72000" marT="36000" marB="36000" anchor="ctr"/>
                </a:tc>
                <a:tc>
                  <a:txBody>
                    <a:bodyPr/>
                    <a:lstStyle/>
                    <a:p>
                      <a:pPr algn="ctr" rtl="0"/>
                      <a:r>
                        <a:rPr lang="ja-jp" sz="1400" b="0">
                          <a:solidFill>
                            <a:srgbClr val="000000"/>
                          </a:solidFill>
                          <a:latin typeface="+mn-lt"/>
                        </a:rPr>
                        <a:t>17.4 (5.5、21.7)</a:t>
                      </a:r>
                    </a:p>
                  </a:txBody>
                  <a:tcPr marL="72000" marR="72000" marT="36000" marB="36000" anchor="ctr"/>
                </a:tc>
                <a:tc>
                  <a:txBody>
                    <a:bodyPr/>
                    <a:lstStyle/>
                    <a:p>
                      <a:pPr algn="ctr" rtl="0"/>
                      <a:r>
                        <a:rPr lang="ja-jp" sz="1400" b="0">
                          <a:solidFill>
                            <a:srgbClr val="000000"/>
                          </a:solidFill>
                          <a:latin typeface="+mn-lt"/>
                        </a:rPr>
                        <a:t>7.1 (3.3、12.6)</a:t>
                      </a:r>
                    </a:p>
                  </a:txBody>
                  <a:tcPr marL="72000" marR="72000" marT="36000" marB="36000" anchor="ctr"/>
                </a:tc>
                <a:tc>
                  <a:txBody>
                    <a:bodyPr/>
                    <a:lstStyle/>
                    <a:p>
                      <a:pPr algn="ctr" rtl="0"/>
                      <a:r>
                        <a:rPr lang="ja-jp" sz="1400" b="0">
                          <a:solidFill>
                            <a:srgbClr val="000000"/>
                          </a:solidFill>
                          <a:latin typeface="+mn-lt"/>
                        </a:rPr>
                        <a:t>13.8 (11.5、NE)</a:t>
                      </a:r>
                    </a:p>
                  </a:txBody>
                  <a:tcPr marL="72000" marR="72000" marT="36000" marB="36000" anchor="ctr"/>
                </a:tc>
                <a:extLst>
                  <a:ext uri="{0D108BD9-81ED-4DB2-BD59-A6C34878D82A}">
                    <a16:rowId xmlns:a16="http://schemas.microsoft.com/office/drawing/2014/main" val="3157287398"/>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ORR（ITT）、n（％）［95％CI］</a:t>
                      </a:r>
                    </a:p>
                  </a:txBody>
                  <a:tcPr marL="90000"/>
                </a:tc>
                <a:tc>
                  <a:txBody>
                    <a:bodyPr/>
                    <a:lstStyle/>
                    <a:p>
                      <a:pPr algn="ctr" rtl="0"/>
                      <a:r>
                        <a:rPr lang="ja-jp" sz="1400" b="0" noProof="0">
                          <a:latin typeface="+mn-lt"/>
                        </a:rPr>
                        <a:t>0 (-) [0、12.3]</a:t>
                      </a:r>
                    </a:p>
                  </a:txBody>
                  <a:tcPr marL="90000"/>
                </a:tc>
                <a:tc>
                  <a:txBody>
                    <a:bodyPr/>
                    <a:lstStyle/>
                    <a:p>
                      <a:pPr algn="ctr" rtl="0"/>
                      <a:r>
                        <a:rPr lang="ja-jp" sz="1400" b="0" noProof="0">
                          <a:latin typeface="+mn-lt"/>
                        </a:rPr>
                        <a:t>0 (-) [0.0、70.8]</a:t>
                      </a:r>
                    </a:p>
                  </a:txBody>
                  <a:tcPr marL="90000"/>
                </a:tc>
                <a:tc>
                  <a:txBody>
                    <a:bodyPr/>
                    <a:lstStyle/>
                    <a:p>
                      <a:pPr algn="ctr" rtl="0"/>
                      <a:r>
                        <a:rPr lang="ja-jp" sz="1400" b="0" noProof="0">
                          <a:latin typeface="+mn-lt"/>
                        </a:rPr>
                        <a:t>5 (15.6) [5.3、32.8]</a:t>
                      </a:r>
                    </a:p>
                  </a:txBody>
                  <a:tcPr marL="90000"/>
                </a:tc>
                <a:tc>
                  <a:txBody>
                    <a:bodyPr/>
                    <a:lstStyle/>
                    <a:p>
                      <a:pPr algn="ctr" rtl="0"/>
                      <a:r>
                        <a:rPr lang="ja-jp" sz="1400" b="0" noProof="0">
                          <a:latin typeface="+mn-lt"/>
                        </a:rPr>
                        <a:t>0 (-) [0、16.8]</a:t>
                      </a:r>
                    </a:p>
                  </a:txBody>
                  <a:tcPr marL="90000"/>
                </a:tc>
                <a:tc>
                  <a:txBody>
                    <a:bodyPr/>
                    <a:lstStyle/>
                    <a:p>
                      <a:pPr algn="ctr" rtl="0"/>
                      <a:r>
                        <a:rPr lang="ja-jp" sz="1400" b="0" noProof="0">
                          <a:latin typeface="+mn-lt"/>
                        </a:rPr>
                        <a:t>5 (16.1) [5.5、33.7]</a:t>
                      </a:r>
                    </a:p>
                  </a:txBody>
                  <a:tcPr marL="90000"/>
                </a:tc>
                <a:extLst>
                  <a:ext uri="{0D108BD9-81ED-4DB2-BD59-A6C34878D82A}">
                    <a16:rowId xmlns:a16="http://schemas.microsoft.com/office/drawing/2014/main" val="347887180"/>
                  </a:ext>
                </a:extLst>
              </a:tr>
              <a:tr h="1310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BOR、n (％)</a:t>
                      </a: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extLst>
                  <a:ext uri="{0D108BD9-81ED-4DB2-BD59-A6C34878D82A}">
                    <a16:rowId xmlns:a16="http://schemas.microsoft.com/office/drawing/2014/main" val="1409049495"/>
                  </a:ext>
                </a:extLst>
              </a:tr>
              <a:tr h="47031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DCR</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PD</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早期PD</a:t>
                      </a:r>
                    </a:p>
                  </a:txBody>
                  <a:tcPr marL="180000">
                    <a:lnT w="12700" cap="flat" cmpd="sng" algn="ctr">
                      <a:noFill/>
                      <a:prstDash val="solid"/>
                      <a:round/>
                      <a:headEnd type="none" w="med" len="med"/>
                      <a:tailEnd type="none" w="med" len="med"/>
                    </a:lnT>
                  </a:tcPr>
                </a:tc>
                <a:tc>
                  <a:txBody>
                    <a:bodyPr/>
                    <a:lstStyle/>
                    <a:p>
                      <a:pPr algn="ctr" rtl="0"/>
                      <a:r>
                        <a:rPr lang="ja-jp" sz="1400" b="0" noProof="0">
                          <a:latin typeface="+mn-lt"/>
                        </a:rPr>
                        <a:t>0</a:t>
                      </a:r>
                    </a:p>
                    <a:p>
                      <a:pPr algn="ctr" rtl="0"/>
                      <a:r>
                        <a:rPr lang="ja-jp" sz="1400" b="0" noProof="0">
                          <a:latin typeface="+mn-lt"/>
                        </a:rPr>
                        <a:t>12 (42.9)</a:t>
                      </a:r>
                    </a:p>
                    <a:p>
                      <a:pPr algn="ctr" rtl="0"/>
                      <a:r>
                        <a:rPr lang="ja-jp" sz="1400" b="0" noProof="0">
                          <a:latin typeface="+mn-lt"/>
                        </a:rPr>
                        <a:t>12 (42.9)</a:t>
                      </a:r>
                    </a:p>
                    <a:p>
                      <a:pPr algn="ctr" rtl="0"/>
                      <a:r>
                        <a:rPr lang="ja-jp" sz="1400" b="0" noProof="0">
                          <a:latin typeface="+mn-lt"/>
                        </a:rPr>
                        <a:t>13 (46.4)</a:t>
                      </a:r>
                    </a:p>
                    <a:p>
                      <a:pPr algn="ctr" rtl="0"/>
                      <a:r>
                        <a:rPr lang="ja-jp" sz="1400" b="0" noProof="0">
                          <a:latin typeface="+mn-lt"/>
                        </a:rPr>
                        <a:t>3 (10.7)</a:t>
                      </a:r>
                    </a:p>
                  </a:txBody>
                  <a:tcPr marL="90000">
                    <a:lnT w="12700" cap="flat" cmpd="sng" algn="ctr">
                      <a:noFill/>
                      <a:prstDash val="solid"/>
                      <a:round/>
                      <a:headEnd type="none" w="med" len="med"/>
                      <a:tailEnd type="none" w="med" len="med"/>
                    </a:lnT>
                  </a:tcPr>
                </a:tc>
                <a:tc>
                  <a:txBody>
                    <a:bodyPr/>
                    <a:lstStyle/>
                    <a:p>
                      <a:pPr algn="ctr" rtl="0"/>
                      <a:r>
                        <a:rPr lang="ja-jp" sz="1400" b="0" noProof="0">
                          <a:latin typeface="+mn-lt"/>
                        </a:rPr>
                        <a:t>0</a:t>
                      </a:r>
                    </a:p>
                    <a:p>
                      <a:pPr algn="ctr" rtl="0"/>
                      <a:r>
                        <a:rPr lang="ja-jp" sz="1400" b="0" noProof="0">
                          <a:latin typeface="+mn-lt"/>
                        </a:rPr>
                        <a:t>2 (66.7)</a:t>
                      </a:r>
                    </a:p>
                    <a:p>
                      <a:pPr algn="ctr" rtl="0"/>
                      <a:r>
                        <a:rPr lang="ja-jp" sz="1400" b="0" noProof="0">
                          <a:latin typeface="+mn-lt"/>
                        </a:rPr>
                        <a:t>2 (66.7)</a:t>
                      </a:r>
                    </a:p>
                    <a:p>
                      <a:pPr algn="ctr" rtl="0"/>
                      <a:r>
                        <a:rPr lang="ja-jp" sz="1400" b="0" noProof="0">
                          <a:latin typeface="+mn-lt"/>
                        </a:rPr>
                        <a:t>1 (33.3)</a:t>
                      </a:r>
                    </a:p>
                    <a:p>
                      <a:pPr algn="ctr" rtl="0"/>
                      <a:r>
                        <a:rPr lang="ja-jp" sz="1400" b="0" noProof="0">
                          <a:latin typeface="+mn-lt"/>
                        </a:rPr>
                        <a:t>0</a:t>
                      </a:r>
                    </a:p>
                  </a:txBody>
                  <a:tcPr marL="90000">
                    <a:lnT w="12700" cap="flat" cmpd="sng" algn="ctr">
                      <a:noFill/>
                      <a:prstDash val="solid"/>
                      <a:round/>
                      <a:headEnd type="none" w="med" len="med"/>
                      <a:tailEnd type="none" w="med" len="med"/>
                    </a:lnT>
                  </a:tcPr>
                </a:tc>
                <a:tc>
                  <a:txBody>
                    <a:bodyPr/>
                    <a:lstStyle/>
                    <a:p>
                      <a:pPr algn="ctr" rtl="0"/>
                      <a:r>
                        <a:rPr lang="ja-jp" sz="1400" b="0" noProof="0">
                          <a:latin typeface="+mn-lt"/>
                        </a:rPr>
                        <a:t>5 (17.9)</a:t>
                      </a:r>
                    </a:p>
                    <a:p>
                      <a:pPr algn="ctr" rtl="0"/>
                      <a:r>
                        <a:rPr lang="ja-jp" sz="1400" b="0" noProof="0">
                          <a:latin typeface="+mn-lt"/>
                        </a:rPr>
                        <a:t>16 (57.1)</a:t>
                      </a:r>
                    </a:p>
                    <a:p>
                      <a:pPr algn="ctr" rtl="0"/>
                      <a:r>
                        <a:rPr lang="ja-jp" sz="1400" b="0" noProof="0">
                          <a:latin typeface="+mn-lt"/>
                        </a:rPr>
                        <a:t>21 (75.0)</a:t>
                      </a:r>
                    </a:p>
                    <a:p>
                      <a:pPr algn="ctr" rtl="0"/>
                      <a:r>
                        <a:rPr lang="ja-jp" sz="1400" b="0" noProof="0">
                          <a:latin typeface="+mn-lt"/>
                        </a:rPr>
                        <a:t>5 (17.9)</a:t>
                      </a:r>
                    </a:p>
                    <a:p>
                      <a:pPr algn="ctr" rtl="0"/>
                      <a:r>
                        <a:rPr lang="ja-jp" sz="1400" b="0" noProof="0">
                          <a:latin typeface="+mn-lt"/>
                        </a:rPr>
                        <a:t>2 (7.2)</a:t>
                      </a:r>
                    </a:p>
                  </a:txBody>
                  <a:tcPr marL="90000">
                    <a:lnT w="12700" cap="flat" cmpd="sng" algn="ctr">
                      <a:noFill/>
                      <a:prstDash val="solid"/>
                      <a:round/>
                      <a:headEnd type="none" w="med" len="med"/>
                      <a:tailEnd type="none" w="med" len="med"/>
                    </a:lnT>
                  </a:tcPr>
                </a:tc>
                <a:tc>
                  <a:txBody>
                    <a:bodyPr/>
                    <a:lstStyle/>
                    <a:p>
                      <a:pPr algn="ctr" rtl="0"/>
                      <a:r>
                        <a:rPr lang="ja-jp" sz="1400" b="0" noProof="0">
                          <a:latin typeface="+mn-lt"/>
                        </a:rPr>
                        <a:t>0</a:t>
                      </a:r>
                    </a:p>
                    <a:p>
                      <a:pPr algn="ctr" rtl="0"/>
                      <a:r>
                        <a:rPr lang="ja-jp" sz="1400" b="0" noProof="0">
                          <a:latin typeface="+mn-lt"/>
                        </a:rPr>
                        <a:t>6 (30.0)</a:t>
                      </a:r>
                    </a:p>
                    <a:p>
                      <a:pPr algn="ctr" rtl="0"/>
                      <a:r>
                        <a:rPr lang="ja-jp" sz="1400" b="0" noProof="0">
                          <a:latin typeface="+mn-lt"/>
                        </a:rPr>
                        <a:t>6 (30.0)</a:t>
                      </a:r>
                    </a:p>
                    <a:p>
                      <a:pPr algn="ctr" rtl="0"/>
                      <a:r>
                        <a:rPr lang="ja-jp" sz="1400" b="0" noProof="0">
                          <a:latin typeface="+mn-lt"/>
                        </a:rPr>
                        <a:t>13 (65.0)</a:t>
                      </a:r>
                    </a:p>
                    <a:p>
                      <a:pPr algn="ctr" rtl="0"/>
                      <a:r>
                        <a:rPr lang="ja-jp" sz="1400" b="0" noProof="0">
                          <a:latin typeface="+mn-lt"/>
                        </a:rPr>
                        <a:t>1 (5.0)</a:t>
                      </a:r>
                    </a:p>
                  </a:txBody>
                  <a:tcPr marL="90000">
                    <a:lnT w="12700" cap="flat" cmpd="sng" algn="ctr">
                      <a:noFill/>
                      <a:prstDash val="solid"/>
                      <a:round/>
                      <a:headEnd type="none" w="med" len="med"/>
                      <a:tailEnd type="none" w="med" len="med"/>
                    </a:lnT>
                  </a:tcPr>
                </a:tc>
                <a:tc>
                  <a:txBody>
                    <a:bodyPr/>
                    <a:lstStyle/>
                    <a:p>
                      <a:pPr algn="ctr" rtl="0"/>
                      <a:r>
                        <a:rPr lang="ja-jp" sz="1400" b="0" noProof="0">
                          <a:latin typeface="+mn-lt"/>
                        </a:rPr>
                        <a:t>5 (25.0)</a:t>
                      </a:r>
                    </a:p>
                    <a:p>
                      <a:pPr algn="ctr" rtl="0"/>
                      <a:r>
                        <a:rPr lang="ja-jp" sz="1400" b="0" noProof="0">
                          <a:latin typeface="+mn-lt"/>
                        </a:rPr>
                        <a:t>10 (50.0)</a:t>
                      </a:r>
                    </a:p>
                    <a:p>
                      <a:pPr algn="ctr" rtl="0"/>
                      <a:r>
                        <a:rPr lang="ja-jp" sz="1400" b="0" noProof="0">
                          <a:latin typeface="+mn-lt"/>
                        </a:rPr>
                        <a:t>15 (75.0)</a:t>
                      </a:r>
                    </a:p>
                    <a:p>
                      <a:pPr algn="ctr" rtl="0"/>
                      <a:r>
                        <a:rPr lang="ja-jp" sz="1400" b="0" noProof="0">
                          <a:latin typeface="+mn-lt"/>
                        </a:rPr>
                        <a:t>5 (25.0)</a:t>
                      </a:r>
                    </a:p>
                    <a:p>
                      <a:pPr algn="ctr" rtl="0"/>
                      <a:r>
                        <a:rPr lang="ja-jp" sz="1400" b="0" noProof="0">
                          <a:latin typeface="+mn-lt"/>
                        </a:rPr>
                        <a:t>0</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1576995458"/>
                  </a:ext>
                </a:extLst>
              </a:tr>
            </a:tbl>
          </a:graphicData>
        </a:graphic>
      </p:graphicFrame>
    </p:spTree>
    <p:extLst>
      <p:ext uri="{BB962C8B-B14F-4D97-AF65-F5344CB8AC3E}">
        <p14:creationId xmlns:p14="http://schemas.microsoft.com/office/powerpoint/2010/main" val="70459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LBA8：PD-(L)1阻害剤耐性を有する進行性非小細胞肺がん（NSCLC）患者に対する精密免疫腫瘍学（PIONeeR）：同定された耐性経路を標的とした第Ⅰb/Ⅱa相臨床試験 - Tomasini P、他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 (続き)</a:t>
            </a:r>
            <a:br>
              <a:rPr lang="en-GB" b="1" dirty="0"/>
            </a:br>
            <a:endParaRPr lang="en-GB" b="1" dirty="0"/>
          </a:p>
          <a:p>
            <a:pPr rtl="0"/>
            <a:endParaRPr lang="en-GB" b="1" dirty="0"/>
          </a:p>
          <a:p>
            <a:pPr rtl="0">
              <a:spcBef>
                <a:spcPts val="22200"/>
              </a:spcBef>
            </a:pPr>
            <a:r>
              <a:rPr lang="ja-jp" b="1" dirty="0"/>
              <a:t>結論</a:t>
            </a:r>
          </a:p>
          <a:p>
            <a:pPr lvl="1" rtl="0"/>
            <a:r>
              <a:rPr lang="ja-jp" dirty="0"/>
              <a:t>PD-(L)1阻害薬耐性及び進行性NSCLCを有する患者において、デュルバルマブ併用療法はドセタキセルと比較して生存転帰を改善することが認められませんでした</a:t>
            </a:r>
          </a:p>
          <a:p>
            <a:pPr lvl="1" rtl="0"/>
            <a:r>
              <a:rPr lang="ja-jp" dirty="0"/>
              <a:t>包括的なトランスレーショナル・プログラムは、耐性のメカニズムを理解するうえでさらなる手がかりとなるでしょう</a:t>
            </a:r>
            <a:endParaRPr lang="en-GB" dirty="0"/>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Tomasini P、他Ann Oncol 2024；35(補遺)：抄録LBA8</a:t>
            </a:r>
          </a:p>
        </p:txBody>
      </p:sp>
      <p:graphicFrame>
        <p:nvGraphicFramePr>
          <p:cNvPr id="3" name="Table 3">
            <a:extLst>
              <a:ext uri="{FF2B5EF4-FFF2-40B4-BE49-F238E27FC236}">
                <a16:creationId xmlns:a16="http://schemas.microsoft.com/office/drawing/2014/main" id="{4AEE9C76-11FD-F050-00AD-5C84B95C8906}"/>
              </a:ext>
            </a:extLst>
          </p:cNvPr>
          <p:cNvGraphicFramePr>
            <a:graphicFrameLocks noGrp="1"/>
          </p:cNvGraphicFramePr>
          <p:nvPr>
            <p:extLst>
              <p:ext uri="{D42A27DB-BD31-4B8C-83A1-F6EECF244321}">
                <p14:modId xmlns:p14="http://schemas.microsoft.com/office/powerpoint/2010/main" val="2210917539"/>
              </p:ext>
            </p:extLst>
          </p:nvPr>
        </p:nvGraphicFramePr>
        <p:xfrm>
          <a:off x="142276" y="1621477"/>
          <a:ext cx="11907448" cy="3352320"/>
        </p:xfrm>
        <a:graphic>
          <a:graphicData uri="http://schemas.openxmlformats.org/drawingml/2006/table">
            <a:tbl>
              <a:tblPr firstRow="1" bandRow="1">
                <a:tableStyleId>{69012ECD-51FC-41F1-AA8D-1B2483CD663E}</a:tableStyleId>
              </a:tblPr>
              <a:tblGrid>
                <a:gridCol w="2061700">
                  <a:extLst>
                    <a:ext uri="{9D8B030D-6E8A-4147-A177-3AD203B41FA5}">
                      <a16:colId xmlns:a16="http://schemas.microsoft.com/office/drawing/2014/main" val="1987913234"/>
                    </a:ext>
                  </a:extLst>
                </a:gridCol>
                <a:gridCol w="1640958">
                  <a:extLst>
                    <a:ext uri="{9D8B030D-6E8A-4147-A177-3AD203B41FA5}">
                      <a16:colId xmlns:a16="http://schemas.microsoft.com/office/drawing/2014/main" val="1303296179"/>
                    </a:ext>
                  </a:extLst>
                </a:gridCol>
                <a:gridCol w="1640958">
                  <a:extLst>
                    <a:ext uri="{9D8B030D-6E8A-4147-A177-3AD203B41FA5}">
                      <a16:colId xmlns:a16="http://schemas.microsoft.com/office/drawing/2014/main" val="3686403111"/>
                    </a:ext>
                  </a:extLst>
                </a:gridCol>
                <a:gridCol w="1640958">
                  <a:extLst>
                    <a:ext uri="{9D8B030D-6E8A-4147-A177-3AD203B41FA5}">
                      <a16:colId xmlns:a16="http://schemas.microsoft.com/office/drawing/2014/main" val="2376475854"/>
                    </a:ext>
                  </a:extLst>
                </a:gridCol>
                <a:gridCol w="1640958">
                  <a:extLst>
                    <a:ext uri="{9D8B030D-6E8A-4147-A177-3AD203B41FA5}">
                      <a16:colId xmlns:a16="http://schemas.microsoft.com/office/drawing/2014/main" val="1952873135"/>
                    </a:ext>
                  </a:extLst>
                </a:gridCol>
                <a:gridCol w="1640958">
                  <a:extLst>
                    <a:ext uri="{9D8B030D-6E8A-4147-A177-3AD203B41FA5}">
                      <a16:colId xmlns:a16="http://schemas.microsoft.com/office/drawing/2014/main" val="1383142531"/>
                    </a:ext>
                  </a:extLst>
                </a:gridCol>
                <a:gridCol w="1640958">
                  <a:extLst>
                    <a:ext uri="{9D8B030D-6E8A-4147-A177-3AD203B41FA5}">
                      <a16:colId xmlns:a16="http://schemas.microsoft.com/office/drawing/2014/main" val="4257854055"/>
                    </a:ext>
                  </a:extLst>
                </a:gridCol>
              </a:tblGrid>
              <a:tr h="120982">
                <a:tc>
                  <a:txBody>
                    <a:bodyPr/>
                    <a:lstStyle/>
                    <a:p>
                      <a:pPr rtl="0"/>
                      <a:r>
                        <a:rPr lang="ja-jp" sz="1200" b="1" noProof="0">
                          <a:solidFill>
                            <a:schemeClr val="tx2"/>
                          </a:solidFill>
                        </a:rPr>
                        <a:t>AE、n (％)</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200" b="1" u="sng">
                          <a:solidFill>
                            <a:srgbClr val="FFFFFF"/>
                          </a:solidFill>
                          <a:ea typeface="SimSun" pitchFamily="2" charset="-122"/>
                        </a:rPr>
                        <a:t>A群</a:t>
                      </a:r>
                    </a:p>
                    <a:p>
                      <a:pPr algn="ctr" defTabSz="892175" rtl="0" eaLnBrk="0" hangingPunct="0"/>
                      <a:r>
                        <a:rPr lang="ja-jp" sz="1200">
                          <a:solidFill>
                            <a:srgbClr val="FFFFFF"/>
                          </a:solidFill>
                          <a:ea typeface="SimSun" pitchFamily="2" charset="-122"/>
                        </a:rPr>
                        <a:t>デュルバルマブ＋モナリズマブ</a:t>
                      </a:r>
                    </a:p>
                    <a:p>
                      <a:pPr algn="ctr" defTabSz="892175" rtl="0" eaLnBrk="0" hangingPunct="0"/>
                      <a:r>
                        <a:rPr lang="ja-jp" sz="1200">
                          <a:solidFill>
                            <a:srgbClr val="FFFFFF"/>
                          </a:solidFill>
                          <a:ea typeface="SimSun" pitchFamily="2" charset="-122"/>
                        </a:rPr>
                        <a:t>(n=28)</a:t>
                      </a:r>
                      <a:endParaRPr lang="en-GB" sz="12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200" b="1" u="sng">
                          <a:solidFill>
                            <a:srgbClr val="FFFFFF"/>
                          </a:solidFill>
                          <a:ea typeface="SimSun" pitchFamily="2" charset="-122"/>
                        </a:rPr>
                        <a:t>B群</a:t>
                      </a:r>
                    </a:p>
                    <a:p>
                      <a:pPr algn="ctr" defTabSz="892175" rtl="0" eaLnBrk="0" hangingPunct="0"/>
                      <a:r>
                        <a:rPr lang="ja-jp" sz="1200">
                          <a:solidFill>
                            <a:srgbClr val="FFFFFF"/>
                          </a:solidFill>
                          <a:ea typeface="SimSun" pitchFamily="2" charset="-122"/>
                        </a:rPr>
                        <a:t>デュルバルマブ＋オレクルマブ</a:t>
                      </a:r>
                    </a:p>
                    <a:p>
                      <a:pPr algn="ctr" defTabSz="892175" rtl="0" eaLnBrk="0" hangingPunct="0"/>
                      <a:r>
                        <a:rPr lang="ja-jp" sz="1200">
                          <a:solidFill>
                            <a:srgbClr val="FFFFFF"/>
                          </a:solidFill>
                          <a:ea typeface="SimSun" pitchFamily="2" charset="-122"/>
                        </a:rPr>
                        <a:t>(n=3)</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200" b="1" u="sng">
                          <a:solidFill>
                            <a:srgbClr val="FFFFFF"/>
                          </a:solidFill>
                          <a:ea typeface="SimSun" pitchFamily="2" charset="-122"/>
                        </a:rPr>
                        <a:t>C群</a:t>
                      </a:r>
                    </a:p>
                    <a:p>
                      <a:pPr algn="ctr" defTabSz="892175" rtl="0" eaLnBrk="0" hangingPunct="0"/>
                      <a:r>
                        <a:rPr lang="ja-jp" sz="1200">
                          <a:solidFill>
                            <a:srgbClr val="FFFFFF"/>
                          </a:solidFill>
                          <a:ea typeface="SimSun" pitchFamily="2" charset="-122"/>
                        </a:rPr>
                        <a:t>デュルバルマブ＋セララセルチブ</a:t>
                      </a:r>
                    </a:p>
                    <a:p>
                      <a:pPr algn="ctr" defTabSz="892175" rtl="0" eaLnBrk="0" hangingPunct="0"/>
                      <a:r>
                        <a:rPr lang="ja-jp" sz="1200">
                          <a:solidFill>
                            <a:srgbClr val="FFFFFF"/>
                          </a:solidFill>
                          <a:ea typeface="SimSun" pitchFamily="2" charset="-122"/>
                        </a:rPr>
                        <a:t>(n=32)</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200" b="1" u="sng">
                          <a:solidFill>
                            <a:srgbClr val="FFFFFF"/>
                          </a:solidFill>
                          <a:ea typeface="SimSun" pitchFamily="2" charset="-122"/>
                        </a:rPr>
                        <a:t>E群</a:t>
                      </a:r>
                    </a:p>
                    <a:p>
                      <a:pPr algn="ctr" defTabSz="892175" rtl="0" eaLnBrk="0" hangingPunct="0"/>
                      <a:r>
                        <a:rPr lang="ja-jp" sz="1200">
                          <a:solidFill>
                            <a:srgbClr val="FFFFFF"/>
                          </a:solidFill>
                          <a:ea typeface="SimSun" pitchFamily="2" charset="-122"/>
                        </a:rPr>
                        <a:t>デュルバルマブ＋サボリチニブ</a:t>
                      </a:r>
                    </a:p>
                    <a:p>
                      <a:pPr algn="ctr" defTabSz="892175" rtl="0" eaLnBrk="0" hangingPunct="0"/>
                      <a:r>
                        <a:rPr lang="ja-jp" sz="1200">
                          <a:solidFill>
                            <a:srgbClr val="FFFFFF"/>
                          </a:solidFill>
                          <a:ea typeface="SimSun" pitchFamily="2" charset="-122"/>
                        </a:rPr>
                        <a:t>(n=20)</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200" b="1" u="sng">
                          <a:solidFill>
                            <a:srgbClr val="FFFFFF"/>
                          </a:solidFill>
                          <a:ea typeface="SimSun" pitchFamily="2" charset="-122"/>
                        </a:rPr>
                        <a:t>対照群</a:t>
                      </a:r>
                    </a:p>
                    <a:p>
                      <a:pPr algn="ctr" defTabSz="892175" rtl="0" eaLnBrk="0" hangingPunct="0"/>
                      <a:r>
                        <a:rPr lang="ja-jp" sz="1200">
                          <a:solidFill>
                            <a:srgbClr val="FFFFFF"/>
                          </a:solidFill>
                          <a:ea typeface="SimSun" pitchFamily="2" charset="-122"/>
                        </a:rPr>
                        <a:t>ドセタキセル</a:t>
                      </a:r>
                    </a:p>
                    <a:p>
                      <a:pPr algn="ctr" defTabSz="892175" rtl="0" eaLnBrk="0" hangingPunct="0"/>
                      <a:r>
                        <a:rPr lang="ja-jp" sz="1200">
                          <a:solidFill>
                            <a:srgbClr val="FFFFFF"/>
                          </a:solidFill>
                          <a:ea typeface="SimSun" pitchFamily="2" charset="-122"/>
                        </a:rPr>
                        <a:t>(n=31)</a:t>
                      </a:r>
                      <a:endParaRPr lang="en-GB" sz="1200" dirty="0">
                        <a:solidFill>
                          <a:schemeClr val="tx2"/>
                        </a:solidFill>
                      </a:endParaRP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ja-jp" sz="1200" b="1" u="sng">
                          <a:solidFill>
                            <a:srgbClr val="FFFFFF"/>
                          </a:solidFill>
                          <a:ea typeface="SimSun" pitchFamily="2" charset="-122"/>
                        </a:rPr>
                        <a:t>ITT</a:t>
                      </a:r>
                      <a:endParaRPr lang="en-GB" altLang="zh-CN" sz="1200" dirty="0">
                        <a:solidFill>
                          <a:srgbClr val="FFFFFF"/>
                        </a:solidFill>
                        <a:ea typeface="SimSun" pitchFamily="2" charset="-122"/>
                      </a:endParaRPr>
                    </a:p>
                    <a:p>
                      <a:pPr algn="ctr" defTabSz="892175" rtl="0" eaLnBrk="0" hangingPunct="0"/>
                      <a:r>
                        <a:rPr lang="ja-jp" sz="1200">
                          <a:solidFill>
                            <a:srgbClr val="FFFFFF"/>
                          </a:solidFill>
                          <a:ea typeface="SimSun" pitchFamily="2" charset="-122"/>
                        </a:rPr>
                        <a:t>(n=114)</a:t>
                      </a:r>
                      <a:endParaRPr lang="en-GB" sz="12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0">
                <a:tc>
                  <a:txBody>
                    <a:bodyPr/>
                    <a:lstStyle/>
                    <a:p>
                      <a:pPr rtl="0"/>
                      <a:r>
                        <a:rPr lang="ja-jp" sz="1200" b="0" noProof="0">
                          <a:latin typeface="+mn-lt"/>
                        </a:rPr>
                        <a:t>すべてのAE</a:t>
                      </a:r>
                    </a:p>
                  </a:txBody>
                  <a:tcPr marL="72000" marR="72000" marT="36000" marB="36000">
                    <a:lnT w="12700" cap="flat" cmpd="sng" algn="ctr">
                      <a:noFill/>
                      <a:prstDash val="solid"/>
                      <a:round/>
                      <a:headEnd type="none" w="med" len="med"/>
                      <a:tailEnd type="none" w="med" len="med"/>
                    </a:lnT>
                  </a:tcPr>
                </a:tc>
                <a:tc>
                  <a:txBody>
                    <a:bodyPr/>
                    <a:lstStyle/>
                    <a:p>
                      <a:pPr algn="ctr" rtl="0"/>
                      <a:r>
                        <a:rPr lang="ja-jp" sz="1200" b="0" noProof="0">
                          <a:latin typeface="+mn-lt"/>
                        </a:rPr>
                        <a:t>28 (100.0)</a:t>
                      </a:r>
                    </a:p>
                  </a:txBody>
                  <a:tcPr marL="72000" marR="72000" marT="36000" marB="36000">
                    <a:lnT w="12700" cap="flat" cmpd="sng" algn="ctr">
                      <a:noFill/>
                      <a:prstDash val="solid"/>
                      <a:round/>
                      <a:headEnd type="none" w="med" len="med"/>
                      <a:tailEnd type="none" w="med" len="med"/>
                    </a:lnT>
                  </a:tcPr>
                </a:tc>
                <a:tc>
                  <a:txBody>
                    <a:bodyPr/>
                    <a:lstStyle/>
                    <a:p>
                      <a:pPr algn="ctr" rtl="0"/>
                      <a:r>
                        <a:rPr lang="ja-jp" sz="1200" b="0" noProof="0">
                          <a:latin typeface="+mn-lt"/>
                        </a:rPr>
                        <a:t>3 (100)</a:t>
                      </a:r>
                    </a:p>
                  </a:txBody>
                  <a:tcPr marL="72000" marR="72000" marT="36000" marB="36000">
                    <a:lnT w="12700" cap="flat" cmpd="sng" algn="ctr">
                      <a:noFill/>
                      <a:prstDash val="solid"/>
                      <a:round/>
                      <a:headEnd type="none" w="med" len="med"/>
                      <a:tailEnd type="none" w="med" len="med"/>
                    </a:lnT>
                  </a:tcPr>
                </a:tc>
                <a:tc>
                  <a:txBody>
                    <a:bodyPr/>
                    <a:lstStyle/>
                    <a:p>
                      <a:pPr algn="ctr" rtl="0"/>
                      <a:r>
                        <a:rPr lang="ja-jp" sz="1200" b="0" noProof="0">
                          <a:latin typeface="+mn-lt"/>
                        </a:rPr>
                        <a:t>31 (100)</a:t>
                      </a:r>
                    </a:p>
                  </a:txBody>
                  <a:tcPr marL="72000" marR="72000" marT="36000" marB="36000">
                    <a:lnT w="12700" cap="flat" cmpd="sng" algn="ctr">
                      <a:noFill/>
                      <a:prstDash val="solid"/>
                      <a:round/>
                      <a:headEnd type="none" w="med" len="med"/>
                      <a:tailEnd type="none" w="med" len="med"/>
                    </a:lnT>
                  </a:tcPr>
                </a:tc>
                <a:tc>
                  <a:txBody>
                    <a:bodyPr/>
                    <a:lstStyle/>
                    <a:p>
                      <a:pPr algn="ctr" rtl="0"/>
                      <a:r>
                        <a:rPr lang="ja-jp" sz="1200" b="0" noProof="0">
                          <a:latin typeface="+mn-lt"/>
                        </a:rPr>
                        <a:t>20 (100)</a:t>
                      </a:r>
                    </a:p>
                  </a:txBody>
                  <a:tcPr marL="72000" marR="72000" marT="36000" marB="36000">
                    <a:lnT w="12700" cap="flat" cmpd="sng" algn="ctr">
                      <a:noFill/>
                      <a:prstDash val="solid"/>
                      <a:round/>
                      <a:headEnd type="none" w="med" len="med"/>
                      <a:tailEnd type="none" w="med" len="med"/>
                    </a:lnT>
                  </a:tcPr>
                </a:tc>
                <a:tc>
                  <a:txBody>
                    <a:bodyPr/>
                    <a:lstStyle/>
                    <a:p>
                      <a:pPr algn="ctr" rtl="0"/>
                      <a:r>
                        <a:rPr lang="ja-jp" sz="1200" b="0" noProof="0">
                          <a:latin typeface="+mn-lt"/>
                        </a:rPr>
                        <a:t>23 (100)</a:t>
                      </a:r>
                    </a:p>
                  </a:txBody>
                  <a:tcPr marL="72000" marR="72000" marT="36000" marB="36000">
                    <a:lnT w="12700" cap="flat" cmpd="sng" algn="ctr">
                      <a:noFill/>
                      <a:prstDash val="solid"/>
                      <a:round/>
                      <a:headEnd type="none" w="med" len="med"/>
                      <a:tailEnd type="none" w="med" len="med"/>
                    </a:lnT>
                  </a:tcPr>
                </a:tc>
                <a:tc>
                  <a:txBody>
                    <a:bodyPr/>
                    <a:lstStyle/>
                    <a:p>
                      <a:pPr algn="ctr" rtl="0"/>
                      <a:r>
                        <a:rPr lang="ja-jp" sz="1200" b="0" noProof="0">
                          <a:latin typeface="+mn-lt"/>
                        </a:rPr>
                        <a:t>105 (100)</a:t>
                      </a:r>
                    </a:p>
                  </a:txBody>
                  <a:tcPr marL="72000" marR="72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ja-jp" sz="1200" b="0" noProof="0">
                          <a:latin typeface="+mn-lt"/>
                        </a:rPr>
                        <a:t>TRAE</a:t>
                      </a:r>
                    </a:p>
                  </a:txBody>
                  <a:tcPr marL="72000" marR="72000" marT="36000" marB="36000"/>
                </a:tc>
                <a:tc>
                  <a:txBody>
                    <a:bodyPr/>
                    <a:lstStyle/>
                    <a:p>
                      <a:pPr algn="ctr" rtl="0"/>
                      <a:r>
                        <a:rPr lang="ja-jp" sz="1200" b="0" noProof="0">
                          <a:latin typeface="+mn-lt"/>
                        </a:rPr>
                        <a:t>23 (82.1)</a:t>
                      </a:r>
                    </a:p>
                  </a:txBody>
                  <a:tcPr marL="72000" marR="72000" marT="36000" marB="36000"/>
                </a:tc>
                <a:tc>
                  <a:txBody>
                    <a:bodyPr/>
                    <a:lstStyle/>
                    <a:p>
                      <a:pPr algn="ctr" rtl="0"/>
                      <a:r>
                        <a:rPr lang="ja-jp" sz="1200" b="0" noProof="0">
                          <a:latin typeface="+mn-lt"/>
                        </a:rPr>
                        <a:t>3 (100)</a:t>
                      </a:r>
                    </a:p>
                  </a:txBody>
                  <a:tcPr marL="72000" marR="72000" marT="36000" marB="36000"/>
                </a:tc>
                <a:tc>
                  <a:txBody>
                    <a:bodyPr/>
                    <a:lstStyle/>
                    <a:p>
                      <a:pPr algn="ctr" rtl="0"/>
                      <a:r>
                        <a:rPr lang="ja-jp" sz="1200" b="0" noProof="0">
                          <a:latin typeface="+mn-lt"/>
                        </a:rPr>
                        <a:t>29 (93.5)</a:t>
                      </a:r>
                    </a:p>
                  </a:txBody>
                  <a:tcPr marL="72000" marR="72000" marT="36000" marB="36000"/>
                </a:tc>
                <a:tc>
                  <a:txBody>
                    <a:bodyPr/>
                    <a:lstStyle/>
                    <a:p>
                      <a:pPr algn="ctr" rtl="0"/>
                      <a:r>
                        <a:rPr lang="ja-jp" sz="1200" b="0" noProof="0">
                          <a:latin typeface="+mn-lt"/>
                        </a:rPr>
                        <a:t>19 (95.0)</a:t>
                      </a:r>
                    </a:p>
                  </a:txBody>
                  <a:tcPr marL="72000" marR="72000" marT="36000" marB="36000"/>
                </a:tc>
                <a:tc>
                  <a:txBody>
                    <a:bodyPr/>
                    <a:lstStyle/>
                    <a:p>
                      <a:pPr algn="ctr" rtl="0"/>
                      <a:r>
                        <a:rPr lang="ja-jp" sz="1200" b="0" noProof="0">
                          <a:latin typeface="+mn-lt"/>
                        </a:rPr>
                        <a:t>23 (100)</a:t>
                      </a:r>
                    </a:p>
                  </a:txBody>
                  <a:tcPr marL="72000" marR="72000" marT="36000" marB="36000"/>
                </a:tc>
                <a:tc>
                  <a:txBody>
                    <a:bodyPr/>
                    <a:lstStyle/>
                    <a:p>
                      <a:pPr algn="ctr" rtl="0"/>
                      <a:r>
                        <a:rPr lang="ja-jp" sz="1200" b="0" noProof="0">
                          <a:latin typeface="+mn-lt"/>
                        </a:rPr>
                        <a:t>97 (92.4)</a:t>
                      </a:r>
                    </a:p>
                  </a:txBody>
                  <a:tcPr marL="72000" marR="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グレード3以上のAE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12 (42.9)</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2 (66.7)</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23 (74.2)</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12 (60.0)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19 (82.6)</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69 (65.7)</a:t>
                      </a:r>
                    </a:p>
                  </a:txBody>
                  <a:tcPr marL="72000" marR="72000" marT="36000" marB="36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グレード3以上のTRAE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2 (7.1)</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17 (54.8)</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6 (30.0)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10 (43.5)</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36 (34.3)</a:t>
                      </a:r>
                    </a:p>
                  </a:txBody>
                  <a:tcPr marL="72000" marR="72000" marT="36000" marB="36000"/>
                </a:tc>
                <a:extLst>
                  <a:ext uri="{0D108BD9-81ED-4DB2-BD59-A6C34878D82A}">
                    <a16:rowId xmlns:a16="http://schemas.microsoft.com/office/drawing/2014/main" val="420930280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グレード5のAE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5 (17.9)</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3 (9.7)</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2 (10.0)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 (4.3)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12 (11.4)</a:t>
                      </a:r>
                    </a:p>
                  </a:txBody>
                  <a:tcPr marL="72000" marR="72000" marT="36000" marB="36000"/>
                </a:tc>
                <a:extLst>
                  <a:ext uri="{0D108BD9-81ED-4DB2-BD59-A6C34878D82A}">
                    <a16:rowId xmlns:a16="http://schemas.microsoft.com/office/drawing/2014/main" val="177537537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Grade5以上のTRAE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 (3.2)</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 (1.0)</a:t>
                      </a:r>
                    </a:p>
                  </a:txBody>
                  <a:tcPr marL="72000" marR="72000" marT="36000" marB="36000"/>
                </a:tc>
                <a:extLst>
                  <a:ext uri="{0D108BD9-81ED-4DB2-BD59-A6C34878D82A}">
                    <a16:rowId xmlns:a16="http://schemas.microsoft.com/office/drawing/2014/main" val="276512920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投与中断に至った </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3 (10.7)</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10 (32.3)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9 (45.0)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6 (26.1)</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30 (28.6)</a:t>
                      </a:r>
                    </a:p>
                  </a:txBody>
                  <a:tcPr marL="72000" marR="72000" marT="36000" marB="36000"/>
                </a:tc>
                <a:extLst>
                  <a:ext uri="{0D108BD9-81ED-4DB2-BD59-A6C34878D82A}">
                    <a16:rowId xmlns:a16="http://schemas.microsoft.com/office/drawing/2014/main" val="140904949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中止に至ったTRAE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2 (7.1)</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8 (25.8)</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7 (35.0)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6 (26.1)</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24 (22.9)</a:t>
                      </a:r>
                    </a:p>
                  </a:txBody>
                  <a:tcPr marL="72000" marR="72000" marT="36000" marB="36000"/>
                </a:tc>
                <a:extLst>
                  <a:ext uri="{0D108BD9-81ED-4DB2-BD59-A6C34878D82A}">
                    <a16:rowId xmlns:a16="http://schemas.microsoft.com/office/drawing/2014/main" val="134781441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SAE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11 (39.3)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12 (38.7)</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8 (40.0)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15 (65.2)</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47 (44.8)</a:t>
                      </a:r>
                    </a:p>
                  </a:txBody>
                  <a:tcPr marL="72000" marR="72000" marT="36000" marB="36000"/>
                </a:tc>
                <a:extLst>
                  <a:ext uri="{0D108BD9-81ED-4DB2-BD59-A6C34878D82A}">
                    <a16:rowId xmlns:a16="http://schemas.microsoft.com/office/drawing/2014/main" val="107812680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重篤なTRAE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1 (3.6)</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8 (25.8)</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3 (15.0)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latin typeface="+mn-lt"/>
                        </a:rPr>
                        <a:t>3 (13.0)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dirty="0">
                          <a:latin typeface="+mn-lt"/>
                        </a:rPr>
                        <a:t>15 (14.3)</a:t>
                      </a:r>
                    </a:p>
                  </a:txBody>
                  <a:tcPr marL="72000" marR="72000" marT="36000" marB="36000"/>
                </a:tc>
                <a:extLst>
                  <a:ext uri="{0D108BD9-81ED-4DB2-BD59-A6C34878D82A}">
                    <a16:rowId xmlns:a16="http://schemas.microsoft.com/office/drawing/2014/main" val="1289207428"/>
                  </a:ext>
                </a:extLst>
              </a:tr>
            </a:tbl>
          </a:graphicData>
        </a:graphic>
      </p:graphicFrame>
    </p:spTree>
    <p:extLst>
      <p:ext uri="{BB962C8B-B14F-4D97-AF65-F5344CB8AC3E}">
        <p14:creationId xmlns:p14="http://schemas.microsoft.com/office/powerpoint/2010/main" val="3953590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a:latin typeface="+mn-lt"/>
              </a:rPr>
              <a:t>進行性NSCLC</a:t>
            </a:r>
            <a:br>
              <a:rPr lang="en-GB" dirty="0">
                <a:latin typeface="+mn-lt"/>
              </a:rPr>
            </a:br>
            <a:r>
              <a:rPr lang="ja-jp" sz="4000">
                <a:latin typeface="+mn-lt"/>
              </a:rPr>
              <a:t>根治的治療が不可能なステージIIIとステージIV</a:t>
            </a:r>
            <a:endParaRPr lang="en-GB" dirty="0">
              <a:latin typeface="+mn-lt"/>
            </a:endParaRPr>
          </a:p>
        </p:txBody>
      </p:sp>
      <p:sp>
        <p:nvSpPr>
          <p:cNvPr id="3" name="Subtitle 2"/>
          <p:cNvSpPr>
            <a:spLocks noGrp="1"/>
          </p:cNvSpPr>
          <p:nvPr>
            <p:ph type="subTitle" idx="1"/>
          </p:nvPr>
        </p:nvSpPr>
        <p:spPr/>
        <p:txBody>
          <a:bodyPr rtlCol="0"/>
          <a:lstStyle/>
          <a:p>
            <a:pPr rtl="0"/>
            <a:r>
              <a:rPr lang="ja-jp" sz="2800"/>
              <a:t>標的療法</a:t>
            </a:r>
          </a:p>
        </p:txBody>
      </p:sp>
    </p:spTree>
    <p:extLst>
      <p:ext uri="{BB962C8B-B14F-4D97-AF65-F5344CB8AC3E}">
        <p14:creationId xmlns:p14="http://schemas.microsoft.com/office/powerpoint/2010/main" val="33676325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latin typeface="+mn-lt"/>
              </a:rPr>
              <a:t>1253O：ALK陽性（ALK+）固形がんを対象としたNVL-655の第Ⅰ/Ⅱ相ALKOVE-1試験</a:t>
            </a:r>
            <a:br>
              <a:rPr lang="en-US" dirty="0">
                <a:latin typeface="+mn-lt"/>
              </a:rPr>
            </a:br>
            <a:r>
              <a:rPr lang="en-GB" altLang="ja-JP" dirty="0">
                <a:latin typeface="+mn-lt"/>
              </a:rPr>
              <a:t>-</a:t>
            </a:r>
            <a:r>
              <a:rPr lang="ja-jp" dirty="0">
                <a:latin typeface="+mn-lt"/>
              </a:rPr>
              <a:t> Drilon AE、他</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p:txBody>
          <a:bodyPr rtlCol="0"/>
          <a:lstStyle/>
          <a:p>
            <a:pPr rtl="0"/>
            <a:r>
              <a:rPr lang="ja-jp" baseline="30000"/>
              <a:t>a</a:t>
            </a:r>
            <a:r>
              <a:rPr lang="ja-jp"/>
              <a:t>発がんドライバーを伴わない、測定可能な病変を有し、1回以上の奏効評価を受けているすべてのNSCLC患者と定義。</a:t>
            </a:r>
            <a:endParaRPr lang="en-US" baseline="30000"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a:t>治験の目的</a:t>
            </a:r>
          </a:p>
          <a:p>
            <a:pPr lvl="1" rtl="0"/>
            <a:r>
              <a:rPr lang="ja-jp"/>
              <a:t>ALK+固形がん患者を対象とした第Ⅰ/Ⅱ相試験において、NVL-655（ALK選択的、TRKスパーリングTKI）の有効性と安全性を評価すること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Drilon AE、他Ann Oncol 2024；35(補遺)：抄録1253O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a:solidFill>
                  <a:srgbClr val="363636"/>
                </a:solidFill>
                <a:cs typeface="Arial"/>
                <a:sym typeface="Calibri"/>
              </a:rPr>
              <a:t>RP2D</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a:solidFill>
                  <a:srgbClr val="363636"/>
                </a:solidFill>
                <a:cs typeface="Arial"/>
                <a:sym typeface="Calibri"/>
              </a:rPr>
              <a:t>安全性、PK、予備的抗腫瘍活性、頭蓋内活性 </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7" name="AutoShape 9">
            <a:extLst>
              <a:ext uri="{FF2B5EF4-FFF2-40B4-BE49-F238E27FC236}">
                <a16:creationId xmlns:a16="http://schemas.microsoft.com/office/drawing/2014/main" id="{9FB92FCD-146C-1BBE-0171-58BFF7DA5CFD}"/>
              </a:ext>
            </a:extLst>
          </p:cNvPr>
          <p:cNvSpPr>
            <a:spLocks noChangeArrowheads="1"/>
          </p:cNvSpPr>
          <p:nvPr/>
        </p:nvSpPr>
        <p:spPr bwMode="auto">
          <a:xfrm>
            <a:off x="807776" y="2856762"/>
            <a:ext cx="3716465"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NSCLC評価可能集団の主な患者組み入れ基準</a:t>
            </a:r>
          </a:p>
          <a:p>
            <a:pPr marL="285750" lvl="0" indent="-285750" defTabSz="892175" rtl="0" eaLnBrk="0">
              <a:spcAft>
                <a:spcPct val="30000"/>
              </a:spcAft>
              <a:buFont typeface="Arial" panose="020B0604020202020204" pitchFamily="34" charset="0"/>
              <a:buChar char="•"/>
              <a:defRPr/>
            </a:pPr>
            <a:r>
              <a:rPr lang="ja-jp" sz="1600">
                <a:latin typeface="+mn-lt"/>
                <a:ea typeface="SimSun" pitchFamily="2" charset="-122"/>
                <a:sym typeface="Calibri"/>
              </a:rPr>
              <a:t>ALK+ NSCLC</a:t>
            </a:r>
          </a:p>
          <a:p>
            <a:pPr marL="285750" indent="-285750" defTabSz="892175" rtl="0" eaLnBrk="0" hangingPunct="0">
              <a:spcAft>
                <a:spcPct val="30000"/>
              </a:spcAft>
              <a:buFont typeface="Arial" panose="020B0604020202020204" pitchFamily="34" charset="0"/>
              <a:buChar char="•"/>
              <a:defRPr/>
            </a:pPr>
            <a:r>
              <a:rPr lang="ja-jp" sz="1600" kern="0">
                <a:solidFill>
                  <a:srgbClr val="FFFFFF"/>
                </a:solidFill>
                <a:latin typeface="+mn-lt"/>
                <a:ea typeface="SimSun" pitchFamily="2" charset="-122"/>
                <a:cs typeface="+mj-cs"/>
                <a:sym typeface="Calibri"/>
              </a:rPr>
              <a:t>ALKを標的とした治療歴1回以上</a:t>
            </a:r>
          </a:p>
          <a:p>
            <a:pPr marL="285750" indent="-285750" defTabSz="892175" rtl="0" eaLnBrk="0" hangingPunct="0">
              <a:spcAft>
                <a:spcPct val="30000"/>
              </a:spcAft>
              <a:buFont typeface="Arial" panose="020B0604020202020204" pitchFamily="34" charset="0"/>
              <a:buChar char="•"/>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化学療法/免疫療法2回以下</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(n=1</a:t>
            </a:r>
            <a:r>
              <a:rPr lang="ja-jp" sz="1600" b="0" i="0" u="none" strike="noStrike" cap="none" spc="0" normalizeH="0" noProof="0">
                <a:ln>
                  <a:noFill/>
                </a:ln>
                <a:effectLst/>
                <a:uLnTx/>
                <a:uFillTx/>
                <a:latin typeface="+mn-lt"/>
                <a:ea typeface="SimSun" pitchFamily="2" charset="-122"/>
                <a:sym typeface="Calibri"/>
              </a:rPr>
              <a:t>0</a:t>
            </a:r>
            <a:r>
              <a:rPr lang="ja-jp" sz="1600" kern="0">
                <a:solidFill>
                  <a:srgbClr val="FFFFFF"/>
                </a:solidFill>
                <a:latin typeface="+mn-lt"/>
                <a:ea typeface="SimSun" pitchFamily="2" charset="-122"/>
                <a:cs typeface="+mj-cs"/>
                <a:sym typeface="Calibri"/>
              </a:rPr>
              <a:t>3 全ての用量</a:t>
            </a: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a:t>
            </a:r>
          </a:p>
        </p:txBody>
      </p:sp>
      <p:sp>
        <p:nvSpPr>
          <p:cNvPr id="18" name="AutoShape 8">
            <a:extLst>
              <a:ext uri="{FF2B5EF4-FFF2-40B4-BE49-F238E27FC236}">
                <a16:creationId xmlns:a16="http://schemas.microsoft.com/office/drawing/2014/main" id="{6A4CF6AF-3C5C-C8E1-577E-5E160AAC21C7}"/>
              </a:ext>
            </a:extLst>
          </p:cNvPr>
          <p:cNvSpPr>
            <a:spLocks noChangeArrowheads="1"/>
          </p:cNvSpPr>
          <p:nvPr/>
        </p:nvSpPr>
        <p:spPr bwMode="auto">
          <a:xfrm>
            <a:off x="5034022" y="2935673"/>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mn-lt"/>
              </a:rPr>
              <a:t>NVL-655</a:t>
            </a:r>
            <a:r>
              <a:rPr lang="ja-jp" sz="1600" b="0" i="0" u="none" strike="noStrike" kern="0" cap="none" spc="0" normalizeH="0" noProof="0">
                <a:ln>
                  <a:noFill/>
                </a:ln>
                <a:solidFill>
                  <a:srgbClr val="FFFFFF"/>
                </a:solidFill>
                <a:effectLst/>
                <a:uLnTx/>
                <a:uFillTx/>
                <a:latin typeface="+mn-lt"/>
                <a:ea typeface="SimSun" pitchFamily="2" charset="-122"/>
                <a:sym typeface="Calibri"/>
              </a:rPr>
              <a:t> 50 mg/日</a:t>
            </a:r>
          </a:p>
        </p:txBody>
      </p:sp>
      <p:sp>
        <p:nvSpPr>
          <p:cNvPr id="19" name="AutoShape 8">
            <a:extLst>
              <a:ext uri="{FF2B5EF4-FFF2-40B4-BE49-F238E27FC236}">
                <a16:creationId xmlns:a16="http://schemas.microsoft.com/office/drawing/2014/main" id="{4816D3EB-C95F-5028-B94C-C9FEE0E81E10}"/>
              </a:ext>
            </a:extLst>
          </p:cNvPr>
          <p:cNvSpPr>
            <a:spLocks noChangeArrowheads="1"/>
          </p:cNvSpPr>
          <p:nvPr/>
        </p:nvSpPr>
        <p:spPr bwMode="auto">
          <a:xfrm>
            <a:off x="8528100" y="3027447"/>
            <a:ext cx="2678490" cy="1257618"/>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sng" strike="noStrike" kern="0" cap="none" spc="0" normalizeH="0" noProof="0">
                <a:ln>
                  <a:noFill/>
                </a:ln>
                <a:solidFill>
                  <a:srgbClr val="FFFFFF"/>
                </a:solidFill>
                <a:effectLst/>
                <a:uLnTx/>
                <a:uFillTx/>
                <a:latin typeface="+mn-lt"/>
                <a:ea typeface="SimSun" pitchFamily="2" charset="-122"/>
                <a:sym typeface="Calibri"/>
              </a:rPr>
              <a:t>NSCLC奏効評価可能な集団</a:t>
            </a:r>
            <a:r>
              <a:rPr lang="ja-jp" sz="1600" b="1" i="0" u="sng" strike="noStrike" kern="0" cap="none" spc="0" normalizeH="0" baseline="30000" noProof="0">
                <a:ln>
                  <a:noFill/>
                </a:ln>
                <a:solidFill>
                  <a:srgbClr val="FFFFFF"/>
                </a:solidFill>
                <a:effectLst/>
                <a:uLnTx/>
                <a:uFillTx/>
                <a:latin typeface="+mn-lt"/>
                <a:ea typeface="SimSun" pitchFamily="2" charset="-122"/>
                <a:sym typeface="Calibri"/>
              </a:rPr>
              <a:t>a</a:t>
            </a:r>
            <a:endParaRPr kumimoji="0" lang="en-US" altLang="zh-CN" sz="1600" b="1" i="0" u="sng" strike="noStrike" kern="0" cap="none" spc="0" normalizeH="0" baseline="0" noProof="0" dirty="0">
              <a:ln>
                <a:noFill/>
              </a:ln>
              <a:solidFill>
                <a:srgbClr val="FFFFFF"/>
              </a:solidFill>
              <a:effectLst/>
              <a:uLnTx/>
              <a:uFillTx/>
              <a:latin typeface="+mn-lt"/>
              <a:ea typeface="SimSun" pitchFamily="2" charset="-122"/>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mn-lt"/>
              </a:rPr>
              <a:t>NVL-655 </a:t>
            </a:r>
            <a:r>
              <a:rPr lang="ja-jp" sz="1600" b="0" i="0" u="none" strike="noStrike" kern="0" cap="none" spc="0" normalizeH="0" noProof="0">
                <a:ln>
                  <a:noFill/>
                </a:ln>
                <a:solidFill>
                  <a:srgbClr val="FFFFFF"/>
                </a:solidFill>
                <a:effectLst/>
                <a:uLnTx/>
                <a:uFillTx/>
                <a:latin typeface="+mn-lt"/>
                <a:ea typeface="SimSun" pitchFamily="2" charset="-122"/>
                <a:sym typeface="Calibri"/>
              </a:rPr>
              <a:t>150 mg/日</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sym typeface="Calibri"/>
              </a:rPr>
              <a:t>(n=39)</a:t>
            </a:r>
          </a:p>
        </p:txBody>
      </p:sp>
      <p:sp>
        <p:nvSpPr>
          <p:cNvPr id="21" name="AutoShape 8">
            <a:extLst>
              <a:ext uri="{FF2B5EF4-FFF2-40B4-BE49-F238E27FC236}">
                <a16:creationId xmlns:a16="http://schemas.microsoft.com/office/drawing/2014/main" id="{3989356A-17C5-552E-8679-B47270C5483D}"/>
              </a:ext>
            </a:extLst>
          </p:cNvPr>
          <p:cNvSpPr>
            <a:spLocks noChangeArrowheads="1"/>
          </p:cNvSpPr>
          <p:nvPr/>
        </p:nvSpPr>
        <p:spPr bwMode="auto">
          <a:xfrm>
            <a:off x="5034022" y="2449627"/>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mn-lt"/>
              </a:rPr>
              <a:t>NVL-655</a:t>
            </a:r>
            <a:r>
              <a:rPr lang="ja-jp" sz="1600" b="0" i="0" u="none" strike="noStrike" kern="0" cap="none" spc="0" normalizeH="0" noProof="0">
                <a:ln>
                  <a:noFill/>
                </a:ln>
                <a:solidFill>
                  <a:srgbClr val="FFFFFF"/>
                </a:solidFill>
                <a:effectLst/>
                <a:uLnTx/>
                <a:uFillTx/>
                <a:latin typeface="+mn-lt"/>
                <a:ea typeface="SimSun" pitchFamily="2" charset="-122"/>
                <a:sym typeface="Calibri"/>
              </a:rPr>
              <a:t> 25 mg/日</a:t>
            </a:r>
          </a:p>
        </p:txBody>
      </p:sp>
      <p:sp>
        <p:nvSpPr>
          <p:cNvPr id="23" name="AutoShape 8">
            <a:extLst>
              <a:ext uri="{FF2B5EF4-FFF2-40B4-BE49-F238E27FC236}">
                <a16:creationId xmlns:a16="http://schemas.microsoft.com/office/drawing/2014/main" id="{329C6245-B384-B13D-1F3D-E9CAA8C5799F}"/>
              </a:ext>
            </a:extLst>
          </p:cNvPr>
          <p:cNvSpPr>
            <a:spLocks noChangeArrowheads="1"/>
          </p:cNvSpPr>
          <p:nvPr/>
        </p:nvSpPr>
        <p:spPr bwMode="auto">
          <a:xfrm>
            <a:off x="5034022" y="3907765"/>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mn-lt"/>
              </a:rPr>
              <a:t>NVL-655</a:t>
            </a:r>
            <a:r>
              <a:rPr lang="ja-jp" sz="1600" b="0" i="0" u="none" strike="noStrike" kern="0" cap="none" spc="0" normalizeH="0" noProof="0">
                <a:ln>
                  <a:noFill/>
                </a:ln>
                <a:solidFill>
                  <a:srgbClr val="FFFFFF"/>
                </a:solidFill>
                <a:effectLst/>
                <a:uLnTx/>
                <a:uFillTx/>
                <a:latin typeface="+mn-lt"/>
                <a:ea typeface="SimSun" pitchFamily="2" charset="-122"/>
                <a:sym typeface="Calibri"/>
              </a:rPr>
              <a:t>100 mg/日</a:t>
            </a:r>
          </a:p>
        </p:txBody>
      </p:sp>
      <p:sp>
        <p:nvSpPr>
          <p:cNvPr id="24" name="AutoShape 8">
            <a:extLst>
              <a:ext uri="{FF2B5EF4-FFF2-40B4-BE49-F238E27FC236}">
                <a16:creationId xmlns:a16="http://schemas.microsoft.com/office/drawing/2014/main" id="{3683D727-0266-6668-E76C-AC22985E0D3A}"/>
              </a:ext>
            </a:extLst>
          </p:cNvPr>
          <p:cNvSpPr>
            <a:spLocks noChangeArrowheads="1"/>
          </p:cNvSpPr>
          <p:nvPr/>
        </p:nvSpPr>
        <p:spPr bwMode="auto">
          <a:xfrm>
            <a:off x="5034022" y="4393811"/>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mn-lt"/>
              </a:rPr>
              <a:t>NVL-655</a:t>
            </a:r>
            <a:r>
              <a:rPr lang="ja-jp" sz="1600" b="0" i="0" u="none" strike="noStrike" kern="0" cap="none" spc="0" normalizeH="0" noProof="0">
                <a:ln>
                  <a:noFill/>
                </a:ln>
                <a:solidFill>
                  <a:srgbClr val="FFFFFF"/>
                </a:solidFill>
                <a:effectLst/>
                <a:uLnTx/>
                <a:uFillTx/>
                <a:latin typeface="+mn-lt"/>
                <a:ea typeface="SimSun" pitchFamily="2" charset="-122"/>
                <a:sym typeface="Calibri"/>
              </a:rPr>
              <a:t>125 mg/日</a:t>
            </a:r>
          </a:p>
        </p:txBody>
      </p:sp>
      <p:sp>
        <p:nvSpPr>
          <p:cNvPr id="29" name="AutoShape 8">
            <a:extLst>
              <a:ext uri="{FF2B5EF4-FFF2-40B4-BE49-F238E27FC236}">
                <a16:creationId xmlns:a16="http://schemas.microsoft.com/office/drawing/2014/main" id="{FA3147FC-24D8-D099-AF09-465DD32BE235}"/>
              </a:ext>
            </a:extLst>
          </p:cNvPr>
          <p:cNvSpPr>
            <a:spLocks noChangeArrowheads="1"/>
          </p:cNvSpPr>
          <p:nvPr/>
        </p:nvSpPr>
        <p:spPr bwMode="auto">
          <a:xfrm>
            <a:off x="5034022" y="3421719"/>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mn-lt"/>
              </a:rPr>
              <a:t>NVL-655</a:t>
            </a:r>
            <a:r>
              <a:rPr lang="ja-jp" sz="1600" b="0" i="0" u="none" strike="noStrike" kern="0" cap="none" spc="0" normalizeH="0" noProof="0">
                <a:ln>
                  <a:noFill/>
                </a:ln>
                <a:solidFill>
                  <a:srgbClr val="FFFFFF"/>
                </a:solidFill>
                <a:effectLst/>
                <a:uLnTx/>
                <a:uFillTx/>
                <a:latin typeface="+mn-lt"/>
                <a:ea typeface="SimSun" pitchFamily="2" charset="-122"/>
                <a:sym typeface="Calibri"/>
              </a:rPr>
              <a:t>75 mg/日</a:t>
            </a:r>
          </a:p>
        </p:txBody>
      </p:sp>
      <p:sp>
        <p:nvSpPr>
          <p:cNvPr id="30" name="AutoShape 8">
            <a:extLst>
              <a:ext uri="{FF2B5EF4-FFF2-40B4-BE49-F238E27FC236}">
                <a16:creationId xmlns:a16="http://schemas.microsoft.com/office/drawing/2014/main" id="{CBBAB15C-30A1-72FD-72F9-2234004E60C6}"/>
              </a:ext>
            </a:extLst>
          </p:cNvPr>
          <p:cNvSpPr>
            <a:spLocks noChangeArrowheads="1"/>
          </p:cNvSpPr>
          <p:nvPr/>
        </p:nvSpPr>
        <p:spPr bwMode="auto">
          <a:xfrm>
            <a:off x="5034022" y="4879855"/>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mn-lt"/>
              </a:rPr>
              <a:t>NVL-655</a:t>
            </a:r>
            <a:r>
              <a:rPr lang="ja-jp" sz="1600" b="0" i="0" u="none" strike="noStrike" kern="0" cap="none" spc="0" normalizeH="0" noProof="0">
                <a:ln>
                  <a:noFill/>
                </a:ln>
                <a:solidFill>
                  <a:srgbClr val="FFFFFF"/>
                </a:solidFill>
                <a:effectLst/>
                <a:uLnTx/>
                <a:uFillTx/>
                <a:latin typeface="+mn-lt"/>
                <a:ea typeface="SimSun" pitchFamily="2" charset="-122"/>
                <a:sym typeface="Calibri"/>
              </a:rPr>
              <a:t>150 mg/日</a:t>
            </a:r>
          </a:p>
        </p:txBody>
      </p:sp>
      <p:cxnSp>
        <p:nvCxnSpPr>
          <p:cNvPr id="31" name="Connector: Elbow 30">
            <a:extLst>
              <a:ext uri="{FF2B5EF4-FFF2-40B4-BE49-F238E27FC236}">
                <a16:creationId xmlns:a16="http://schemas.microsoft.com/office/drawing/2014/main" id="{1CDCF319-B6E0-16A6-ABAE-F463556F8E37}"/>
              </a:ext>
            </a:extLst>
          </p:cNvPr>
          <p:cNvCxnSpPr>
            <a:stCxn id="17" idx="3"/>
            <a:endCxn id="21" idx="1"/>
          </p:cNvCxnSpPr>
          <p:nvPr/>
        </p:nvCxnSpPr>
        <p:spPr>
          <a:xfrm flipV="1">
            <a:off x="4524241" y="2629627"/>
            <a:ext cx="509781" cy="1203449"/>
          </a:xfrm>
          <a:prstGeom prst="bentConnector3">
            <a:avLst/>
          </a:prstGeom>
          <a:noFill/>
          <a:ln w="38100">
            <a:solidFill>
              <a:schemeClr val="bg1"/>
            </a:solidFill>
            <a:round/>
            <a:headEnd type="none" w="med" len="med"/>
            <a:tailEnd type="none" w="med" len="med"/>
          </a:ln>
        </p:spPr>
      </p:cxnSp>
      <p:cxnSp>
        <p:nvCxnSpPr>
          <p:cNvPr id="32" name="Connector: Elbow 31">
            <a:extLst>
              <a:ext uri="{FF2B5EF4-FFF2-40B4-BE49-F238E27FC236}">
                <a16:creationId xmlns:a16="http://schemas.microsoft.com/office/drawing/2014/main" id="{2ED7785E-BC51-86E0-A03A-3E9EC74EF1E2}"/>
              </a:ext>
            </a:extLst>
          </p:cNvPr>
          <p:cNvCxnSpPr>
            <a:cxnSpLocks/>
            <a:stCxn id="17" idx="3"/>
            <a:endCxn id="29" idx="1"/>
          </p:cNvCxnSpPr>
          <p:nvPr/>
        </p:nvCxnSpPr>
        <p:spPr>
          <a:xfrm flipV="1">
            <a:off x="4524241" y="3601719"/>
            <a:ext cx="509781" cy="231357"/>
          </a:xfrm>
          <a:prstGeom prst="bentConnector3">
            <a:avLst>
              <a:gd name="adj1" fmla="val 50000"/>
            </a:avLst>
          </a:prstGeom>
          <a:noFill/>
          <a:ln w="38100">
            <a:solidFill>
              <a:schemeClr val="bg1"/>
            </a:solidFill>
            <a:round/>
            <a:headEnd type="none" w="med" len="med"/>
            <a:tailEnd type="none" w="med" len="med"/>
          </a:ln>
        </p:spPr>
      </p:cxnSp>
      <p:cxnSp>
        <p:nvCxnSpPr>
          <p:cNvPr id="33" name="Connector: Elbow 32">
            <a:extLst>
              <a:ext uri="{FF2B5EF4-FFF2-40B4-BE49-F238E27FC236}">
                <a16:creationId xmlns:a16="http://schemas.microsoft.com/office/drawing/2014/main" id="{5EF9DEFA-21C5-427B-2FD6-0163646A38EA}"/>
              </a:ext>
            </a:extLst>
          </p:cNvPr>
          <p:cNvCxnSpPr>
            <a:cxnSpLocks/>
            <a:stCxn id="17" idx="3"/>
            <a:endCxn id="23" idx="1"/>
          </p:cNvCxnSpPr>
          <p:nvPr/>
        </p:nvCxnSpPr>
        <p:spPr>
          <a:xfrm>
            <a:off x="4524241" y="3833076"/>
            <a:ext cx="509781" cy="254689"/>
          </a:xfrm>
          <a:prstGeom prst="bentConnector3">
            <a:avLst>
              <a:gd name="adj1" fmla="val 50000"/>
            </a:avLst>
          </a:prstGeom>
          <a:noFill/>
          <a:ln w="38100">
            <a:solidFill>
              <a:schemeClr val="bg1"/>
            </a:solidFill>
            <a:round/>
            <a:headEnd type="none" w="med" len="med"/>
            <a:tailEnd type="none" w="med" len="med"/>
          </a:ln>
        </p:spPr>
      </p:cxnSp>
      <p:cxnSp>
        <p:nvCxnSpPr>
          <p:cNvPr id="36" name="Connector: Elbow 35">
            <a:extLst>
              <a:ext uri="{FF2B5EF4-FFF2-40B4-BE49-F238E27FC236}">
                <a16:creationId xmlns:a16="http://schemas.microsoft.com/office/drawing/2014/main" id="{EA2B6B39-AB31-41CF-9FAC-D3BA70BE568E}"/>
              </a:ext>
            </a:extLst>
          </p:cNvPr>
          <p:cNvCxnSpPr>
            <a:cxnSpLocks/>
            <a:stCxn id="17" idx="3"/>
            <a:endCxn id="18" idx="1"/>
          </p:cNvCxnSpPr>
          <p:nvPr/>
        </p:nvCxnSpPr>
        <p:spPr>
          <a:xfrm flipV="1">
            <a:off x="4524241" y="3115673"/>
            <a:ext cx="509781" cy="717403"/>
          </a:xfrm>
          <a:prstGeom prst="bentConnector3">
            <a:avLst>
              <a:gd name="adj1" fmla="val 50000"/>
            </a:avLst>
          </a:prstGeom>
          <a:noFill/>
          <a:ln w="38100">
            <a:solidFill>
              <a:schemeClr val="bg1"/>
            </a:solidFill>
            <a:round/>
            <a:headEnd type="none" w="med" len="med"/>
            <a:tailEnd type="none" w="med" len="med"/>
          </a:ln>
        </p:spPr>
      </p:cxnSp>
      <p:cxnSp>
        <p:nvCxnSpPr>
          <p:cNvPr id="38" name="Connector: Elbow 37">
            <a:extLst>
              <a:ext uri="{FF2B5EF4-FFF2-40B4-BE49-F238E27FC236}">
                <a16:creationId xmlns:a16="http://schemas.microsoft.com/office/drawing/2014/main" id="{202D6657-E312-FAD6-5DA2-A18AE9AFEE4A}"/>
              </a:ext>
            </a:extLst>
          </p:cNvPr>
          <p:cNvCxnSpPr>
            <a:cxnSpLocks/>
            <a:stCxn id="17" idx="3"/>
            <a:endCxn id="24" idx="1"/>
          </p:cNvCxnSpPr>
          <p:nvPr/>
        </p:nvCxnSpPr>
        <p:spPr>
          <a:xfrm>
            <a:off x="4524241" y="3833076"/>
            <a:ext cx="509781" cy="740735"/>
          </a:xfrm>
          <a:prstGeom prst="bentConnector3">
            <a:avLst/>
          </a:prstGeom>
          <a:noFill/>
          <a:ln w="38100">
            <a:solidFill>
              <a:schemeClr val="bg1"/>
            </a:solidFill>
            <a:round/>
            <a:headEnd type="none" w="med" len="med"/>
            <a:tailEnd type="none" w="med" len="med"/>
          </a:ln>
        </p:spPr>
      </p:cxnSp>
      <p:cxnSp>
        <p:nvCxnSpPr>
          <p:cNvPr id="39" name="Connector: Elbow 38">
            <a:extLst>
              <a:ext uri="{FF2B5EF4-FFF2-40B4-BE49-F238E27FC236}">
                <a16:creationId xmlns:a16="http://schemas.microsoft.com/office/drawing/2014/main" id="{EB606232-E2A0-0690-0897-1B7C6B2F1A70}"/>
              </a:ext>
            </a:extLst>
          </p:cNvPr>
          <p:cNvCxnSpPr>
            <a:cxnSpLocks/>
            <a:stCxn id="17" idx="3"/>
            <a:endCxn id="30" idx="1"/>
          </p:cNvCxnSpPr>
          <p:nvPr/>
        </p:nvCxnSpPr>
        <p:spPr>
          <a:xfrm>
            <a:off x="4524241" y="3833076"/>
            <a:ext cx="509781" cy="1226779"/>
          </a:xfrm>
          <a:prstGeom prst="bentConnector3">
            <a:avLst/>
          </a:prstGeom>
          <a:noFill/>
          <a:ln w="38100">
            <a:solidFill>
              <a:schemeClr val="bg1"/>
            </a:solidFill>
            <a:round/>
            <a:headEnd type="none" w="med" len="med"/>
            <a:tailEnd type="none" w="med" len="med"/>
          </a:ln>
        </p:spPr>
      </p:cxnSp>
      <p:cxnSp>
        <p:nvCxnSpPr>
          <p:cNvPr id="41" name="Connector: Elbow 40">
            <a:extLst>
              <a:ext uri="{FF2B5EF4-FFF2-40B4-BE49-F238E27FC236}">
                <a16:creationId xmlns:a16="http://schemas.microsoft.com/office/drawing/2014/main" id="{173D64B4-88C1-34EA-13DA-89448904A0B7}"/>
              </a:ext>
            </a:extLst>
          </p:cNvPr>
          <p:cNvCxnSpPr>
            <a:cxnSpLocks/>
            <a:stCxn id="30" idx="3"/>
            <a:endCxn id="19" idx="1"/>
          </p:cNvCxnSpPr>
          <p:nvPr/>
        </p:nvCxnSpPr>
        <p:spPr>
          <a:xfrm flipV="1">
            <a:off x="7698022" y="3656256"/>
            <a:ext cx="830078" cy="1403599"/>
          </a:xfrm>
          <a:prstGeom prst="bentConnector3">
            <a:avLst>
              <a:gd name="adj1" fmla="val 50000"/>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6586521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DF6AD702-3CAC-3E70-A683-0D7B323DADDB}"/>
              </a:ext>
            </a:extLst>
          </p:cNvPr>
          <p:cNvSpPr>
            <a:spLocks noGrp="1"/>
          </p:cNvSpPr>
          <p:nvPr>
            <p:ph type="title"/>
          </p:nvPr>
        </p:nvSpPr>
        <p:spPr>
          <a:xfrm>
            <a:off x="304800" y="107693"/>
            <a:ext cx="11582400" cy="939801"/>
          </a:xfrm>
        </p:spPr>
        <p:txBody>
          <a:bodyPr rtlCol="0"/>
          <a:lstStyle/>
          <a:p>
            <a:pPr rtl="0"/>
            <a:r>
              <a:rPr lang="ja-jp" dirty="0">
                <a:latin typeface="+mn-lt"/>
              </a:rPr>
              <a:t>1253O：ALK陽性（ALK+）固形がんを対象としたNVL-655の第Ⅰ/Ⅱ相ALKOVE-1試験</a:t>
            </a:r>
            <a:br>
              <a:rPr lang="en-GB" dirty="0">
                <a:latin typeface="+mn-lt"/>
              </a:rPr>
            </a:br>
            <a:r>
              <a:rPr lang="en-GB" altLang="ja-JP" dirty="0">
                <a:latin typeface="+mn-lt"/>
              </a:rPr>
              <a:t>-</a:t>
            </a:r>
            <a:r>
              <a:rPr lang="ja-jp" dirty="0">
                <a:latin typeface="+mn-lt"/>
              </a:rPr>
              <a:t> Drilon AE、他</a:t>
            </a:r>
            <a:endParaRPr lang="en-US" dirty="0">
              <a:latin typeface="+mn-lt"/>
            </a:endParaRPr>
          </a:p>
        </p:txBody>
      </p:sp>
      <p:graphicFrame>
        <p:nvGraphicFramePr>
          <p:cNvPr id="14" name="Table 13">
            <a:extLst>
              <a:ext uri="{FF2B5EF4-FFF2-40B4-BE49-F238E27FC236}">
                <a16:creationId xmlns:a16="http://schemas.microsoft.com/office/drawing/2014/main" id="{F40523B6-DD61-B036-7458-795A2F7C12D2}"/>
              </a:ext>
            </a:extLst>
          </p:cNvPr>
          <p:cNvGraphicFramePr>
            <a:graphicFrameLocks noGrp="1"/>
          </p:cNvGraphicFramePr>
          <p:nvPr>
            <p:extLst>
              <p:ext uri="{D42A27DB-BD31-4B8C-83A1-F6EECF244321}">
                <p14:modId xmlns:p14="http://schemas.microsoft.com/office/powerpoint/2010/main" val="2382026784"/>
              </p:ext>
            </p:extLst>
          </p:nvPr>
        </p:nvGraphicFramePr>
        <p:xfrm>
          <a:off x="825799" y="1837708"/>
          <a:ext cx="10744160" cy="1582896"/>
        </p:xfrm>
        <a:graphic>
          <a:graphicData uri="http://schemas.openxmlformats.org/drawingml/2006/table">
            <a:tbl>
              <a:tblPr firstRow="1" bandRow="1">
                <a:tableStyleId>{2D5ABB26-0587-4C30-8999-92F81FD0307C}</a:tableStyleId>
              </a:tblPr>
              <a:tblGrid>
                <a:gridCol w="1342935">
                  <a:extLst>
                    <a:ext uri="{9D8B030D-6E8A-4147-A177-3AD203B41FA5}">
                      <a16:colId xmlns:a16="http://schemas.microsoft.com/office/drawing/2014/main" val="2160090974"/>
                    </a:ext>
                  </a:extLst>
                </a:gridCol>
                <a:gridCol w="1163610">
                  <a:extLst>
                    <a:ext uri="{9D8B030D-6E8A-4147-A177-3AD203B41FA5}">
                      <a16:colId xmlns:a16="http://schemas.microsoft.com/office/drawing/2014/main" val="3509320930"/>
                    </a:ext>
                  </a:extLst>
                </a:gridCol>
                <a:gridCol w="1163610">
                  <a:extLst>
                    <a:ext uri="{9D8B030D-6E8A-4147-A177-3AD203B41FA5}">
                      <a16:colId xmlns:a16="http://schemas.microsoft.com/office/drawing/2014/main" val="4014976555"/>
                    </a:ext>
                  </a:extLst>
                </a:gridCol>
                <a:gridCol w="1163610">
                  <a:extLst>
                    <a:ext uri="{9D8B030D-6E8A-4147-A177-3AD203B41FA5}">
                      <a16:colId xmlns:a16="http://schemas.microsoft.com/office/drawing/2014/main" val="3898519174"/>
                    </a:ext>
                  </a:extLst>
                </a:gridCol>
                <a:gridCol w="1163610">
                  <a:extLst>
                    <a:ext uri="{9D8B030D-6E8A-4147-A177-3AD203B41FA5}">
                      <a16:colId xmlns:a16="http://schemas.microsoft.com/office/drawing/2014/main" val="3416031913"/>
                    </a:ext>
                  </a:extLst>
                </a:gridCol>
                <a:gridCol w="1163610">
                  <a:extLst>
                    <a:ext uri="{9D8B030D-6E8A-4147-A177-3AD203B41FA5}">
                      <a16:colId xmlns:a16="http://schemas.microsoft.com/office/drawing/2014/main" val="299890231"/>
                    </a:ext>
                  </a:extLst>
                </a:gridCol>
                <a:gridCol w="1421168">
                  <a:extLst>
                    <a:ext uri="{9D8B030D-6E8A-4147-A177-3AD203B41FA5}">
                      <a16:colId xmlns:a16="http://schemas.microsoft.com/office/drawing/2014/main" val="2617409248"/>
                    </a:ext>
                  </a:extLst>
                </a:gridCol>
                <a:gridCol w="979125">
                  <a:extLst>
                    <a:ext uri="{9D8B030D-6E8A-4147-A177-3AD203B41FA5}">
                      <a16:colId xmlns:a16="http://schemas.microsoft.com/office/drawing/2014/main" val="3652791315"/>
                    </a:ext>
                  </a:extLst>
                </a:gridCol>
                <a:gridCol w="1182882">
                  <a:extLst>
                    <a:ext uri="{9D8B030D-6E8A-4147-A177-3AD203B41FA5}">
                      <a16:colId xmlns:a16="http://schemas.microsoft.com/office/drawing/2014/main" val="3283225494"/>
                    </a:ext>
                  </a:extLst>
                </a:gridCol>
              </a:tblGrid>
              <a:tr h="157881">
                <a:tc rowSpan="2">
                  <a:txBody>
                    <a:bodyPr/>
                    <a:lstStyle/>
                    <a:p>
                      <a:pPr rtl="0"/>
                      <a:r>
                        <a:rPr lang="ja-jp" sz="1200" b="1" i="0">
                          <a:solidFill>
                            <a:schemeClr val="tx2"/>
                          </a:solidFill>
                        </a:rPr>
                        <a:t>ORR</a:t>
                      </a:r>
                      <a:br>
                        <a:rPr lang="en-US" sz="1200" b="1" i="0" dirty="0">
                          <a:solidFill>
                            <a:schemeClr val="tx2"/>
                          </a:solidFill>
                        </a:rPr>
                      </a:br>
                      <a:r>
                        <a:rPr lang="ja-jp" sz="1200" b="1" i="0">
                          <a:solidFill>
                            <a:schemeClr val="tx2"/>
                          </a:solidFill>
                        </a:rPr>
                        <a:t>(RECIST 1.1)、</a:t>
                      </a:r>
                    </a:p>
                    <a:p>
                      <a:pPr rtl="0"/>
                      <a:r>
                        <a:rPr lang="ja-jp" sz="1200" b="1" i="0">
                          <a:solidFill>
                            <a:schemeClr val="tx2"/>
                          </a:solidFill>
                        </a:rPr>
                        <a:t>n/N（％）</a:t>
                      </a:r>
                    </a:p>
                    <a:p>
                      <a:pPr rtl="0"/>
                      <a:r>
                        <a:rPr lang="ja-jp" sz="1200" b="1" i="0">
                          <a:solidFill>
                            <a:schemeClr val="tx2"/>
                          </a:solidFill>
                        </a:rPr>
                        <a:t>すべての患者±</a:t>
                      </a:r>
                    </a:p>
                    <a:p>
                      <a:pPr rtl="0"/>
                      <a:r>
                        <a:rPr lang="ja-jp" sz="1200" b="1" i="0">
                          <a:solidFill>
                            <a:schemeClr val="tx2"/>
                          </a:solidFill>
                        </a:rPr>
                        <a:t>化学療法</a:t>
                      </a:r>
                    </a:p>
                  </a:txBody>
                  <a:tcPr anchor="ctr">
                    <a:lnR w="12700" cap="flat" cmpd="sng" algn="ctr">
                      <a:noFill/>
                      <a:prstDash val="solid"/>
                      <a:round/>
                      <a:headEnd type="none" w="med" len="med"/>
                      <a:tailEnd type="none" w="med" len="med"/>
                    </a:lnR>
                    <a:solidFill>
                      <a:srgbClr val="00A2E1"/>
                    </a:solidFill>
                  </a:tcPr>
                </a:tc>
                <a:tc gridSpan="3">
                  <a:txBody>
                    <a:bodyPr/>
                    <a:lstStyle/>
                    <a:p>
                      <a:pPr algn="ctr" rtl="0"/>
                      <a:r>
                        <a:rPr lang="ja-jp" sz="1200" b="1">
                          <a:solidFill>
                            <a:schemeClr val="tx2"/>
                          </a:solidFill>
                        </a:rPr>
                        <a:t>NSCLC奏効評価可能</a:t>
                      </a:r>
                      <a:br>
                        <a:rPr lang="en-US" sz="1200" b="1" dirty="0">
                          <a:solidFill>
                            <a:schemeClr val="tx2"/>
                          </a:solidFill>
                        </a:rPr>
                      </a:br>
                      <a:r>
                        <a:rPr lang="ja-jp" sz="1200" b="1">
                          <a:solidFill>
                            <a:schemeClr val="tx2"/>
                          </a:solidFill>
                        </a:rPr>
                        <a:t>(ALK TKIの前治療歴、範囲1～5）</a:t>
                      </a:r>
                    </a:p>
                  </a:txBody>
                  <a:tcPr anchor="b">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a:p>
                  </a:txBody>
                  <a:tcPr/>
                </a:tc>
                <a:tc hMerge="1">
                  <a:txBody>
                    <a:bodyPr/>
                    <a:lstStyle/>
                    <a:p>
                      <a:pPr rtl="0"/>
                      <a:endParaRPr lang="en-US" dirty="0"/>
                    </a:p>
                  </a:txBody>
                  <a:tcPr/>
                </a:tc>
                <a:tc gridSpan="3">
                  <a:txBody>
                    <a:bodyPr/>
                    <a:lstStyle/>
                    <a:p>
                      <a:pPr algn="ctr" rtl="0"/>
                      <a:r>
                        <a:rPr lang="ja-jp" sz="1200" b="1">
                          <a:solidFill>
                            <a:schemeClr val="tx2"/>
                          </a:solidFill>
                        </a:rPr>
                        <a:t>ロルラチニブ投与歴あり</a:t>
                      </a:r>
                      <a:br>
                        <a:rPr lang="en-US" sz="1200" b="1" dirty="0">
                          <a:solidFill>
                            <a:schemeClr val="tx2"/>
                          </a:solidFill>
                        </a:rPr>
                      </a:br>
                      <a:r>
                        <a:rPr lang="ja-jp" sz="1200" b="1">
                          <a:solidFill>
                            <a:schemeClr val="tx2"/>
                          </a:solidFill>
                        </a:rPr>
                        <a:t>（2種類以上のALK TKI）</a:t>
                      </a:r>
                      <a:endParaRPr lang="en-US" sz="1200" b="1" dirty="0">
                        <a:solidFill>
                          <a:schemeClr val="accent1"/>
                        </a:solidFill>
                      </a:endParaRPr>
                    </a:p>
                  </a:txBody>
                  <a:tcPr anchor="b">
                    <a:lnL>
                      <a:noFill/>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a:p>
                  </a:txBody>
                  <a:tcPr/>
                </a:tc>
                <a:tc hMerge="1">
                  <a:txBody>
                    <a:bodyPr/>
                    <a:lstStyle/>
                    <a:p>
                      <a:pPr rtl="0"/>
                      <a:endParaRPr lang="en-US"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a:solidFill>
                            <a:schemeClr val="tx2"/>
                          </a:solidFill>
                        </a:rPr>
                        <a:t>ロルラチニブ投与歴なし</a:t>
                      </a:r>
                      <a:br>
                        <a:rPr lang="en-US" sz="1200" b="1" dirty="0">
                          <a:solidFill>
                            <a:schemeClr val="tx2"/>
                          </a:solidFill>
                        </a:rPr>
                      </a:br>
                      <a:r>
                        <a:rPr lang="ja-jp" sz="1200" b="1">
                          <a:solidFill>
                            <a:schemeClr val="tx2"/>
                          </a:solidFill>
                        </a:rPr>
                        <a:t>（2種類以上のALK TKI）</a:t>
                      </a:r>
                      <a:endParaRPr lang="en-US" sz="1200" b="1" dirty="0">
                        <a:solidFill>
                          <a:schemeClr val="accent1"/>
                        </a:solidFill>
                      </a:endParaRPr>
                    </a:p>
                  </a:txBody>
                  <a:tcPr anchor="b">
                    <a:lnL>
                      <a:noFill/>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algn="ctr" rtl="0"/>
                      <a:endParaRPr lang="en-US" sz="1000" b="1" dirty="0">
                        <a:solidFill>
                          <a:schemeClr val="accent1"/>
                        </a:solidFill>
                      </a:endParaRPr>
                    </a:p>
                  </a:txBody>
                  <a:tcPr anchor="ctr">
                    <a:lnL>
                      <a:noFill/>
                    </a:lnL>
                    <a:lnR>
                      <a:noFill/>
                    </a:lnR>
                    <a:lnT>
                      <a:noFill/>
                    </a:lnT>
                    <a:lnB w="12700" cap="flat" cmpd="sng" algn="ctr">
                      <a:solidFill>
                        <a:schemeClr val="tx2">
                          <a:lumMod val="95000"/>
                        </a:scheme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extLst>
                  <a:ext uri="{0D108BD9-81ED-4DB2-BD59-A6C34878D82A}">
                    <a16:rowId xmlns:a16="http://schemas.microsoft.com/office/drawing/2014/main" val="2081404096"/>
                  </a:ext>
                </a:extLst>
              </a:tr>
              <a:tr h="361161">
                <a:tc vMerge="1">
                  <a:txBody>
                    <a:bodyPr/>
                    <a:lstStyle/>
                    <a:p>
                      <a:pPr rtl="0"/>
                      <a:endParaRPr lang="en-US"/>
                    </a:p>
                  </a:txBody>
                  <a:tcPr/>
                </a:tc>
                <a:tc>
                  <a:txBody>
                    <a:bodyPr/>
                    <a:lstStyle/>
                    <a:p>
                      <a:pPr algn="ctr" rtl="0"/>
                      <a:r>
                        <a:rPr lang="ja-jp" sz="1200" b="1" kern="1200">
                          <a:solidFill>
                            <a:schemeClr val="tx2"/>
                          </a:solidFill>
                          <a:effectLst/>
                        </a:rPr>
                        <a:t>すべて</a:t>
                      </a:r>
                      <a:endParaRPr lang="en-US" sz="1200" b="1" dirty="0">
                        <a:solidFill>
                          <a:schemeClr val="tx2"/>
                        </a:solidFill>
                      </a:endParaRPr>
                    </a:p>
                  </a:txBody>
                  <a:tcPr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a:txBody>
                    <a:bodyPr/>
                    <a:lstStyle/>
                    <a:p>
                      <a:pPr algn="ctr" rtl="0"/>
                      <a:r>
                        <a:rPr lang="ja-jp" sz="1200" b="1">
                          <a:solidFill>
                            <a:schemeClr val="tx2"/>
                          </a:solidFill>
                        </a:rPr>
                        <a:t>すべてのALK</a:t>
                      </a:r>
                    </a:p>
                    <a:p>
                      <a:pPr algn="ctr" rtl="0"/>
                      <a:r>
                        <a:rPr lang="ja-jp" sz="1200" b="1">
                          <a:solidFill>
                            <a:schemeClr val="tx2"/>
                          </a:solidFill>
                        </a:rPr>
                        <a:t>突然変異</a:t>
                      </a:r>
                      <a:endParaRPr lang="en-US" sz="1200" b="1" baseline="30000" dirty="0">
                        <a:solidFill>
                          <a:srgbClr val="FFFFFF"/>
                        </a:solidFill>
                      </a:endParaRPr>
                    </a:p>
                  </a:txBody>
                  <a:tcPr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a:txBody>
                    <a:bodyPr/>
                    <a:lstStyle/>
                    <a:p>
                      <a:pPr algn="ctr" rtl="0"/>
                      <a:r>
                        <a:rPr lang="ja-jp" sz="1200" b="1">
                          <a:solidFill>
                            <a:schemeClr val="tx2"/>
                          </a:solidFill>
                        </a:rPr>
                        <a:t>G1202R</a:t>
                      </a:r>
                      <a:endParaRPr lang="en-US" sz="1200" b="1" baseline="30000" dirty="0">
                        <a:solidFill>
                          <a:schemeClr val="accent1"/>
                        </a:solidFill>
                      </a:endParaRPr>
                    </a:p>
                  </a:txBody>
                  <a:tcPr anchor="b">
                    <a:lnL>
                      <a:noFill/>
                    </a:lnL>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a:txBody>
                    <a:bodyPr/>
                    <a:lstStyle/>
                    <a:p>
                      <a:pPr algn="ctr" rtl="0"/>
                      <a:r>
                        <a:rPr lang="ja-jp" sz="1200" b="1" kern="1200">
                          <a:solidFill>
                            <a:schemeClr val="tx2"/>
                          </a:solidFill>
                          <a:effectLst/>
                        </a:rPr>
                        <a:t>すべて</a:t>
                      </a:r>
                      <a:endParaRPr lang="en-US" sz="1200" b="1" dirty="0">
                        <a:solidFill>
                          <a:schemeClr val="tx2"/>
                        </a:solidFill>
                      </a:endParaRPr>
                    </a:p>
                  </a:txBody>
                  <a:tcPr anchor="b">
                    <a:lnT w="12700" cap="flat" cmpd="sng" algn="ctr">
                      <a:noFill/>
                      <a:prstDash val="solid"/>
                      <a:round/>
                      <a:headEnd type="none" w="med" len="med"/>
                      <a:tailEnd type="none" w="med" len="med"/>
                    </a:lnT>
                    <a:solidFill>
                      <a:srgbClr val="00A2E1"/>
                    </a:solidFill>
                  </a:tcPr>
                </a:tc>
                <a:tc>
                  <a:txBody>
                    <a:bodyPr/>
                    <a:lstStyle/>
                    <a:p>
                      <a:pPr algn="ctr" rtl="0"/>
                      <a:r>
                        <a:rPr lang="ja-jp" sz="1200" b="1">
                          <a:solidFill>
                            <a:schemeClr val="tx2"/>
                          </a:solidFill>
                        </a:rPr>
                        <a:t>すべてのALK</a:t>
                      </a:r>
                    </a:p>
                    <a:p>
                      <a:pPr algn="ctr" rtl="0"/>
                      <a:r>
                        <a:rPr lang="ja-jp" sz="1200" b="1">
                          <a:solidFill>
                            <a:schemeClr val="tx2"/>
                          </a:solidFill>
                        </a:rPr>
                        <a:t>突然変異</a:t>
                      </a:r>
                      <a:endParaRPr lang="en-US" sz="1200" b="1" dirty="0">
                        <a:solidFill>
                          <a:schemeClr val="accent1"/>
                        </a:solidFill>
                      </a:endParaRPr>
                    </a:p>
                  </a:txBody>
                  <a:tcPr anchor="b">
                    <a:lnT w="12700" cap="flat" cmpd="sng" algn="ctr">
                      <a:noFill/>
                      <a:prstDash val="solid"/>
                      <a:round/>
                      <a:headEnd type="none" w="med" len="med"/>
                      <a:tailEnd type="none" w="med" len="med"/>
                    </a:lnT>
                    <a:solidFill>
                      <a:srgbClr val="00A2E1"/>
                    </a:solidFill>
                  </a:tcPr>
                </a:tc>
                <a:tc>
                  <a:txBody>
                    <a:bodyPr/>
                    <a:lstStyle/>
                    <a:p>
                      <a:pPr algn="ctr" rtl="0"/>
                      <a:r>
                        <a:rPr lang="ja-jp" sz="1200" b="1">
                          <a:solidFill>
                            <a:schemeClr val="tx2"/>
                          </a:solidFill>
                        </a:rPr>
                        <a:t>融合型ALK</a:t>
                      </a:r>
                    </a:p>
                    <a:p>
                      <a:pPr algn="ctr" rtl="0"/>
                      <a:r>
                        <a:rPr lang="ja-jp" sz="1200" b="1">
                          <a:solidFill>
                            <a:schemeClr val="tx2"/>
                          </a:solidFill>
                        </a:rPr>
                        <a:t>突然変異</a:t>
                      </a:r>
                      <a:endParaRPr lang="en-US" sz="1200" b="1" baseline="30000" dirty="0">
                        <a:solidFill>
                          <a:schemeClr val="accent1"/>
                        </a:solidFill>
                      </a:endParaRPr>
                    </a:p>
                  </a:txBody>
                  <a:tcPr anchor="b">
                    <a:lnT w="12700" cap="flat" cmpd="sng" algn="ctr">
                      <a:noFill/>
                      <a:prstDash val="solid"/>
                      <a:round/>
                      <a:headEnd type="none" w="med" len="med"/>
                      <a:tailEnd type="none" w="med" len="med"/>
                    </a:lnT>
                    <a:solidFill>
                      <a:srgbClr val="00A2E1"/>
                    </a:solidFill>
                  </a:tcPr>
                </a:tc>
                <a:tc>
                  <a:txBody>
                    <a:bodyPr/>
                    <a:lstStyle/>
                    <a:p>
                      <a:pPr algn="ctr" rtl="0"/>
                      <a:r>
                        <a:rPr lang="ja-jp" sz="1200" b="1">
                          <a:solidFill>
                            <a:schemeClr val="tx2"/>
                          </a:solidFill>
                        </a:rPr>
                        <a:t>すべて</a:t>
                      </a:r>
                    </a:p>
                  </a:txBody>
                  <a:tcPr anchor="b">
                    <a:lnT w="12700" cap="flat" cmpd="sng" algn="ctr">
                      <a:noFill/>
                      <a:prstDash val="solid"/>
                      <a:round/>
                      <a:headEnd type="none" w="med" len="med"/>
                      <a:tailEnd type="none" w="med" len="med"/>
                    </a:lnT>
                    <a:solidFill>
                      <a:srgbClr val="00A2E1"/>
                    </a:solidFill>
                  </a:tcPr>
                </a:tc>
                <a:tc>
                  <a:txBody>
                    <a:bodyPr/>
                    <a:lstStyle/>
                    <a:p>
                      <a:pPr algn="ctr" rtl="0"/>
                      <a:r>
                        <a:rPr lang="ja-jp" sz="1200" b="1">
                          <a:solidFill>
                            <a:schemeClr val="tx2"/>
                          </a:solidFill>
                        </a:rPr>
                        <a:t>すべてのALK</a:t>
                      </a:r>
                    </a:p>
                    <a:p>
                      <a:pPr algn="ctr" rtl="0"/>
                      <a:r>
                        <a:rPr lang="ja-jp" sz="1200" b="1">
                          <a:solidFill>
                            <a:schemeClr val="tx2"/>
                          </a:solidFill>
                        </a:rPr>
                        <a:t>突然変異</a:t>
                      </a:r>
                      <a:endParaRPr lang="en-US" sz="1200" b="1" dirty="0">
                        <a:solidFill>
                          <a:schemeClr val="accent1"/>
                        </a:solidFill>
                      </a:endParaRPr>
                    </a:p>
                  </a:txBody>
                  <a:tcPr anchor="b">
                    <a:lnT w="12700" cap="flat" cmpd="sng" algn="ctr">
                      <a:noFill/>
                      <a:prstDash val="solid"/>
                      <a:round/>
                      <a:headEnd type="none" w="med" len="med"/>
                      <a:tailEnd type="none" w="med" len="med"/>
                    </a:lnT>
                    <a:solidFill>
                      <a:srgbClr val="00A2E1"/>
                    </a:solidFill>
                  </a:tcPr>
                </a:tc>
                <a:extLst>
                  <a:ext uri="{0D108BD9-81ED-4DB2-BD59-A6C34878D82A}">
                    <a16:rowId xmlns:a16="http://schemas.microsoft.com/office/drawing/2014/main" val="793028580"/>
                  </a:ext>
                </a:extLst>
              </a:tr>
              <a:tr h="288528">
                <a:tc>
                  <a:txBody>
                    <a:bodyPr/>
                    <a:lstStyle/>
                    <a:p>
                      <a:pPr rtl="0"/>
                      <a:r>
                        <a:rPr lang="ja-jp" sz="1200" b="0">
                          <a:solidFill>
                            <a:srgbClr val="000000"/>
                          </a:solidFill>
                        </a:rPr>
                        <a:t>すべての用量</a:t>
                      </a:r>
                    </a:p>
                  </a:txBody>
                  <a:tcPr>
                    <a:lnL w="12700" cap="flat" cmpd="sng" algn="ctr">
                      <a:solidFill>
                        <a:srgbClr val="00A2E1"/>
                      </a:solidFill>
                      <a:prstDash val="solid"/>
                      <a:round/>
                      <a:headEnd type="none" w="med" len="med"/>
                      <a:tailEnd type="none" w="med" len="med"/>
                    </a:lnL>
                    <a:lnR w="12700" cap="flat" cmpd="sng" algn="ctr">
                      <a:solidFill>
                        <a:srgbClr val="FFFFFF"/>
                      </a:solidFill>
                      <a:prstDash val="solid"/>
                      <a:round/>
                      <a:headEnd type="none" w="med" len="med"/>
                      <a:tailEnd type="none" w="med" len="med"/>
                    </a:lnR>
                    <a:lnB w="12700" cap="flat" cmpd="sng" algn="ctr">
                      <a:solidFill>
                        <a:srgbClr val="00A2E1"/>
                      </a:solidFill>
                      <a:prstDash val="solid"/>
                      <a:round/>
                      <a:headEnd type="none" w="med" len="med"/>
                      <a:tailEnd type="none" w="med" len="med"/>
                    </a:lnB>
                    <a:solidFill>
                      <a:schemeClr val="tx2"/>
                    </a:solidFill>
                  </a:tcPr>
                </a:tc>
                <a:tc>
                  <a:txBody>
                    <a:bodyPr/>
                    <a:lstStyle/>
                    <a:p>
                      <a:pPr rtl="0"/>
                      <a:r>
                        <a:rPr lang="ja-jp" sz="1200" b="0">
                          <a:solidFill>
                            <a:srgbClr val="000000"/>
                          </a:solidFill>
                        </a:rPr>
                        <a:t>39/103 (38)</a:t>
                      </a:r>
                      <a:endParaRPr lang="en-US" sz="1200" b="0" dirty="0">
                        <a:solidFill>
                          <a:schemeClr val="tx1"/>
                        </a:solidFill>
                      </a:endParaRPr>
                    </a:p>
                  </a:txBody>
                  <a:tcPr>
                    <a:lnL w="12700" cap="flat" cmpd="sng" algn="ctr">
                      <a:solidFill>
                        <a:srgbClr val="FFFFFF"/>
                      </a:solidFill>
                      <a:prstDash val="solid"/>
                      <a:round/>
                      <a:headEnd type="none" w="med" len="med"/>
                      <a:tailEnd type="none" w="med" len="med"/>
                    </a:lnL>
                    <a:lnT>
                      <a:noFill/>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30/58 (52)</a:t>
                      </a:r>
                    </a:p>
                  </a:txBody>
                  <a:tcPr>
                    <a:lnT>
                      <a:noFill/>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 22/32 (69)</a:t>
                      </a:r>
                      <a:endParaRPr lang="en-US" sz="1200" b="0" baseline="30000" dirty="0">
                        <a:solidFill>
                          <a:srgbClr val="000000"/>
                        </a:solidFill>
                      </a:endParaRPr>
                    </a:p>
                  </a:txBody>
                  <a:tcPr>
                    <a:lnR w="12700" cap="flat" cmpd="sng" algn="ctr">
                      <a:solidFill>
                        <a:srgbClr val="FFFFFF"/>
                      </a:solidFill>
                      <a:prstDash val="solid"/>
                      <a:round/>
                      <a:headEnd type="none" w="med" len="med"/>
                      <a:tailEnd type="none" w="med" len="med"/>
                    </a:lnR>
                    <a:lnT>
                      <a:noFill/>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 30/85 (35)</a:t>
                      </a:r>
                      <a:endParaRPr lang="en-US" sz="1200" b="0" baseline="30000" dirty="0">
                        <a:solidFill>
                          <a:srgbClr val="000000"/>
                        </a:solidFill>
                      </a:endParaRPr>
                    </a:p>
                  </a:txBody>
                  <a:tcPr>
                    <a:lnL w="12700" cap="flat" cmpd="sng" algn="ctr">
                      <a:solidFill>
                        <a:srgbClr val="FFFFFF"/>
                      </a:solidFill>
                      <a:prstDash val="solid"/>
                      <a:round/>
                      <a:headEnd type="none" w="med" len="med"/>
                      <a:tailEnd type="none" w="med" len="med"/>
                    </a:lnL>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 23/49 (47)</a:t>
                      </a:r>
                      <a:endParaRPr lang="en-US" sz="1200" b="0" baseline="30000" dirty="0">
                        <a:solidFill>
                          <a:srgbClr val="000000"/>
                        </a:solidFill>
                      </a:endParaRPr>
                    </a:p>
                  </a:txBody>
                  <a:tcPr>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 15/28 (54)</a:t>
                      </a:r>
                      <a:endParaRPr lang="en-US" sz="1200" b="0" baseline="30000" dirty="0">
                        <a:solidFill>
                          <a:srgbClr val="000000"/>
                        </a:solidFill>
                      </a:endParaRPr>
                    </a:p>
                  </a:txBody>
                  <a:tcPr>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9/17 (53)</a:t>
                      </a:r>
                      <a:endParaRPr lang="en-US" sz="1200" b="0" baseline="30000" dirty="0">
                        <a:solidFill>
                          <a:srgbClr val="000000"/>
                        </a:solidFill>
                      </a:endParaRPr>
                    </a:p>
                  </a:txBody>
                  <a:tcPr>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7/8 (88)</a:t>
                      </a:r>
                      <a:endParaRPr lang="en-US" sz="1200" b="0" baseline="30000" dirty="0">
                        <a:solidFill>
                          <a:srgbClr val="000000"/>
                        </a:solidFill>
                      </a:endParaRPr>
                    </a:p>
                  </a:txBody>
                  <a:tcPr>
                    <a:lnR w="12700" cap="flat" cmpd="sng" algn="ctr">
                      <a:solidFill>
                        <a:srgbClr val="00A2E1"/>
                      </a:solidFill>
                      <a:prstDash val="solid"/>
                      <a:round/>
                      <a:headEnd type="none" w="med" len="med"/>
                      <a:tailEnd type="none" w="med" len="med"/>
                    </a:lnR>
                    <a:lnB w="12700" cap="flat" cmpd="sng" algn="ctr">
                      <a:solidFill>
                        <a:srgbClr val="00A2E1"/>
                      </a:solidFill>
                      <a:prstDash val="solid"/>
                      <a:round/>
                      <a:headEnd type="none" w="med" len="med"/>
                      <a:tailEnd type="none" w="med" len="med"/>
                    </a:lnB>
                    <a:solidFill>
                      <a:schemeClr val="tx2"/>
                    </a:solidFill>
                  </a:tcPr>
                </a:tc>
                <a:extLst>
                  <a:ext uri="{0D108BD9-81ED-4DB2-BD59-A6C34878D82A}">
                    <a16:rowId xmlns:a16="http://schemas.microsoft.com/office/drawing/2014/main" val="4219032428"/>
                  </a:ext>
                </a:extLst>
              </a:tr>
              <a:tr h="288528">
                <a:tc>
                  <a:txBody>
                    <a:bodyPr/>
                    <a:lstStyle/>
                    <a:p>
                      <a:pPr rtl="0"/>
                      <a:r>
                        <a:rPr lang="ja-jp" sz="1200" b="0">
                          <a:solidFill>
                            <a:srgbClr val="000000"/>
                          </a:solidFill>
                        </a:rPr>
                        <a:t>RP2D</a:t>
                      </a:r>
                    </a:p>
                  </a:txBody>
                  <a:tcPr>
                    <a:lnL w="12700" cap="flat" cmpd="sng" algn="ctr">
                      <a:solidFill>
                        <a:srgbClr val="00A2E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15/39 (38)</a:t>
                      </a:r>
                    </a:p>
                  </a:txBody>
                  <a:tcPr>
                    <a:lnL w="12700" cap="flat" cmpd="sng" algn="ctr">
                      <a:solidFill>
                        <a:srgbClr val="FFFFFF"/>
                      </a:solidFill>
                      <a:prstDash val="solid"/>
                      <a:round/>
                      <a:headEnd type="none" w="med" len="med"/>
                      <a:tailEnd type="none" w="med" len="med"/>
                    </a:lnL>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12/22 (55)</a:t>
                      </a: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 10/14 (71)</a:t>
                      </a:r>
                    </a:p>
                  </a:txBody>
                  <a:tcPr>
                    <a:lnR w="12700" cap="flat" cmpd="sng" algn="ctr">
                      <a:solidFill>
                        <a:srgbClr val="FFFFFF"/>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11/31 (35)</a:t>
                      </a:r>
                    </a:p>
                  </a:txBody>
                  <a:tcPr>
                    <a:lnL w="12700" cap="flat" cmpd="sng" algn="ctr">
                      <a:solidFill>
                        <a:srgbClr val="FFFFFF"/>
                      </a:solidFill>
                      <a:prstDash val="solid"/>
                      <a:round/>
                      <a:headEnd type="none" w="med" len="med"/>
                      <a:tailEnd type="none" w="med" len="med"/>
                    </a:lnL>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8/16 (50)</a:t>
                      </a: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7/11 (64)</a:t>
                      </a: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a:solidFill>
                            <a:srgbClr val="000000"/>
                          </a:solidFill>
                        </a:rPr>
                        <a:t>4/7 (57)</a:t>
                      </a: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dirty="0">
                          <a:solidFill>
                            <a:srgbClr val="000000"/>
                          </a:solidFill>
                        </a:rPr>
                        <a:t>4/5 (80)</a:t>
                      </a:r>
                    </a:p>
                  </a:txBody>
                  <a:tcPr>
                    <a:lnR w="12700" cap="flat" cmpd="sng" algn="ctr">
                      <a:solidFill>
                        <a:srgbClr val="00A2E1"/>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extLst>
                  <a:ext uri="{0D108BD9-81ED-4DB2-BD59-A6C34878D82A}">
                    <a16:rowId xmlns:a16="http://schemas.microsoft.com/office/drawing/2014/main" val="3438299320"/>
                  </a:ext>
                </a:extLst>
              </a:tr>
            </a:tbl>
          </a:graphicData>
        </a:graphic>
      </p:graphicFrame>
      <p:sp>
        <p:nvSpPr>
          <p:cNvPr id="480" name="Text Placeholder 4">
            <a:extLst>
              <a:ext uri="{FF2B5EF4-FFF2-40B4-BE49-F238E27FC236}">
                <a16:creationId xmlns:a16="http://schemas.microsoft.com/office/drawing/2014/main" id="{66250E20-3BFF-5130-08BC-04D9A6CCEC68}"/>
              </a:ext>
            </a:extLst>
          </p:cNvPr>
          <p:cNvSpPr txBox="1">
            <a:spLocks/>
          </p:cNvSpPr>
          <p:nvPr/>
        </p:nvSpPr>
        <p:spPr bwMode="auto">
          <a:xfrm>
            <a:off x="6384105" y="6504884"/>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a:r>
              <a:rPr lang="ja-jp" kern="0"/>
              <a:t>Drilon AE、他Ann Oncol 2024；35(補遺)：抄録1253O</a:t>
            </a:r>
          </a:p>
        </p:txBody>
      </p:sp>
      <p:sp>
        <p:nvSpPr>
          <p:cNvPr id="2" name="Content Placeholder 7">
            <a:extLst>
              <a:ext uri="{FF2B5EF4-FFF2-40B4-BE49-F238E27FC236}">
                <a16:creationId xmlns:a16="http://schemas.microsoft.com/office/drawing/2014/main" id="{38336179-C7F9-83E9-EC95-16E2FD01E2F6}"/>
              </a:ext>
            </a:extLst>
          </p:cNvPr>
          <p:cNvSpPr>
            <a:spLocks noGrp="1"/>
          </p:cNvSpPr>
          <p:nvPr>
            <p:ph idx="1"/>
          </p:nvPr>
        </p:nvSpPr>
        <p:spPr>
          <a:xfrm>
            <a:off x="304800" y="1246909"/>
            <a:ext cx="11582400" cy="671641"/>
          </a:xfrm>
        </p:spPr>
        <p:txBody>
          <a:bodyPr rtlCol="0"/>
          <a:lstStyle/>
          <a:p>
            <a:pPr rtl="0"/>
            <a:r>
              <a:rPr lang="ja-jp" b="1"/>
              <a:t>主な結果 </a:t>
            </a:r>
          </a:p>
        </p:txBody>
      </p:sp>
      <p:grpSp>
        <p:nvGrpSpPr>
          <p:cNvPr id="3" name="Group 2">
            <a:extLst>
              <a:ext uri="{FF2B5EF4-FFF2-40B4-BE49-F238E27FC236}">
                <a16:creationId xmlns:a16="http://schemas.microsoft.com/office/drawing/2014/main" id="{B1DCCF87-99C7-80B7-C5FF-1886849902A8}"/>
              </a:ext>
            </a:extLst>
          </p:cNvPr>
          <p:cNvGrpSpPr/>
          <p:nvPr/>
        </p:nvGrpSpPr>
        <p:grpSpPr>
          <a:xfrm>
            <a:off x="567750" y="3549918"/>
            <a:ext cx="10477181" cy="1616737"/>
            <a:chOff x="1314706" y="3842763"/>
            <a:chExt cx="9364576" cy="1465662"/>
          </a:xfrm>
        </p:grpSpPr>
        <p:sp>
          <p:nvSpPr>
            <p:cNvPr id="4" name="TextBox 3">
              <a:extLst>
                <a:ext uri="{FF2B5EF4-FFF2-40B4-BE49-F238E27FC236}">
                  <a16:creationId xmlns:a16="http://schemas.microsoft.com/office/drawing/2014/main" id="{436D2D61-4537-2F9C-A9D5-2BE6118388DB}"/>
                </a:ext>
              </a:extLst>
            </p:cNvPr>
            <p:cNvSpPr txBox="1"/>
            <p:nvPr/>
          </p:nvSpPr>
          <p:spPr>
            <a:xfrm>
              <a:off x="4797199" y="3844196"/>
              <a:ext cx="1566732" cy="251115"/>
            </a:xfrm>
            <a:prstGeom prst="rect">
              <a:avLst/>
            </a:prstGeom>
            <a:noFill/>
          </p:spPr>
          <p:txBody>
            <a:bodyPr wrap="square" rtlCol="0">
              <a:spAutoFit/>
            </a:bodyPr>
            <a:lstStyle/>
            <a:p>
              <a:pPr rtl="0"/>
              <a:r>
                <a:rPr lang="ja-jp" sz="1200" b="1" dirty="0">
                  <a:solidFill>
                    <a:srgbClr val="000000"/>
                  </a:solidFill>
                  <a:latin typeface="+mn-lt"/>
                </a:rPr>
                <a:t>ロルラチニブ投与歴あり</a:t>
              </a:r>
              <a:endParaRPr lang="en-US" sz="1200" b="1" baseline="30000" dirty="0">
                <a:solidFill>
                  <a:srgbClr val="000000"/>
                </a:solidFill>
                <a:latin typeface="+mn-lt"/>
              </a:endParaRPr>
            </a:p>
          </p:txBody>
        </p:sp>
        <p:sp>
          <p:nvSpPr>
            <p:cNvPr id="5" name="TextBox 4">
              <a:extLst>
                <a:ext uri="{FF2B5EF4-FFF2-40B4-BE49-F238E27FC236}">
                  <a16:creationId xmlns:a16="http://schemas.microsoft.com/office/drawing/2014/main" id="{BDF50B95-7968-0DC9-310A-4F01A7FDFBB8}"/>
                </a:ext>
              </a:extLst>
            </p:cNvPr>
            <p:cNvSpPr txBox="1"/>
            <p:nvPr/>
          </p:nvSpPr>
          <p:spPr>
            <a:xfrm>
              <a:off x="9111466" y="3842763"/>
              <a:ext cx="1567815" cy="251115"/>
            </a:xfrm>
            <a:prstGeom prst="rect">
              <a:avLst/>
            </a:prstGeom>
            <a:noFill/>
          </p:spPr>
          <p:txBody>
            <a:bodyPr wrap="square" rtlCol="0">
              <a:spAutoFit/>
            </a:bodyPr>
            <a:lstStyle/>
            <a:p>
              <a:pPr algn="ctr" rtl="0"/>
              <a:r>
                <a:rPr lang="ja-jp" sz="1200" b="1">
                  <a:solidFill>
                    <a:srgbClr val="000000"/>
                  </a:solidFill>
                  <a:latin typeface="+mn-lt"/>
                </a:rPr>
                <a:t>ロルラチニブ投与歴なし</a:t>
              </a:r>
              <a:endParaRPr lang="en-US" sz="1200" b="1" baseline="30000" dirty="0">
                <a:solidFill>
                  <a:srgbClr val="000000"/>
                </a:solidFill>
                <a:latin typeface="+mn-lt"/>
              </a:endParaRPr>
            </a:p>
          </p:txBody>
        </p:sp>
        <p:sp>
          <p:nvSpPr>
            <p:cNvPr id="6" name="TextBox 5">
              <a:extLst>
                <a:ext uri="{FF2B5EF4-FFF2-40B4-BE49-F238E27FC236}">
                  <a16:creationId xmlns:a16="http://schemas.microsoft.com/office/drawing/2014/main" id="{64B01059-AC8E-EE8E-5A5E-CDCDCF8D6FA5}"/>
                </a:ext>
              </a:extLst>
            </p:cNvPr>
            <p:cNvSpPr txBox="1"/>
            <p:nvPr/>
          </p:nvSpPr>
          <p:spPr>
            <a:xfrm>
              <a:off x="1892546"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7" name="TextBox 6">
              <a:extLst>
                <a:ext uri="{FF2B5EF4-FFF2-40B4-BE49-F238E27FC236}">
                  <a16:creationId xmlns:a16="http://schemas.microsoft.com/office/drawing/2014/main" id="{B2CC463E-A990-A735-9E05-9A1844DDD088}"/>
                </a:ext>
              </a:extLst>
            </p:cNvPr>
            <p:cNvSpPr txBox="1"/>
            <p:nvPr/>
          </p:nvSpPr>
          <p:spPr>
            <a:xfrm>
              <a:off x="286555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9" name="TextBox 8">
              <a:extLst>
                <a:ext uri="{FF2B5EF4-FFF2-40B4-BE49-F238E27FC236}">
                  <a16:creationId xmlns:a16="http://schemas.microsoft.com/office/drawing/2014/main" id="{2C91E1BA-65D8-19B0-413D-0F66F15737D7}"/>
                </a:ext>
              </a:extLst>
            </p:cNvPr>
            <p:cNvSpPr txBox="1"/>
            <p:nvPr/>
          </p:nvSpPr>
          <p:spPr>
            <a:xfrm>
              <a:off x="1980688"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10" name="TextBox 9">
              <a:extLst>
                <a:ext uri="{FF2B5EF4-FFF2-40B4-BE49-F238E27FC236}">
                  <a16:creationId xmlns:a16="http://schemas.microsoft.com/office/drawing/2014/main" id="{7657852A-046C-DC4A-B089-3B39FAE66C47}"/>
                </a:ext>
              </a:extLst>
            </p:cNvPr>
            <p:cNvSpPr txBox="1"/>
            <p:nvPr/>
          </p:nvSpPr>
          <p:spPr>
            <a:xfrm>
              <a:off x="2073521"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11" name="TextBox 10">
              <a:extLst>
                <a:ext uri="{FF2B5EF4-FFF2-40B4-BE49-F238E27FC236}">
                  <a16:creationId xmlns:a16="http://schemas.microsoft.com/office/drawing/2014/main" id="{041D01BF-73AE-ACDC-3E6F-52C58398E96C}"/>
                </a:ext>
              </a:extLst>
            </p:cNvPr>
            <p:cNvSpPr txBox="1"/>
            <p:nvPr/>
          </p:nvSpPr>
          <p:spPr>
            <a:xfrm>
              <a:off x="2161663"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12" name="TextBox 11">
              <a:extLst>
                <a:ext uri="{FF2B5EF4-FFF2-40B4-BE49-F238E27FC236}">
                  <a16:creationId xmlns:a16="http://schemas.microsoft.com/office/drawing/2014/main" id="{40A3ADD0-6F5E-34EA-8F87-6ED9965B5375}"/>
                </a:ext>
              </a:extLst>
            </p:cNvPr>
            <p:cNvSpPr txBox="1"/>
            <p:nvPr/>
          </p:nvSpPr>
          <p:spPr>
            <a:xfrm>
              <a:off x="2254496"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13" name="TextBox 12">
              <a:extLst>
                <a:ext uri="{FF2B5EF4-FFF2-40B4-BE49-F238E27FC236}">
                  <a16:creationId xmlns:a16="http://schemas.microsoft.com/office/drawing/2014/main" id="{1BA4000C-A5CD-0995-1C3F-2DF79885D195}"/>
                </a:ext>
              </a:extLst>
            </p:cNvPr>
            <p:cNvSpPr txBox="1"/>
            <p:nvPr/>
          </p:nvSpPr>
          <p:spPr>
            <a:xfrm>
              <a:off x="2332601"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15" name="TextBox 14">
              <a:extLst>
                <a:ext uri="{FF2B5EF4-FFF2-40B4-BE49-F238E27FC236}">
                  <a16:creationId xmlns:a16="http://schemas.microsoft.com/office/drawing/2014/main" id="{E1E40F51-1777-73F2-965D-75ABD7CCB806}"/>
                </a:ext>
              </a:extLst>
            </p:cNvPr>
            <p:cNvSpPr txBox="1"/>
            <p:nvPr/>
          </p:nvSpPr>
          <p:spPr>
            <a:xfrm>
              <a:off x="2422136"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16" name="TextBox 15">
              <a:extLst>
                <a:ext uri="{FF2B5EF4-FFF2-40B4-BE49-F238E27FC236}">
                  <a16:creationId xmlns:a16="http://schemas.microsoft.com/office/drawing/2014/main" id="{397738F3-B9E5-B552-E970-6AB911F380B2}"/>
                </a:ext>
              </a:extLst>
            </p:cNvPr>
            <p:cNvSpPr txBox="1"/>
            <p:nvPr/>
          </p:nvSpPr>
          <p:spPr>
            <a:xfrm>
              <a:off x="2514744"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19" name="TextBox 18">
              <a:extLst>
                <a:ext uri="{FF2B5EF4-FFF2-40B4-BE49-F238E27FC236}">
                  <a16:creationId xmlns:a16="http://schemas.microsoft.com/office/drawing/2014/main" id="{D10F94DF-FE89-ECD8-D2EE-3BC858EDF437}"/>
                </a:ext>
              </a:extLst>
            </p:cNvPr>
            <p:cNvSpPr txBox="1"/>
            <p:nvPr/>
          </p:nvSpPr>
          <p:spPr>
            <a:xfrm>
              <a:off x="2597540"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20" name="TextBox 19">
              <a:extLst>
                <a:ext uri="{FF2B5EF4-FFF2-40B4-BE49-F238E27FC236}">
                  <a16:creationId xmlns:a16="http://schemas.microsoft.com/office/drawing/2014/main" id="{52593FAF-6407-5AF1-A672-BE45B8DC57A1}"/>
                </a:ext>
              </a:extLst>
            </p:cNvPr>
            <p:cNvSpPr txBox="1"/>
            <p:nvPr/>
          </p:nvSpPr>
          <p:spPr>
            <a:xfrm>
              <a:off x="2690148"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21" name="TextBox 20">
              <a:extLst>
                <a:ext uri="{FF2B5EF4-FFF2-40B4-BE49-F238E27FC236}">
                  <a16:creationId xmlns:a16="http://schemas.microsoft.com/office/drawing/2014/main" id="{CA69FD77-4491-69AD-1FE0-CD32123F9588}"/>
                </a:ext>
              </a:extLst>
            </p:cNvPr>
            <p:cNvSpPr txBox="1"/>
            <p:nvPr/>
          </p:nvSpPr>
          <p:spPr>
            <a:xfrm>
              <a:off x="2781811"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22" name="TextBox 21">
              <a:extLst>
                <a:ext uri="{FF2B5EF4-FFF2-40B4-BE49-F238E27FC236}">
                  <a16:creationId xmlns:a16="http://schemas.microsoft.com/office/drawing/2014/main" id="{01F610DE-F12C-7022-1F93-DCC60E7F6B4D}"/>
                </a:ext>
              </a:extLst>
            </p:cNvPr>
            <p:cNvSpPr txBox="1"/>
            <p:nvPr/>
          </p:nvSpPr>
          <p:spPr>
            <a:xfrm>
              <a:off x="296080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23" name="TextBox 22">
              <a:extLst>
                <a:ext uri="{FF2B5EF4-FFF2-40B4-BE49-F238E27FC236}">
                  <a16:creationId xmlns:a16="http://schemas.microsoft.com/office/drawing/2014/main" id="{A0037D7D-13E1-8518-5005-11F452D4DB40}"/>
                </a:ext>
              </a:extLst>
            </p:cNvPr>
            <p:cNvSpPr txBox="1"/>
            <p:nvPr/>
          </p:nvSpPr>
          <p:spPr>
            <a:xfrm>
              <a:off x="304462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24" name="TextBox 23">
              <a:extLst>
                <a:ext uri="{FF2B5EF4-FFF2-40B4-BE49-F238E27FC236}">
                  <a16:creationId xmlns:a16="http://schemas.microsoft.com/office/drawing/2014/main" id="{64E7B3C9-F737-C81C-10C6-56A9C844C819}"/>
                </a:ext>
              </a:extLst>
            </p:cNvPr>
            <p:cNvSpPr txBox="1"/>
            <p:nvPr/>
          </p:nvSpPr>
          <p:spPr>
            <a:xfrm>
              <a:off x="313606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25" name="TextBox 24">
              <a:extLst>
                <a:ext uri="{FF2B5EF4-FFF2-40B4-BE49-F238E27FC236}">
                  <a16:creationId xmlns:a16="http://schemas.microsoft.com/office/drawing/2014/main" id="{187503AC-73FA-54DF-A9DE-A6D7D0B8C71D}"/>
                </a:ext>
              </a:extLst>
            </p:cNvPr>
            <p:cNvSpPr txBox="1"/>
            <p:nvPr/>
          </p:nvSpPr>
          <p:spPr>
            <a:xfrm>
              <a:off x="3233071"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26" name="TextBox 25">
              <a:extLst>
                <a:ext uri="{FF2B5EF4-FFF2-40B4-BE49-F238E27FC236}">
                  <a16:creationId xmlns:a16="http://schemas.microsoft.com/office/drawing/2014/main" id="{3C804595-5C3E-6A23-B980-8506CA97A832}"/>
                </a:ext>
              </a:extLst>
            </p:cNvPr>
            <p:cNvSpPr txBox="1"/>
            <p:nvPr/>
          </p:nvSpPr>
          <p:spPr>
            <a:xfrm>
              <a:off x="3315194"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27" name="TextBox 26">
              <a:extLst>
                <a:ext uri="{FF2B5EF4-FFF2-40B4-BE49-F238E27FC236}">
                  <a16:creationId xmlns:a16="http://schemas.microsoft.com/office/drawing/2014/main" id="{9A3CA9B0-BE12-EDA3-BFBF-586479AADE90}"/>
                </a:ext>
              </a:extLst>
            </p:cNvPr>
            <p:cNvSpPr txBox="1"/>
            <p:nvPr/>
          </p:nvSpPr>
          <p:spPr>
            <a:xfrm>
              <a:off x="3404009"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28" name="TextBox 27">
              <a:extLst>
                <a:ext uri="{FF2B5EF4-FFF2-40B4-BE49-F238E27FC236}">
                  <a16:creationId xmlns:a16="http://schemas.microsoft.com/office/drawing/2014/main" id="{E33FCBFB-F822-16DE-62BB-85E8B9A2A94F}"/>
                </a:ext>
              </a:extLst>
            </p:cNvPr>
            <p:cNvSpPr txBox="1"/>
            <p:nvPr/>
          </p:nvSpPr>
          <p:spPr>
            <a:xfrm>
              <a:off x="348613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29" name="TextBox 28">
              <a:extLst>
                <a:ext uri="{FF2B5EF4-FFF2-40B4-BE49-F238E27FC236}">
                  <a16:creationId xmlns:a16="http://schemas.microsoft.com/office/drawing/2014/main" id="{34B9285A-BF4F-A18F-C727-99E568F5A6B7}"/>
                </a:ext>
              </a:extLst>
            </p:cNvPr>
            <p:cNvSpPr txBox="1"/>
            <p:nvPr/>
          </p:nvSpPr>
          <p:spPr>
            <a:xfrm>
              <a:off x="3576259"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30" name="TextBox 29">
              <a:extLst>
                <a:ext uri="{FF2B5EF4-FFF2-40B4-BE49-F238E27FC236}">
                  <a16:creationId xmlns:a16="http://schemas.microsoft.com/office/drawing/2014/main" id="{77A9D4C6-9A4C-4728-012C-FCAEB5B9346C}"/>
                </a:ext>
              </a:extLst>
            </p:cNvPr>
            <p:cNvSpPr txBox="1"/>
            <p:nvPr/>
          </p:nvSpPr>
          <p:spPr>
            <a:xfrm>
              <a:off x="3668948"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31" name="TextBox 30">
              <a:extLst>
                <a:ext uri="{FF2B5EF4-FFF2-40B4-BE49-F238E27FC236}">
                  <a16:creationId xmlns:a16="http://schemas.microsoft.com/office/drawing/2014/main" id="{1800F14A-10CF-D399-140E-B8BB3E65115F}"/>
                </a:ext>
              </a:extLst>
            </p:cNvPr>
            <p:cNvSpPr txBox="1"/>
            <p:nvPr/>
          </p:nvSpPr>
          <p:spPr>
            <a:xfrm>
              <a:off x="3758400"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32" name="TextBox 31">
              <a:extLst>
                <a:ext uri="{FF2B5EF4-FFF2-40B4-BE49-F238E27FC236}">
                  <a16:creationId xmlns:a16="http://schemas.microsoft.com/office/drawing/2014/main" id="{082C010D-4AAE-9206-497E-AB5A2FB17691}"/>
                </a:ext>
              </a:extLst>
            </p:cNvPr>
            <p:cNvSpPr txBox="1"/>
            <p:nvPr/>
          </p:nvSpPr>
          <p:spPr>
            <a:xfrm>
              <a:off x="403105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33" name="TextBox 32">
              <a:extLst>
                <a:ext uri="{FF2B5EF4-FFF2-40B4-BE49-F238E27FC236}">
                  <a16:creationId xmlns:a16="http://schemas.microsoft.com/office/drawing/2014/main" id="{8892B88E-87AE-99F1-7315-D6A7FFCF51D0}"/>
                </a:ext>
              </a:extLst>
            </p:cNvPr>
            <p:cNvSpPr txBox="1"/>
            <p:nvPr/>
          </p:nvSpPr>
          <p:spPr>
            <a:xfrm>
              <a:off x="410556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34" name="TextBox 33">
              <a:extLst>
                <a:ext uri="{FF2B5EF4-FFF2-40B4-BE49-F238E27FC236}">
                  <a16:creationId xmlns:a16="http://schemas.microsoft.com/office/drawing/2014/main" id="{15FC3C54-9941-732B-238E-C6E0032A26AA}"/>
                </a:ext>
              </a:extLst>
            </p:cNvPr>
            <p:cNvSpPr txBox="1"/>
            <p:nvPr/>
          </p:nvSpPr>
          <p:spPr>
            <a:xfrm>
              <a:off x="4459014"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35" name="TextBox 34">
              <a:extLst>
                <a:ext uri="{FF2B5EF4-FFF2-40B4-BE49-F238E27FC236}">
                  <a16:creationId xmlns:a16="http://schemas.microsoft.com/office/drawing/2014/main" id="{FFA6AE32-79F3-6A29-E710-8041BF74CD00}"/>
                </a:ext>
              </a:extLst>
            </p:cNvPr>
            <p:cNvSpPr txBox="1"/>
            <p:nvPr/>
          </p:nvSpPr>
          <p:spPr>
            <a:xfrm>
              <a:off x="4812593"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36" name="TextBox 35">
              <a:extLst>
                <a:ext uri="{FF2B5EF4-FFF2-40B4-BE49-F238E27FC236}">
                  <a16:creationId xmlns:a16="http://schemas.microsoft.com/office/drawing/2014/main" id="{8B36F462-70F3-1796-A08C-A17EA60AC996}"/>
                </a:ext>
              </a:extLst>
            </p:cNvPr>
            <p:cNvSpPr txBox="1"/>
            <p:nvPr/>
          </p:nvSpPr>
          <p:spPr>
            <a:xfrm>
              <a:off x="384121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37" name="TextBox 36">
              <a:extLst>
                <a:ext uri="{FF2B5EF4-FFF2-40B4-BE49-F238E27FC236}">
                  <a16:creationId xmlns:a16="http://schemas.microsoft.com/office/drawing/2014/main" id="{60BABD46-2914-8012-B0B9-41B689BDFDBA}"/>
                </a:ext>
              </a:extLst>
            </p:cNvPr>
            <p:cNvSpPr txBox="1"/>
            <p:nvPr/>
          </p:nvSpPr>
          <p:spPr>
            <a:xfrm>
              <a:off x="393455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38" name="TextBox 37">
              <a:extLst>
                <a:ext uri="{FF2B5EF4-FFF2-40B4-BE49-F238E27FC236}">
                  <a16:creationId xmlns:a16="http://schemas.microsoft.com/office/drawing/2014/main" id="{DCA17FE7-7E64-A171-219D-DD799DEDB96D}"/>
                </a:ext>
              </a:extLst>
            </p:cNvPr>
            <p:cNvSpPr txBox="1"/>
            <p:nvPr/>
          </p:nvSpPr>
          <p:spPr>
            <a:xfrm>
              <a:off x="420506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39" name="TextBox 38">
              <a:extLst>
                <a:ext uri="{FF2B5EF4-FFF2-40B4-BE49-F238E27FC236}">
                  <a16:creationId xmlns:a16="http://schemas.microsoft.com/office/drawing/2014/main" id="{EF374087-D2DE-6843-4037-981E5368E5E1}"/>
                </a:ext>
              </a:extLst>
            </p:cNvPr>
            <p:cNvSpPr txBox="1"/>
            <p:nvPr/>
          </p:nvSpPr>
          <p:spPr>
            <a:xfrm>
              <a:off x="428888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40" name="TextBox 39">
              <a:extLst>
                <a:ext uri="{FF2B5EF4-FFF2-40B4-BE49-F238E27FC236}">
                  <a16:creationId xmlns:a16="http://schemas.microsoft.com/office/drawing/2014/main" id="{8A874842-0689-430D-B6FC-E522B378547D}"/>
                </a:ext>
              </a:extLst>
            </p:cNvPr>
            <p:cNvSpPr txBox="1"/>
            <p:nvPr/>
          </p:nvSpPr>
          <p:spPr>
            <a:xfrm>
              <a:off x="436889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41" name="TextBox 40">
              <a:extLst>
                <a:ext uri="{FF2B5EF4-FFF2-40B4-BE49-F238E27FC236}">
                  <a16:creationId xmlns:a16="http://schemas.microsoft.com/office/drawing/2014/main" id="{FD62A061-7B76-6A8F-D85B-68AAEA19BE2C}"/>
                </a:ext>
              </a:extLst>
            </p:cNvPr>
            <p:cNvSpPr txBox="1"/>
            <p:nvPr/>
          </p:nvSpPr>
          <p:spPr>
            <a:xfrm>
              <a:off x="455749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42" name="TextBox 41">
              <a:extLst>
                <a:ext uri="{FF2B5EF4-FFF2-40B4-BE49-F238E27FC236}">
                  <a16:creationId xmlns:a16="http://schemas.microsoft.com/office/drawing/2014/main" id="{D9DE430D-3C10-BD80-16EF-3AEC17246668}"/>
                </a:ext>
              </a:extLst>
            </p:cNvPr>
            <p:cNvSpPr txBox="1"/>
            <p:nvPr/>
          </p:nvSpPr>
          <p:spPr>
            <a:xfrm>
              <a:off x="464893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43" name="TextBox 42">
              <a:extLst>
                <a:ext uri="{FF2B5EF4-FFF2-40B4-BE49-F238E27FC236}">
                  <a16:creationId xmlns:a16="http://schemas.microsoft.com/office/drawing/2014/main" id="{9334DD6F-DB07-60A5-9108-F6600C0337E4}"/>
                </a:ext>
              </a:extLst>
            </p:cNvPr>
            <p:cNvSpPr txBox="1"/>
            <p:nvPr/>
          </p:nvSpPr>
          <p:spPr>
            <a:xfrm>
              <a:off x="472894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44" name="TextBox 43">
              <a:extLst>
                <a:ext uri="{FF2B5EF4-FFF2-40B4-BE49-F238E27FC236}">
                  <a16:creationId xmlns:a16="http://schemas.microsoft.com/office/drawing/2014/main" id="{67F529D0-C734-2E9C-E0DD-BD98CBC042C6}"/>
                </a:ext>
              </a:extLst>
            </p:cNvPr>
            <p:cNvSpPr txBox="1"/>
            <p:nvPr/>
          </p:nvSpPr>
          <p:spPr>
            <a:xfrm>
              <a:off x="4914193"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45" name="TextBox 44">
              <a:extLst>
                <a:ext uri="{FF2B5EF4-FFF2-40B4-BE49-F238E27FC236}">
                  <a16:creationId xmlns:a16="http://schemas.microsoft.com/office/drawing/2014/main" id="{860794ED-354D-9C2D-09D1-28F0CBDF2316}"/>
                </a:ext>
              </a:extLst>
            </p:cNvPr>
            <p:cNvSpPr txBox="1"/>
            <p:nvPr/>
          </p:nvSpPr>
          <p:spPr>
            <a:xfrm>
              <a:off x="5003093"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46" name="TextBox 45">
              <a:extLst>
                <a:ext uri="{FF2B5EF4-FFF2-40B4-BE49-F238E27FC236}">
                  <a16:creationId xmlns:a16="http://schemas.microsoft.com/office/drawing/2014/main" id="{232B4763-9D73-F81F-39F0-892137841F24}"/>
                </a:ext>
              </a:extLst>
            </p:cNvPr>
            <p:cNvSpPr txBox="1"/>
            <p:nvPr/>
          </p:nvSpPr>
          <p:spPr>
            <a:xfrm>
              <a:off x="508708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47" name="TextBox 46">
              <a:extLst>
                <a:ext uri="{FF2B5EF4-FFF2-40B4-BE49-F238E27FC236}">
                  <a16:creationId xmlns:a16="http://schemas.microsoft.com/office/drawing/2014/main" id="{4C1F020D-78FC-84E1-06AE-E11BA7B9810E}"/>
                </a:ext>
              </a:extLst>
            </p:cNvPr>
            <p:cNvSpPr txBox="1"/>
            <p:nvPr/>
          </p:nvSpPr>
          <p:spPr>
            <a:xfrm>
              <a:off x="517598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48" name="TextBox 47">
              <a:extLst>
                <a:ext uri="{FF2B5EF4-FFF2-40B4-BE49-F238E27FC236}">
                  <a16:creationId xmlns:a16="http://schemas.microsoft.com/office/drawing/2014/main" id="{23812E7F-2332-EB2F-3920-32D365EAF9E5}"/>
                </a:ext>
              </a:extLst>
            </p:cNvPr>
            <p:cNvSpPr txBox="1"/>
            <p:nvPr/>
          </p:nvSpPr>
          <p:spPr>
            <a:xfrm>
              <a:off x="526996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49" name="TextBox 48">
              <a:extLst>
                <a:ext uri="{FF2B5EF4-FFF2-40B4-BE49-F238E27FC236}">
                  <a16:creationId xmlns:a16="http://schemas.microsoft.com/office/drawing/2014/main" id="{EB03A2C2-32A7-7F0D-9B5A-EC3EE7CDC4FC}"/>
                </a:ext>
              </a:extLst>
            </p:cNvPr>
            <p:cNvSpPr txBox="1"/>
            <p:nvPr/>
          </p:nvSpPr>
          <p:spPr>
            <a:xfrm>
              <a:off x="535378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53" name="TextBox 52">
              <a:extLst>
                <a:ext uri="{FF2B5EF4-FFF2-40B4-BE49-F238E27FC236}">
                  <a16:creationId xmlns:a16="http://schemas.microsoft.com/office/drawing/2014/main" id="{9AEB37C0-7B73-96E2-560D-1AFB36BEB8CD}"/>
                </a:ext>
              </a:extLst>
            </p:cNvPr>
            <p:cNvSpPr txBox="1"/>
            <p:nvPr/>
          </p:nvSpPr>
          <p:spPr>
            <a:xfrm>
              <a:off x="543569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676" name="TextBox 675">
              <a:extLst>
                <a:ext uri="{FF2B5EF4-FFF2-40B4-BE49-F238E27FC236}">
                  <a16:creationId xmlns:a16="http://schemas.microsoft.com/office/drawing/2014/main" id="{AE63E146-FB05-E5AD-C0C2-B817753A46EA}"/>
                </a:ext>
              </a:extLst>
            </p:cNvPr>
            <p:cNvSpPr txBox="1"/>
            <p:nvPr/>
          </p:nvSpPr>
          <p:spPr>
            <a:xfrm>
              <a:off x="553285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678" name="TextBox 677">
              <a:extLst>
                <a:ext uri="{FF2B5EF4-FFF2-40B4-BE49-F238E27FC236}">
                  <a16:creationId xmlns:a16="http://schemas.microsoft.com/office/drawing/2014/main" id="{F862BAC7-9667-5C79-FDDB-878E53DC8021}"/>
                </a:ext>
              </a:extLst>
            </p:cNvPr>
            <p:cNvSpPr txBox="1"/>
            <p:nvPr/>
          </p:nvSpPr>
          <p:spPr>
            <a:xfrm>
              <a:off x="562429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679" name="TextBox 678">
              <a:extLst>
                <a:ext uri="{FF2B5EF4-FFF2-40B4-BE49-F238E27FC236}">
                  <a16:creationId xmlns:a16="http://schemas.microsoft.com/office/drawing/2014/main" id="{376D2D8B-7978-8B91-C6AF-725E82595A8D}"/>
                </a:ext>
              </a:extLst>
            </p:cNvPr>
            <p:cNvSpPr txBox="1"/>
            <p:nvPr/>
          </p:nvSpPr>
          <p:spPr>
            <a:xfrm>
              <a:off x="570430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12" name="TextBox 711">
              <a:extLst>
                <a:ext uri="{FF2B5EF4-FFF2-40B4-BE49-F238E27FC236}">
                  <a16:creationId xmlns:a16="http://schemas.microsoft.com/office/drawing/2014/main" id="{2521F6F6-2462-DA24-A9A6-871DFA0A24B6}"/>
                </a:ext>
              </a:extLst>
            </p:cNvPr>
            <p:cNvSpPr txBox="1"/>
            <p:nvPr/>
          </p:nvSpPr>
          <p:spPr>
            <a:xfrm>
              <a:off x="579764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18" name="TextBox 717">
              <a:extLst>
                <a:ext uri="{FF2B5EF4-FFF2-40B4-BE49-F238E27FC236}">
                  <a16:creationId xmlns:a16="http://schemas.microsoft.com/office/drawing/2014/main" id="{08450E3C-5594-2849-CDB3-7C1D2886F00D}"/>
                </a:ext>
              </a:extLst>
            </p:cNvPr>
            <p:cNvSpPr txBox="1"/>
            <p:nvPr/>
          </p:nvSpPr>
          <p:spPr>
            <a:xfrm>
              <a:off x="588527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19" name="TextBox 718">
              <a:extLst>
                <a:ext uri="{FF2B5EF4-FFF2-40B4-BE49-F238E27FC236}">
                  <a16:creationId xmlns:a16="http://schemas.microsoft.com/office/drawing/2014/main" id="{4328622C-EDF8-6F6E-B1F2-F21EF09AF886}"/>
                </a:ext>
              </a:extLst>
            </p:cNvPr>
            <p:cNvSpPr txBox="1"/>
            <p:nvPr/>
          </p:nvSpPr>
          <p:spPr>
            <a:xfrm>
              <a:off x="597671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20" name="TextBox 719">
              <a:extLst>
                <a:ext uri="{FF2B5EF4-FFF2-40B4-BE49-F238E27FC236}">
                  <a16:creationId xmlns:a16="http://schemas.microsoft.com/office/drawing/2014/main" id="{590DACBD-5B6C-1A36-2600-4BB4C1CE1B6F}"/>
                </a:ext>
              </a:extLst>
            </p:cNvPr>
            <p:cNvSpPr txBox="1"/>
            <p:nvPr/>
          </p:nvSpPr>
          <p:spPr>
            <a:xfrm>
              <a:off x="606244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21" name="TextBox 720">
              <a:extLst>
                <a:ext uri="{FF2B5EF4-FFF2-40B4-BE49-F238E27FC236}">
                  <a16:creationId xmlns:a16="http://schemas.microsoft.com/office/drawing/2014/main" id="{5776A629-9D74-0413-D07F-C1B76904D4CC}"/>
                </a:ext>
              </a:extLst>
            </p:cNvPr>
            <p:cNvSpPr txBox="1"/>
            <p:nvPr/>
          </p:nvSpPr>
          <p:spPr>
            <a:xfrm>
              <a:off x="615197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22" name="TextBox 721">
              <a:extLst>
                <a:ext uri="{FF2B5EF4-FFF2-40B4-BE49-F238E27FC236}">
                  <a16:creationId xmlns:a16="http://schemas.microsoft.com/office/drawing/2014/main" id="{C78F8590-0E32-B0C5-A3A4-0BB4157F39C2}"/>
                </a:ext>
              </a:extLst>
            </p:cNvPr>
            <p:cNvSpPr txBox="1"/>
            <p:nvPr/>
          </p:nvSpPr>
          <p:spPr>
            <a:xfrm>
              <a:off x="625103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23" name="TextBox 722">
              <a:extLst>
                <a:ext uri="{FF2B5EF4-FFF2-40B4-BE49-F238E27FC236}">
                  <a16:creationId xmlns:a16="http://schemas.microsoft.com/office/drawing/2014/main" id="{4924D4A4-4F55-3FFE-CDB0-4AAF61124876}"/>
                </a:ext>
              </a:extLst>
            </p:cNvPr>
            <p:cNvSpPr txBox="1"/>
            <p:nvPr/>
          </p:nvSpPr>
          <p:spPr>
            <a:xfrm>
              <a:off x="633295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24" name="TextBox 723">
              <a:extLst>
                <a:ext uri="{FF2B5EF4-FFF2-40B4-BE49-F238E27FC236}">
                  <a16:creationId xmlns:a16="http://schemas.microsoft.com/office/drawing/2014/main" id="{4D830A41-7BDC-9F91-B912-42416A4002FB}"/>
                </a:ext>
              </a:extLst>
            </p:cNvPr>
            <p:cNvSpPr txBox="1"/>
            <p:nvPr/>
          </p:nvSpPr>
          <p:spPr>
            <a:xfrm>
              <a:off x="641296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25" name="TextBox 724">
              <a:extLst>
                <a:ext uri="{FF2B5EF4-FFF2-40B4-BE49-F238E27FC236}">
                  <a16:creationId xmlns:a16="http://schemas.microsoft.com/office/drawing/2014/main" id="{AD1506BF-9D38-16E4-BF94-0F6A519AA3E2}"/>
                </a:ext>
              </a:extLst>
            </p:cNvPr>
            <p:cNvSpPr txBox="1"/>
            <p:nvPr/>
          </p:nvSpPr>
          <p:spPr>
            <a:xfrm>
              <a:off x="650821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26" name="TextBox 725">
              <a:extLst>
                <a:ext uri="{FF2B5EF4-FFF2-40B4-BE49-F238E27FC236}">
                  <a16:creationId xmlns:a16="http://schemas.microsoft.com/office/drawing/2014/main" id="{2003A0E5-AE6A-E4D6-67D1-7C2FC5B7748D}"/>
                </a:ext>
              </a:extLst>
            </p:cNvPr>
            <p:cNvSpPr txBox="1"/>
            <p:nvPr/>
          </p:nvSpPr>
          <p:spPr>
            <a:xfrm>
              <a:off x="659965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27" name="TextBox 726">
              <a:extLst>
                <a:ext uri="{FF2B5EF4-FFF2-40B4-BE49-F238E27FC236}">
                  <a16:creationId xmlns:a16="http://schemas.microsoft.com/office/drawing/2014/main" id="{ADEA3C87-87E2-4201-F247-6CD6E29F1344}"/>
                </a:ext>
              </a:extLst>
            </p:cNvPr>
            <p:cNvSpPr txBox="1"/>
            <p:nvPr/>
          </p:nvSpPr>
          <p:spPr>
            <a:xfrm>
              <a:off x="668918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28" name="TextBox 727">
              <a:extLst>
                <a:ext uri="{FF2B5EF4-FFF2-40B4-BE49-F238E27FC236}">
                  <a16:creationId xmlns:a16="http://schemas.microsoft.com/office/drawing/2014/main" id="{CB26EAF2-CE25-F71B-DB9F-AE82571424E2}"/>
                </a:ext>
              </a:extLst>
            </p:cNvPr>
            <p:cNvSpPr txBox="1"/>
            <p:nvPr/>
          </p:nvSpPr>
          <p:spPr>
            <a:xfrm>
              <a:off x="678253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29" name="TextBox 728">
              <a:extLst>
                <a:ext uri="{FF2B5EF4-FFF2-40B4-BE49-F238E27FC236}">
                  <a16:creationId xmlns:a16="http://schemas.microsoft.com/office/drawing/2014/main" id="{80DEC4E8-0CBF-9C2D-EDB2-1F133296758B}"/>
                </a:ext>
              </a:extLst>
            </p:cNvPr>
            <p:cNvSpPr txBox="1"/>
            <p:nvPr/>
          </p:nvSpPr>
          <p:spPr>
            <a:xfrm>
              <a:off x="687016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30" name="TextBox 729">
              <a:extLst>
                <a:ext uri="{FF2B5EF4-FFF2-40B4-BE49-F238E27FC236}">
                  <a16:creationId xmlns:a16="http://schemas.microsoft.com/office/drawing/2014/main" id="{AD6B1410-304D-94F6-E33F-0E50E730BAFA}"/>
                </a:ext>
              </a:extLst>
            </p:cNvPr>
            <p:cNvSpPr txBox="1"/>
            <p:nvPr/>
          </p:nvSpPr>
          <p:spPr>
            <a:xfrm>
              <a:off x="695588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31" name="TextBox 730">
              <a:extLst>
                <a:ext uri="{FF2B5EF4-FFF2-40B4-BE49-F238E27FC236}">
                  <a16:creationId xmlns:a16="http://schemas.microsoft.com/office/drawing/2014/main" id="{62703CCF-2849-0C12-540C-A6408EA394D3}"/>
                </a:ext>
              </a:extLst>
            </p:cNvPr>
            <p:cNvSpPr txBox="1"/>
            <p:nvPr/>
          </p:nvSpPr>
          <p:spPr>
            <a:xfrm>
              <a:off x="704161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32" name="TextBox 731">
              <a:extLst>
                <a:ext uri="{FF2B5EF4-FFF2-40B4-BE49-F238E27FC236}">
                  <a16:creationId xmlns:a16="http://schemas.microsoft.com/office/drawing/2014/main" id="{051A03CC-A53A-931B-64DF-4F5EAD1B81BE}"/>
                </a:ext>
              </a:extLst>
            </p:cNvPr>
            <p:cNvSpPr txBox="1"/>
            <p:nvPr/>
          </p:nvSpPr>
          <p:spPr>
            <a:xfrm>
              <a:off x="713114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33" name="TextBox 732">
              <a:extLst>
                <a:ext uri="{FF2B5EF4-FFF2-40B4-BE49-F238E27FC236}">
                  <a16:creationId xmlns:a16="http://schemas.microsoft.com/office/drawing/2014/main" id="{F369736E-08D9-2312-C121-2A112CAA0D75}"/>
                </a:ext>
              </a:extLst>
            </p:cNvPr>
            <p:cNvSpPr txBox="1"/>
            <p:nvPr/>
          </p:nvSpPr>
          <p:spPr>
            <a:xfrm>
              <a:off x="721687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34" name="TextBox 733">
              <a:extLst>
                <a:ext uri="{FF2B5EF4-FFF2-40B4-BE49-F238E27FC236}">
                  <a16:creationId xmlns:a16="http://schemas.microsoft.com/office/drawing/2014/main" id="{B1870A80-D5D9-3649-008A-26405252931B}"/>
                </a:ext>
              </a:extLst>
            </p:cNvPr>
            <p:cNvSpPr txBox="1"/>
            <p:nvPr/>
          </p:nvSpPr>
          <p:spPr>
            <a:xfrm>
              <a:off x="731212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35" name="TextBox 734">
              <a:extLst>
                <a:ext uri="{FF2B5EF4-FFF2-40B4-BE49-F238E27FC236}">
                  <a16:creationId xmlns:a16="http://schemas.microsoft.com/office/drawing/2014/main" id="{5F9BF494-CD33-0C56-A220-8189B4DF3BE8}"/>
                </a:ext>
              </a:extLst>
            </p:cNvPr>
            <p:cNvSpPr txBox="1"/>
            <p:nvPr/>
          </p:nvSpPr>
          <p:spPr>
            <a:xfrm>
              <a:off x="739022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36" name="TextBox 735">
              <a:extLst>
                <a:ext uri="{FF2B5EF4-FFF2-40B4-BE49-F238E27FC236}">
                  <a16:creationId xmlns:a16="http://schemas.microsoft.com/office/drawing/2014/main" id="{BFFF184F-3DD7-469F-FD53-9BFAAA52B501}"/>
                </a:ext>
              </a:extLst>
            </p:cNvPr>
            <p:cNvSpPr txBox="1"/>
            <p:nvPr/>
          </p:nvSpPr>
          <p:spPr>
            <a:xfrm>
              <a:off x="748357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37" name="TextBox 736">
              <a:extLst>
                <a:ext uri="{FF2B5EF4-FFF2-40B4-BE49-F238E27FC236}">
                  <a16:creationId xmlns:a16="http://schemas.microsoft.com/office/drawing/2014/main" id="{2C84D917-DB99-8329-7CDB-0C8979479090}"/>
                </a:ext>
              </a:extLst>
            </p:cNvPr>
            <p:cNvSpPr txBox="1"/>
            <p:nvPr/>
          </p:nvSpPr>
          <p:spPr>
            <a:xfrm>
              <a:off x="756929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38" name="TextBox 737">
              <a:extLst>
                <a:ext uri="{FF2B5EF4-FFF2-40B4-BE49-F238E27FC236}">
                  <a16:creationId xmlns:a16="http://schemas.microsoft.com/office/drawing/2014/main" id="{0D20D1E2-06BE-3715-E69A-B2E8A0A59DD0}"/>
                </a:ext>
              </a:extLst>
            </p:cNvPr>
            <p:cNvSpPr txBox="1"/>
            <p:nvPr/>
          </p:nvSpPr>
          <p:spPr>
            <a:xfrm>
              <a:off x="766264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39" name="TextBox 738">
              <a:extLst>
                <a:ext uri="{FF2B5EF4-FFF2-40B4-BE49-F238E27FC236}">
                  <a16:creationId xmlns:a16="http://schemas.microsoft.com/office/drawing/2014/main" id="{17C49B0C-53D6-35CA-F217-0636CF395569}"/>
                </a:ext>
              </a:extLst>
            </p:cNvPr>
            <p:cNvSpPr txBox="1"/>
            <p:nvPr/>
          </p:nvSpPr>
          <p:spPr>
            <a:xfrm>
              <a:off x="775598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0" name="TextBox 739">
              <a:extLst>
                <a:ext uri="{FF2B5EF4-FFF2-40B4-BE49-F238E27FC236}">
                  <a16:creationId xmlns:a16="http://schemas.microsoft.com/office/drawing/2014/main" id="{2188D424-B7D4-7DBF-AAFF-6171718AA20E}"/>
                </a:ext>
              </a:extLst>
            </p:cNvPr>
            <p:cNvSpPr txBox="1"/>
            <p:nvPr/>
          </p:nvSpPr>
          <p:spPr>
            <a:xfrm>
              <a:off x="784171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1" name="TextBox 740">
              <a:extLst>
                <a:ext uri="{FF2B5EF4-FFF2-40B4-BE49-F238E27FC236}">
                  <a16:creationId xmlns:a16="http://schemas.microsoft.com/office/drawing/2014/main" id="{97F166C6-1501-2B9A-30FD-A329E3230B45}"/>
                </a:ext>
              </a:extLst>
            </p:cNvPr>
            <p:cNvSpPr txBox="1"/>
            <p:nvPr/>
          </p:nvSpPr>
          <p:spPr>
            <a:xfrm>
              <a:off x="793505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2" name="TextBox 741">
              <a:extLst>
                <a:ext uri="{FF2B5EF4-FFF2-40B4-BE49-F238E27FC236}">
                  <a16:creationId xmlns:a16="http://schemas.microsoft.com/office/drawing/2014/main" id="{B6C14A6E-893A-3A49-7229-5792D84746A9}"/>
                </a:ext>
              </a:extLst>
            </p:cNvPr>
            <p:cNvSpPr txBox="1"/>
            <p:nvPr/>
          </p:nvSpPr>
          <p:spPr>
            <a:xfrm>
              <a:off x="801887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3" name="TextBox 742">
              <a:extLst>
                <a:ext uri="{FF2B5EF4-FFF2-40B4-BE49-F238E27FC236}">
                  <a16:creationId xmlns:a16="http://schemas.microsoft.com/office/drawing/2014/main" id="{527AB2F9-E2C0-234F-E295-C250C058330E}"/>
                </a:ext>
              </a:extLst>
            </p:cNvPr>
            <p:cNvSpPr txBox="1"/>
            <p:nvPr/>
          </p:nvSpPr>
          <p:spPr>
            <a:xfrm>
              <a:off x="810460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4" name="TextBox 743">
              <a:extLst>
                <a:ext uri="{FF2B5EF4-FFF2-40B4-BE49-F238E27FC236}">
                  <a16:creationId xmlns:a16="http://schemas.microsoft.com/office/drawing/2014/main" id="{2252E854-D28F-E710-346D-19BA1D8410D5}"/>
                </a:ext>
              </a:extLst>
            </p:cNvPr>
            <p:cNvSpPr txBox="1"/>
            <p:nvPr/>
          </p:nvSpPr>
          <p:spPr>
            <a:xfrm>
              <a:off x="818651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5" name="TextBox 744">
              <a:extLst>
                <a:ext uri="{FF2B5EF4-FFF2-40B4-BE49-F238E27FC236}">
                  <a16:creationId xmlns:a16="http://schemas.microsoft.com/office/drawing/2014/main" id="{08E8E512-9002-A7A3-DD6E-440058049C9E}"/>
                </a:ext>
              </a:extLst>
            </p:cNvPr>
            <p:cNvSpPr txBox="1"/>
            <p:nvPr/>
          </p:nvSpPr>
          <p:spPr>
            <a:xfrm>
              <a:off x="827605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6" name="TextBox 745">
              <a:extLst>
                <a:ext uri="{FF2B5EF4-FFF2-40B4-BE49-F238E27FC236}">
                  <a16:creationId xmlns:a16="http://schemas.microsoft.com/office/drawing/2014/main" id="{CA8A5E07-748F-783D-B378-9A660F7F2A3D}"/>
                </a:ext>
              </a:extLst>
            </p:cNvPr>
            <p:cNvSpPr txBox="1"/>
            <p:nvPr/>
          </p:nvSpPr>
          <p:spPr>
            <a:xfrm>
              <a:off x="837511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7" name="TextBox 746">
              <a:extLst>
                <a:ext uri="{FF2B5EF4-FFF2-40B4-BE49-F238E27FC236}">
                  <a16:creationId xmlns:a16="http://schemas.microsoft.com/office/drawing/2014/main" id="{E8A9D645-005E-B996-8105-ABB649B88644}"/>
                </a:ext>
              </a:extLst>
            </p:cNvPr>
            <p:cNvSpPr txBox="1"/>
            <p:nvPr/>
          </p:nvSpPr>
          <p:spPr>
            <a:xfrm>
              <a:off x="846464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8" name="TextBox 747">
              <a:extLst>
                <a:ext uri="{FF2B5EF4-FFF2-40B4-BE49-F238E27FC236}">
                  <a16:creationId xmlns:a16="http://schemas.microsoft.com/office/drawing/2014/main" id="{B93AF2C1-F1D2-DA37-A80E-56917531D0EC}"/>
                </a:ext>
              </a:extLst>
            </p:cNvPr>
            <p:cNvSpPr txBox="1"/>
            <p:nvPr/>
          </p:nvSpPr>
          <p:spPr>
            <a:xfrm>
              <a:off x="855227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49" name="TextBox 748">
              <a:extLst>
                <a:ext uri="{FF2B5EF4-FFF2-40B4-BE49-F238E27FC236}">
                  <a16:creationId xmlns:a16="http://schemas.microsoft.com/office/drawing/2014/main" id="{27CAC1C4-33D5-0CCC-2592-4936CC1A049A}"/>
                </a:ext>
              </a:extLst>
            </p:cNvPr>
            <p:cNvSpPr txBox="1"/>
            <p:nvPr/>
          </p:nvSpPr>
          <p:spPr>
            <a:xfrm>
              <a:off x="864752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50" name="TextBox 749">
              <a:extLst>
                <a:ext uri="{FF2B5EF4-FFF2-40B4-BE49-F238E27FC236}">
                  <a16:creationId xmlns:a16="http://schemas.microsoft.com/office/drawing/2014/main" id="{C453A3EE-B156-8201-A30F-F07EA130E081}"/>
                </a:ext>
              </a:extLst>
            </p:cNvPr>
            <p:cNvSpPr txBox="1"/>
            <p:nvPr/>
          </p:nvSpPr>
          <p:spPr>
            <a:xfrm>
              <a:off x="872753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51" name="TextBox 750">
              <a:extLst>
                <a:ext uri="{FF2B5EF4-FFF2-40B4-BE49-F238E27FC236}">
                  <a16:creationId xmlns:a16="http://schemas.microsoft.com/office/drawing/2014/main" id="{8DFBD161-9241-09DF-7A47-D339B8045ABA}"/>
                </a:ext>
              </a:extLst>
            </p:cNvPr>
            <p:cNvSpPr txBox="1"/>
            <p:nvPr/>
          </p:nvSpPr>
          <p:spPr>
            <a:xfrm>
              <a:off x="890660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52" name="TextBox 751">
              <a:extLst>
                <a:ext uri="{FF2B5EF4-FFF2-40B4-BE49-F238E27FC236}">
                  <a16:creationId xmlns:a16="http://schemas.microsoft.com/office/drawing/2014/main" id="{2B8C06CA-FCD4-6418-2CA7-A4FAEB154491}"/>
                </a:ext>
              </a:extLst>
            </p:cNvPr>
            <p:cNvSpPr txBox="1"/>
            <p:nvPr/>
          </p:nvSpPr>
          <p:spPr>
            <a:xfrm>
              <a:off x="899614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53" name="TextBox 752">
              <a:extLst>
                <a:ext uri="{FF2B5EF4-FFF2-40B4-BE49-F238E27FC236}">
                  <a16:creationId xmlns:a16="http://schemas.microsoft.com/office/drawing/2014/main" id="{5ED205C4-BD16-629C-ED7F-0AD72F2A47E4}"/>
                </a:ext>
              </a:extLst>
            </p:cNvPr>
            <p:cNvSpPr txBox="1"/>
            <p:nvPr/>
          </p:nvSpPr>
          <p:spPr>
            <a:xfrm>
              <a:off x="908567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54" name="TextBox 753">
              <a:extLst>
                <a:ext uri="{FF2B5EF4-FFF2-40B4-BE49-F238E27FC236}">
                  <a16:creationId xmlns:a16="http://schemas.microsoft.com/office/drawing/2014/main" id="{DF243C75-A794-A03E-312E-00AA1661A394}"/>
                </a:ext>
              </a:extLst>
            </p:cNvPr>
            <p:cNvSpPr txBox="1"/>
            <p:nvPr/>
          </p:nvSpPr>
          <p:spPr>
            <a:xfrm>
              <a:off x="881897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55" name="TextBox 754">
              <a:extLst>
                <a:ext uri="{FF2B5EF4-FFF2-40B4-BE49-F238E27FC236}">
                  <a16:creationId xmlns:a16="http://schemas.microsoft.com/office/drawing/2014/main" id="{C7C20F17-FF51-8676-DF98-7C065EE92E9B}"/>
                </a:ext>
              </a:extLst>
            </p:cNvPr>
            <p:cNvSpPr txBox="1"/>
            <p:nvPr/>
          </p:nvSpPr>
          <p:spPr>
            <a:xfrm>
              <a:off x="976957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56" name="TextBox 755">
              <a:extLst>
                <a:ext uri="{FF2B5EF4-FFF2-40B4-BE49-F238E27FC236}">
                  <a16:creationId xmlns:a16="http://schemas.microsoft.com/office/drawing/2014/main" id="{559A7756-A8F1-FCC3-061C-1D3FC7A61868}"/>
                </a:ext>
              </a:extLst>
            </p:cNvPr>
            <p:cNvSpPr txBox="1"/>
            <p:nvPr/>
          </p:nvSpPr>
          <p:spPr>
            <a:xfrm>
              <a:off x="994292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57" name="TextBox 756">
              <a:extLst>
                <a:ext uri="{FF2B5EF4-FFF2-40B4-BE49-F238E27FC236}">
                  <a16:creationId xmlns:a16="http://schemas.microsoft.com/office/drawing/2014/main" id="{A13959AF-3864-6780-5756-5EC49FD24FFE}"/>
                </a:ext>
              </a:extLst>
            </p:cNvPr>
            <p:cNvSpPr txBox="1"/>
            <p:nvPr/>
          </p:nvSpPr>
          <p:spPr>
            <a:xfrm>
              <a:off x="932380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58" name="TextBox 757">
              <a:extLst>
                <a:ext uri="{FF2B5EF4-FFF2-40B4-BE49-F238E27FC236}">
                  <a16:creationId xmlns:a16="http://schemas.microsoft.com/office/drawing/2014/main" id="{9D1F3249-1EF4-637C-E8DB-28A0AEE5FD36}"/>
                </a:ext>
              </a:extLst>
            </p:cNvPr>
            <p:cNvSpPr txBox="1"/>
            <p:nvPr/>
          </p:nvSpPr>
          <p:spPr>
            <a:xfrm>
              <a:off x="941143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59" name="TextBox 758">
              <a:extLst>
                <a:ext uri="{FF2B5EF4-FFF2-40B4-BE49-F238E27FC236}">
                  <a16:creationId xmlns:a16="http://schemas.microsoft.com/office/drawing/2014/main" id="{412BCB74-CF95-B54C-D077-7FACF9DC1155}"/>
                </a:ext>
              </a:extLst>
            </p:cNvPr>
            <p:cNvSpPr txBox="1"/>
            <p:nvPr/>
          </p:nvSpPr>
          <p:spPr>
            <a:xfrm>
              <a:off x="921902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760" name="TextBox 759">
              <a:extLst>
                <a:ext uri="{FF2B5EF4-FFF2-40B4-BE49-F238E27FC236}">
                  <a16:creationId xmlns:a16="http://schemas.microsoft.com/office/drawing/2014/main" id="{065B974A-598C-BA8F-D7FA-54F51E7320C8}"/>
                </a:ext>
              </a:extLst>
            </p:cNvPr>
            <p:cNvSpPr txBox="1"/>
            <p:nvPr/>
          </p:nvSpPr>
          <p:spPr>
            <a:xfrm>
              <a:off x="949715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PD</a:t>
              </a:r>
              <a:endParaRPr lang="en-US" sz="1050" dirty="0">
                <a:solidFill>
                  <a:srgbClr val="000000"/>
                </a:solidFill>
                <a:latin typeface="+mn-lt"/>
              </a:endParaRPr>
            </a:p>
          </p:txBody>
        </p:sp>
        <p:sp>
          <p:nvSpPr>
            <p:cNvPr id="761" name="TextBox 760">
              <a:extLst>
                <a:ext uri="{FF2B5EF4-FFF2-40B4-BE49-F238E27FC236}">
                  <a16:creationId xmlns:a16="http://schemas.microsoft.com/office/drawing/2014/main" id="{AB46803F-6746-F062-E4CA-A01A183A2B6F}"/>
                </a:ext>
              </a:extLst>
            </p:cNvPr>
            <p:cNvSpPr txBox="1"/>
            <p:nvPr/>
          </p:nvSpPr>
          <p:spPr>
            <a:xfrm>
              <a:off x="958859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62" name="TextBox 761">
              <a:extLst>
                <a:ext uri="{FF2B5EF4-FFF2-40B4-BE49-F238E27FC236}">
                  <a16:creationId xmlns:a16="http://schemas.microsoft.com/office/drawing/2014/main" id="{5B125558-9062-7922-74EA-113A0C9198B8}"/>
                </a:ext>
              </a:extLst>
            </p:cNvPr>
            <p:cNvSpPr txBox="1"/>
            <p:nvPr/>
          </p:nvSpPr>
          <p:spPr>
            <a:xfrm>
              <a:off x="966860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63" name="TextBox 762">
              <a:extLst>
                <a:ext uri="{FF2B5EF4-FFF2-40B4-BE49-F238E27FC236}">
                  <a16:creationId xmlns:a16="http://schemas.microsoft.com/office/drawing/2014/main" id="{A38A2060-5A93-B4EA-6BBF-169A4048E5DC}"/>
                </a:ext>
              </a:extLst>
            </p:cNvPr>
            <p:cNvSpPr txBox="1"/>
            <p:nvPr/>
          </p:nvSpPr>
          <p:spPr>
            <a:xfrm>
              <a:off x="985529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SD</a:t>
              </a:r>
              <a:endParaRPr lang="en-US" sz="1050" dirty="0">
                <a:solidFill>
                  <a:srgbClr val="000000"/>
                </a:solidFill>
                <a:latin typeface="+mn-lt"/>
              </a:endParaRPr>
            </a:p>
          </p:txBody>
        </p:sp>
        <p:sp>
          <p:nvSpPr>
            <p:cNvPr id="764" name="TextBox 763">
              <a:extLst>
                <a:ext uri="{FF2B5EF4-FFF2-40B4-BE49-F238E27FC236}">
                  <a16:creationId xmlns:a16="http://schemas.microsoft.com/office/drawing/2014/main" id="{DC9612EB-BCF2-E67B-0D51-A947948ECCF7}"/>
                </a:ext>
              </a:extLst>
            </p:cNvPr>
            <p:cNvSpPr txBox="1"/>
            <p:nvPr/>
          </p:nvSpPr>
          <p:spPr>
            <a:xfrm>
              <a:off x="1003436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65" name="TextBox 764">
              <a:extLst>
                <a:ext uri="{FF2B5EF4-FFF2-40B4-BE49-F238E27FC236}">
                  <a16:creationId xmlns:a16="http://schemas.microsoft.com/office/drawing/2014/main" id="{9BFE27A1-2C92-4B2A-4977-CE7C54CACF2D}"/>
                </a:ext>
              </a:extLst>
            </p:cNvPr>
            <p:cNvSpPr txBox="1"/>
            <p:nvPr/>
          </p:nvSpPr>
          <p:spPr>
            <a:xfrm>
              <a:off x="1011628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66" name="TextBox 765">
              <a:extLst>
                <a:ext uri="{FF2B5EF4-FFF2-40B4-BE49-F238E27FC236}">
                  <a16:creationId xmlns:a16="http://schemas.microsoft.com/office/drawing/2014/main" id="{77E76A71-ED08-2F97-24ED-F136D52A7EA3}"/>
                </a:ext>
              </a:extLst>
            </p:cNvPr>
            <p:cNvSpPr txBox="1"/>
            <p:nvPr/>
          </p:nvSpPr>
          <p:spPr>
            <a:xfrm>
              <a:off x="1020581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67" name="TextBox 766">
              <a:extLst>
                <a:ext uri="{FF2B5EF4-FFF2-40B4-BE49-F238E27FC236}">
                  <a16:creationId xmlns:a16="http://schemas.microsoft.com/office/drawing/2014/main" id="{754F3FFD-092D-93A7-E270-23014299F849}"/>
                </a:ext>
              </a:extLst>
            </p:cNvPr>
            <p:cNvSpPr txBox="1"/>
            <p:nvPr/>
          </p:nvSpPr>
          <p:spPr>
            <a:xfrm>
              <a:off x="1029725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68" name="TextBox 767">
              <a:extLst>
                <a:ext uri="{FF2B5EF4-FFF2-40B4-BE49-F238E27FC236}">
                  <a16:creationId xmlns:a16="http://schemas.microsoft.com/office/drawing/2014/main" id="{13D9B33C-1BC5-A846-2B0B-17F5A64CD2EB}"/>
                </a:ext>
              </a:extLst>
            </p:cNvPr>
            <p:cNvSpPr txBox="1"/>
            <p:nvPr/>
          </p:nvSpPr>
          <p:spPr>
            <a:xfrm>
              <a:off x="1038298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69" name="TextBox 768">
              <a:extLst>
                <a:ext uri="{FF2B5EF4-FFF2-40B4-BE49-F238E27FC236}">
                  <a16:creationId xmlns:a16="http://schemas.microsoft.com/office/drawing/2014/main" id="{62FDA8C8-DE37-2841-DA69-E6A47A3C91D1}"/>
                </a:ext>
              </a:extLst>
            </p:cNvPr>
            <p:cNvSpPr txBox="1"/>
            <p:nvPr/>
          </p:nvSpPr>
          <p:spPr>
            <a:xfrm>
              <a:off x="10470612"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70" name="TextBox 769">
              <a:extLst>
                <a:ext uri="{FF2B5EF4-FFF2-40B4-BE49-F238E27FC236}">
                  <a16:creationId xmlns:a16="http://schemas.microsoft.com/office/drawing/2014/main" id="{B2AD3806-C030-E723-E4AA-3B1D81EDD9C3}"/>
                </a:ext>
              </a:extLst>
            </p:cNvPr>
            <p:cNvSpPr txBox="1"/>
            <p:nvPr/>
          </p:nvSpPr>
          <p:spPr>
            <a:xfrm>
              <a:off x="10563957" y="5252622"/>
              <a:ext cx="115325" cy="55803"/>
            </a:xfrm>
            <a:prstGeom prst="rect">
              <a:avLst/>
            </a:prstGeom>
            <a:noFill/>
          </p:spPr>
          <p:txBody>
            <a:bodyPr wrap="square" lIns="0" tIns="0" rIns="0" bIns="0" rtlCol="0">
              <a:spAutoFit/>
            </a:bodyPr>
            <a:lstStyle/>
            <a:p>
              <a:pPr algn="ctr" rtl="0"/>
              <a:r>
                <a:rPr lang="ja-jp" sz="400">
                  <a:solidFill>
                    <a:srgbClr val="000000"/>
                  </a:solidFill>
                  <a:latin typeface="+mn-lt"/>
                </a:rPr>
                <a:t>PR</a:t>
              </a:r>
              <a:endParaRPr lang="en-US" sz="1050" dirty="0">
                <a:solidFill>
                  <a:srgbClr val="000000"/>
                </a:solidFill>
                <a:latin typeface="+mn-lt"/>
              </a:endParaRPr>
            </a:p>
          </p:txBody>
        </p:sp>
        <p:sp>
          <p:nvSpPr>
            <p:cNvPr id="771" name="TextBox 770">
              <a:extLst>
                <a:ext uri="{FF2B5EF4-FFF2-40B4-BE49-F238E27FC236}">
                  <a16:creationId xmlns:a16="http://schemas.microsoft.com/office/drawing/2014/main" id="{6569411A-9D4B-467E-4D50-5244F69AA5E8}"/>
                </a:ext>
              </a:extLst>
            </p:cNvPr>
            <p:cNvSpPr txBox="1"/>
            <p:nvPr/>
          </p:nvSpPr>
          <p:spPr>
            <a:xfrm>
              <a:off x="1602719" y="5160289"/>
              <a:ext cx="219342" cy="111607"/>
            </a:xfrm>
            <a:prstGeom prst="rect">
              <a:avLst/>
            </a:prstGeom>
            <a:noFill/>
          </p:spPr>
          <p:txBody>
            <a:bodyPr wrap="square" lIns="0" tIns="0" rIns="0" bIns="0" rtlCol="0">
              <a:spAutoFit/>
            </a:bodyPr>
            <a:lstStyle/>
            <a:p>
              <a:pPr algn="r" rtl="0"/>
              <a:r>
                <a:rPr lang="ja-jp" sz="800">
                  <a:solidFill>
                    <a:srgbClr val="000000"/>
                  </a:solidFill>
                  <a:latin typeface="+mn-lt"/>
                </a:rPr>
                <a:t>−100</a:t>
              </a:r>
            </a:p>
          </p:txBody>
        </p:sp>
        <p:sp>
          <p:nvSpPr>
            <p:cNvPr id="772" name="TextBox 771">
              <a:extLst>
                <a:ext uri="{FF2B5EF4-FFF2-40B4-BE49-F238E27FC236}">
                  <a16:creationId xmlns:a16="http://schemas.microsoft.com/office/drawing/2014/main" id="{49457942-5B27-FCEE-E5E3-434CC29F4832}"/>
                </a:ext>
              </a:extLst>
            </p:cNvPr>
            <p:cNvSpPr txBox="1"/>
            <p:nvPr/>
          </p:nvSpPr>
          <p:spPr>
            <a:xfrm>
              <a:off x="1604624" y="5007512"/>
              <a:ext cx="219342" cy="111607"/>
            </a:xfrm>
            <a:prstGeom prst="rect">
              <a:avLst/>
            </a:prstGeom>
            <a:noFill/>
          </p:spPr>
          <p:txBody>
            <a:bodyPr wrap="square" lIns="0" tIns="0" rIns="0" bIns="0" rtlCol="0">
              <a:spAutoFit/>
            </a:bodyPr>
            <a:lstStyle/>
            <a:p>
              <a:pPr algn="r" rtl="0"/>
              <a:r>
                <a:rPr lang="ja-jp" sz="800">
                  <a:solidFill>
                    <a:srgbClr val="000000"/>
                  </a:solidFill>
                  <a:latin typeface="+mn-lt"/>
                </a:rPr>
                <a:t>−80</a:t>
              </a:r>
            </a:p>
          </p:txBody>
        </p:sp>
        <p:sp>
          <p:nvSpPr>
            <p:cNvPr id="773" name="TextBox 772">
              <a:extLst>
                <a:ext uri="{FF2B5EF4-FFF2-40B4-BE49-F238E27FC236}">
                  <a16:creationId xmlns:a16="http://schemas.microsoft.com/office/drawing/2014/main" id="{367D6A3E-8734-564F-97B0-3B5F3FA2FF39}"/>
                </a:ext>
              </a:extLst>
            </p:cNvPr>
            <p:cNvSpPr txBox="1"/>
            <p:nvPr/>
          </p:nvSpPr>
          <p:spPr>
            <a:xfrm>
              <a:off x="1604624" y="4864637"/>
              <a:ext cx="219342" cy="111607"/>
            </a:xfrm>
            <a:prstGeom prst="rect">
              <a:avLst/>
            </a:prstGeom>
            <a:noFill/>
          </p:spPr>
          <p:txBody>
            <a:bodyPr wrap="square" lIns="0" tIns="0" rIns="0" bIns="0" rtlCol="0">
              <a:spAutoFit/>
            </a:bodyPr>
            <a:lstStyle/>
            <a:p>
              <a:pPr algn="r" rtl="0"/>
              <a:r>
                <a:rPr lang="ja-jp" sz="800">
                  <a:solidFill>
                    <a:srgbClr val="000000"/>
                  </a:solidFill>
                  <a:latin typeface="+mn-lt"/>
                </a:rPr>
                <a:t>−60</a:t>
              </a:r>
            </a:p>
          </p:txBody>
        </p:sp>
        <p:sp>
          <p:nvSpPr>
            <p:cNvPr id="774" name="TextBox 773">
              <a:extLst>
                <a:ext uri="{FF2B5EF4-FFF2-40B4-BE49-F238E27FC236}">
                  <a16:creationId xmlns:a16="http://schemas.microsoft.com/office/drawing/2014/main" id="{0C107A01-D243-6149-7F79-4F5637E8581B}"/>
                </a:ext>
              </a:extLst>
            </p:cNvPr>
            <p:cNvSpPr txBox="1"/>
            <p:nvPr/>
          </p:nvSpPr>
          <p:spPr>
            <a:xfrm>
              <a:off x="1604624" y="4721762"/>
              <a:ext cx="219342" cy="111607"/>
            </a:xfrm>
            <a:prstGeom prst="rect">
              <a:avLst/>
            </a:prstGeom>
            <a:noFill/>
          </p:spPr>
          <p:txBody>
            <a:bodyPr wrap="square" lIns="0" tIns="0" rIns="0" bIns="0" rtlCol="0">
              <a:spAutoFit/>
            </a:bodyPr>
            <a:lstStyle/>
            <a:p>
              <a:pPr algn="r" rtl="0"/>
              <a:r>
                <a:rPr lang="ja-jp" sz="800">
                  <a:solidFill>
                    <a:srgbClr val="000000"/>
                  </a:solidFill>
                  <a:latin typeface="+mn-lt"/>
                </a:rPr>
                <a:t>−40</a:t>
              </a:r>
            </a:p>
          </p:txBody>
        </p:sp>
        <p:sp>
          <p:nvSpPr>
            <p:cNvPr id="775" name="TextBox 774">
              <a:extLst>
                <a:ext uri="{FF2B5EF4-FFF2-40B4-BE49-F238E27FC236}">
                  <a16:creationId xmlns:a16="http://schemas.microsoft.com/office/drawing/2014/main" id="{27E051F4-1661-6950-7B78-42ADC997C2CE}"/>
                </a:ext>
              </a:extLst>
            </p:cNvPr>
            <p:cNvSpPr txBox="1"/>
            <p:nvPr/>
          </p:nvSpPr>
          <p:spPr>
            <a:xfrm>
              <a:off x="1604624" y="4304567"/>
              <a:ext cx="219342" cy="111607"/>
            </a:xfrm>
            <a:prstGeom prst="rect">
              <a:avLst/>
            </a:prstGeom>
            <a:noFill/>
          </p:spPr>
          <p:txBody>
            <a:bodyPr wrap="square" lIns="0" tIns="0" rIns="0" bIns="0" rtlCol="0">
              <a:spAutoFit/>
            </a:bodyPr>
            <a:lstStyle/>
            <a:p>
              <a:pPr algn="r" rtl="0"/>
              <a:r>
                <a:rPr lang="ja-jp" sz="800">
                  <a:solidFill>
                    <a:srgbClr val="000000"/>
                  </a:solidFill>
                  <a:latin typeface="+mn-lt"/>
                </a:rPr>
                <a:t>20</a:t>
              </a:r>
            </a:p>
          </p:txBody>
        </p:sp>
        <p:sp>
          <p:nvSpPr>
            <p:cNvPr id="776" name="TextBox 775">
              <a:extLst>
                <a:ext uri="{FF2B5EF4-FFF2-40B4-BE49-F238E27FC236}">
                  <a16:creationId xmlns:a16="http://schemas.microsoft.com/office/drawing/2014/main" id="{7BE6D387-BC60-CFB8-4AD9-B7D570DBFFD7}"/>
                </a:ext>
              </a:extLst>
            </p:cNvPr>
            <p:cNvSpPr txBox="1"/>
            <p:nvPr/>
          </p:nvSpPr>
          <p:spPr>
            <a:xfrm>
              <a:off x="1602719" y="4447442"/>
              <a:ext cx="219342" cy="111607"/>
            </a:xfrm>
            <a:prstGeom prst="rect">
              <a:avLst/>
            </a:prstGeom>
            <a:noFill/>
          </p:spPr>
          <p:txBody>
            <a:bodyPr wrap="square" lIns="0" tIns="0" rIns="0" bIns="0" rtlCol="0">
              <a:spAutoFit/>
            </a:bodyPr>
            <a:lstStyle/>
            <a:p>
              <a:pPr algn="r" rtl="0"/>
              <a:r>
                <a:rPr lang="ja-jp" sz="800">
                  <a:solidFill>
                    <a:srgbClr val="000000"/>
                  </a:solidFill>
                  <a:latin typeface="+mn-lt"/>
                </a:rPr>
                <a:t>0</a:t>
              </a:r>
            </a:p>
          </p:txBody>
        </p:sp>
        <p:sp>
          <p:nvSpPr>
            <p:cNvPr id="777" name="TextBox 776">
              <a:extLst>
                <a:ext uri="{FF2B5EF4-FFF2-40B4-BE49-F238E27FC236}">
                  <a16:creationId xmlns:a16="http://schemas.microsoft.com/office/drawing/2014/main" id="{16B6CC45-7656-F694-678D-5E47AA8CB92C}"/>
                </a:ext>
              </a:extLst>
            </p:cNvPr>
            <p:cNvSpPr txBox="1"/>
            <p:nvPr/>
          </p:nvSpPr>
          <p:spPr>
            <a:xfrm>
              <a:off x="1604624" y="4161692"/>
              <a:ext cx="219342" cy="111607"/>
            </a:xfrm>
            <a:prstGeom prst="rect">
              <a:avLst/>
            </a:prstGeom>
            <a:noFill/>
          </p:spPr>
          <p:txBody>
            <a:bodyPr wrap="square" lIns="0" tIns="0" rIns="0" bIns="0" rtlCol="0">
              <a:spAutoFit/>
            </a:bodyPr>
            <a:lstStyle/>
            <a:p>
              <a:pPr algn="r" rtl="0"/>
              <a:r>
                <a:rPr lang="ja-jp" sz="800">
                  <a:solidFill>
                    <a:srgbClr val="000000"/>
                  </a:solidFill>
                  <a:latin typeface="+mn-lt"/>
                </a:rPr>
                <a:t>40</a:t>
              </a:r>
            </a:p>
          </p:txBody>
        </p:sp>
        <p:sp>
          <p:nvSpPr>
            <p:cNvPr id="778" name="TextBox 777">
              <a:extLst>
                <a:ext uri="{FF2B5EF4-FFF2-40B4-BE49-F238E27FC236}">
                  <a16:creationId xmlns:a16="http://schemas.microsoft.com/office/drawing/2014/main" id="{0A09EFD4-9305-E6DB-E27D-8D86C2D02302}"/>
                </a:ext>
              </a:extLst>
            </p:cNvPr>
            <p:cNvSpPr txBox="1"/>
            <p:nvPr/>
          </p:nvSpPr>
          <p:spPr>
            <a:xfrm>
              <a:off x="1604624" y="4020722"/>
              <a:ext cx="219342" cy="111607"/>
            </a:xfrm>
            <a:prstGeom prst="rect">
              <a:avLst/>
            </a:prstGeom>
            <a:noFill/>
          </p:spPr>
          <p:txBody>
            <a:bodyPr wrap="square" lIns="0" tIns="0" rIns="0" bIns="0" rtlCol="0">
              <a:spAutoFit/>
            </a:bodyPr>
            <a:lstStyle/>
            <a:p>
              <a:pPr algn="r" rtl="0"/>
              <a:r>
                <a:rPr lang="ja-jp" sz="800">
                  <a:solidFill>
                    <a:srgbClr val="000000"/>
                  </a:solidFill>
                  <a:latin typeface="+mn-lt"/>
                </a:rPr>
                <a:t>60</a:t>
              </a:r>
            </a:p>
          </p:txBody>
        </p:sp>
        <p:sp>
          <p:nvSpPr>
            <p:cNvPr id="779" name="TextBox 778">
              <a:extLst>
                <a:ext uri="{FF2B5EF4-FFF2-40B4-BE49-F238E27FC236}">
                  <a16:creationId xmlns:a16="http://schemas.microsoft.com/office/drawing/2014/main" id="{2ADB7D3E-99E5-DED1-A21E-630BC26E0542}"/>
                </a:ext>
              </a:extLst>
            </p:cNvPr>
            <p:cNvSpPr txBox="1"/>
            <p:nvPr/>
          </p:nvSpPr>
          <p:spPr>
            <a:xfrm>
              <a:off x="1604624" y="3885467"/>
              <a:ext cx="219342" cy="111607"/>
            </a:xfrm>
            <a:prstGeom prst="rect">
              <a:avLst/>
            </a:prstGeom>
            <a:noFill/>
          </p:spPr>
          <p:txBody>
            <a:bodyPr wrap="square" lIns="0" tIns="0" rIns="0" bIns="0" rtlCol="0">
              <a:spAutoFit/>
            </a:bodyPr>
            <a:lstStyle/>
            <a:p>
              <a:pPr algn="r" rtl="0"/>
              <a:r>
                <a:rPr lang="ja-jp" sz="800">
                  <a:solidFill>
                    <a:srgbClr val="000000"/>
                  </a:solidFill>
                  <a:latin typeface="+mn-lt"/>
                </a:rPr>
                <a:t>80</a:t>
              </a:r>
            </a:p>
          </p:txBody>
        </p:sp>
        <p:sp>
          <p:nvSpPr>
            <p:cNvPr id="780" name="TextBox 779">
              <a:extLst>
                <a:ext uri="{FF2B5EF4-FFF2-40B4-BE49-F238E27FC236}">
                  <a16:creationId xmlns:a16="http://schemas.microsoft.com/office/drawing/2014/main" id="{85A8AF10-02AD-5EDD-9D20-5223C3B8CCE3}"/>
                </a:ext>
              </a:extLst>
            </p:cNvPr>
            <p:cNvSpPr txBox="1"/>
            <p:nvPr/>
          </p:nvSpPr>
          <p:spPr>
            <a:xfrm>
              <a:off x="1604624" y="4588412"/>
              <a:ext cx="219342" cy="111607"/>
            </a:xfrm>
            <a:prstGeom prst="rect">
              <a:avLst/>
            </a:prstGeom>
            <a:noFill/>
          </p:spPr>
          <p:txBody>
            <a:bodyPr wrap="square" lIns="0" tIns="0" rIns="0" bIns="0" rtlCol="0">
              <a:spAutoFit/>
            </a:bodyPr>
            <a:lstStyle/>
            <a:p>
              <a:pPr algn="r" rtl="0"/>
              <a:r>
                <a:rPr lang="ja-jp" sz="800">
                  <a:solidFill>
                    <a:srgbClr val="000000"/>
                  </a:solidFill>
                  <a:latin typeface="+mn-lt"/>
                </a:rPr>
                <a:t>−20</a:t>
              </a:r>
            </a:p>
          </p:txBody>
        </p:sp>
        <p:sp>
          <p:nvSpPr>
            <p:cNvPr id="781" name="TextBox 780">
              <a:extLst>
                <a:ext uri="{FF2B5EF4-FFF2-40B4-BE49-F238E27FC236}">
                  <a16:creationId xmlns:a16="http://schemas.microsoft.com/office/drawing/2014/main" id="{D18A1963-5309-96CE-F1A9-385FA1302F6C}"/>
                </a:ext>
              </a:extLst>
            </p:cNvPr>
            <p:cNvSpPr txBox="1"/>
            <p:nvPr/>
          </p:nvSpPr>
          <p:spPr>
            <a:xfrm rot="16200000">
              <a:off x="737687" y="4421502"/>
              <a:ext cx="1429132" cy="275093"/>
            </a:xfrm>
            <a:prstGeom prst="rect">
              <a:avLst/>
            </a:prstGeom>
            <a:noFill/>
          </p:spPr>
          <p:txBody>
            <a:bodyPr wrap="square" lIns="0" tIns="0" rIns="0" bIns="0" rtlCol="0">
              <a:spAutoFit/>
            </a:bodyPr>
            <a:lstStyle/>
            <a:p>
              <a:pPr algn="ctr" rtl="0"/>
              <a:r>
                <a:rPr lang="ja-jp" sz="1000">
                  <a:solidFill>
                    <a:srgbClr val="000000"/>
                  </a:solidFill>
                  <a:latin typeface="+mn-lt"/>
                </a:rPr>
                <a:t>標的病変の</a:t>
              </a:r>
              <a:br>
                <a:rPr lang="en-US" sz="1000" dirty="0">
                  <a:solidFill>
                    <a:srgbClr val="000000"/>
                  </a:solidFill>
                  <a:latin typeface="+mn-lt"/>
                </a:rPr>
              </a:br>
              <a:r>
                <a:rPr lang="ja-jp" sz="1000">
                  <a:solidFill>
                    <a:srgbClr val="000000"/>
                  </a:solidFill>
                  <a:latin typeface="+mn-lt"/>
                </a:rPr>
                <a:t>最良の変化率</a:t>
              </a:r>
            </a:p>
          </p:txBody>
        </p:sp>
      </p:grpSp>
      <p:sp>
        <p:nvSpPr>
          <p:cNvPr id="782" name="TextBox 781">
            <a:extLst>
              <a:ext uri="{FF2B5EF4-FFF2-40B4-BE49-F238E27FC236}">
                <a16:creationId xmlns:a16="http://schemas.microsoft.com/office/drawing/2014/main" id="{6FF777F6-819B-8D09-B6DE-02010B38A377}"/>
              </a:ext>
            </a:extLst>
          </p:cNvPr>
          <p:cNvSpPr txBox="1"/>
          <p:nvPr/>
        </p:nvSpPr>
        <p:spPr>
          <a:xfrm>
            <a:off x="3146169" y="5241970"/>
            <a:ext cx="1527558" cy="153888"/>
          </a:xfrm>
          <a:prstGeom prst="rect">
            <a:avLst/>
          </a:prstGeom>
          <a:noFill/>
        </p:spPr>
        <p:txBody>
          <a:bodyPr wrap="square" lIns="0" tIns="0" rIns="0" bIns="0" rtlCol="0">
            <a:spAutoFit/>
          </a:bodyPr>
          <a:lstStyle/>
          <a:p>
            <a:pPr rtl="0"/>
            <a:r>
              <a:rPr lang="ja-jp" sz="1000" b="1">
                <a:solidFill>
                  <a:srgbClr val="000000"/>
                </a:solidFill>
                <a:latin typeface="+mn-lt"/>
              </a:rPr>
              <a:t>ロルラチニブ投与歴あり：</a:t>
            </a:r>
          </a:p>
        </p:txBody>
      </p:sp>
      <p:sp>
        <p:nvSpPr>
          <p:cNvPr id="783" name="TextBox 782">
            <a:extLst>
              <a:ext uri="{FF2B5EF4-FFF2-40B4-BE49-F238E27FC236}">
                <a16:creationId xmlns:a16="http://schemas.microsoft.com/office/drawing/2014/main" id="{2FC5658E-F4D2-29AC-F080-4AF5C7913352}"/>
              </a:ext>
            </a:extLst>
          </p:cNvPr>
          <p:cNvSpPr txBox="1"/>
          <p:nvPr/>
        </p:nvSpPr>
        <p:spPr>
          <a:xfrm>
            <a:off x="4886612" y="5244791"/>
            <a:ext cx="1440955" cy="153888"/>
          </a:xfrm>
          <a:prstGeom prst="rect">
            <a:avLst/>
          </a:prstGeom>
          <a:noFill/>
        </p:spPr>
        <p:txBody>
          <a:bodyPr wrap="square" lIns="0" tIns="0" rIns="0" bIns="0" rtlCol="0">
            <a:spAutoFit/>
          </a:bodyPr>
          <a:lstStyle/>
          <a:p>
            <a:pPr rtl="0"/>
            <a:r>
              <a:rPr lang="ja-jp" sz="1000" b="1" dirty="0">
                <a:solidFill>
                  <a:srgbClr val="000000"/>
                </a:solidFill>
                <a:latin typeface="+mn-lt"/>
              </a:rPr>
              <a:t>ロルラチニブ投与歴なし：</a:t>
            </a:r>
          </a:p>
        </p:txBody>
      </p:sp>
      <p:sp>
        <p:nvSpPr>
          <p:cNvPr id="784" name="TextBox 783">
            <a:extLst>
              <a:ext uri="{FF2B5EF4-FFF2-40B4-BE49-F238E27FC236}">
                <a16:creationId xmlns:a16="http://schemas.microsoft.com/office/drawing/2014/main" id="{4C161D44-0A70-F8F1-7359-2DAD87BB5776}"/>
              </a:ext>
            </a:extLst>
          </p:cNvPr>
          <p:cNvSpPr txBox="1"/>
          <p:nvPr/>
        </p:nvSpPr>
        <p:spPr>
          <a:xfrm>
            <a:off x="3290232" y="5448730"/>
            <a:ext cx="1433687" cy="123111"/>
          </a:xfrm>
          <a:prstGeom prst="rect">
            <a:avLst/>
          </a:prstGeom>
          <a:noFill/>
        </p:spPr>
        <p:txBody>
          <a:bodyPr wrap="square" lIns="0" tIns="0" rIns="0" bIns="0" rtlCol="0">
            <a:spAutoFit/>
          </a:bodyPr>
          <a:lstStyle/>
          <a:p>
            <a:pPr rtl="0"/>
            <a:r>
              <a:rPr lang="ja-jp" sz="800" dirty="0">
                <a:solidFill>
                  <a:srgbClr val="000000"/>
                </a:solidFill>
                <a:latin typeface="+mn-lt"/>
              </a:rPr>
              <a:t>ALK TKIによる治療歴3回以上</a:t>
            </a:r>
          </a:p>
        </p:txBody>
      </p:sp>
      <p:sp>
        <p:nvSpPr>
          <p:cNvPr id="785" name="TextBox 784">
            <a:extLst>
              <a:ext uri="{FF2B5EF4-FFF2-40B4-BE49-F238E27FC236}">
                <a16:creationId xmlns:a16="http://schemas.microsoft.com/office/drawing/2014/main" id="{5D9527E7-E94D-0260-DCCF-ADE505C53CF2}"/>
              </a:ext>
            </a:extLst>
          </p:cNvPr>
          <p:cNvSpPr txBox="1"/>
          <p:nvPr/>
        </p:nvSpPr>
        <p:spPr>
          <a:xfrm>
            <a:off x="3290232" y="5631478"/>
            <a:ext cx="1533149" cy="123111"/>
          </a:xfrm>
          <a:prstGeom prst="rect">
            <a:avLst/>
          </a:prstGeom>
          <a:noFill/>
        </p:spPr>
        <p:txBody>
          <a:bodyPr wrap="square" lIns="0" tIns="0" rIns="0" bIns="0" rtlCol="0">
            <a:spAutoFit/>
          </a:bodyPr>
          <a:lstStyle/>
          <a:p>
            <a:pPr rtl="0"/>
            <a:r>
              <a:rPr lang="ja-jp" sz="800" dirty="0">
                <a:solidFill>
                  <a:srgbClr val="000000"/>
                </a:solidFill>
                <a:latin typeface="+mn-lt"/>
              </a:rPr>
              <a:t>2G+ロルラチニブによる治療歴2回</a:t>
            </a:r>
          </a:p>
        </p:txBody>
      </p:sp>
      <p:sp>
        <p:nvSpPr>
          <p:cNvPr id="786" name="TextBox 785">
            <a:extLst>
              <a:ext uri="{FF2B5EF4-FFF2-40B4-BE49-F238E27FC236}">
                <a16:creationId xmlns:a16="http://schemas.microsoft.com/office/drawing/2014/main" id="{FE130DBD-A7BA-8E7B-C22E-5CDCDD35B5FD}"/>
              </a:ext>
            </a:extLst>
          </p:cNvPr>
          <p:cNvSpPr txBox="1"/>
          <p:nvPr/>
        </p:nvSpPr>
        <p:spPr>
          <a:xfrm>
            <a:off x="3290232" y="5812893"/>
            <a:ext cx="1512521" cy="123111"/>
          </a:xfrm>
          <a:prstGeom prst="rect">
            <a:avLst/>
          </a:prstGeom>
          <a:noFill/>
        </p:spPr>
        <p:txBody>
          <a:bodyPr wrap="square" lIns="0" tIns="0" rIns="0" bIns="0" rtlCol="0">
            <a:spAutoFit/>
          </a:bodyPr>
          <a:lstStyle/>
          <a:p>
            <a:pPr rtl="0"/>
            <a:r>
              <a:rPr lang="ja-jp" sz="800" dirty="0">
                <a:solidFill>
                  <a:srgbClr val="000000"/>
                </a:solidFill>
                <a:latin typeface="+mn-lt"/>
              </a:rPr>
              <a:t>1G+ロルラチニブによる治療歴2回</a:t>
            </a:r>
          </a:p>
        </p:txBody>
      </p:sp>
      <p:sp>
        <p:nvSpPr>
          <p:cNvPr id="787" name="TextBox 786">
            <a:extLst>
              <a:ext uri="{FF2B5EF4-FFF2-40B4-BE49-F238E27FC236}">
                <a16:creationId xmlns:a16="http://schemas.microsoft.com/office/drawing/2014/main" id="{773195FF-DB9C-4E75-4995-69D0130331C5}"/>
              </a:ext>
            </a:extLst>
          </p:cNvPr>
          <p:cNvSpPr txBox="1"/>
          <p:nvPr/>
        </p:nvSpPr>
        <p:spPr>
          <a:xfrm>
            <a:off x="3290233" y="5993940"/>
            <a:ext cx="1383494" cy="123111"/>
          </a:xfrm>
          <a:prstGeom prst="rect">
            <a:avLst/>
          </a:prstGeom>
          <a:noFill/>
        </p:spPr>
        <p:txBody>
          <a:bodyPr wrap="square" lIns="0" tIns="0" rIns="0" bIns="0" rtlCol="0">
            <a:spAutoFit/>
          </a:bodyPr>
          <a:lstStyle/>
          <a:p>
            <a:pPr rtl="0"/>
            <a:r>
              <a:rPr lang="ja-jp" sz="800" dirty="0">
                <a:solidFill>
                  <a:srgbClr val="000000"/>
                </a:solidFill>
                <a:latin typeface="+mn-lt"/>
              </a:rPr>
              <a:t>治療歴1回（ロルラチニブのみ）</a:t>
            </a:r>
          </a:p>
        </p:txBody>
      </p:sp>
      <p:sp>
        <p:nvSpPr>
          <p:cNvPr id="788" name="TextBox 787">
            <a:extLst>
              <a:ext uri="{FF2B5EF4-FFF2-40B4-BE49-F238E27FC236}">
                <a16:creationId xmlns:a16="http://schemas.microsoft.com/office/drawing/2014/main" id="{937A24DF-DC11-DEAC-25FA-E22A0CF780E6}"/>
              </a:ext>
            </a:extLst>
          </p:cNvPr>
          <p:cNvSpPr txBox="1"/>
          <p:nvPr/>
        </p:nvSpPr>
        <p:spPr>
          <a:xfrm>
            <a:off x="5040308" y="5448729"/>
            <a:ext cx="1465935" cy="123111"/>
          </a:xfrm>
          <a:prstGeom prst="rect">
            <a:avLst/>
          </a:prstGeom>
          <a:noFill/>
        </p:spPr>
        <p:txBody>
          <a:bodyPr wrap="square" lIns="0" tIns="0" rIns="0" bIns="0" rtlCol="0">
            <a:spAutoFit/>
          </a:bodyPr>
          <a:lstStyle/>
          <a:p>
            <a:pPr rtl="0"/>
            <a:r>
              <a:rPr lang="ja-jp" sz="800" dirty="0">
                <a:solidFill>
                  <a:srgbClr val="000000"/>
                </a:solidFill>
                <a:latin typeface="+mn-lt"/>
              </a:rPr>
              <a:t>ALK TKIによる治療歴2回以上</a:t>
            </a:r>
          </a:p>
        </p:txBody>
      </p:sp>
      <p:sp>
        <p:nvSpPr>
          <p:cNvPr id="789" name="TextBox 788">
            <a:extLst>
              <a:ext uri="{FF2B5EF4-FFF2-40B4-BE49-F238E27FC236}">
                <a16:creationId xmlns:a16="http://schemas.microsoft.com/office/drawing/2014/main" id="{6284B610-4185-44D7-D976-48472C78D4B1}"/>
              </a:ext>
            </a:extLst>
          </p:cNvPr>
          <p:cNvSpPr txBox="1"/>
          <p:nvPr/>
        </p:nvSpPr>
        <p:spPr>
          <a:xfrm>
            <a:off x="5040310" y="5643634"/>
            <a:ext cx="1651950" cy="123111"/>
          </a:xfrm>
          <a:prstGeom prst="rect">
            <a:avLst/>
          </a:prstGeom>
          <a:noFill/>
        </p:spPr>
        <p:txBody>
          <a:bodyPr wrap="square" lIns="0" tIns="0" rIns="0" bIns="0" rtlCol="0">
            <a:spAutoFit/>
          </a:bodyPr>
          <a:lstStyle/>
          <a:p>
            <a:pPr rtl="0"/>
            <a:r>
              <a:rPr lang="ja-jp" sz="800" dirty="0">
                <a:solidFill>
                  <a:srgbClr val="000000"/>
                </a:solidFill>
                <a:latin typeface="+mn-lt"/>
              </a:rPr>
              <a:t>アレクチニブによる治療歴1回</a:t>
            </a:r>
          </a:p>
        </p:txBody>
      </p:sp>
      <p:sp>
        <p:nvSpPr>
          <p:cNvPr id="790" name="TextBox 789">
            <a:extLst>
              <a:ext uri="{FF2B5EF4-FFF2-40B4-BE49-F238E27FC236}">
                <a16:creationId xmlns:a16="http://schemas.microsoft.com/office/drawing/2014/main" id="{52F2234C-7649-518B-6840-F34BBDD580A9}"/>
              </a:ext>
            </a:extLst>
          </p:cNvPr>
          <p:cNvSpPr txBox="1"/>
          <p:nvPr/>
        </p:nvSpPr>
        <p:spPr>
          <a:xfrm>
            <a:off x="5030124" y="5875533"/>
            <a:ext cx="1536350" cy="123111"/>
          </a:xfrm>
          <a:prstGeom prst="rect">
            <a:avLst/>
          </a:prstGeom>
          <a:noFill/>
        </p:spPr>
        <p:txBody>
          <a:bodyPr wrap="square" lIns="0" tIns="0" rIns="0" bIns="0" rtlCol="0">
            <a:spAutoFit/>
          </a:bodyPr>
          <a:lstStyle/>
          <a:p>
            <a:pPr rtl="0"/>
            <a:r>
              <a:rPr lang="ja-jp" sz="800" dirty="0">
                <a:solidFill>
                  <a:srgbClr val="000000"/>
                </a:solidFill>
                <a:latin typeface="+mn-lt"/>
              </a:rPr>
              <a:t>RP2Dで治療を受けた患者</a:t>
            </a:r>
          </a:p>
        </p:txBody>
      </p:sp>
      <p:sp>
        <p:nvSpPr>
          <p:cNvPr id="791" name="TextBox 790">
            <a:extLst>
              <a:ext uri="{FF2B5EF4-FFF2-40B4-BE49-F238E27FC236}">
                <a16:creationId xmlns:a16="http://schemas.microsoft.com/office/drawing/2014/main" id="{F28A696B-6996-51AB-DE4B-288C87E3499E}"/>
              </a:ext>
            </a:extLst>
          </p:cNvPr>
          <p:cNvSpPr txBox="1"/>
          <p:nvPr/>
        </p:nvSpPr>
        <p:spPr>
          <a:xfrm>
            <a:off x="6638268" y="5256528"/>
            <a:ext cx="2569403" cy="153888"/>
          </a:xfrm>
          <a:prstGeom prst="rect">
            <a:avLst/>
          </a:prstGeom>
          <a:noFill/>
        </p:spPr>
        <p:txBody>
          <a:bodyPr wrap="square" lIns="0" tIns="0" rIns="0" bIns="0" rtlCol="0">
            <a:spAutoFit/>
          </a:bodyPr>
          <a:lstStyle/>
          <a:p>
            <a:pPr rtl="0"/>
            <a:r>
              <a:rPr lang="ja-jp" sz="1000" b="1">
                <a:solidFill>
                  <a:srgbClr val="000000"/>
                </a:solidFill>
                <a:latin typeface="+mn-lt"/>
              </a:rPr>
              <a:t>ALK単独耐性変異</a:t>
            </a:r>
          </a:p>
        </p:txBody>
      </p:sp>
      <p:sp>
        <p:nvSpPr>
          <p:cNvPr id="792" name="TextBox 791">
            <a:extLst>
              <a:ext uri="{FF2B5EF4-FFF2-40B4-BE49-F238E27FC236}">
                <a16:creationId xmlns:a16="http://schemas.microsoft.com/office/drawing/2014/main" id="{43A6DD26-C492-9E8C-3900-DC8AEE860455}"/>
              </a:ext>
            </a:extLst>
          </p:cNvPr>
          <p:cNvSpPr txBox="1"/>
          <p:nvPr/>
        </p:nvSpPr>
        <p:spPr>
          <a:xfrm>
            <a:off x="6634666" y="5534147"/>
            <a:ext cx="2756351" cy="153888"/>
          </a:xfrm>
          <a:prstGeom prst="rect">
            <a:avLst/>
          </a:prstGeom>
          <a:noFill/>
        </p:spPr>
        <p:txBody>
          <a:bodyPr wrap="square" lIns="0" tIns="0" rIns="0" bIns="0" rtlCol="0">
            <a:spAutoFit/>
          </a:bodyPr>
          <a:lstStyle/>
          <a:p>
            <a:pPr rtl="0"/>
            <a:r>
              <a:rPr lang="ja-jp" sz="1000" b="1">
                <a:solidFill>
                  <a:srgbClr val="000000"/>
                </a:solidFill>
                <a:latin typeface="+mn-lt"/>
              </a:rPr>
              <a:t>融合型ALK（≥2）耐性変異</a:t>
            </a:r>
          </a:p>
        </p:txBody>
      </p:sp>
      <p:sp>
        <p:nvSpPr>
          <p:cNvPr id="793" name="Freeform: Shape 792">
            <a:extLst>
              <a:ext uri="{FF2B5EF4-FFF2-40B4-BE49-F238E27FC236}">
                <a16:creationId xmlns:a16="http://schemas.microsoft.com/office/drawing/2014/main" id="{D5F3B463-A881-03FE-FCE3-8C45DBB25181}"/>
              </a:ext>
            </a:extLst>
          </p:cNvPr>
          <p:cNvSpPr/>
          <p:nvPr/>
        </p:nvSpPr>
        <p:spPr>
          <a:xfrm>
            <a:off x="6493894" y="5576208"/>
            <a:ext cx="74676" cy="74676"/>
          </a:xfrm>
          <a:custGeom>
            <a:avLst/>
            <a:gdLst>
              <a:gd name="connsiteX0" fmla="*/ 74676 w 74676"/>
              <a:gd name="connsiteY0" fmla="*/ 37338 h 74676"/>
              <a:gd name="connsiteX1" fmla="*/ 37338 w 74676"/>
              <a:gd name="connsiteY1" fmla="*/ 74676 h 74676"/>
              <a:gd name="connsiteX2" fmla="*/ 0 w 74676"/>
              <a:gd name="connsiteY2" fmla="*/ 37338 h 74676"/>
              <a:gd name="connsiteX3" fmla="*/ 37338 w 74676"/>
              <a:gd name="connsiteY3" fmla="*/ 0 h 74676"/>
              <a:gd name="connsiteX4" fmla="*/ 74676 w 74676"/>
              <a:gd name="connsiteY4" fmla="*/ 37338 h 74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76" h="74676">
                <a:moveTo>
                  <a:pt x="74676" y="37338"/>
                </a:moveTo>
                <a:cubicBezTo>
                  <a:pt x="74676" y="57959"/>
                  <a:pt x="57959" y="74676"/>
                  <a:pt x="37338" y="74676"/>
                </a:cubicBezTo>
                <a:cubicBezTo>
                  <a:pt x="16717" y="74676"/>
                  <a:pt x="0" y="57959"/>
                  <a:pt x="0" y="37338"/>
                </a:cubicBezTo>
                <a:cubicBezTo>
                  <a:pt x="0" y="16717"/>
                  <a:pt x="16717" y="0"/>
                  <a:pt x="37338" y="0"/>
                </a:cubicBezTo>
                <a:cubicBezTo>
                  <a:pt x="57959" y="0"/>
                  <a:pt x="74676" y="16717"/>
                  <a:pt x="74676" y="37338"/>
                </a:cubicBezTo>
                <a:close/>
              </a:path>
            </a:pathLst>
          </a:custGeom>
          <a:solidFill>
            <a:srgbClr val="FF0000"/>
          </a:solidFill>
          <a:ln w="9525" cap="flat">
            <a:noFill/>
            <a:prstDash val="solid"/>
            <a:miter/>
          </a:ln>
        </p:spPr>
        <p:txBody>
          <a:bodyPr rtlCol="0" anchor="ctr"/>
          <a:lstStyle/>
          <a:p>
            <a:pPr rtl="0"/>
            <a:endParaRPr lang="en-US">
              <a:latin typeface="+mn-lt"/>
            </a:endParaRPr>
          </a:p>
        </p:txBody>
      </p:sp>
      <p:grpSp>
        <p:nvGrpSpPr>
          <p:cNvPr id="794" name="Group 793">
            <a:extLst>
              <a:ext uri="{FF2B5EF4-FFF2-40B4-BE49-F238E27FC236}">
                <a16:creationId xmlns:a16="http://schemas.microsoft.com/office/drawing/2014/main" id="{1A36969B-23E8-B8A7-C2A4-A47E57FB8694}"/>
              </a:ext>
            </a:extLst>
          </p:cNvPr>
          <p:cNvGrpSpPr/>
          <p:nvPr/>
        </p:nvGrpSpPr>
        <p:grpSpPr>
          <a:xfrm>
            <a:off x="6493894" y="5303292"/>
            <a:ext cx="74676" cy="74676"/>
            <a:chOff x="6995955" y="5686043"/>
            <a:chExt cx="74676" cy="74676"/>
          </a:xfrm>
        </p:grpSpPr>
        <p:sp>
          <p:nvSpPr>
            <p:cNvPr id="795" name="Freeform: Shape 794">
              <a:extLst>
                <a:ext uri="{FF2B5EF4-FFF2-40B4-BE49-F238E27FC236}">
                  <a16:creationId xmlns:a16="http://schemas.microsoft.com/office/drawing/2014/main" id="{C3B09BBA-DC5D-A611-CED8-53D970D1B7B3}"/>
                </a:ext>
              </a:extLst>
            </p:cNvPr>
            <p:cNvSpPr/>
            <p:nvPr/>
          </p:nvSpPr>
          <p:spPr>
            <a:xfrm>
              <a:off x="6995955" y="5686043"/>
              <a:ext cx="37338" cy="74676"/>
            </a:xfrm>
            <a:custGeom>
              <a:avLst/>
              <a:gdLst>
                <a:gd name="connsiteX0" fmla="*/ 0 w 37338"/>
                <a:gd name="connsiteY0" fmla="*/ 37338 h 74676"/>
                <a:gd name="connsiteX1" fmla="*/ 37338 w 37338"/>
                <a:gd name="connsiteY1" fmla="*/ 74676 h 74676"/>
                <a:gd name="connsiteX2" fmla="*/ 37338 w 37338"/>
                <a:gd name="connsiteY2" fmla="*/ 0 h 74676"/>
                <a:gd name="connsiteX3" fmla="*/ 0 w 37338"/>
                <a:gd name="connsiteY3" fmla="*/ 37338 h 74676"/>
              </a:gdLst>
              <a:ahLst/>
              <a:cxnLst>
                <a:cxn ang="0">
                  <a:pos x="connsiteX0" y="connsiteY0"/>
                </a:cxn>
                <a:cxn ang="0">
                  <a:pos x="connsiteX1" y="connsiteY1"/>
                </a:cxn>
                <a:cxn ang="0">
                  <a:pos x="connsiteX2" y="connsiteY2"/>
                </a:cxn>
                <a:cxn ang="0">
                  <a:pos x="connsiteX3" y="connsiteY3"/>
                </a:cxn>
              </a:cxnLst>
              <a:rect l="l" t="t" r="r" b="b"/>
              <a:pathLst>
                <a:path w="37338" h="74676">
                  <a:moveTo>
                    <a:pt x="0" y="37338"/>
                  </a:moveTo>
                  <a:cubicBezTo>
                    <a:pt x="0" y="57912"/>
                    <a:pt x="16669" y="74676"/>
                    <a:pt x="37338" y="74676"/>
                  </a:cubicBezTo>
                  <a:lnTo>
                    <a:pt x="37338" y="0"/>
                  </a:lnTo>
                  <a:cubicBezTo>
                    <a:pt x="16669" y="0"/>
                    <a:pt x="0" y="16669"/>
                    <a:pt x="0" y="37338"/>
                  </a:cubicBezTo>
                  <a:close/>
                </a:path>
              </a:pathLst>
            </a:custGeom>
            <a:solidFill>
              <a:srgbClr val="FF0000"/>
            </a:solidFill>
            <a:ln w="9525" cap="flat">
              <a:noFill/>
              <a:prstDash val="solid"/>
              <a:miter/>
            </a:ln>
          </p:spPr>
          <p:txBody>
            <a:bodyPr rtlCol="0" anchor="ctr"/>
            <a:lstStyle/>
            <a:p>
              <a:pPr rtl="0"/>
              <a:endParaRPr lang="en-US">
                <a:latin typeface="+mn-lt"/>
              </a:endParaRPr>
            </a:p>
          </p:txBody>
        </p:sp>
        <p:grpSp>
          <p:nvGrpSpPr>
            <p:cNvPr id="796" name="Graphic 218">
              <a:extLst>
                <a:ext uri="{FF2B5EF4-FFF2-40B4-BE49-F238E27FC236}">
                  <a16:creationId xmlns:a16="http://schemas.microsoft.com/office/drawing/2014/main" id="{AE2C6E91-DBAF-0C59-FB04-3D5CE764F223}"/>
                </a:ext>
              </a:extLst>
            </p:cNvPr>
            <p:cNvGrpSpPr/>
            <p:nvPr/>
          </p:nvGrpSpPr>
          <p:grpSpPr>
            <a:xfrm>
              <a:off x="7033293" y="5686043"/>
              <a:ext cx="37338" cy="74580"/>
              <a:chOff x="7033293" y="5686043"/>
              <a:chExt cx="37338" cy="74580"/>
            </a:xfrm>
          </p:grpSpPr>
          <p:sp>
            <p:nvSpPr>
              <p:cNvPr id="797" name="Freeform: Shape 796">
                <a:extLst>
                  <a:ext uri="{FF2B5EF4-FFF2-40B4-BE49-F238E27FC236}">
                    <a16:creationId xmlns:a16="http://schemas.microsoft.com/office/drawing/2014/main" id="{9877B9A8-DED4-6F7E-ADD0-576D7E817135}"/>
                  </a:ext>
                </a:extLst>
              </p:cNvPr>
              <p:cNvSpPr/>
              <p:nvPr/>
            </p:nvSpPr>
            <p:spPr>
              <a:xfrm>
                <a:off x="7035293" y="5688138"/>
                <a:ext cx="33242" cy="70389"/>
              </a:xfrm>
              <a:custGeom>
                <a:avLst/>
                <a:gdLst>
                  <a:gd name="connsiteX0" fmla="*/ 0 w 33242"/>
                  <a:gd name="connsiteY0" fmla="*/ 0 h 70389"/>
                  <a:gd name="connsiteX1" fmla="*/ 33242 w 33242"/>
                  <a:gd name="connsiteY1" fmla="*/ 35243 h 70389"/>
                  <a:gd name="connsiteX2" fmla="*/ 0 w 33242"/>
                  <a:gd name="connsiteY2" fmla="*/ 70390 h 70389"/>
                  <a:gd name="connsiteX3" fmla="*/ 0 w 33242"/>
                  <a:gd name="connsiteY3" fmla="*/ 0 h 70389"/>
                </a:gdLst>
                <a:ahLst/>
                <a:cxnLst>
                  <a:cxn ang="0">
                    <a:pos x="connsiteX0" y="connsiteY0"/>
                  </a:cxn>
                  <a:cxn ang="0">
                    <a:pos x="connsiteX1" y="connsiteY1"/>
                  </a:cxn>
                  <a:cxn ang="0">
                    <a:pos x="connsiteX2" y="connsiteY2"/>
                  </a:cxn>
                  <a:cxn ang="0">
                    <a:pos x="connsiteX3" y="connsiteY3"/>
                  </a:cxn>
                </a:cxnLst>
                <a:rect l="l" t="t" r="r" b="b"/>
                <a:pathLst>
                  <a:path w="33242" h="70389">
                    <a:moveTo>
                      <a:pt x="0" y="0"/>
                    </a:moveTo>
                    <a:cubicBezTo>
                      <a:pt x="18479" y="1048"/>
                      <a:pt x="33242" y="16478"/>
                      <a:pt x="33242" y="35243"/>
                    </a:cubicBezTo>
                    <a:cubicBezTo>
                      <a:pt x="33242" y="54007"/>
                      <a:pt x="18574" y="69342"/>
                      <a:pt x="0" y="70390"/>
                    </a:cubicBezTo>
                    <a:lnTo>
                      <a:pt x="0" y="0"/>
                    </a:lnTo>
                    <a:close/>
                  </a:path>
                </a:pathLst>
              </a:custGeom>
              <a:solidFill>
                <a:srgbClr val="FFFFFF"/>
              </a:solidFill>
              <a:ln w="9525" cap="flat">
                <a:noFill/>
                <a:prstDash val="solid"/>
                <a:miter/>
              </a:ln>
            </p:spPr>
            <p:txBody>
              <a:bodyPr rtlCol="0" anchor="ctr"/>
              <a:lstStyle/>
              <a:p>
                <a:pPr rtl="0"/>
                <a:endParaRPr lang="en-US">
                  <a:latin typeface="+mn-lt"/>
                </a:endParaRPr>
              </a:p>
            </p:txBody>
          </p:sp>
          <p:sp>
            <p:nvSpPr>
              <p:cNvPr id="798" name="Freeform: Shape 797">
                <a:extLst>
                  <a:ext uri="{FF2B5EF4-FFF2-40B4-BE49-F238E27FC236}">
                    <a16:creationId xmlns:a16="http://schemas.microsoft.com/office/drawing/2014/main" id="{8301CA8B-7739-217A-93A0-8FE4523CF903}"/>
                  </a:ext>
                </a:extLst>
              </p:cNvPr>
              <p:cNvSpPr/>
              <p:nvPr/>
            </p:nvSpPr>
            <p:spPr>
              <a:xfrm>
                <a:off x="7033293" y="5686043"/>
                <a:ext cx="37338" cy="74580"/>
              </a:xfrm>
              <a:custGeom>
                <a:avLst/>
                <a:gdLst>
                  <a:gd name="connsiteX0" fmla="*/ 4096 w 37338"/>
                  <a:gd name="connsiteY0" fmla="*/ 4382 h 74580"/>
                  <a:gd name="connsiteX1" fmla="*/ 33147 w 37338"/>
                  <a:gd name="connsiteY1" fmla="*/ 37338 h 74580"/>
                  <a:gd name="connsiteX2" fmla="*/ 4096 w 37338"/>
                  <a:gd name="connsiteY2" fmla="*/ 70295 h 74580"/>
                  <a:gd name="connsiteX3" fmla="*/ 4096 w 37338"/>
                  <a:gd name="connsiteY3" fmla="*/ 4382 h 74580"/>
                  <a:gd name="connsiteX4" fmla="*/ 0 w 37338"/>
                  <a:gd name="connsiteY4" fmla="*/ 0 h 74580"/>
                  <a:gd name="connsiteX5" fmla="*/ 0 w 37338"/>
                  <a:gd name="connsiteY5" fmla="*/ 74581 h 74580"/>
                  <a:gd name="connsiteX6" fmla="*/ 37338 w 37338"/>
                  <a:gd name="connsiteY6" fmla="*/ 37243 h 74580"/>
                  <a:gd name="connsiteX7" fmla="*/ 0 w 37338"/>
                  <a:gd name="connsiteY7" fmla="*/ 0 h 74580"/>
                  <a:gd name="connsiteX8" fmla="*/ 0 w 37338"/>
                  <a:gd name="connsiteY8" fmla="*/ 0 h 7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338" h="74580">
                    <a:moveTo>
                      <a:pt x="4096" y="4382"/>
                    </a:moveTo>
                    <a:cubicBezTo>
                      <a:pt x="20479" y="6382"/>
                      <a:pt x="33147" y="20384"/>
                      <a:pt x="33147" y="37338"/>
                    </a:cubicBezTo>
                    <a:cubicBezTo>
                      <a:pt x="33147" y="54293"/>
                      <a:pt x="20479" y="68294"/>
                      <a:pt x="4096" y="70295"/>
                    </a:cubicBezTo>
                    <a:lnTo>
                      <a:pt x="4096" y="4382"/>
                    </a:lnTo>
                    <a:moveTo>
                      <a:pt x="0" y="0"/>
                    </a:moveTo>
                    <a:lnTo>
                      <a:pt x="0" y="74581"/>
                    </a:lnTo>
                    <a:cubicBezTo>
                      <a:pt x="20574" y="74581"/>
                      <a:pt x="37338" y="57912"/>
                      <a:pt x="37338" y="37243"/>
                    </a:cubicBezTo>
                    <a:cubicBezTo>
                      <a:pt x="37338" y="16574"/>
                      <a:pt x="20574" y="0"/>
                      <a:pt x="0" y="0"/>
                    </a:cubicBezTo>
                    <a:lnTo>
                      <a:pt x="0" y="0"/>
                    </a:lnTo>
                    <a:close/>
                  </a:path>
                </a:pathLst>
              </a:custGeom>
              <a:solidFill>
                <a:srgbClr val="FF0000"/>
              </a:solidFill>
              <a:ln w="9525" cap="flat">
                <a:noFill/>
                <a:prstDash val="solid"/>
                <a:miter/>
              </a:ln>
            </p:spPr>
            <p:txBody>
              <a:bodyPr rtlCol="0" anchor="ctr"/>
              <a:lstStyle/>
              <a:p>
                <a:pPr rtl="0"/>
                <a:endParaRPr lang="en-US">
                  <a:latin typeface="+mn-lt"/>
                </a:endParaRPr>
              </a:p>
            </p:txBody>
          </p:sp>
        </p:grpSp>
      </p:grpSp>
      <p:sp>
        <p:nvSpPr>
          <p:cNvPr id="799" name="Freeform: Shape 798">
            <a:extLst>
              <a:ext uri="{FF2B5EF4-FFF2-40B4-BE49-F238E27FC236}">
                <a16:creationId xmlns:a16="http://schemas.microsoft.com/office/drawing/2014/main" id="{16B8FD06-355C-4713-1D14-55B668DFB023}"/>
              </a:ext>
            </a:extLst>
          </p:cNvPr>
          <p:cNvSpPr/>
          <p:nvPr/>
        </p:nvSpPr>
        <p:spPr>
          <a:xfrm>
            <a:off x="4904072" y="5477706"/>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E73E16"/>
          </a:solidFill>
          <a:ln w="9525" cap="flat">
            <a:noFill/>
            <a:prstDash val="solid"/>
            <a:miter/>
          </a:ln>
        </p:spPr>
        <p:txBody>
          <a:bodyPr rtlCol="0" anchor="ctr"/>
          <a:lstStyle/>
          <a:p>
            <a:pPr rtl="0"/>
            <a:endParaRPr lang="en-US">
              <a:latin typeface="+mn-lt"/>
            </a:endParaRPr>
          </a:p>
        </p:txBody>
      </p:sp>
      <p:sp>
        <p:nvSpPr>
          <p:cNvPr id="800" name="Freeform: Shape 799">
            <a:extLst>
              <a:ext uri="{FF2B5EF4-FFF2-40B4-BE49-F238E27FC236}">
                <a16:creationId xmlns:a16="http://schemas.microsoft.com/office/drawing/2014/main" id="{AA5330AD-45A8-B95F-5B6F-6DF9EF252B92}"/>
              </a:ext>
            </a:extLst>
          </p:cNvPr>
          <p:cNvSpPr/>
          <p:nvPr/>
        </p:nvSpPr>
        <p:spPr>
          <a:xfrm>
            <a:off x="4904072" y="5668085"/>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FFC000"/>
          </a:solidFill>
          <a:ln w="9525" cap="flat">
            <a:noFill/>
            <a:prstDash val="solid"/>
            <a:miter/>
          </a:ln>
        </p:spPr>
        <p:txBody>
          <a:bodyPr rtlCol="0" anchor="ctr"/>
          <a:lstStyle/>
          <a:p>
            <a:pPr rtl="0"/>
            <a:endParaRPr lang="en-US" dirty="0">
              <a:latin typeface="+mn-lt"/>
            </a:endParaRPr>
          </a:p>
        </p:txBody>
      </p:sp>
      <p:sp>
        <p:nvSpPr>
          <p:cNvPr id="814" name="Freeform: Shape 813">
            <a:extLst>
              <a:ext uri="{FF2B5EF4-FFF2-40B4-BE49-F238E27FC236}">
                <a16:creationId xmlns:a16="http://schemas.microsoft.com/office/drawing/2014/main" id="{73392C5B-7C46-35C3-856B-C4EED583432A}"/>
              </a:ext>
            </a:extLst>
          </p:cNvPr>
          <p:cNvSpPr/>
          <p:nvPr/>
        </p:nvSpPr>
        <p:spPr>
          <a:xfrm>
            <a:off x="1141101" y="3647305"/>
            <a:ext cx="86220" cy="1417087"/>
          </a:xfrm>
          <a:custGeom>
            <a:avLst/>
            <a:gdLst>
              <a:gd name="connsiteX0" fmla="*/ 0 w 86220"/>
              <a:gd name="connsiteY0" fmla="*/ 1417087 h 1417087"/>
              <a:gd name="connsiteX1" fmla="*/ 86221 w 86220"/>
              <a:gd name="connsiteY1" fmla="*/ 1417087 h 1417087"/>
              <a:gd name="connsiteX2" fmla="*/ 86221 w 86220"/>
              <a:gd name="connsiteY2" fmla="*/ 0 h 1417087"/>
              <a:gd name="connsiteX3" fmla="*/ 6892 w 86220"/>
              <a:gd name="connsiteY3" fmla="*/ 141 h 1417087"/>
            </a:gdLst>
            <a:ahLst/>
            <a:cxnLst>
              <a:cxn ang="0">
                <a:pos x="connsiteX0" y="connsiteY0"/>
              </a:cxn>
              <a:cxn ang="0">
                <a:pos x="connsiteX1" y="connsiteY1"/>
              </a:cxn>
              <a:cxn ang="0">
                <a:pos x="connsiteX2" y="connsiteY2"/>
              </a:cxn>
              <a:cxn ang="0">
                <a:pos x="connsiteX3" y="connsiteY3"/>
              </a:cxn>
            </a:cxnLst>
            <a:rect l="l" t="t" r="r" b="b"/>
            <a:pathLst>
              <a:path w="86220" h="1417087">
                <a:moveTo>
                  <a:pt x="0" y="1417087"/>
                </a:moveTo>
                <a:lnTo>
                  <a:pt x="86221" y="1417087"/>
                </a:lnTo>
                <a:lnTo>
                  <a:pt x="86221" y="0"/>
                </a:lnTo>
                <a:lnTo>
                  <a:pt x="6892" y="141"/>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815" name="Freeform: Shape 814">
            <a:extLst>
              <a:ext uri="{FF2B5EF4-FFF2-40B4-BE49-F238E27FC236}">
                <a16:creationId xmlns:a16="http://schemas.microsoft.com/office/drawing/2014/main" id="{29D77E22-523E-9142-8E29-539601DCA423}"/>
              </a:ext>
            </a:extLst>
          </p:cNvPr>
          <p:cNvSpPr/>
          <p:nvPr/>
        </p:nvSpPr>
        <p:spPr>
          <a:xfrm>
            <a:off x="1148696" y="3811167"/>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16" name="Freeform: Shape 815">
            <a:extLst>
              <a:ext uri="{FF2B5EF4-FFF2-40B4-BE49-F238E27FC236}">
                <a16:creationId xmlns:a16="http://schemas.microsoft.com/office/drawing/2014/main" id="{98F99805-932C-BD75-04B1-B70ADE444FDB}"/>
              </a:ext>
            </a:extLst>
          </p:cNvPr>
          <p:cNvSpPr/>
          <p:nvPr/>
        </p:nvSpPr>
        <p:spPr>
          <a:xfrm>
            <a:off x="1148696" y="3969261"/>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17" name="Freeform: Shape 816">
            <a:extLst>
              <a:ext uri="{FF2B5EF4-FFF2-40B4-BE49-F238E27FC236}">
                <a16:creationId xmlns:a16="http://schemas.microsoft.com/office/drawing/2014/main" id="{A331984E-D197-8193-5028-160530656C64}"/>
              </a:ext>
            </a:extLst>
          </p:cNvPr>
          <p:cNvSpPr/>
          <p:nvPr/>
        </p:nvSpPr>
        <p:spPr>
          <a:xfrm>
            <a:off x="1148696" y="4126653"/>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18" name="Freeform: Shape 817">
            <a:extLst>
              <a:ext uri="{FF2B5EF4-FFF2-40B4-BE49-F238E27FC236}">
                <a16:creationId xmlns:a16="http://schemas.microsoft.com/office/drawing/2014/main" id="{B6D01BDA-A3A1-18FB-D2BC-2FFDA0050A6D}"/>
              </a:ext>
            </a:extLst>
          </p:cNvPr>
          <p:cNvSpPr/>
          <p:nvPr/>
        </p:nvSpPr>
        <p:spPr>
          <a:xfrm>
            <a:off x="1148696" y="4442421"/>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19" name="Freeform: Shape 818">
            <a:extLst>
              <a:ext uri="{FF2B5EF4-FFF2-40B4-BE49-F238E27FC236}">
                <a16:creationId xmlns:a16="http://schemas.microsoft.com/office/drawing/2014/main" id="{DEC885B5-C97A-9956-AEAE-06E6976F02C3}"/>
              </a:ext>
            </a:extLst>
          </p:cNvPr>
          <p:cNvSpPr/>
          <p:nvPr/>
        </p:nvSpPr>
        <p:spPr>
          <a:xfrm>
            <a:off x="1148696" y="4593202"/>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20" name="Freeform: Shape 819">
            <a:extLst>
              <a:ext uri="{FF2B5EF4-FFF2-40B4-BE49-F238E27FC236}">
                <a16:creationId xmlns:a16="http://schemas.microsoft.com/office/drawing/2014/main" id="{E4D87363-CBA0-9BFB-A942-714FB49AAE67}"/>
              </a:ext>
            </a:extLst>
          </p:cNvPr>
          <p:cNvSpPr/>
          <p:nvPr/>
        </p:nvSpPr>
        <p:spPr>
          <a:xfrm>
            <a:off x="1148696" y="4748624"/>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21" name="Freeform: Shape 820">
            <a:extLst>
              <a:ext uri="{FF2B5EF4-FFF2-40B4-BE49-F238E27FC236}">
                <a16:creationId xmlns:a16="http://schemas.microsoft.com/office/drawing/2014/main" id="{D8AA7BD3-1217-BDD8-97B4-F0DA6FCC3C2E}"/>
              </a:ext>
            </a:extLst>
          </p:cNvPr>
          <p:cNvSpPr/>
          <p:nvPr/>
        </p:nvSpPr>
        <p:spPr>
          <a:xfrm>
            <a:off x="1148696" y="4900530"/>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22" name="Freeform: Shape 821">
            <a:extLst>
              <a:ext uri="{FF2B5EF4-FFF2-40B4-BE49-F238E27FC236}">
                <a16:creationId xmlns:a16="http://schemas.microsoft.com/office/drawing/2014/main" id="{7F6AE569-D159-7BC8-22F6-FC1E4368550E}"/>
              </a:ext>
            </a:extLst>
          </p:cNvPr>
          <p:cNvSpPr/>
          <p:nvPr/>
        </p:nvSpPr>
        <p:spPr>
          <a:xfrm>
            <a:off x="1629310" y="4066875"/>
            <a:ext cx="76937" cy="221529"/>
          </a:xfrm>
          <a:custGeom>
            <a:avLst/>
            <a:gdLst>
              <a:gd name="connsiteX0" fmla="*/ 0 w 76937"/>
              <a:gd name="connsiteY0" fmla="*/ 0 h 221529"/>
              <a:gd name="connsiteX1" fmla="*/ 76938 w 76937"/>
              <a:gd name="connsiteY1" fmla="*/ 0 h 221529"/>
              <a:gd name="connsiteX2" fmla="*/ 76938 w 76937"/>
              <a:gd name="connsiteY2" fmla="*/ 221530 h 221529"/>
              <a:gd name="connsiteX3" fmla="*/ 0 w 76937"/>
              <a:gd name="connsiteY3" fmla="*/ 221530 h 221529"/>
            </a:gdLst>
            <a:ahLst/>
            <a:cxnLst>
              <a:cxn ang="0">
                <a:pos x="connsiteX0" y="connsiteY0"/>
              </a:cxn>
              <a:cxn ang="0">
                <a:pos x="connsiteX1" y="connsiteY1"/>
              </a:cxn>
              <a:cxn ang="0">
                <a:pos x="connsiteX2" y="connsiteY2"/>
              </a:cxn>
              <a:cxn ang="0">
                <a:pos x="connsiteX3" y="connsiteY3"/>
              </a:cxn>
            </a:cxnLst>
            <a:rect l="l" t="t" r="r" b="b"/>
            <a:pathLst>
              <a:path w="76937" h="221529">
                <a:moveTo>
                  <a:pt x="0" y="0"/>
                </a:moveTo>
                <a:lnTo>
                  <a:pt x="76938" y="0"/>
                </a:lnTo>
                <a:lnTo>
                  <a:pt x="76938" y="221530"/>
                </a:lnTo>
                <a:lnTo>
                  <a:pt x="0" y="221530"/>
                </a:lnTo>
                <a:close/>
              </a:path>
            </a:pathLst>
          </a:custGeom>
          <a:solidFill>
            <a:srgbClr val="A7A7A7"/>
          </a:solidFill>
          <a:ln w="19050" cap="flat">
            <a:noFill/>
            <a:prstDash val="solid"/>
            <a:miter/>
          </a:ln>
        </p:spPr>
        <p:txBody>
          <a:bodyPr rtlCol="0" anchor="ctr"/>
          <a:lstStyle/>
          <a:p>
            <a:pPr rtl="0"/>
            <a:endParaRPr lang="en-US">
              <a:latin typeface="+mn-lt"/>
            </a:endParaRPr>
          </a:p>
        </p:txBody>
      </p:sp>
      <p:grpSp>
        <p:nvGrpSpPr>
          <p:cNvPr id="823" name="Graphic 712">
            <a:extLst>
              <a:ext uri="{FF2B5EF4-FFF2-40B4-BE49-F238E27FC236}">
                <a16:creationId xmlns:a16="http://schemas.microsoft.com/office/drawing/2014/main" id="{290AF999-189B-D6C2-2E81-334386858FFF}"/>
              </a:ext>
            </a:extLst>
          </p:cNvPr>
          <p:cNvGrpSpPr/>
          <p:nvPr/>
        </p:nvGrpSpPr>
        <p:grpSpPr>
          <a:xfrm>
            <a:off x="1606805" y="4006253"/>
            <a:ext cx="118430" cy="395941"/>
            <a:chOff x="1606805" y="4006253"/>
            <a:chExt cx="118430" cy="395941"/>
          </a:xfrm>
        </p:grpSpPr>
        <p:sp>
          <p:nvSpPr>
            <p:cNvPr id="824" name="Freeform: Shape 823">
              <a:extLst>
                <a:ext uri="{FF2B5EF4-FFF2-40B4-BE49-F238E27FC236}">
                  <a16:creationId xmlns:a16="http://schemas.microsoft.com/office/drawing/2014/main" id="{F1FC481B-1E7A-AF06-527B-27A66E453568}"/>
                </a:ext>
              </a:extLst>
            </p:cNvPr>
            <p:cNvSpPr/>
            <p:nvPr/>
          </p:nvSpPr>
          <p:spPr>
            <a:xfrm>
              <a:off x="1606805" y="4006253"/>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5" name="Freeform: Shape 824">
              <a:extLst>
                <a:ext uri="{FF2B5EF4-FFF2-40B4-BE49-F238E27FC236}">
                  <a16:creationId xmlns:a16="http://schemas.microsoft.com/office/drawing/2014/main" id="{E14DD682-DB51-949F-EDCF-5AA5433B7BDF}"/>
                </a:ext>
              </a:extLst>
            </p:cNvPr>
            <p:cNvSpPr/>
            <p:nvPr/>
          </p:nvSpPr>
          <p:spPr>
            <a:xfrm>
              <a:off x="1606805" y="4052528"/>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6" name="Freeform: Shape 825">
              <a:extLst>
                <a:ext uri="{FF2B5EF4-FFF2-40B4-BE49-F238E27FC236}">
                  <a16:creationId xmlns:a16="http://schemas.microsoft.com/office/drawing/2014/main" id="{D409995B-8CB2-A6B1-1915-C3EA27F38F72}"/>
                </a:ext>
              </a:extLst>
            </p:cNvPr>
            <p:cNvSpPr/>
            <p:nvPr/>
          </p:nvSpPr>
          <p:spPr>
            <a:xfrm>
              <a:off x="1606805" y="409866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7" name="Freeform: Shape 826">
              <a:extLst>
                <a:ext uri="{FF2B5EF4-FFF2-40B4-BE49-F238E27FC236}">
                  <a16:creationId xmlns:a16="http://schemas.microsoft.com/office/drawing/2014/main" id="{3C25D45E-2632-C54B-50F9-39BE5CCDA5A9}"/>
                </a:ext>
              </a:extLst>
            </p:cNvPr>
            <p:cNvSpPr/>
            <p:nvPr/>
          </p:nvSpPr>
          <p:spPr>
            <a:xfrm>
              <a:off x="1606805" y="414493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8" name="Freeform: Shape 827">
              <a:extLst>
                <a:ext uri="{FF2B5EF4-FFF2-40B4-BE49-F238E27FC236}">
                  <a16:creationId xmlns:a16="http://schemas.microsoft.com/office/drawing/2014/main" id="{A9542645-B26B-5060-BEAC-6FB408227E89}"/>
                </a:ext>
              </a:extLst>
            </p:cNvPr>
            <p:cNvSpPr/>
            <p:nvPr/>
          </p:nvSpPr>
          <p:spPr>
            <a:xfrm>
              <a:off x="1606805" y="4191213"/>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9" name="Freeform: Shape 828">
              <a:extLst>
                <a:ext uri="{FF2B5EF4-FFF2-40B4-BE49-F238E27FC236}">
                  <a16:creationId xmlns:a16="http://schemas.microsoft.com/office/drawing/2014/main" id="{542A07FB-1E8A-65D1-6903-803D1AF89763}"/>
                </a:ext>
              </a:extLst>
            </p:cNvPr>
            <p:cNvSpPr/>
            <p:nvPr/>
          </p:nvSpPr>
          <p:spPr>
            <a:xfrm>
              <a:off x="1606805" y="4237488"/>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30" name="Freeform: Shape 829">
              <a:extLst>
                <a:ext uri="{FF2B5EF4-FFF2-40B4-BE49-F238E27FC236}">
                  <a16:creationId xmlns:a16="http://schemas.microsoft.com/office/drawing/2014/main" id="{2389012B-58EA-3B1A-3F13-D4C17890D914}"/>
                </a:ext>
              </a:extLst>
            </p:cNvPr>
            <p:cNvSpPr/>
            <p:nvPr/>
          </p:nvSpPr>
          <p:spPr>
            <a:xfrm>
              <a:off x="1606805" y="428362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831" name="Graphic 712">
            <a:extLst>
              <a:ext uri="{FF2B5EF4-FFF2-40B4-BE49-F238E27FC236}">
                <a16:creationId xmlns:a16="http://schemas.microsoft.com/office/drawing/2014/main" id="{04D5C851-B5A9-53BC-27E4-06CA73972A04}"/>
              </a:ext>
            </a:extLst>
          </p:cNvPr>
          <p:cNvGrpSpPr/>
          <p:nvPr/>
        </p:nvGrpSpPr>
        <p:grpSpPr>
          <a:xfrm>
            <a:off x="4880522" y="4201903"/>
            <a:ext cx="63716" cy="63997"/>
            <a:chOff x="4880522" y="4201903"/>
            <a:chExt cx="63716" cy="63997"/>
          </a:xfrm>
        </p:grpSpPr>
        <p:sp>
          <p:nvSpPr>
            <p:cNvPr id="832" name="Freeform: Shape 831">
              <a:extLst>
                <a:ext uri="{FF2B5EF4-FFF2-40B4-BE49-F238E27FC236}">
                  <a16:creationId xmlns:a16="http://schemas.microsoft.com/office/drawing/2014/main" id="{B3473AA0-77E9-D92D-02FC-FD9FB4472A0F}"/>
                </a:ext>
              </a:extLst>
            </p:cNvPr>
            <p:cNvSpPr/>
            <p:nvPr/>
          </p:nvSpPr>
          <p:spPr>
            <a:xfrm>
              <a:off x="4880522"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833" name="Graphic 712">
              <a:extLst>
                <a:ext uri="{FF2B5EF4-FFF2-40B4-BE49-F238E27FC236}">
                  <a16:creationId xmlns:a16="http://schemas.microsoft.com/office/drawing/2014/main" id="{3670CB46-C56E-ED4F-BAE5-15E0D3479B14}"/>
                </a:ext>
              </a:extLst>
            </p:cNvPr>
            <p:cNvGrpSpPr/>
            <p:nvPr/>
          </p:nvGrpSpPr>
          <p:grpSpPr>
            <a:xfrm>
              <a:off x="4912310" y="4201903"/>
              <a:ext cx="31928" cy="63856"/>
              <a:chOff x="4912310" y="4201903"/>
              <a:chExt cx="31928" cy="63856"/>
            </a:xfrm>
          </p:grpSpPr>
          <p:sp>
            <p:nvSpPr>
              <p:cNvPr id="834" name="Freeform: Shape 833">
                <a:extLst>
                  <a:ext uri="{FF2B5EF4-FFF2-40B4-BE49-F238E27FC236}">
                    <a16:creationId xmlns:a16="http://schemas.microsoft.com/office/drawing/2014/main" id="{32834101-8083-2906-15F3-22134A535D89}"/>
                  </a:ext>
                </a:extLst>
              </p:cNvPr>
              <p:cNvSpPr/>
              <p:nvPr/>
            </p:nvSpPr>
            <p:spPr>
              <a:xfrm>
                <a:off x="4914138"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835" name="Freeform: Shape 834">
                <a:extLst>
                  <a:ext uri="{FF2B5EF4-FFF2-40B4-BE49-F238E27FC236}">
                    <a16:creationId xmlns:a16="http://schemas.microsoft.com/office/drawing/2014/main" id="{AAF1DBBE-B670-2D4A-BB3D-93F8E8054E28}"/>
                  </a:ext>
                </a:extLst>
              </p:cNvPr>
              <p:cNvSpPr/>
              <p:nvPr/>
            </p:nvSpPr>
            <p:spPr>
              <a:xfrm>
                <a:off x="4912310"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9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9" y="49651"/>
                      <a:pt x="31929" y="31928"/>
                    </a:cubicBezTo>
                    <a:cubicBezTo>
                      <a:pt x="31929"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36" name="Graphic 712">
            <a:extLst>
              <a:ext uri="{FF2B5EF4-FFF2-40B4-BE49-F238E27FC236}">
                <a16:creationId xmlns:a16="http://schemas.microsoft.com/office/drawing/2014/main" id="{BDB858D7-D66D-CD5E-0BA5-3409BD9E2F83}"/>
              </a:ext>
            </a:extLst>
          </p:cNvPr>
          <p:cNvGrpSpPr/>
          <p:nvPr/>
        </p:nvGrpSpPr>
        <p:grpSpPr>
          <a:xfrm>
            <a:off x="4974479" y="4201903"/>
            <a:ext cx="63856" cy="63997"/>
            <a:chOff x="4974479" y="4201903"/>
            <a:chExt cx="63856" cy="63997"/>
          </a:xfrm>
        </p:grpSpPr>
        <p:sp>
          <p:nvSpPr>
            <p:cNvPr id="837" name="Freeform: Shape 836">
              <a:extLst>
                <a:ext uri="{FF2B5EF4-FFF2-40B4-BE49-F238E27FC236}">
                  <a16:creationId xmlns:a16="http://schemas.microsoft.com/office/drawing/2014/main" id="{7EE737D2-6D4D-C2F7-E534-56E0E84B65D4}"/>
                </a:ext>
              </a:extLst>
            </p:cNvPr>
            <p:cNvSpPr/>
            <p:nvPr/>
          </p:nvSpPr>
          <p:spPr>
            <a:xfrm>
              <a:off x="4974479"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838" name="Graphic 712">
              <a:extLst>
                <a:ext uri="{FF2B5EF4-FFF2-40B4-BE49-F238E27FC236}">
                  <a16:creationId xmlns:a16="http://schemas.microsoft.com/office/drawing/2014/main" id="{F8B396E3-B1AA-9395-69E3-8B355311E785}"/>
                </a:ext>
              </a:extLst>
            </p:cNvPr>
            <p:cNvGrpSpPr/>
            <p:nvPr/>
          </p:nvGrpSpPr>
          <p:grpSpPr>
            <a:xfrm>
              <a:off x="5006407" y="4201903"/>
              <a:ext cx="31928" cy="63856"/>
              <a:chOff x="5006407" y="4201903"/>
              <a:chExt cx="31928" cy="63856"/>
            </a:xfrm>
          </p:grpSpPr>
          <p:sp>
            <p:nvSpPr>
              <p:cNvPr id="839" name="Freeform: Shape 838">
                <a:extLst>
                  <a:ext uri="{FF2B5EF4-FFF2-40B4-BE49-F238E27FC236}">
                    <a16:creationId xmlns:a16="http://schemas.microsoft.com/office/drawing/2014/main" id="{013586D4-9DAA-2F8D-9026-C424B5210637}"/>
                  </a:ext>
                </a:extLst>
              </p:cNvPr>
              <p:cNvSpPr/>
              <p:nvPr/>
            </p:nvSpPr>
            <p:spPr>
              <a:xfrm>
                <a:off x="5008095"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840" name="Freeform: Shape 839">
                <a:extLst>
                  <a:ext uri="{FF2B5EF4-FFF2-40B4-BE49-F238E27FC236}">
                    <a16:creationId xmlns:a16="http://schemas.microsoft.com/office/drawing/2014/main" id="{C78A9EE2-04E8-98C8-7FC1-22170E66D8D4}"/>
                  </a:ext>
                </a:extLst>
              </p:cNvPr>
              <p:cNvSpPr/>
              <p:nvPr/>
            </p:nvSpPr>
            <p:spPr>
              <a:xfrm>
                <a:off x="5006407"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41" name="Graphic 712">
            <a:extLst>
              <a:ext uri="{FF2B5EF4-FFF2-40B4-BE49-F238E27FC236}">
                <a16:creationId xmlns:a16="http://schemas.microsoft.com/office/drawing/2014/main" id="{E61FFC9C-62F3-2B2D-8679-71A3252A134A}"/>
              </a:ext>
            </a:extLst>
          </p:cNvPr>
          <p:cNvGrpSpPr/>
          <p:nvPr/>
        </p:nvGrpSpPr>
        <p:grpSpPr>
          <a:xfrm>
            <a:off x="6154705" y="4201903"/>
            <a:ext cx="63856" cy="63997"/>
            <a:chOff x="6154705" y="4201903"/>
            <a:chExt cx="63856" cy="63997"/>
          </a:xfrm>
        </p:grpSpPr>
        <p:sp>
          <p:nvSpPr>
            <p:cNvPr id="842" name="Freeform: Shape 841">
              <a:extLst>
                <a:ext uri="{FF2B5EF4-FFF2-40B4-BE49-F238E27FC236}">
                  <a16:creationId xmlns:a16="http://schemas.microsoft.com/office/drawing/2014/main" id="{72A4CA51-2B67-9DC9-ED39-B9EAA874CC68}"/>
                </a:ext>
              </a:extLst>
            </p:cNvPr>
            <p:cNvSpPr/>
            <p:nvPr/>
          </p:nvSpPr>
          <p:spPr>
            <a:xfrm>
              <a:off x="6154705"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843" name="Graphic 712">
              <a:extLst>
                <a:ext uri="{FF2B5EF4-FFF2-40B4-BE49-F238E27FC236}">
                  <a16:creationId xmlns:a16="http://schemas.microsoft.com/office/drawing/2014/main" id="{3946D0CB-5D02-D3C2-3BE3-9F29D04AB6F2}"/>
                </a:ext>
              </a:extLst>
            </p:cNvPr>
            <p:cNvGrpSpPr/>
            <p:nvPr/>
          </p:nvGrpSpPr>
          <p:grpSpPr>
            <a:xfrm>
              <a:off x="6186633" y="4201903"/>
              <a:ext cx="31928" cy="63856"/>
              <a:chOff x="6186633" y="4201903"/>
              <a:chExt cx="31928" cy="63856"/>
            </a:xfrm>
          </p:grpSpPr>
          <p:sp>
            <p:nvSpPr>
              <p:cNvPr id="844" name="Freeform: Shape 843">
                <a:extLst>
                  <a:ext uri="{FF2B5EF4-FFF2-40B4-BE49-F238E27FC236}">
                    <a16:creationId xmlns:a16="http://schemas.microsoft.com/office/drawing/2014/main" id="{2CA89F39-D564-8C8A-65BC-16244FDA8456}"/>
                  </a:ext>
                </a:extLst>
              </p:cNvPr>
              <p:cNvSpPr/>
              <p:nvPr/>
            </p:nvSpPr>
            <p:spPr>
              <a:xfrm>
                <a:off x="6188462"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845" name="Freeform: Shape 844">
                <a:extLst>
                  <a:ext uri="{FF2B5EF4-FFF2-40B4-BE49-F238E27FC236}">
                    <a16:creationId xmlns:a16="http://schemas.microsoft.com/office/drawing/2014/main" id="{69C0B342-A27E-0725-0223-2E70B655BF45}"/>
                  </a:ext>
                </a:extLst>
              </p:cNvPr>
              <p:cNvSpPr/>
              <p:nvPr/>
            </p:nvSpPr>
            <p:spPr>
              <a:xfrm>
                <a:off x="6186633"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46" name="Graphic 712">
            <a:extLst>
              <a:ext uri="{FF2B5EF4-FFF2-40B4-BE49-F238E27FC236}">
                <a16:creationId xmlns:a16="http://schemas.microsoft.com/office/drawing/2014/main" id="{78A6244B-214E-0AF0-0957-374FA4EF2A1F}"/>
              </a:ext>
            </a:extLst>
          </p:cNvPr>
          <p:cNvGrpSpPr/>
          <p:nvPr/>
        </p:nvGrpSpPr>
        <p:grpSpPr>
          <a:xfrm>
            <a:off x="1251092" y="3723821"/>
            <a:ext cx="9682606" cy="547424"/>
            <a:chOff x="1251092" y="3723821"/>
            <a:chExt cx="9682606" cy="547424"/>
          </a:xfrm>
        </p:grpSpPr>
        <p:sp>
          <p:nvSpPr>
            <p:cNvPr id="847" name="Freeform: Shape 846">
              <a:extLst>
                <a:ext uri="{FF2B5EF4-FFF2-40B4-BE49-F238E27FC236}">
                  <a16:creationId xmlns:a16="http://schemas.microsoft.com/office/drawing/2014/main" id="{50226BC6-245D-298C-1AE6-5078C3B77504}"/>
                </a:ext>
              </a:extLst>
            </p:cNvPr>
            <p:cNvSpPr/>
            <p:nvPr/>
          </p:nvSpPr>
          <p:spPr>
            <a:xfrm>
              <a:off x="1251092" y="3723821"/>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48" name="Freeform: Shape 847">
              <a:extLst>
                <a:ext uri="{FF2B5EF4-FFF2-40B4-BE49-F238E27FC236}">
                  <a16:creationId xmlns:a16="http://schemas.microsoft.com/office/drawing/2014/main" id="{B48EC428-D11A-2563-A777-2283234AFACC}"/>
                </a:ext>
              </a:extLst>
            </p:cNvPr>
            <p:cNvSpPr/>
            <p:nvPr/>
          </p:nvSpPr>
          <p:spPr>
            <a:xfrm>
              <a:off x="1442240" y="3921298"/>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49" name="Freeform: Shape 848">
              <a:extLst>
                <a:ext uri="{FF2B5EF4-FFF2-40B4-BE49-F238E27FC236}">
                  <a16:creationId xmlns:a16="http://schemas.microsoft.com/office/drawing/2014/main" id="{B9E60754-2B7E-9EC1-C454-D99675DCDAA5}"/>
                </a:ext>
              </a:extLst>
            </p:cNvPr>
            <p:cNvSpPr/>
            <p:nvPr/>
          </p:nvSpPr>
          <p:spPr>
            <a:xfrm>
              <a:off x="2030314" y="4020881"/>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0" name="Freeform: Shape 849">
              <a:extLst>
                <a:ext uri="{FF2B5EF4-FFF2-40B4-BE49-F238E27FC236}">
                  <a16:creationId xmlns:a16="http://schemas.microsoft.com/office/drawing/2014/main" id="{7379FF58-710F-4AC8-8467-9759D25C9ED9}"/>
                </a:ext>
              </a:extLst>
            </p:cNvPr>
            <p:cNvSpPr/>
            <p:nvPr/>
          </p:nvSpPr>
          <p:spPr>
            <a:xfrm>
              <a:off x="3013343"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1" name="Freeform: Shape 850">
              <a:extLst>
                <a:ext uri="{FF2B5EF4-FFF2-40B4-BE49-F238E27FC236}">
                  <a16:creationId xmlns:a16="http://schemas.microsoft.com/office/drawing/2014/main" id="{ECC7E16B-8CD2-9BA0-22E4-03DDD88B7118}"/>
                </a:ext>
              </a:extLst>
            </p:cNvPr>
            <p:cNvSpPr/>
            <p:nvPr/>
          </p:nvSpPr>
          <p:spPr>
            <a:xfrm>
              <a:off x="3210962"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2" name="Freeform: Shape 851">
              <a:extLst>
                <a:ext uri="{FF2B5EF4-FFF2-40B4-BE49-F238E27FC236}">
                  <a16:creationId xmlns:a16="http://schemas.microsoft.com/office/drawing/2014/main" id="{8F2CE6EE-1818-7389-F72B-40094CFBE007}"/>
                </a:ext>
              </a:extLst>
            </p:cNvPr>
            <p:cNvSpPr/>
            <p:nvPr/>
          </p:nvSpPr>
          <p:spPr>
            <a:xfrm>
              <a:off x="3507179"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3" name="Freeform: Shape 852">
              <a:extLst>
                <a:ext uri="{FF2B5EF4-FFF2-40B4-BE49-F238E27FC236}">
                  <a16:creationId xmlns:a16="http://schemas.microsoft.com/office/drawing/2014/main" id="{4506D962-1476-1089-844C-4E68AA2E3139}"/>
                </a:ext>
              </a:extLst>
            </p:cNvPr>
            <p:cNvSpPr/>
            <p:nvPr/>
          </p:nvSpPr>
          <p:spPr>
            <a:xfrm>
              <a:off x="3699874"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4" name="Freeform: Shape 853">
              <a:extLst>
                <a:ext uri="{FF2B5EF4-FFF2-40B4-BE49-F238E27FC236}">
                  <a16:creationId xmlns:a16="http://schemas.microsoft.com/office/drawing/2014/main" id="{B7599EC6-D996-2FEA-FD61-AC4FBE8DCBF9}"/>
                </a:ext>
              </a:extLst>
            </p:cNvPr>
            <p:cNvSpPr/>
            <p:nvPr/>
          </p:nvSpPr>
          <p:spPr>
            <a:xfrm>
              <a:off x="4097362"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5" name="Freeform: Shape 854">
              <a:extLst>
                <a:ext uri="{FF2B5EF4-FFF2-40B4-BE49-F238E27FC236}">
                  <a16:creationId xmlns:a16="http://schemas.microsoft.com/office/drawing/2014/main" id="{F2943D49-E1A1-6F60-C21E-43852CD9F6A4}"/>
                </a:ext>
              </a:extLst>
            </p:cNvPr>
            <p:cNvSpPr/>
            <p:nvPr/>
          </p:nvSpPr>
          <p:spPr>
            <a:xfrm>
              <a:off x="4685013"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6" name="Freeform: Shape 855">
              <a:extLst>
                <a:ext uri="{FF2B5EF4-FFF2-40B4-BE49-F238E27FC236}">
                  <a16:creationId xmlns:a16="http://schemas.microsoft.com/office/drawing/2014/main" id="{98F0F40A-1620-454E-C96C-EABF9008CFB6}"/>
                </a:ext>
              </a:extLst>
            </p:cNvPr>
            <p:cNvSpPr/>
            <p:nvPr/>
          </p:nvSpPr>
          <p:spPr>
            <a:xfrm>
              <a:off x="5071952"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7" name="Freeform: Shape 856">
              <a:extLst>
                <a:ext uri="{FF2B5EF4-FFF2-40B4-BE49-F238E27FC236}">
                  <a16:creationId xmlns:a16="http://schemas.microsoft.com/office/drawing/2014/main" id="{2CEA950B-E74A-F749-9291-92D528786EE8}"/>
                </a:ext>
              </a:extLst>
            </p:cNvPr>
            <p:cNvSpPr/>
            <p:nvPr/>
          </p:nvSpPr>
          <p:spPr>
            <a:xfrm>
              <a:off x="5664526" y="4199652"/>
              <a:ext cx="63856" cy="63856"/>
            </a:xfrm>
            <a:custGeom>
              <a:avLst/>
              <a:gdLst>
                <a:gd name="connsiteX0" fmla="*/ 63857 w 63856"/>
                <a:gd name="connsiteY0" fmla="*/ 31928 h 63856"/>
                <a:gd name="connsiteX1" fmla="*/ 31929 w 63856"/>
                <a:gd name="connsiteY1" fmla="*/ 63857 h 63856"/>
                <a:gd name="connsiteX2" fmla="*/ 1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1" y="49562"/>
                    <a:pt x="1" y="31928"/>
                  </a:cubicBezTo>
                  <a:cubicBezTo>
                    <a:pt x="1" y="14295"/>
                    <a:pt x="14296"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8" name="Freeform: Shape 857">
              <a:extLst>
                <a:ext uri="{FF2B5EF4-FFF2-40B4-BE49-F238E27FC236}">
                  <a16:creationId xmlns:a16="http://schemas.microsoft.com/office/drawing/2014/main" id="{F8CCEB3B-F107-2ACB-A6C5-30762F5C7346}"/>
                </a:ext>
              </a:extLst>
            </p:cNvPr>
            <p:cNvSpPr/>
            <p:nvPr/>
          </p:nvSpPr>
          <p:spPr>
            <a:xfrm>
              <a:off x="5860317"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9" name="Freeform: Shape 858">
              <a:extLst>
                <a:ext uri="{FF2B5EF4-FFF2-40B4-BE49-F238E27FC236}">
                  <a16:creationId xmlns:a16="http://schemas.microsoft.com/office/drawing/2014/main" id="{E28E2550-1D4A-2EAD-295D-C687818A75C0}"/>
                </a:ext>
              </a:extLst>
            </p:cNvPr>
            <p:cNvSpPr/>
            <p:nvPr/>
          </p:nvSpPr>
          <p:spPr>
            <a:xfrm>
              <a:off x="6351339"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0" name="Freeform: Shape 859">
              <a:extLst>
                <a:ext uri="{FF2B5EF4-FFF2-40B4-BE49-F238E27FC236}">
                  <a16:creationId xmlns:a16="http://schemas.microsoft.com/office/drawing/2014/main" id="{62C60501-AD73-8CEC-B1B5-B43E5E7B26D3}"/>
                </a:ext>
              </a:extLst>
            </p:cNvPr>
            <p:cNvSpPr/>
            <p:nvPr/>
          </p:nvSpPr>
          <p:spPr>
            <a:xfrm>
              <a:off x="6939412"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1" name="Freeform: Shape 860">
              <a:extLst>
                <a:ext uri="{FF2B5EF4-FFF2-40B4-BE49-F238E27FC236}">
                  <a16:creationId xmlns:a16="http://schemas.microsoft.com/office/drawing/2014/main" id="{76AF19C8-C23B-3D2E-8068-500FE23A9AAC}"/>
                </a:ext>
              </a:extLst>
            </p:cNvPr>
            <p:cNvSpPr/>
            <p:nvPr/>
          </p:nvSpPr>
          <p:spPr>
            <a:xfrm>
              <a:off x="7428747"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2" name="Freeform: Shape 861">
              <a:extLst>
                <a:ext uri="{FF2B5EF4-FFF2-40B4-BE49-F238E27FC236}">
                  <a16:creationId xmlns:a16="http://schemas.microsoft.com/office/drawing/2014/main" id="{F607C64D-CA23-6114-F4ED-206D978562EC}"/>
                </a:ext>
              </a:extLst>
            </p:cNvPr>
            <p:cNvSpPr/>
            <p:nvPr/>
          </p:nvSpPr>
          <p:spPr>
            <a:xfrm>
              <a:off x="7523829"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3" name="Freeform: Shape 862">
              <a:extLst>
                <a:ext uri="{FF2B5EF4-FFF2-40B4-BE49-F238E27FC236}">
                  <a16:creationId xmlns:a16="http://schemas.microsoft.com/office/drawing/2014/main" id="{E17D7FB9-8C4B-F15C-7D4F-B012F2C5082A}"/>
                </a:ext>
              </a:extLst>
            </p:cNvPr>
            <p:cNvSpPr/>
            <p:nvPr/>
          </p:nvSpPr>
          <p:spPr>
            <a:xfrm>
              <a:off x="7623552"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6"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4" name="Freeform: Shape 863">
              <a:extLst>
                <a:ext uri="{FF2B5EF4-FFF2-40B4-BE49-F238E27FC236}">
                  <a16:creationId xmlns:a16="http://schemas.microsoft.com/office/drawing/2014/main" id="{00DC0D6D-B724-C4F6-F8EE-4132AA31411C}"/>
                </a:ext>
              </a:extLst>
            </p:cNvPr>
            <p:cNvSpPr/>
            <p:nvPr/>
          </p:nvSpPr>
          <p:spPr>
            <a:xfrm>
              <a:off x="7723135"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5" name="Freeform: Shape 864">
              <a:extLst>
                <a:ext uri="{FF2B5EF4-FFF2-40B4-BE49-F238E27FC236}">
                  <a16:creationId xmlns:a16="http://schemas.microsoft.com/office/drawing/2014/main" id="{D29D9C8B-1E04-81C8-1B83-70333BC16932}"/>
                </a:ext>
              </a:extLst>
            </p:cNvPr>
            <p:cNvSpPr/>
            <p:nvPr/>
          </p:nvSpPr>
          <p:spPr>
            <a:xfrm>
              <a:off x="7822859"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6" name="Freeform: Shape 865">
              <a:extLst>
                <a:ext uri="{FF2B5EF4-FFF2-40B4-BE49-F238E27FC236}">
                  <a16:creationId xmlns:a16="http://schemas.microsoft.com/office/drawing/2014/main" id="{A187F913-DEAC-956A-C497-9F7AF1926BCF}"/>
                </a:ext>
              </a:extLst>
            </p:cNvPr>
            <p:cNvSpPr/>
            <p:nvPr/>
          </p:nvSpPr>
          <p:spPr>
            <a:xfrm>
              <a:off x="7922442"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6"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7" name="Freeform: Shape 866">
              <a:extLst>
                <a:ext uri="{FF2B5EF4-FFF2-40B4-BE49-F238E27FC236}">
                  <a16:creationId xmlns:a16="http://schemas.microsoft.com/office/drawing/2014/main" id="{F5EF9672-7638-CAD2-F64C-42556A93D60D}"/>
                </a:ext>
              </a:extLst>
            </p:cNvPr>
            <p:cNvSpPr/>
            <p:nvPr/>
          </p:nvSpPr>
          <p:spPr>
            <a:xfrm>
              <a:off x="8022165"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8" name="Freeform: Shape 867">
              <a:extLst>
                <a:ext uri="{FF2B5EF4-FFF2-40B4-BE49-F238E27FC236}">
                  <a16:creationId xmlns:a16="http://schemas.microsoft.com/office/drawing/2014/main" id="{E15D08EE-A918-C04E-2277-07E9DA8F0922}"/>
                </a:ext>
              </a:extLst>
            </p:cNvPr>
            <p:cNvSpPr/>
            <p:nvPr/>
          </p:nvSpPr>
          <p:spPr>
            <a:xfrm>
              <a:off x="8214298"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6"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9" name="Freeform: Shape 868">
              <a:extLst>
                <a:ext uri="{FF2B5EF4-FFF2-40B4-BE49-F238E27FC236}">
                  <a16:creationId xmlns:a16="http://schemas.microsoft.com/office/drawing/2014/main" id="{518256CC-3991-D711-85F8-B2F4DECAA1D1}"/>
                </a:ext>
              </a:extLst>
            </p:cNvPr>
            <p:cNvSpPr/>
            <p:nvPr/>
          </p:nvSpPr>
          <p:spPr>
            <a:xfrm>
              <a:off x="8315710"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1"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0" name="Freeform: Shape 869">
              <a:extLst>
                <a:ext uri="{FF2B5EF4-FFF2-40B4-BE49-F238E27FC236}">
                  <a16:creationId xmlns:a16="http://schemas.microsoft.com/office/drawing/2014/main" id="{DC07AE11-646B-A629-F381-1B40171FE3ED}"/>
                </a:ext>
              </a:extLst>
            </p:cNvPr>
            <p:cNvSpPr/>
            <p:nvPr/>
          </p:nvSpPr>
          <p:spPr>
            <a:xfrm>
              <a:off x="8417121"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3" y="63857"/>
                    <a:pt x="31929" y="63857"/>
                  </a:cubicBezTo>
                  <a:cubicBezTo>
                    <a:pt x="14295" y="63857"/>
                    <a:pt x="0" y="49562"/>
                    <a:pt x="0" y="31928"/>
                  </a:cubicBezTo>
                  <a:cubicBezTo>
                    <a:pt x="0" y="14295"/>
                    <a:pt x="14294"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1" name="Freeform: Shape 870">
              <a:extLst>
                <a:ext uri="{FF2B5EF4-FFF2-40B4-BE49-F238E27FC236}">
                  <a16:creationId xmlns:a16="http://schemas.microsoft.com/office/drawing/2014/main" id="{E25B1A63-D56D-7C60-C4D3-2BF9F0F39783}"/>
                </a:ext>
              </a:extLst>
            </p:cNvPr>
            <p:cNvSpPr/>
            <p:nvPr/>
          </p:nvSpPr>
          <p:spPr>
            <a:xfrm>
              <a:off x="8510937"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4"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2" name="Freeform: Shape 871">
              <a:extLst>
                <a:ext uri="{FF2B5EF4-FFF2-40B4-BE49-F238E27FC236}">
                  <a16:creationId xmlns:a16="http://schemas.microsoft.com/office/drawing/2014/main" id="{4B900396-526B-B36D-4E3D-89BE501E48FF}"/>
                </a:ext>
              </a:extLst>
            </p:cNvPr>
            <p:cNvSpPr/>
            <p:nvPr/>
          </p:nvSpPr>
          <p:spPr>
            <a:xfrm>
              <a:off x="8611505" y="4199652"/>
              <a:ext cx="63856" cy="63856"/>
            </a:xfrm>
            <a:custGeom>
              <a:avLst/>
              <a:gdLst>
                <a:gd name="connsiteX0" fmla="*/ 63856 w 63856"/>
                <a:gd name="connsiteY0" fmla="*/ 31928 h 63856"/>
                <a:gd name="connsiteX1" fmla="*/ 31928 w 63856"/>
                <a:gd name="connsiteY1" fmla="*/ 63857 h 63856"/>
                <a:gd name="connsiteX2" fmla="*/ -1 w 63856"/>
                <a:gd name="connsiteY2" fmla="*/ 31928 h 63856"/>
                <a:gd name="connsiteX3" fmla="*/ 31928 w 63856"/>
                <a:gd name="connsiteY3" fmla="*/ 0 h 63856"/>
                <a:gd name="connsiteX4" fmla="*/ 63856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6" y="31928"/>
                  </a:moveTo>
                  <a:cubicBezTo>
                    <a:pt x="63856" y="49562"/>
                    <a:pt x="49562" y="63857"/>
                    <a:pt x="31928" y="63857"/>
                  </a:cubicBezTo>
                  <a:cubicBezTo>
                    <a:pt x="14295" y="63857"/>
                    <a:pt x="-1" y="49562"/>
                    <a:pt x="-1" y="31928"/>
                  </a:cubicBezTo>
                  <a:cubicBezTo>
                    <a:pt x="-1" y="14295"/>
                    <a:pt x="14294" y="0"/>
                    <a:pt x="31928" y="0"/>
                  </a:cubicBezTo>
                  <a:cubicBezTo>
                    <a:pt x="49561" y="0"/>
                    <a:pt x="63856" y="14295"/>
                    <a:pt x="63856"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3" name="Freeform: Shape 872">
              <a:extLst>
                <a:ext uri="{FF2B5EF4-FFF2-40B4-BE49-F238E27FC236}">
                  <a16:creationId xmlns:a16="http://schemas.microsoft.com/office/drawing/2014/main" id="{C787F1BE-487D-4282-8581-1F5A0EA2E42C}"/>
                </a:ext>
              </a:extLst>
            </p:cNvPr>
            <p:cNvSpPr/>
            <p:nvPr/>
          </p:nvSpPr>
          <p:spPr>
            <a:xfrm>
              <a:off x="8807295"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4"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4" name="Freeform: Shape 873">
              <a:extLst>
                <a:ext uri="{FF2B5EF4-FFF2-40B4-BE49-F238E27FC236}">
                  <a16:creationId xmlns:a16="http://schemas.microsoft.com/office/drawing/2014/main" id="{4A3E01E5-1AE3-E6FF-56E0-D0E0C7DAF64A}"/>
                </a:ext>
              </a:extLst>
            </p:cNvPr>
            <p:cNvSpPr/>
            <p:nvPr/>
          </p:nvSpPr>
          <p:spPr>
            <a:xfrm>
              <a:off x="9200563" y="4199652"/>
              <a:ext cx="63856" cy="63856"/>
            </a:xfrm>
            <a:custGeom>
              <a:avLst/>
              <a:gdLst>
                <a:gd name="connsiteX0" fmla="*/ 63857 w 63856"/>
                <a:gd name="connsiteY0" fmla="*/ 31928 h 63856"/>
                <a:gd name="connsiteX1" fmla="*/ 31928 w 63856"/>
                <a:gd name="connsiteY1" fmla="*/ 63857 h 63856"/>
                <a:gd name="connsiteX2" fmla="*/ -1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1" y="49562"/>
                    <a:pt x="-1" y="31928"/>
                  </a:cubicBezTo>
                  <a:cubicBezTo>
                    <a:pt x="-1" y="14295"/>
                    <a:pt x="14294" y="0"/>
                    <a:pt x="31928" y="0"/>
                  </a:cubicBezTo>
                  <a:cubicBezTo>
                    <a:pt x="49561"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5" name="Freeform: Shape 874">
              <a:extLst>
                <a:ext uri="{FF2B5EF4-FFF2-40B4-BE49-F238E27FC236}">
                  <a16:creationId xmlns:a16="http://schemas.microsoft.com/office/drawing/2014/main" id="{5C700950-A10F-D4B1-3DB8-13B53714E5E9}"/>
                </a:ext>
              </a:extLst>
            </p:cNvPr>
            <p:cNvSpPr/>
            <p:nvPr/>
          </p:nvSpPr>
          <p:spPr>
            <a:xfrm>
              <a:off x="9882874" y="4199652"/>
              <a:ext cx="63856" cy="63856"/>
            </a:xfrm>
            <a:custGeom>
              <a:avLst/>
              <a:gdLst>
                <a:gd name="connsiteX0" fmla="*/ 63857 w 63856"/>
                <a:gd name="connsiteY0" fmla="*/ 31928 h 63856"/>
                <a:gd name="connsiteX1" fmla="*/ 31928 w 63856"/>
                <a:gd name="connsiteY1" fmla="*/ 63857 h 63856"/>
                <a:gd name="connsiteX2" fmla="*/ -1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1" y="49562"/>
                    <a:pt x="-1" y="31928"/>
                  </a:cubicBezTo>
                  <a:cubicBezTo>
                    <a:pt x="-1" y="14295"/>
                    <a:pt x="14294" y="0"/>
                    <a:pt x="31928" y="0"/>
                  </a:cubicBezTo>
                  <a:cubicBezTo>
                    <a:pt x="49561"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6" name="Freeform: Shape 875">
              <a:extLst>
                <a:ext uri="{FF2B5EF4-FFF2-40B4-BE49-F238E27FC236}">
                  <a16:creationId xmlns:a16="http://schemas.microsoft.com/office/drawing/2014/main" id="{BD7F10D7-6CEF-275F-D3AC-A22C954A14B9}"/>
                </a:ext>
              </a:extLst>
            </p:cNvPr>
            <p:cNvSpPr/>
            <p:nvPr/>
          </p:nvSpPr>
          <p:spPr>
            <a:xfrm>
              <a:off x="10181764" y="4199652"/>
              <a:ext cx="63856" cy="63856"/>
            </a:xfrm>
            <a:custGeom>
              <a:avLst/>
              <a:gdLst>
                <a:gd name="connsiteX0" fmla="*/ 63857 w 63856"/>
                <a:gd name="connsiteY0" fmla="*/ 31928 h 63856"/>
                <a:gd name="connsiteX1" fmla="*/ 31928 w 63856"/>
                <a:gd name="connsiteY1" fmla="*/ 63857 h 63856"/>
                <a:gd name="connsiteX2" fmla="*/ -1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1" y="49562"/>
                    <a:pt x="-1" y="31928"/>
                  </a:cubicBezTo>
                  <a:cubicBezTo>
                    <a:pt x="-1" y="14295"/>
                    <a:pt x="14294" y="0"/>
                    <a:pt x="31928" y="0"/>
                  </a:cubicBezTo>
                  <a:cubicBezTo>
                    <a:pt x="49561"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7" name="Freeform: Shape 876">
              <a:extLst>
                <a:ext uri="{FF2B5EF4-FFF2-40B4-BE49-F238E27FC236}">
                  <a16:creationId xmlns:a16="http://schemas.microsoft.com/office/drawing/2014/main" id="{A41608E2-C3ED-C206-3079-11C83429540B}"/>
                </a:ext>
              </a:extLst>
            </p:cNvPr>
            <p:cNvSpPr/>
            <p:nvPr/>
          </p:nvSpPr>
          <p:spPr>
            <a:xfrm>
              <a:off x="10282331"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4"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878" name="Graphic 712">
              <a:extLst>
                <a:ext uri="{FF2B5EF4-FFF2-40B4-BE49-F238E27FC236}">
                  <a16:creationId xmlns:a16="http://schemas.microsoft.com/office/drawing/2014/main" id="{2EA8211C-4665-0424-A0A8-F9CD1A03E090}"/>
                </a:ext>
              </a:extLst>
            </p:cNvPr>
            <p:cNvGrpSpPr/>
            <p:nvPr/>
          </p:nvGrpSpPr>
          <p:grpSpPr>
            <a:xfrm>
              <a:off x="1340407" y="3905686"/>
              <a:ext cx="63716" cy="63997"/>
              <a:chOff x="1340407" y="3905686"/>
              <a:chExt cx="63716" cy="63997"/>
            </a:xfrm>
          </p:grpSpPr>
          <p:sp>
            <p:nvSpPr>
              <p:cNvPr id="989" name="Freeform: Shape 988">
                <a:extLst>
                  <a:ext uri="{FF2B5EF4-FFF2-40B4-BE49-F238E27FC236}">
                    <a16:creationId xmlns:a16="http://schemas.microsoft.com/office/drawing/2014/main" id="{2C989EAA-3F9C-9522-CD7D-78D06B0C3F7E}"/>
                  </a:ext>
                </a:extLst>
              </p:cNvPr>
              <p:cNvSpPr/>
              <p:nvPr/>
            </p:nvSpPr>
            <p:spPr>
              <a:xfrm>
                <a:off x="1340407" y="3905967"/>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69"/>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90" name="Graphic 712">
                <a:extLst>
                  <a:ext uri="{FF2B5EF4-FFF2-40B4-BE49-F238E27FC236}">
                    <a16:creationId xmlns:a16="http://schemas.microsoft.com/office/drawing/2014/main" id="{43E4461C-03C3-F809-D3D9-175C2A4A1942}"/>
                  </a:ext>
                </a:extLst>
              </p:cNvPr>
              <p:cNvGrpSpPr/>
              <p:nvPr/>
            </p:nvGrpSpPr>
            <p:grpSpPr>
              <a:xfrm>
                <a:off x="1372195" y="3905686"/>
                <a:ext cx="31928" cy="63856"/>
                <a:chOff x="1372195" y="3905686"/>
                <a:chExt cx="31928" cy="63856"/>
              </a:xfrm>
            </p:grpSpPr>
            <p:sp>
              <p:nvSpPr>
                <p:cNvPr id="991" name="Freeform: Shape 990">
                  <a:extLst>
                    <a:ext uri="{FF2B5EF4-FFF2-40B4-BE49-F238E27FC236}">
                      <a16:creationId xmlns:a16="http://schemas.microsoft.com/office/drawing/2014/main" id="{AC617D3E-28B7-68C6-56B5-5E53A5D477BF}"/>
                    </a:ext>
                  </a:extLst>
                </p:cNvPr>
                <p:cNvSpPr/>
                <p:nvPr/>
              </p:nvSpPr>
              <p:spPr>
                <a:xfrm>
                  <a:off x="1374023" y="3907655"/>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92" name="Freeform: Shape 991">
                  <a:extLst>
                    <a:ext uri="{FF2B5EF4-FFF2-40B4-BE49-F238E27FC236}">
                      <a16:creationId xmlns:a16="http://schemas.microsoft.com/office/drawing/2014/main" id="{FD801D93-C695-B106-70ED-6D85044CFAC9}"/>
                    </a:ext>
                  </a:extLst>
                </p:cNvPr>
                <p:cNvSpPr/>
                <p:nvPr/>
              </p:nvSpPr>
              <p:spPr>
                <a:xfrm>
                  <a:off x="1372195" y="3905686"/>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79" name="Graphic 712">
              <a:extLst>
                <a:ext uri="{FF2B5EF4-FFF2-40B4-BE49-F238E27FC236}">
                  <a16:creationId xmlns:a16="http://schemas.microsoft.com/office/drawing/2014/main" id="{5C95019B-3473-3391-4E42-40102C58C21F}"/>
                </a:ext>
              </a:extLst>
            </p:cNvPr>
            <p:cNvGrpSpPr/>
            <p:nvPr/>
          </p:nvGrpSpPr>
          <p:grpSpPr>
            <a:xfrm>
              <a:off x="1636061" y="3989516"/>
              <a:ext cx="63716" cy="63856"/>
              <a:chOff x="1636061" y="3989516"/>
              <a:chExt cx="63716" cy="63856"/>
            </a:xfrm>
          </p:grpSpPr>
          <p:sp>
            <p:nvSpPr>
              <p:cNvPr id="985" name="Freeform: Shape 984">
                <a:extLst>
                  <a:ext uri="{FF2B5EF4-FFF2-40B4-BE49-F238E27FC236}">
                    <a16:creationId xmlns:a16="http://schemas.microsoft.com/office/drawing/2014/main" id="{3BB1BDCE-9A91-12C6-1406-68A492BBA8E6}"/>
                  </a:ext>
                </a:extLst>
              </p:cNvPr>
              <p:cNvSpPr/>
              <p:nvPr/>
            </p:nvSpPr>
            <p:spPr>
              <a:xfrm>
                <a:off x="1636061" y="3989656"/>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86" name="Graphic 712">
                <a:extLst>
                  <a:ext uri="{FF2B5EF4-FFF2-40B4-BE49-F238E27FC236}">
                    <a16:creationId xmlns:a16="http://schemas.microsoft.com/office/drawing/2014/main" id="{5867C3F3-F1BA-DBB3-F5C5-5BF8DF8021DC}"/>
                  </a:ext>
                </a:extLst>
              </p:cNvPr>
              <p:cNvGrpSpPr/>
              <p:nvPr/>
            </p:nvGrpSpPr>
            <p:grpSpPr>
              <a:xfrm>
                <a:off x="1667849" y="3989516"/>
                <a:ext cx="31928" cy="63856"/>
                <a:chOff x="1667849" y="3989516"/>
                <a:chExt cx="31928" cy="63856"/>
              </a:xfrm>
            </p:grpSpPr>
            <p:sp>
              <p:nvSpPr>
                <p:cNvPr id="987" name="Freeform: Shape 986">
                  <a:extLst>
                    <a:ext uri="{FF2B5EF4-FFF2-40B4-BE49-F238E27FC236}">
                      <a16:creationId xmlns:a16="http://schemas.microsoft.com/office/drawing/2014/main" id="{3954C3F8-FCE3-868A-7CD2-924B5F04AC70}"/>
                    </a:ext>
                  </a:extLst>
                </p:cNvPr>
                <p:cNvSpPr/>
                <p:nvPr/>
              </p:nvSpPr>
              <p:spPr>
                <a:xfrm>
                  <a:off x="1669677" y="3991485"/>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88" name="Freeform: Shape 987">
                  <a:extLst>
                    <a:ext uri="{FF2B5EF4-FFF2-40B4-BE49-F238E27FC236}">
                      <a16:creationId xmlns:a16="http://schemas.microsoft.com/office/drawing/2014/main" id="{5182E12E-EC17-2B04-B0D6-D4804E52D714}"/>
                    </a:ext>
                  </a:extLst>
                </p:cNvPr>
                <p:cNvSpPr/>
                <p:nvPr/>
              </p:nvSpPr>
              <p:spPr>
                <a:xfrm>
                  <a:off x="1667849" y="3989516"/>
                  <a:ext cx="31928" cy="63856"/>
                </a:xfrm>
                <a:custGeom>
                  <a:avLst/>
                  <a:gdLst>
                    <a:gd name="connsiteX0" fmla="*/ 3516 w 31928"/>
                    <a:gd name="connsiteY0" fmla="*/ 3798 h 63856"/>
                    <a:gd name="connsiteX1" fmla="*/ 28412 w 31928"/>
                    <a:gd name="connsiteY1" fmla="*/ 31928 h 63856"/>
                    <a:gd name="connsiteX2" fmla="*/ 3516 w 31928"/>
                    <a:gd name="connsiteY2" fmla="*/ 60059 h 63856"/>
                    <a:gd name="connsiteX3" fmla="*/ 3516 w 31928"/>
                    <a:gd name="connsiteY3" fmla="*/ 379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798"/>
                      </a:moveTo>
                      <a:cubicBezTo>
                        <a:pt x="17441" y="5485"/>
                        <a:pt x="28412" y="17441"/>
                        <a:pt x="28412" y="31928"/>
                      </a:cubicBezTo>
                      <a:cubicBezTo>
                        <a:pt x="28412" y="46416"/>
                        <a:pt x="17582" y="58371"/>
                        <a:pt x="3516" y="60059"/>
                      </a:cubicBezTo>
                      <a:lnTo>
                        <a:pt x="3516" y="379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0" name="Graphic 712">
              <a:extLst>
                <a:ext uri="{FF2B5EF4-FFF2-40B4-BE49-F238E27FC236}">
                  <a16:creationId xmlns:a16="http://schemas.microsoft.com/office/drawing/2014/main" id="{A14DCAA7-4B73-8CE0-0158-4C251CB49D83}"/>
                </a:ext>
              </a:extLst>
            </p:cNvPr>
            <p:cNvGrpSpPr/>
            <p:nvPr/>
          </p:nvGrpSpPr>
          <p:grpSpPr>
            <a:xfrm>
              <a:off x="2130459" y="4073345"/>
              <a:ext cx="63716" cy="63856"/>
              <a:chOff x="2130459" y="4073345"/>
              <a:chExt cx="63716" cy="63856"/>
            </a:xfrm>
          </p:grpSpPr>
          <p:sp>
            <p:nvSpPr>
              <p:cNvPr id="981" name="Freeform: Shape 980">
                <a:extLst>
                  <a:ext uri="{FF2B5EF4-FFF2-40B4-BE49-F238E27FC236}">
                    <a16:creationId xmlns:a16="http://schemas.microsoft.com/office/drawing/2014/main" id="{A1DDC99D-455D-CE01-2BCC-94EAEDC5D1C2}"/>
                  </a:ext>
                </a:extLst>
              </p:cNvPr>
              <p:cNvSpPr/>
              <p:nvPr/>
            </p:nvSpPr>
            <p:spPr>
              <a:xfrm>
                <a:off x="2130459" y="4073486"/>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69"/>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82" name="Graphic 712">
                <a:extLst>
                  <a:ext uri="{FF2B5EF4-FFF2-40B4-BE49-F238E27FC236}">
                    <a16:creationId xmlns:a16="http://schemas.microsoft.com/office/drawing/2014/main" id="{785E425D-4C4A-3E67-5C8B-CBBAA3B38F81}"/>
                  </a:ext>
                </a:extLst>
              </p:cNvPr>
              <p:cNvGrpSpPr/>
              <p:nvPr/>
            </p:nvGrpSpPr>
            <p:grpSpPr>
              <a:xfrm>
                <a:off x="2162247" y="4073345"/>
                <a:ext cx="31928" cy="63856"/>
                <a:chOff x="2162247" y="4073345"/>
                <a:chExt cx="31928" cy="63856"/>
              </a:xfrm>
            </p:grpSpPr>
            <p:sp>
              <p:nvSpPr>
                <p:cNvPr id="983" name="Freeform: Shape 982">
                  <a:extLst>
                    <a:ext uri="{FF2B5EF4-FFF2-40B4-BE49-F238E27FC236}">
                      <a16:creationId xmlns:a16="http://schemas.microsoft.com/office/drawing/2014/main" id="{47DE74C8-77CD-1C0C-AB2B-DE064B9C8977}"/>
                    </a:ext>
                  </a:extLst>
                </p:cNvPr>
                <p:cNvSpPr/>
                <p:nvPr/>
              </p:nvSpPr>
              <p:spPr>
                <a:xfrm>
                  <a:off x="2164076" y="4075174"/>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84" name="Freeform: Shape 983">
                  <a:extLst>
                    <a:ext uri="{FF2B5EF4-FFF2-40B4-BE49-F238E27FC236}">
                      <a16:creationId xmlns:a16="http://schemas.microsoft.com/office/drawing/2014/main" id="{9CB8E5F0-517E-9CE8-0AB7-372381363A50}"/>
                    </a:ext>
                  </a:extLst>
                </p:cNvPr>
                <p:cNvSpPr/>
                <p:nvPr/>
              </p:nvSpPr>
              <p:spPr>
                <a:xfrm>
                  <a:off x="2162247" y="4073345"/>
                  <a:ext cx="31928" cy="63856"/>
                </a:xfrm>
                <a:custGeom>
                  <a:avLst/>
                  <a:gdLst>
                    <a:gd name="connsiteX0" fmla="*/ 3516 w 31928"/>
                    <a:gd name="connsiteY0" fmla="*/ 3798 h 63856"/>
                    <a:gd name="connsiteX1" fmla="*/ 28412 w 31928"/>
                    <a:gd name="connsiteY1" fmla="*/ 31928 h 63856"/>
                    <a:gd name="connsiteX2" fmla="*/ 3516 w 31928"/>
                    <a:gd name="connsiteY2" fmla="*/ 60059 h 63856"/>
                    <a:gd name="connsiteX3" fmla="*/ 3516 w 31928"/>
                    <a:gd name="connsiteY3" fmla="*/ 379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798"/>
                      </a:moveTo>
                      <a:cubicBezTo>
                        <a:pt x="17441" y="5485"/>
                        <a:pt x="28412" y="17441"/>
                        <a:pt x="28412" y="31928"/>
                      </a:cubicBezTo>
                      <a:cubicBezTo>
                        <a:pt x="28412" y="46416"/>
                        <a:pt x="17582" y="58371"/>
                        <a:pt x="3516" y="60059"/>
                      </a:cubicBezTo>
                      <a:lnTo>
                        <a:pt x="3516" y="379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1" name="Graphic 712">
              <a:extLst>
                <a:ext uri="{FF2B5EF4-FFF2-40B4-BE49-F238E27FC236}">
                  <a16:creationId xmlns:a16="http://schemas.microsoft.com/office/drawing/2014/main" id="{DDE1E412-10D8-B754-31B9-F0A61458E09D}"/>
                </a:ext>
              </a:extLst>
            </p:cNvPr>
            <p:cNvGrpSpPr/>
            <p:nvPr/>
          </p:nvGrpSpPr>
          <p:grpSpPr>
            <a:xfrm>
              <a:off x="2226245" y="4098382"/>
              <a:ext cx="63716" cy="63997"/>
              <a:chOff x="2226245" y="4098382"/>
              <a:chExt cx="63716" cy="63997"/>
            </a:xfrm>
          </p:grpSpPr>
          <p:sp>
            <p:nvSpPr>
              <p:cNvPr id="977" name="Freeform: Shape 976">
                <a:extLst>
                  <a:ext uri="{FF2B5EF4-FFF2-40B4-BE49-F238E27FC236}">
                    <a16:creationId xmlns:a16="http://schemas.microsoft.com/office/drawing/2014/main" id="{A7959A92-0CEA-9D24-B757-06F8E02D40CA}"/>
                  </a:ext>
                </a:extLst>
              </p:cNvPr>
              <p:cNvSpPr/>
              <p:nvPr/>
            </p:nvSpPr>
            <p:spPr>
              <a:xfrm>
                <a:off x="2226245" y="4098663"/>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78" name="Graphic 712">
                <a:extLst>
                  <a:ext uri="{FF2B5EF4-FFF2-40B4-BE49-F238E27FC236}">
                    <a16:creationId xmlns:a16="http://schemas.microsoft.com/office/drawing/2014/main" id="{4503BD00-8CD1-70EA-0D9A-D37533EE8245}"/>
                  </a:ext>
                </a:extLst>
              </p:cNvPr>
              <p:cNvGrpSpPr/>
              <p:nvPr/>
            </p:nvGrpSpPr>
            <p:grpSpPr>
              <a:xfrm>
                <a:off x="2258032" y="4098382"/>
                <a:ext cx="31928" cy="63856"/>
                <a:chOff x="2258032" y="4098382"/>
                <a:chExt cx="31928" cy="63856"/>
              </a:xfrm>
            </p:grpSpPr>
            <p:sp>
              <p:nvSpPr>
                <p:cNvPr id="979" name="Freeform: Shape 978">
                  <a:extLst>
                    <a:ext uri="{FF2B5EF4-FFF2-40B4-BE49-F238E27FC236}">
                      <a16:creationId xmlns:a16="http://schemas.microsoft.com/office/drawing/2014/main" id="{786B741E-3200-FB59-86CA-2D7AFABB64FF}"/>
                    </a:ext>
                  </a:extLst>
                </p:cNvPr>
                <p:cNvSpPr/>
                <p:nvPr/>
              </p:nvSpPr>
              <p:spPr>
                <a:xfrm>
                  <a:off x="2259861" y="4100351"/>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80" name="Freeform: Shape 979">
                  <a:extLst>
                    <a:ext uri="{FF2B5EF4-FFF2-40B4-BE49-F238E27FC236}">
                      <a16:creationId xmlns:a16="http://schemas.microsoft.com/office/drawing/2014/main" id="{6D0CA264-DC9E-47F6-3324-A7EDA63AD7D0}"/>
                    </a:ext>
                  </a:extLst>
                </p:cNvPr>
                <p:cNvSpPr/>
                <p:nvPr/>
              </p:nvSpPr>
              <p:spPr>
                <a:xfrm>
                  <a:off x="2258032" y="4098382"/>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2" name="Graphic 712">
              <a:extLst>
                <a:ext uri="{FF2B5EF4-FFF2-40B4-BE49-F238E27FC236}">
                  <a16:creationId xmlns:a16="http://schemas.microsoft.com/office/drawing/2014/main" id="{6E42E6F7-42F1-1366-F6C8-350BE30C03F9}"/>
                </a:ext>
              </a:extLst>
            </p:cNvPr>
            <p:cNvGrpSpPr/>
            <p:nvPr/>
          </p:nvGrpSpPr>
          <p:grpSpPr>
            <a:xfrm>
              <a:off x="2618809" y="4175038"/>
              <a:ext cx="63856" cy="63997"/>
              <a:chOff x="2618809" y="4175038"/>
              <a:chExt cx="63856" cy="63997"/>
            </a:xfrm>
          </p:grpSpPr>
          <p:sp>
            <p:nvSpPr>
              <p:cNvPr id="973" name="Freeform: Shape 972">
                <a:extLst>
                  <a:ext uri="{FF2B5EF4-FFF2-40B4-BE49-F238E27FC236}">
                    <a16:creationId xmlns:a16="http://schemas.microsoft.com/office/drawing/2014/main" id="{F2053650-8725-95E5-BD9F-CFDB570EEDE6}"/>
                  </a:ext>
                </a:extLst>
              </p:cNvPr>
              <p:cNvSpPr/>
              <p:nvPr/>
            </p:nvSpPr>
            <p:spPr>
              <a:xfrm>
                <a:off x="2618809" y="4175319"/>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74" name="Graphic 712">
                <a:extLst>
                  <a:ext uri="{FF2B5EF4-FFF2-40B4-BE49-F238E27FC236}">
                    <a16:creationId xmlns:a16="http://schemas.microsoft.com/office/drawing/2014/main" id="{7B672012-FEC1-BC00-78AC-ACE21CB5F3F6}"/>
                  </a:ext>
                </a:extLst>
              </p:cNvPr>
              <p:cNvGrpSpPr/>
              <p:nvPr/>
            </p:nvGrpSpPr>
            <p:grpSpPr>
              <a:xfrm>
                <a:off x="2650738" y="4175038"/>
                <a:ext cx="31928" cy="63856"/>
                <a:chOff x="2650738" y="4175038"/>
                <a:chExt cx="31928" cy="63856"/>
              </a:xfrm>
            </p:grpSpPr>
            <p:sp>
              <p:nvSpPr>
                <p:cNvPr id="975" name="Freeform: Shape 974">
                  <a:extLst>
                    <a:ext uri="{FF2B5EF4-FFF2-40B4-BE49-F238E27FC236}">
                      <a16:creationId xmlns:a16="http://schemas.microsoft.com/office/drawing/2014/main" id="{2DC0610B-4D97-D08F-5F5A-77D73954740A}"/>
                    </a:ext>
                  </a:extLst>
                </p:cNvPr>
                <p:cNvSpPr/>
                <p:nvPr/>
              </p:nvSpPr>
              <p:spPr>
                <a:xfrm>
                  <a:off x="2652425" y="4177007"/>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76" name="Freeform: Shape 975">
                  <a:extLst>
                    <a:ext uri="{FF2B5EF4-FFF2-40B4-BE49-F238E27FC236}">
                      <a16:creationId xmlns:a16="http://schemas.microsoft.com/office/drawing/2014/main" id="{259B8F80-654B-D39D-DE62-0A5FEC855C41}"/>
                    </a:ext>
                  </a:extLst>
                </p:cNvPr>
                <p:cNvSpPr/>
                <p:nvPr/>
              </p:nvSpPr>
              <p:spPr>
                <a:xfrm>
                  <a:off x="2650738" y="4175038"/>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3" name="Graphic 712">
              <a:extLst>
                <a:ext uri="{FF2B5EF4-FFF2-40B4-BE49-F238E27FC236}">
                  <a16:creationId xmlns:a16="http://schemas.microsoft.com/office/drawing/2014/main" id="{C864066A-BC1A-8BF0-1EAF-B45A8A2308F1}"/>
                </a:ext>
              </a:extLst>
            </p:cNvPr>
            <p:cNvGrpSpPr/>
            <p:nvPr/>
          </p:nvGrpSpPr>
          <p:grpSpPr>
            <a:xfrm>
              <a:off x="3109550" y="4207388"/>
              <a:ext cx="63856" cy="63856"/>
              <a:chOff x="3109550" y="4207388"/>
              <a:chExt cx="63856" cy="63856"/>
            </a:xfrm>
          </p:grpSpPr>
          <p:sp>
            <p:nvSpPr>
              <p:cNvPr id="969" name="Freeform: Shape 968">
                <a:extLst>
                  <a:ext uri="{FF2B5EF4-FFF2-40B4-BE49-F238E27FC236}">
                    <a16:creationId xmlns:a16="http://schemas.microsoft.com/office/drawing/2014/main" id="{05ECE74F-56F5-A0B6-437A-D031C6D47C37}"/>
                  </a:ext>
                </a:extLst>
              </p:cNvPr>
              <p:cNvSpPr/>
              <p:nvPr/>
            </p:nvSpPr>
            <p:spPr>
              <a:xfrm>
                <a:off x="3109550" y="4207529"/>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69"/>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70" name="Graphic 712">
                <a:extLst>
                  <a:ext uri="{FF2B5EF4-FFF2-40B4-BE49-F238E27FC236}">
                    <a16:creationId xmlns:a16="http://schemas.microsoft.com/office/drawing/2014/main" id="{13EFDF89-B2BF-0767-4470-D704C4FC0658}"/>
                  </a:ext>
                </a:extLst>
              </p:cNvPr>
              <p:cNvGrpSpPr/>
              <p:nvPr/>
            </p:nvGrpSpPr>
            <p:grpSpPr>
              <a:xfrm>
                <a:off x="3141479" y="4207388"/>
                <a:ext cx="31928" cy="63856"/>
                <a:chOff x="3141479" y="4207388"/>
                <a:chExt cx="31928" cy="63856"/>
              </a:xfrm>
            </p:grpSpPr>
            <p:sp>
              <p:nvSpPr>
                <p:cNvPr id="971" name="Freeform: Shape 970">
                  <a:extLst>
                    <a:ext uri="{FF2B5EF4-FFF2-40B4-BE49-F238E27FC236}">
                      <a16:creationId xmlns:a16="http://schemas.microsoft.com/office/drawing/2014/main" id="{77C860A6-3501-F764-C9C0-9CACFAACE8F6}"/>
                    </a:ext>
                  </a:extLst>
                </p:cNvPr>
                <p:cNvSpPr/>
                <p:nvPr/>
              </p:nvSpPr>
              <p:spPr>
                <a:xfrm>
                  <a:off x="3143307" y="4209357"/>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72" name="Freeform: Shape 971">
                  <a:extLst>
                    <a:ext uri="{FF2B5EF4-FFF2-40B4-BE49-F238E27FC236}">
                      <a16:creationId xmlns:a16="http://schemas.microsoft.com/office/drawing/2014/main" id="{D5E06FC7-AD70-B931-5D6E-08290C06ADFC}"/>
                    </a:ext>
                  </a:extLst>
                </p:cNvPr>
                <p:cNvSpPr/>
                <p:nvPr/>
              </p:nvSpPr>
              <p:spPr>
                <a:xfrm>
                  <a:off x="3141479" y="4207388"/>
                  <a:ext cx="31928" cy="63856"/>
                </a:xfrm>
                <a:custGeom>
                  <a:avLst/>
                  <a:gdLst>
                    <a:gd name="connsiteX0" fmla="*/ 3516 w 31928"/>
                    <a:gd name="connsiteY0" fmla="*/ 3798 h 63856"/>
                    <a:gd name="connsiteX1" fmla="*/ 28412 w 31928"/>
                    <a:gd name="connsiteY1" fmla="*/ 31928 h 63856"/>
                    <a:gd name="connsiteX2" fmla="*/ 3516 w 31928"/>
                    <a:gd name="connsiteY2" fmla="*/ 60059 h 63856"/>
                    <a:gd name="connsiteX3" fmla="*/ 3516 w 31928"/>
                    <a:gd name="connsiteY3" fmla="*/ 379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798"/>
                      </a:moveTo>
                      <a:cubicBezTo>
                        <a:pt x="17441" y="5485"/>
                        <a:pt x="28412" y="17441"/>
                        <a:pt x="28412" y="31928"/>
                      </a:cubicBezTo>
                      <a:cubicBezTo>
                        <a:pt x="28412" y="46416"/>
                        <a:pt x="17582" y="58371"/>
                        <a:pt x="3516" y="60059"/>
                      </a:cubicBezTo>
                      <a:lnTo>
                        <a:pt x="3516" y="379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4" name="Graphic 712">
              <a:extLst>
                <a:ext uri="{FF2B5EF4-FFF2-40B4-BE49-F238E27FC236}">
                  <a16:creationId xmlns:a16="http://schemas.microsoft.com/office/drawing/2014/main" id="{FAB3AD13-9CD2-5A30-CE9E-FD8DB96F4C5D}"/>
                </a:ext>
              </a:extLst>
            </p:cNvPr>
            <p:cNvGrpSpPr/>
            <p:nvPr/>
          </p:nvGrpSpPr>
          <p:grpSpPr>
            <a:xfrm>
              <a:off x="3308013" y="4207388"/>
              <a:ext cx="63856" cy="63856"/>
              <a:chOff x="3308013" y="4207388"/>
              <a:chExt cx="63856" cy="63856"/>
            </a:xfrm>
          </p:grpSpPr>
          <p:sp>
            <p:nvSpPr>
              <p:cNvPr id="965" name="Freeform: Shape 964">
                <a:extLst>
                  <a:ext uri="{FF2B5EF4-FFF2-40B4-BE49-F238E27FC236}">
                    <a16:creationId xmlns:a16="http://schemas.microsoft.com/office/drawing/2014/main" id="{B3758FA7-AB7A-BD2E-DDFB-71C84891C85D}"/>
                  </a:ext>
                </a:extLst>
              </p:cNvPr>
              <p:cNvSpPr/>
              <p:nvPr/>
            </p:nvSpPr>
            <p:spPr>
              <a:xfrm>
                <a:off x="3308013" y="4207529"/>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69"/>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66" name="Graphic 712">
                <a:extLst>
                  <a:ext uri="{FF2B5EF4-FFF2-40B4-BE49-F238E27FC236}">
                    <a16:creationId xmlns:a16="http://schemas.microsoft.com/office/drawing/2014/main" id="{1C32F8C9-9829-8F22-6338-1E12DC1D5E87}"/>
                  </a:ext>
                </a:extLst>
              </p:cNvPr>
              <p:cNvGrpSpPr/>
              <p:nvPr/>
            </p:nvGrpSpPr>
            <p:grpSpPr>
              <a:xfrm>
                <a:off x="3339941" y="4207388"/>
                <a:ext cx="31928" cy="63856"/>
                <a:chOff x="3339941" y="4207388"/>
                <a:chExt cx="31928" cy="63856"/>
              </a:xfrm>
            </p:grpSpPr>
            <p:sp>
              <p:nvSpPr>
                <p:cNvPr id="967" name="Freeform: Shape 966">
                  <a:extLst>
                    <a:ext uri="{FF2B5EF4-FFF2-40B4-BE49-F238E27FC236}">
                      <a16:creationId xmlns:a16="http://schemas.microsoft.com/office/drawing/2014/main" id="{EE43B812-7C85-3404-6C3B-955DCC8229AE}"/>
                    </a:ext>
                  </a:extLst>
                </p:cNvPr>
                <p:cNvSpPr/>
                <p:nvPr/>
              </p:nvSpPr>
              <p:spPr>
                <a:xfrm>
                  <a:off x="3341629" y="4209357"/>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68" name="Freeform: Shape 967">
                  <a:extLst>
                    <a:ext uri="{FF2B5EF4-FFF2-40B4-BE49-F238E27FC236}">
                      <a16:creationId xmlns:a16="http://schemas.microsoft.com/office/drawing/2014/main" id="{070771A4-51F3-8484-4792-B8F7210B50AF}"/>
                    </a:ext>
                  </a:extLst>
                </p:cNvPr>
                <p:cNvSpPr/>
                <p:nvPr/>
              </p:nvSpPr>
              <p:spPr>
                <a:xfrm>
                  <a:off x="3339941" y="4207388"/>
                  <a:ext cx="31928" cy="63856"/>
                </a:xfrm>
                <a:custGeom>
                  <a:avLst/>
                  <a:gdLst>
                    <a:gd name="connsiteX0" fmla="*/ 3516 w 31928"/>
                    <a:gd name="connsiteY0" fmla="*/ 3798 h 63856"/>
                    <a:gd name="connsiteX1" fmla="*/ 28412 w 31928"/>
                    <a:gd name="connsiteY1" fmla="*/ 31928 h 63856"/>
                    <a:gd name="connsiteX2" fmla="*/ 3516 w 31928"/>
                    <a:gd name="connsiteY2" fmla="*/ 60059 h 63856"/>
                    <a:gd name="connsiteX3" fmla="*/ 3516 w 31928"/>
                    <a:gd name="connsiteY3" fmla="*/ 379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798"/>
                      </a:moveTo>
                      <a:cubicBezTo>
                        <a:pt x="17441" y="5485"/>
                        <a:pt x="28412" y="17441"/>
                        <a:pt x="28412" y="31928"/>
                      </a:cubicBezTo>
                      <a:cubicBezTo>
                        <a:pt x="28412" y="46416"/>
                        <a:pt x="17582" y="58371"/>
                        <a:pt x="3516" y="60059"/>
                      </a:cubicBezTo>
                      <a:lnTo>
                        <a:pt x="3516" y="379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5" name="Graphic 712">
              <a:extLst>
                <a:ext uri="{FF2B5EF4-FFF2-40B4-BE49-F238E27FC236}">
                  <a16:creationId xmlns:a16="http://schemas.microsoft.com/office/drawing/2014/main" id="{A4E75FAA-6F08-D738-4FE7-9AC4D70E2CD7}"/>
                </a:ext>
              </a:extLst>
            </p:cNvPr>
            <p:cNvGrpSpPr/>
            <p:nvPr/>
          </p:nvGrpSpPr>
          <p:grpSpPr>
            <a:xfrm>
              <a:off x="3407174" y="4201903"/>
              <a:ext cx="63856" cy="63997"/>
              <a:chOff x="3407174" y="4201903"/>
              <a:chExt cx="63856" cy="63997"/>
            </a:xfrm>
          </p:grpSpPr>
          <p:sp>
            <p:nvSpPr>
              <p:cNvPr id="961" name="Freeform: Shape 960">
                <a:extLst>
                  <a:ext uri="{FF2B5EF4-FFF2-40B4-BE49-F238E27FC236}">
                    <a16:creationId xmlns:a16="http://schemas.microsoft.com/office/drawing/2014/main" id="{EA4777E4-A207-9590-F051-4F2CCC8D3ACB}"/>
                  </a:ext>
                </a:extLst>
              </p:cNvPr>
              <p:cNvSpPr/>
              <p:nvPr/>
            </p:nvSpPr>
            <p:spPr>
              <a:xfrm>
                <a:off x="3407174"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62" name="Graphic 712">
                <a:extLst>
                  <a:ext uri="{FF2B5EF4-FFF2-40B4-BE49-F238E27FC236}">
                    <a16:creationId xmlns:a16="http://schemas.microsoft.com/office/drawing/2014/main" id="{6E47E728-20E9-F4C4-A0AF-5E8E983A4C0E}"/>
                  </a:ext>
                </a:extLst>
              </p:cNvPr>
              <p:cNvGrpSpPr/>
              <p:nvPr/>
            </p:nvGrpSpPr>
            <p:grpSpPr>
              <a:xfrm>
                <a:off x="3439102" y="4201903"/>
                <a:ext cx="31928" cy="63856"/>
                <a:chOff x="3439102" y="4201903"/>
                <a:chExt cx="31928" cy="63856"/>
              </a:xfrm>
            </p:grpSpPr>
            <p:sp>
              <p:nvSpPr>
                <p:cNvPr id="963" name="Freeform: Shape 962">
                  <a:extLst>
                    <a:ext uri="{FF2B5EF4-FFF2-40B4-BE49-F238E27FC236}">
                      <a16:creationId xmlns:a16="http://schemas.microsoft.com/office/drawing/2014/main" id="{9CF19612-FA7C-1A77-4A94-AAC0C0F53768}"/>
                    </a:ext>
                  </a:extLst>
                </p:cNvPr>
                <p:cNvSpPr/>
                <p:nvPr/>
              </p:nvSpPr>
              <p:spPr>
                <a:xfrm>
                  <a:off x="3440790"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64" name="Freeform: Shape 963">
                  <a:extLst>
                    <a:ext uri="{FF2B5EF4-FFF2-40B4-BE49-F238E27FC236}">
                      <a16:creationId xmlns:a16="http://schemas.microsoft.com/office/drawing/2014/main" id="{68194454-1CAD-D3E4-D871-6960407FD796}"/>
                    </a:ext>
                  </a:extLst>
                </p:cNvPr>
                <p:cNvSpPr/>
                <p:nvPr/>
              </p:nvSpPr>
              <p:spPr>
                <a:xfrm>
                  <a:off x="3439102"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6" name="Graphic 712">
              <a:extLst>
                <a:ext uri="{FF2B5EF4-FFF2-40B4-BE49-F238E27FC236}">
                  <a16:creationId xmlns:a16="http://schemas.microsoft.com/office/drawing/2014/main" id="{66FF4674-04AF-4536-5323-75758C367110}"/>
                </a:ext>
              </a:extLst>
            </p:cNvPr>
            <p:cNvGrpSpPr/>
            <p:nvPr/>
          </p:nvGrpSpPr>
          <p:grpSpPr>
            <a:xfrm>
              <a:off x="3991731" y="4201903"/>
              <a:ext cx="63716" cy="63997"/>
              <a:chOff x="3991731" y="4201903"/>
              <a:chExt cx="63716" cy="63997"/>
            </a:xfrm>
          </p:grpSpPr>
          <p:sp>
            <p:nvSpPr>
              <p:cNvPr id="957" name="Freeform: Shape 956">
                <a:extLst>
                  <a:ext uri="{FF2B5EF4-FFF2-40B4-BE49-F238E27FC236}">
                    <a16:creationId xmlns:a16="http://schemas.microsoft.com/office/drawing/2014/main" id="{69502DB1-F391-7C6F-08FB-96B318DCECEF}"/>
                  </a:ext>
                </a:extLst>
              </p:cNvPr>
              <p:cNvSpPr/>
              <p:nvPr/>
            </p:nvSpPr>
            <p:spPr>
              <a:xfrm>
                <a:off x="3991731"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58" name="Graphic 712">
                <a:extLst>
                  <a:ext uri="{FF2B5EF4-FFF2-40B4-BE49-F238E27FC236}">
                    <a16:creationId xmlns:a16="http://schemas.microsoft.com/office/drawing/2014/main" id="{3E130812-B066-995B-91E0-81C99B35DB63}"/>
                  </a:ext>
                </a:extLst>
              </p:cNvPr>
              <p:cNvGrpSpPr/>
              <p:nvPr/>
            </p:nvGrpSpPr>
            <p:grpSpPr>
              <a:xfrm>
                <a:off x="4023519" y="4201903"/>
                <a:ext cx="31928" cy="63856"/>
                <a:chOff x="4023519" y="4201903"/>
                <a:chExt cx="31928" cy="63856"/>
              </a:xfrm>
            </p:grpSpPr>
            <p:sp>
              <p:nvSpPr>
                <p:cNvPr id="959" name="Freeform: Shape 958">
                  <a:extLst>
                    <a:ext uri="{FF2B5EF4-FFF2-40B4-BE49-F238E27FC236}">
                      <a16:creationId xmlns:a16="http://schemas.microsoft.com/office/drawing/2014/main" id="{22596F3E-7D49-6FF2-129D-9302B58A82D7}"/>
                    </a:ext>
                  </a:extLst>
                </p:cNvPr>
                <p:cNvSpPr/>
                <p:nvPr/>
              </p:nvSpPr>
              <p:spPr>
                <a:xfrm>
                  <a:off x="4025347"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60" name="Freeform: Shape 959">
                  <a:extLst>
                    <a:ext uri="{FF2B5EF4-FFF2-40B4-BE49-F238E27FC236}">
                      <a16:creationId xmlns:a16="http://schemas.microsoft.com/office/drawing/2014/main" id="{AF743A83-E8A4-3750-3467-F9CEE298A4B7}"/>
                    </a:ext>
                  </a:extLst>
                </p:cNvPr>
                <p:cNvSpPr/>
                <p:nvPr/>
              </p:nvSpPr>
              <p:spPr>
                <a:xfrm>
                  <a:off x="4023519"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7" name="Graphic 712">
              <a:extLst>
                <a:ext uri="{FF2B5EF4-FFF2-40B4-BE49-F238E27FC236}">
                  <a16:creationId xmlns:a16="http://schemas.microsoft.com/office/drawing/2014/main" id="{3DE9B85D-B7F7-C52F-DFA2-067ACC384D8D}"/>
                </a:ext>
              </a:extLst>
            </p:cNvPr>
            <p:cNvGrpSpPr/>
            <p:nvPr/>
          </p:nvGrpSpPr>
          <p:grpSpPr>
            <a:xfrm>
              <a:off x="6841939" y="4201903"/>
              <a:ext cx="63716" cy="63997"/>
              <a:chOff x="6841939" y="4201903"/>
              <a:chExt cx="63716" cy="63997"/>
            </a:xfrm>
          </p:grpSpPr>
          <p:sp>
            <p:nvSpPr>
              <p:cNvPr id="953" name="Freeform: Shape 952">
                <a:extLst>
                  <a:ext uri="{FF2B5EF4-FFF2-40B4-BE49-F238E27FC236}">
                    <a16:creationId xmlns:a16="http://schemas.microsoft.com/office/drawing/2014/main" id="{073A93A4-6C31-2BB8-2603-05A7583D471C}"/>
                  </a:ext>
                </a:extLst>
              </p:cNvPr>
              <p:cNvSpPr/>
              <p:nvPr/>
            </p:nvSpPr>
            <p:spPr>
              <a:xfrm>
                <a:off x="6841939"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54" name="Graphic 712">
                <a:extLst>
                  <a:ext uri="{FF2B5EF4-FFF2-40B4-BE49-F238E27FC236}">
                    <a16:creationId xmlns:a16="http://schemas.microsoft.com/office/drawing/2014/main" id="{E95C0F8D-CC89-AA98-1250-CE242814B328}"/>
                  </a:ext>
                </a:extLst>
              </p:cNvPr>
              <p:cNvGrpSpPr/>
              <p:nvPr/>
            </p:nvGrpSpPr>
            <p:grpSpPr>
              <a:xfrm>
                <a:off x="6873727" y="4201903"/>
                <a:ext cx="31928" cy="63856"/>
                <a:chOff x="6873727" y="4201903"/>
                <a:chExt cx="31928" cy="63856"/>
              </a:xfrm>
            </p:grpSpPr>
            <p:sp>
              <p:nvSpPr>
                <p:cNvPr id="955" name="Freeform: Shape 954">
                  <a:extLst>
                    <a:ext uri="{FF2B5EF4-FFF2-40B4-BE49-F238E27FC236}">
                      <a16:creationId xmlns:a16="http://schemas.microsoft.com/office/drawing/2014/main" id="{80A36D72-7FB3-410D-D040-56B0A08AFA5F}"/>
                    </a:ext>
                  </a:extLst>
                </p:cNvPr>
                <p:cNvSpPr/>
                <p:nvPr/>
              </p:nvSpPr>
              <p:spPr>
                <a:xfrm>
                  <a:off x="6875556"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56" name="Freeform: Shape 955">
                  <a:extLst>
                    <a:ext uri="{FF2B5EF4-FFF2-40B4-BE49-F238E27FC236}">
                      <a16:creationId xmlns:a16="http://schemas.microsoft.com/office/drawing/2014/main" id="{9993CB0C-15D4-7B8E-4DAD-C70C6FC6B1AE}"/>
                    </a:ext>
                  </a:extLst>
                </p:cNvPr>
                <p:cNvSpPr/>
                <p:nvPr/>
              </p:nvSpPr>
              <p:spPr>
                <a:xfrm>
                  <a:off x="6873727"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8" name="Graphic 712">
              <a:extLst>
                <a:ext uri="{FF2B5EF4-FFF2-40B4-BE49-F238E27FC236}">
                  <a16:creationId xmlns:a16="http://schemas.microsoft.com/office/drawing/2014/main" id="{0AA4E859-9A61-6369-F32A-FC466690538E}"/>
                </a:ext>
              </a:extLst>
            </p:cNvPr>
            <p:cNvGrpSpPr/>
            <p:nvPr/>
          </p:nvGrpSpPr>
          <p:grpSpPr>
            <a:xfrm>
              <a:off x="7136328" y="4201903"/>
              <a:ext cx="63856" cy="63997"/>
              <a:chOff x="7136328" y="4201903"/>
              <a:chExt cx="63856" cy="63997"/>
            </a:xfrm>
          </p:grpSpPr>
          <p:sp>
            <p:nvSpPr>
              <p:cNvPr id="949" name="Freeform: Shape 948">
                <a:extLst>
                  <a:ext uri="{FF2B5EF4-FFF2-40B4-BE49-F238E27FC236}">
                    <a16:creationId xmlns:a16="http://schemas.microsoft.com/office/drawing/2014/main" id="{E0F01806-B711-4A4B-5078-E870DBB503D6}"/>
                  </a:ext>
                </a:extLst>
              </p:cNvPr>
              <p:cNvSpPr/>
              <p:nvPr/>
            </p:nvSpPr>
            <p:spPr>
              <a:xfrm>
                <a:off x="7136328"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50" name="Graphic 712">
                <a:extLst>
                  <a:ext uri="{FF2B5EF4-FFF2-40B4-BE49-F238E27FC236}">
                    <a16:creationId xmlns:a16="http://schemas.microsoft.com/office/drawing/2014/main" id="{EB0EA27D-4373-2B83-B4EC-CE6F7D731BE8}"/>
                  </a:ext>
                </a:extLst>
              </p:cNvPr>
              <p:cNvGrpSpPr/>
              <p:nvPr/>
            </p:nvGrpSpPr>
            <p:grpSpPr>
              <a:xfrm>
                <a:off x="7168256" y="4201903"/>
                <a:ext cx="31928" cy="63856"/>
                <a:chOff x="7168256" y="4201903"/>
                <a:chExt cx="31928" cy="63856"/>
              </a:xfrm>
            </p:grpSpPr>
            <p:sp>
              <p:nvSpPr>
                <p:cNvPr id="951" name="Freeform: Shape 950">
                  <a:extLst>
                    <a:ext uri="{FF2B5EF4-FFF2-40B4-BE49-F238E27FC236}">
                      <a16:creationId xmlns:a16="http://schemas.microsoft.com/office/drawing/2014/main" id="{1515B6B0-5684-9774-6552-5491C85DC570}"/>
                    </a:ext>
                  </a:extLst>
                </p:cNvPr>
                <p:cNvSpPr/>
                <p:nvPr/>
              </p:nvSpPr>
              <p:spPr>
                <a:xfrm>
                  <a:off x="7169944"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52" name="Freeform: Shape 951">
                  <a:extLst>
                    <a:ext uri="{FF2B5EF4-FFF2-40B4-BE49-F238E27FC236}">
                      <a16:creationId xmlns:a16="http://schemas.microsoft.com/office/drawing/2014/main" id="{3DBD7B47-59C1-D550-7407-41989A50997D}"/>
                    </a:ext>
                  </a:extLst>
                </p:cNvPr>
                <p:cNvSpPr/>
                <p:nvPr/>
              </p:nvSpPr>
              <p:spPr>
                <a:xfrm>
                  <a:off x="7168256"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9" name="Graphic 712">
              <a:extLst>
                <a:ext uri="{FF2B5EF4-FFF2-40B4-BE49-F238E27FC236}">
                  <a16:creationId xmlns:a16="http://schemas.microsoft.com/office/drawing/2014/main" id="{2AD6BC25-EDD4-1F4D-A9EC-84224873244D}"/>
                </a:ext>
              </a:extLst>
            </p:cNvPr>
            <p:cNvGrpSpPr/>
            <p:nvPr/>
          </p:nvGrpSpPr>
          <p:grpSpPr>
            <a:xfrm>
              <a:off x="7236895" y="4201903"/>
              <a:ext cx="63856" cy="63997"/>
              <a:chOff x="7236895" y="4201903"/>
              <a:chExt cx="63856" cy="63997"/>
            </a:xfrm>
          </p:grpSpPr>
          <p:sp>
            <p:nvSpPr>
              <p:cNvPr id="945" name="Freeform: Shape 944">
                <a:extLst>
                  <a:ext uri="{FF2B5EF4-FFF2-40B4-BE49-F238E27FC236}">
                    <a16:creationId xmlns:a16="http://schemas.microsoft.com/office/drawing/2014/main" id="{124816C2-5667-52CC-E28F-A50BE82BEA5A}"/>
                  </a:ext>
                </a:extLst>
              </p:cNvPr>
              <p:cNvSpPr/>
              <p:nvPr/>
            </p:nvSpPr>
            <p:spPr>
              <a:xfrm>
                <a:off x="7236895"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46" name="Graphic 712">
                <a:extLst>
                  <a:ext uri="{FF2B5EF4-FFF2-40B4-BE49-F238E27FC236}">
                    <a16:creationId xmlns:a16="http://schemas.microsoft.com/office/drawing/2014/main" id="{D9C69B50-14B9-5DD2-9D2E-DF9D7C656941}"/>
                  </a:ext>
                </a:extLst>
              </p:cNvPr>
              <p:cNvGrpSpPr/>
              <p:nvPr/>
            </p:nvGrpSpPr>
            <p:grpSpPr>
              <a:xfrm>
                <a:off x="7268824" y="4201903"/>
                <a:ext cx="31928" cy="63856"/>
                <a:chOff x="7268824" y="4201903"/>
                <a:chExt cx="31928" cy="63856"/>
              </a:xfrm>
            </p:grpSpPr>
            <p:sp>
              <p:nvSpPr>
                <p:cNvPr id="947" name="Freeform: Shape 946">
                  <a:extLst>
                    <a:ext uri="{FF2B5EF4-FFF2-40B4-BE49-F238E27FC236}">
                      <a16:creationId xmlns:a16="http://schemas.microsoft.com/office/drawing/2014/main" id="{E2079B9E-FE5F-982D-E101-4CE2F29C8C6E}"/>
                    </a:ext>
                  </a:extLst>
                </p:cNvPr>
                <p:cNvSpPr/>
                <p:nvPr/>
              </p:nvSpPr>
              <p:spPr>
                <a:xfrm>
                  <a:off x="7270511"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48" name="Freeform: Shape 947">
                  <a:extLst>
                    <a:ext uri="{FF2B5EF4-FFF2-40B4-BE49-F238E27FC236}">
                      <a16:creationId xmlns:a16="http://schemas.microsoft.com/office/drawing/2014/main" id="{3D22ACDB-58C0-6AF6-6E41-0755FAB4C036}"/>
                    </a:ext>
                  </a:extLst>
                </p:cNvPr>
                <p:cNvSpPr/>
                <p:nvPr/>
              </p:nvSpPr>
              <p:spPr>
                <a:xfrm>
                  <a:off x="7268824"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0" name="Graphic 712">
              <a:extLst>
                <a:ext uri="{FF2B5EF4-FFF2-40B4-BE49-F238E27FC236}">
                  <a16:creationId xmlns:a16="http://schemas.microsoft.com/office/drawing/2014/main" id="{EC2A6DCE-2BD2-9C5A-7121-DAA1B5B36697}"/>
                </a:ext>
              </a:extLst>
            </p:cNvPr>
            <p:cNvGrpSpPr/>
            <p:nvPr/>
          </p:nvGrpSpPr>
          <p:grpSpPr>
            <a:xfrm>
              <a:off x="7331414" y="4201903"/>
              <a:ext cx="63856" cy="63997"/>
              <a:chOff x="7331414" y="4201903"/>
              <a:chExt cx="63856" cy="63997"/>
            </a:xfrm>
          </p:grpSpPr>
          <p:sp>
            <p:nvSpPr>
              <p:cNvPr id="941" name="Freeform: Shape 940">
                <a:extLst>
                  <a:ext uri="{FF2B5EF4-FFF2-40B4-BE49-F238E27FC236}">
                    <a16:creationId xmlns:a16="http://schemas.microsoft.com/office/drawing/2014/main" id="{DAAC7F82-C820-BEB1-7DDF-2924AC43B15E}"/>
                  </a:ext>
                </a:extLst>
              </p:cNvPr>
              <p:cNvSpPr/>
              <p:nvPr/>
            </p:nvSpPr>
            <p:spPr>
              <a:xfrm>
                <a:off x="7331414"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42" name="Graphic 712">
                <a:extLst>
                  <a:ext uri="{FF2B5EF4-FFF2-40B4-BE49-F238E27FC236}">
                    <a16:creationId xmlns:a16="http://schemas.microsoft.com/office/drawing/2014/main" id="{DBDE8A14-DFBE-77AD-C3CA-506141F71F50}"/>
                  </a:ext>
                </a:extLst>
              </p:cNvPr>
              <p:cNvGrpSpPr/>
              <p:nvPr/>
            </p:nvGrpSpPr>
            <p:grpSpPr>
              <a:xfrm>
                <a:off x="7363343" y="4201903"/>
                <a:ext cx="31928" cy="63856"/>
                <a:chOff x="7363343" y="4201903"/>
                <a:chExt cx="31928" cy="63856"/>
              </a:xfrm>
            </p:grpSpPr>
            <p:sp>
              <p:nvSpPr>
                <p:cNvPr id="943" name="Freeform: Shape 942">
                  <a:extLst>
                    <a:ext uri="{FF2B5EF4-FFF2-40B4-BE49-F238E27FC236}">
                      <a16:creationId xmlns:a16="http://schemas.microsoft.com/office/drawing/2014/main" id="{FEC68A02-9496-6CCB-91B3-877257A3D2AB}"/>
                    </a:ext>
                  </a:extLst>
                </p:cNvPr>
                <p:cNvSpPr/>
                <p:nvPr/>
              </p:nvSpPr>
              <p:spPr>
                <a:xfrm>
                  <a:off x="7365031"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44" name="Freeform: Shape 943">
                  <a:extLst>
                    <a:ext uri="{FF2B5EF4-FFF2-40B4-BE49-F238E27FC236}">
                      <a16:creationId xmlns:a16="http://schemas.microsoft.com/office/drawing/2014/main" id="{C67CDD5A-559E-48E4-F320-42D58F823CE1}"/>
                    </a:ext>
                  </a:extLst>
                </p:cNvPr>
                <p:cNvSpPr/>
                <p:nvPr/>
              </p:nvSpPr>
              <p:spPr>
                <a:xfrm>
                  <a:off x="7363343"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1" name="Graphic 712">
              <a:extLst>
                <a:ext uri="{FF2B5EF4-FFF2-40B4-BE49-F238E27FC236}">
                  <a16:creationId xmlns:a16="http://schemas.microsoft.com/office/drawing/2014/main" id="{0EAB37D6-AB2E-82BA-09FA-8D44A56235B6}"/>
                </a:ext>
              </a:extLst>
            </p:cNvPr>
            <p:cNvGrpSpPr/>
            <p:nvPr/>
          </p:nvGrpSpPr>
          <p:grpSpPr>
            <a:xfrm>
              <a:off x="8123858" y="4201903"/>
              <a:ext cx="63856" cy="63997"/>
              <a:chOff x="8123858" y="4201903"/>
              <a:chExt cx="63856" cy="63997"/>
            </a:xfrm>
          </p:grpSpPr>
          <p:sp>
            <p:nvSpPr>
              <p:cNvPr id="937" name="Freeform: Shape 936">
                <a:extLst>
                  <a:ext uri="{FF2B5EF4-FFF2-40B4-BE49-F238E27FC236}">
                    <a16:creationId xmlns:a16="http://schemas.microsoft.com/office/drawing/2014/main" id="{CE1ED124-EC14-5422-91E1-1C09604F1DE7}"/>
                  </a:ext>
                </a:extLst>
              </p:cNvPr>
              <p:cNvSpPr/>
              <p:nvPr/>
            </p:nvSpPr>
            <p:spPr>
              <a:xfrm>
                <a:off x="8123858"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38" name="Graphic 712">
                <a:extLst>
                  <a:ext uri="{FF2B5EF4-FFF2-40B4-BE49-F238E27FC236}">
                    <a16:creationId xmlns:a16="http://schemas.microsoft.com/office/drawing/2014/main" id="{D95FB3E0-0CED-6A7D-AB29-D49836700B48}"/>
                  </a:ext>
                </a:extLst>
              </p:cNvPr>
              <p:cNvGrpSpPr/>
              <p:nvPr/>
            </p:nvGrpSpPr>
            <p:grpSpPr>
              <a:xfrm>
                <a:off x="8155786" y="4201903"/>
                <a:ext cx="31928" cy="63856"/>
                <a:chOff x="8155786" y="4201903"/>
                <a:chExt cx="31928" cy="63856"/>
              </a:xfrm>
            </p:grpSpPr>
            <p:sp>
              <p:nvSpPr>
                <p:cNvPr id="939" name="Freeform: Shape 938">
                  <a:extLst>
                    <a:ext uri="{FF2B5EF4-FFF2-40B4-BE49-F238E27FC236}">
                      <a16:creationId xmlns:a16="http://schemas.microsoft.com/office/drawing/2014/main" id="{BB2C8953-B284-5938-B77F-CA1CBCC08E3E}"/>
                    </a:ext>
                  </a:extLst>
                </p:cNvPr>
                <p:cNvSpPr/>
                <p:nvPr/>
              </p:nvSpPr>
              <p:spPr>
                <a:xfrm>
                  <a:off x="8157615"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40" name="Freeform: Shape 939">
                  <a:extLst>
                    <a:ext uri="{FF2B5EF4-FFF2-40B4-BE49-F238E27FC236}">
                      <a16:creationId xmlns:a16="http://schemas.microsoft.com/office/drawing/2014/main" id="{E27926AA-FAF3-9E36-F144-D12934BCC750}"/>
                    </a:ext>
                  </a:extLst>
                </p:cNvPr>
                <p:cNvSpPr/>
                <p:nvPr/>
              </p:nvSpPr>
              <p:spPr>
                <a:xfrm>
                  <a:off x="8155786"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2" name="Graphic 712">
              <a:extLst>
                <a:ext uri="{FF2B5EF4-FFF2-40B4-BE49-F238E27FC236}">
                  <a16:creationId xmlns:a16="http://schemas.microsoft.com/office/drawing/2014/main" id="{40DAD0BF-477C-9C76-308C-78401A987905}"/>
                </a:ext>
              </a:extLst>
            </p:cNvPr>
            <p:cNvGrpSpPr/>
            <p:nvPr/>
          </p:nvGrpSpPr>
          <p:grpSpPr>
            <a:xfrm>
              <a:off x="8702086" y="4201903"/>
              <a:ext cx="63856" cy="63997"/>
              <a:chOff x="8702086" y="4201903"/>
              <a:chExt cx="63856" cy="63997"/>
            </a:xfrm>
          </p:grpSpPr>
          <p:sp>
            <p:nvSpPr>
              <p:cNvPr id="933" name="Freeform: Shape 932">
                <a:extLst>
                  <a:ext uri="{FF2B5EF4-FFF2-40B4-BE49-F238E27FC236}">
                    <a16:creationId xmlns:a16="http://schemas.microsoft.com/office/drawing/2014/main" id="{CD029A21-8E86-401D-26A5-A6FA5E22CD21}"/>
                  </a:ext>
                </a:extLst>
              </p:cNvPr>
              <p:cNvSpPr/>
              <p:nvPr/>
            </p:nvSpPr>
            <p:spPr>
              <a:xfrm>
                <a:off x="8702086"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34" name="Graphic 712">
                <a:extLst>
                  <a:ext uri="{FF2B5EF4-FFF2-40B4-BE49-F238E27FC236}">
                    <a16:creationId xmlns:a16="http://schemas.microsoft.com/office/drawing/2014/main" id="{B2BF8EDF-2318-4B52-07F8-99B904705841}"/>
                  </a:ext>
                </a:extLst>
              </p:cNvPr>
              <p:cNvGrpSpPr/>
              <p:nvPr/>
            </p:nvGrpSpPr>
            <p:grpSpPr>
              <a:xfrm>
                <a:off x="8734014" y="4201903"/>
                <a:ext cx="31927" cy="63856"/>
                <a:chOff x="8734014" y="4201903"/>
                <a:chExt cx="31927" cy="63856"/>
              </a:xfrm>
            </p:grpSpPr>
            <p:sp>
              <p:nvSpPr>
                <p:cNvPr id="935" name="Freeform: Shape 934">
                  <a:extLst>
                    <a:ext uri="{FF2B5EF4-FFF2-40B4-BE49-F238E27FC236}">
                      <a16:creationId xmlns:a16="http://schemas.microsoft.com/office/drawing/2014/main" id="{30D1B22B-5C56-A31F-E026-55E807954FD4}"/>
                    </a:ext>
                  </a:extLst>
                </p:cNvPr>
                <p:cNvSpPr/>
                <p:nvPr/>
              </p:nvSpPr>
              <p:spPr>
                <a:xfrm>
                  <a:off x="8735702"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36" name="Freeform: Shape 935">
                  <a:extLst>
                    <a:ext uri="{FF2B5EF4-FFF2-40B4-BE49-F238E27FC236}">
                      <a16:creationId xmlns:a16="http://schemas.microsoft.com/office/drawing/2014/main" id="{3E23BF98-D705-9BE0-F559-BBBE41656756}"/>
                    </a:ext>
                  </a:extLst>
                </p:cNvPr>
                <p:cNvSpPr/>
                <p:nvPr/>
              </p:nvSpPr>
              <p:spPr>
                <a:xfrm>
                  <a:off x="8734014"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3" name="Graphic 712">
              <a:extLst>
                <a:ext uri="{FF2B5EF4-FFF2-40B4-BE49-F238E27FC236}">
                  <a16:creationId xmlns:a16="http://schemas.microsoft.com/office/drawing/2014/main" id="{E8D1D0FA-D5ED-C699-3B86-7E19EB2604D8}"/>
                </a:ext>
              </a:extLst>
            </p:cNvPr>
            <p:cNvGrpSpPr/>
            <p:nvPr/>
          </p:nvGrpSpPr>
          <p:grpSpPr>
            <a:xfrm>
              <a:off x="9098307" y="4201903"/>
              <a:ext cx="63857" cy="63997"/>
              <a:chOff x="9098307" y="4201903"/>
              <a:chExt cx="63857" cy="63997"/>
            </a:xfrm>
          </p:grpSpPr>
          <p:sp>
            <p:nvSpPr>
              <p:cNvPr id="929" name="Freeform: Shape 928">
                <a:extLst>
                  <a:ext uri="{FF2B5EF4-FFF2-40B4-BE49-F238E27FC236}">
                    <a16:creationId xmlns:a16="http://schemas.microsoft.com/office/drawing/2014/main" id="{1A0337BB-4648-C901-E6F3-5A5F9750C68E}"/>
                  </a:ext>
                </a:extLst>
              </p:cNvPr>
              <p:cNvSpPr/>
              <p:nvPr/>
            </p:nvSpPr>
            <p:spPr>
              <a:xfrm>
                <a:off x="9098307"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30" name="Graphic 712">
                <a:extLst>
                  <a:ext uri="{FF2B5EF4-FFF2-40B4-BE49-F238E27FC236}">
                    <a16:creationId xmlns:a16="http://schemas.microsoft.com/office/drawing/2014/main" id="{CC2F270F-A482-D19D-E999-49CDC3633CBD}"/>
                  </a:ext>
                </a:extLst>
              </p:cNvPr>
              <p:cNvGrpSpPr/>
              <p:nvPr/>
            </p:nvGrpSpPr>
            <p:grpSpPr>
              <a:xfrm>
                <a:off x="9130236" y="4201903"/>
                <a:ext cx="31928" cy="63856"/>
                <a:chOff x="9130236" y="4201903"/>
                <a:chExt cx="31928" cy="63856"/>
              </a:xfrm>
            </p:grpSpPr>
            <p:sp>
              <p:nvSpPr>
                <p:cNvPr id="931" name="Freeform: Shape 930">
                  <a:extLst>
                    <a:ext uri="{FF2B5EF4-FFF2-40B4-BE49-F238E27FC236}">
                      <a16:creationId xmlns:a16="http://schemas.microsoft.com/office/drawing/2014/main" id="{CC24D63F-9018-5A8E-4BD1-BDDB4F580646}"/>
                    </a:ext>
                  </a:extLst>
                </p:cNvPr>
                <p:cNvSpPr/>
                <p:nvPr/>
              </p:nvSpPr>
              <p:spPr>
                <a:xfrm>
                  <a:off x="9131924"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32" name="Freeform: Shape 931">
                  <a:extLst>
                    <a:ext uri="{FF2B5EF4-FFF2-40B4-BE49-F238E27FC236}">
                      <a16:creationId xmlns:a16="http://schemas.microsoft.com/office/drawing/2014/main" id="{CBC34878-1BF6-2723-98E6-601437F309B9}"/>
                    </a:ext>
                  </a:extLst>
                </p:cNvPr>
                <p:cNvSpPr/>
                <p:nvPr/>
              </p:nvSpPr>
              <p:spPr>
                <a:xfrm>
                  <a:off x="9130236"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9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9" y="49651"/>
                        <a:pt x="31929" y="31928"/>
                      </a:cubicBezTo>
                      <a:cubicBezTo>
                        <a:pt x="31929"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4" name="Graphic 712">
              <a:extLst>
                <a:ext uri="{FF2B5EF4-FFF2-40B4-BE49-F238E27FC236}">
                  <a16:creationId xmlns:a16="http://schemas.microsoft.com/office/drawing/2014/main" id="{2266558A-8384-EBED-E6F7-6CF9E970965F}"/>
                </a:ext>
              </a:extLst>
            </p:cNvPr>
            <p:cNvGrpSpPr/>
            <p:nvPr/>
          </p:nvGrpSpPr>
          <p:grpSpPr>
            <a:xfrm>
              <a:off x="10376710" y="4201903"/>
              <a:ext cx="63856" cy="63997"/>
              <a:chOff x="10376710" y="4201903"/>
              <a:chExt cx="63856" cy="63997"/>
            </a:xfrm>
          </p:grpSpPr>
          <p:sp>
            <p:nvSpPr>
              <p:cNvPr id="925" name="Freeform: Shape 924">
                <a:extLst>
                  <a:ext uri="{FF2B5EF4-FFF2-40B4-BE49-F238E27FC236}">
                    <a16:creationId xmlns:a16="http://schemas.microsoft.com/office/drawing/2014/main" id="{CFA547CA-2CEC-FA66-F8E8-8C9C04046E79}"/>
                  </a:ext>
                </a:extLst>
              </p:cNvPr>
              <p:cNvSpPr/>
              <p:nvPr/>
            </p:nvSpPr>
            <p:spPr>
              <a:xfrm>
                <a:off x="10376710"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26" name="Graphic 712">
                <a:extLst>
                  <a:ext uri="{FF2B5EF4-FFF2-40B4-BE49-F238E27FC236}">
                    <a16:creationId xmlns:a16="http://schemas.microsoft.com/office/drawing/2014/main" id="{FE123E38-7FE0-315E-EB95-12F2BB5D63E4}"/>
                  </a:ext>
                </a:extLst>
              </p:cNvPr>
              <p:cNvGrpSpPr/>
              <p:nvPr/>
            </p:nvGrpSpPr>
            <p:grpSpPr>
              <a:xfrm>
                <a:off x="10408638" y="4201903"/>
                <a:ext cx="31927" cy="63856"/>
                <a:chOff x="10408638" y="4201903"/>
                <a:chExt cx="31927" cy="63856"/>
              </a:xfrm>
            </p:grpSpPr>
            <p:sp>
              <p:nvSpPr>
                <p:cNvPr id="927" name="Freeform: Shape 926">
                  <a:extLst>
                    <a:ext uri="{FF2B5EF4-FFF2-40B4-BE49-F238E27FC236}">
                      <a16:creationId xmlns:a16="http://schemas.microsoft.com/office/drawing/2014/main" id="{1B37FE19-2599-0B8B-6E97-9C048105DF71}"/>
                    </a:ext>
                  </a:extLst>
                </p:cNvPr>
                <p:cNvSpPr/>
                <p:nvPr/>
              </p:nvSpPr>
              <p:spPr>
                <a:xfrm>
                  <a:off x="10410467"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28" name="Freeform: Shape 927">
                  <a:extLst>
                    <a:ext uri="{FF2B5EF4-FFF2-40B4-BE49-F238E27FC236}">
                      <a16:creationId xmlns:a16="http://schemas.microsoft.com/office/drawing/2014/main" id="{D65DB2BF-2EEF-2688-EE4B-628BED5A17DB}"/>
                    </a:ext>
                  </a:extLst>
                </p:cNvPr>
                <p:cNvSpPr/>
                <p:nvPr/>
              </p:nvSpPr>
              <p:spPr>
                <a:xfrm>
                  <a:off x="10408638"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5" name="Graphic 712">
              <a:extLst>
                <a:ext uri="{FF2B5EF4-FFF2-40B4-BE49-F238E27FC236}">
                  <a16:creationId xmlns:a16="http://schemas.microsoft.com/office/drawing/2014/main" id="{D259219A-0FE7-3196-2CC6-C8F4531B6541}"/>
                </a:ext>
              </a:extLst>
            </p:cNvPr>
            <p:cNvGrpSpPr/>
            <p:nvPr/>
          </p:nvGrpSpPr>
          <p:grpSpPr>
            <a:xfrm>
              <a:off x="10575454" y="4201903"/>
              <a:ext cx="63856" cy="63997"/>
              <a:chOff x="10575454" y="4201903"/>
              <a:chExt cx="63856" cy="63997"/>
            </a:xfrm>
          </p:grpSpPr>
          <p:sp>
            <p:nvSpPr>
              <p:cNvPr id="921" name="Freeform: Shape 920">
                <a:extLst>
                  <a:ext uri="{FF2B5EF4-FFF2-40B4-BE49-F238E27FC236}">
                    <a16:creationId xmlns:a16="http://schemas.microsoft.com/office/drawing/2014/main" id="{DC889B78-38B8-9650-599F-DA2A9515693B}"/>
                  </a:ext>
                </a:extLst>
              </p:cNvPr>
              <p:cNvSpPr/>
              <p:nvPr/>
            </p:nvSpPr>
            <p:spPr>
              <a:xfrm>
                <a:off x="10575454"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22" name="Graphic 712">
                <a:extLst>
                  <a:ext uri="{FF2B5EF4-FFF2-40B4-BE49-F238E27FC236}">
                    <a16:creationId xmlns:a16="http://schemas.microsoft.com/office/drawing/2014/main" id="{297105D3-68BD-3142-C3D2-E55CCB028BFB}"/>
                  </a:ext>
                </a:extLst>
              </p:cNvPr>
              <p:cNvGrpSpPr/>
              <p:nvPr/>
            </p:nvGrpSpPr>
            <p:grpSpPr>
              <a:xfrm>
                <a:off x="10607382" y="4201903"/>
                <a:ext cx="31927" cy="63856"/>
                <a:chOff x="10607382" y="4201903"/>
                <a:chExt cx="31927" cy="63856"/>
              </a:xfrm>
            </p:grpSpPr>
            <p:sp>
              <p:nvSpPr>
                <p:cNvPr id="923" name="Freeform: Shape 922">
                  <a:extLst>
                    <a:ext uri="{FF2B5EF4-FFF2-40B4-BE49-F238E27FC236}">
                      <a16:creationId xmlns:a16="http://schemas.microsoft.com/office/drawing/2014/main" id="{3E742D60-C350-9809-E302-0690205DF256}"/>
                    </a:ext>
                  </a:extLst>
                </p:cNvPr>
                <p:cNvSpPr/>
                <p:nvPr/>
              </p:nvSpPr>
              <p:spPr>
                <a:xfrm>
                  <a:off x="10609070"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24" name="Freeform: Shape 923">
                  <a:extLst>
                    <a:ext uri="{FF2B5EF4-FFF2-40B4-BE49-F238E27FC236}">
                      <a16:creationId xmlns:a16="http://schemas.microsoft.com/office/drawing/2014/main" id="{56FE4B99-2750-A1D7-18C7-88D0DECB9223}"/>
                    </a:ext>
                  </a:extLst>
                </p:cNvPr>
                <p:cNvSpPr/>
                <p:nvPr/>
              </p:nvSpPr>
              <p:spPr>
                <a:xfrm>
                  <a:off x="10607382"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6" name="Graphic 712">
              <a:extLst>
                <a:ext uri="{FF2B5EF4-FFF2-40B4-BE49-F238E27FC236}">
                  <a16:creationId xmlns:a16="http://schemas.microsoft.com/office/drawing/2014/main" id="{B14F2A64-43E8-B6B4-0DD8-4377ED5B41F1}"/>
                </a:ext>
              </a:extLst>
            </p:cNvPr>
            <p:cNvGrpSpPr/>
            <p:nvPr/>
          </p:nvGrpSpPr>
          <p:grpSpPr>
            <a:xfrm>
              <a:off x="10670113" y="4201903"/>
              <a:ext cx="63716" cy="63997"/>
              <a:chOff x="10670113" y="4201903"/>
              <a:chExt cx="63716" cy="63997"/>
            </a:xfrm>
          </p:grpSpPr>
          <p:sp>
            <p:nvSpPr>
              <p:cNvPr id="917" name="Freeform: Shape 916">
                <a:extLst>
                  <a:ext uri="{FF2B5EF4-FFF2-40B4-BE49-F238E27FC236}">
                    <a16:creationId xmlns:a16="http://schemas.microsoft.com/office/drawing/2014/main" id="{90EF65AE-8434-600E-63C1-99449E9EF701}"/>
                  </a:ext>
                </a:extLst>
              </p:cNvPr>
              <p:cNvSpPr/>
              <p:nvPr/>
            </p:nvSpPr>
            <p:spPr>
              <a:xfrm>
                <a:off x="10670113"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18" name="Graphic 712">
                <a:extLst>
                  <a:ext uri="{FF2B5EF4-FFF2-40B4-BE49-F238E27FC236}">
                    <a16:creationId xmlns:a16="http://schemas.microsoft.com/office/drawing/2014/main" id="{A3C6F7B6-256D-7999-E6E6-54A9B05AB2E9}"/>
                  </a:ext>
                </a:extLst>
              </p:cNvPr>
              <p:cNvGrpSpPr/>
              <p:nvPr/>
            </p:nvGrpSpPr>
            <p:grpSpPr>
              <a:xfrm>
                <a:off x="10701901" y="4201903"/>
                <a:ext cx="31928" cy="63856"/>
                <a:chOff x="10701901" y="4201903"/>
                <a:chExt cx="31928" cy="63856"/>
              </a:xfrm>
            </p:grpSpPr>
            <p:sp>
              <p:nvSpPr>
                <p:cNvPr id="919" name="Freeform: Shape 918">
                  <a:extLst>
                    <a:ext uri="{FF2B5EF4-FFF2-40B4-BE49-F238E27FC236}">
                      <a16:creationId xmlns:a16="http://schemas.microsoft.com/office/drawing/2014/main" id="{538C7DC1-0E1F-DB59-C996-04A9AF1FE4FD}"/>
                    </a:ext>
                  </a:extLst>
                </p:cNvPr>
                <p:cNvSpPr/>
                <p:nvPr/>
              </p:nvSpPr>
              <p:spPr>
                <a:xfrm>
                  <a:off x="10703730"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20" name="Freeform: Shape 919">
                  <a:extLst>
                    <a:ext uri="{FF2B5EF4-FFF2-40B4-BE49-F238E27FC236}">
                      <a16:creationId xmlns:a16="http://schemas.microsoft.com/office/drawing/2014/main" id="{1612F8E9-3A4A-1927-9E2D-1FCEA4CE4EFD}"/>
                    </a:ext>
                  </a:extLst>
                </p:cNvPr>
                <p:cNvSpPr/>
                <p:nvPr/>
              </p:nvSpPr>
              <p:spPr>
                <a:xfrm>
                  <a:off x="10701901"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9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9" y="49651"/>
                        <a:pt x="31929" y="31928"/>
                      </a:cubicBezTo>
                      <a:cubicBezTo>
                        <a:pt x="31929"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7" name="Graphic 712">
              <a:extLst>
                <a:ext uri="{FF2B5EF4-FFF2-40B4-BE49-F238E27FC236}">
                  <a16:creationId xmlns:a16="http://schemas.microsoft.com/office/drawing/2014/main" id="{C121F077-FAC5-7EE1-1494-326DFFE4AC52}"/>
                </a:ext>
              </a:extLst>
            </p:cNvPr>
            <p:cNvGrpSpPr/>
            <p:nvPr/>
          </p:nvGrpSpPr>
          <p:grpSpPr>
            <a:xfrm>
              <a:off x="10774197" y="4201903"/>
              <a:ext cx="63856" cy="63997"/>
              <a:chOff x="10774197" y="4201903"/>
              <a:chExt cx="63856" cy="63997"/>
            </a:xfrm>
          </p:grpSpPr>
          <p:sp>
            <p:nvSpPr>
              <p:cNvPr id="913" name="Freeform: Shape 912">
                <a:extLst>
                  <a:ext uri="{FF2B5EF4-FFF2-40B4-BE49-F238E27FC236}">
                    <a16:creationId xmlns:a16="http://schemas.microsoft.com/office/drawing/2014/main" id="{E008E9A8-5639-05C5-AC62-5880547649BE}"/>
                  </a:ext>
                </a:extLst>
              </p:cNvPr>
              <p:cNvSpPr/>
              <p:nvPr/>
            </p:nvSpPr>
            <p:spPr>
              <a:xfrm>
                <a:off x="10774197"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14" name="Graphic 712">
                <a:extLst>
                  <a:ext uri="{FF2B5EF4-FFF2-40B4-BE49-F238E27FC236}">
                    <a16:creationId xmlns:a16="http://schemas.microsoft.com/office/drawing/2014/main" id="{F354D464-D54B-E0BB-C85F-C2445A1FE83C}"/>
                  </a:ext>
                </a:extLst>
              </p:cNvPr>
              <p:cNvGrpSpPr/>
              <p:nvPr/>
            </p:nvGrpSpPr>
            <p:grpSpPr>
              <a:xfrm>
                <a:off x="10806126" y="4201903"/>
                <a:ext cx="31927" cy="63856"/>
                <a:chOff x="10806126" y="4201903"/>
                <a:chExt cx="31927" cy="63856"/>
              </a:xfrm>
            </p:grpSpPr>
            <p:sp>
              <p:nvSpPr>
                <p:cNvPr id="915" name="Freeform: Shape 914">
                  <a:extLst>
                    <a:ext uri="{FF2B5EF4-FFF2-40B4-BE49-F238E27FC236}">
                      <a16:creationId xmlns:a16="http://schemas.microsoft.com/office/drawing/2014/main" id="{87C28CCB-20E6-1D8F-7521-A410FA4BE3AD}"/>
                    </a:ext>
                  </a:extLst>
                </p:cNvPr>
                <p:cNvSpPr/>
                <p:nvPr/>
              </p:nvSpPr>
              <p:spPr>
                <a:xfrm>
                  <a:off x="10807814"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16" name="Freeform: Shape 915">
                  <a:extLst>
                    <a:ext uri="{FF2B5EF4-FFF2-40B4-BE49-F238E27FC236}">
                      <a16:creationId xmlns:a16="http://schemas.microsoft.com/office/drawing/2014/main" id="{BAEDA5E6-FA92-49A9-FE71-70A609281A1A}"/>
                    </a:ext>
                  </a:extLst>
                </p:cNvPr>
                <p:cNvSpPr/>
                <p:nvPr/>
              </p:nvSpPr>
              <p:spPr>
                <a:xfrm>
                  <a:off x="10806126"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8" name="Graphic 712">
              <a:extLst>
                <a:ext uri="{FF2B5EF4-FFF2-40B4-BE49-F238E27FC236}">
                  <a16:creationId xmlns:a16="http://schemas.microsoft.com/office/drawing/2014/main" id="{496F3827-FD33-4833-3E10-67B405845C92}"/>
                </a:ext>
              </a:extLst>
            </p:cNvPr>
            <p:cNvGrpSpPr/>
            <p:nvPr/>
          </p:nvGrpSpPr>
          <p:grpSpPr>
            <a:xfrm>
              <a:off x="10869983" y="4201903"/>
              <a:ext cx="63715" cy="63997"/>
              <a:chOff x="10869983" y="4201903"/>
              <a:chExt cx="63715" cy="63997"/>
            </a:xfrm>
          </p:grpSpPr>
          <p:sp>
            <p:nvSpPr>
              <p:cNvPr id="909" name="Freeform: Shape 908">
                <a:extLst>
                  <a:ext uri="{FF2B5EF4-FFF2-40B4-BE49-F238E27FC236}">
                    <a16:creationId xmlns:a16="http://schemas.microsoft.com/office/drawing/2014/main" id="{BE339FEC-C389-A240-E195-51923477B62F}"/>
                  </a:ext>
                </a:extLst>
              </p:cNvPr>
              <p:cNvSpPr/>
              <p:nvPr/>
            </p:nvSpPr>
            <p:spPr>
              <a:xfrm>
                <a:off x="10869983"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10" name="Graphic 712">
                <a:extLst>
                  <a:ext uri="{FF2B5EF4-FFF2-40B4-BE49-F238E27FC236}">
                    <a16:creationId xmlns:a16="http://schemas.microsoft.com/office/drawing/2014/main" id="{9184FE70-FA5F-4398-0198-CB78B53079AD}"/>
                  </a:ext>
                </a:extLst>
              </p:cNvPr>
              <p:cNvGrpSpPr/>
              <p:nvPr/>
            </p:nvGrpSpPr>
            <p:grpSpPr>
              <a:xfrm>
                <a:off x="10901771" y="4201903"/>
                <a:ext cx="31927" cy="63856"/>
                <a:chOff x="10901771" y="4201903"/>
                <a:chExt cx="31927" cy="63856"/>
              </a:xfrm>
            </p:grpSpPr>
            <p:sp>
              <p:nvSpPr>
                <p:cNvPr id="911" name="Freeform: Shape 910">
                  <a:extLst>
                    <a:ext uri="{FF2B5EF4-FFF2-40B4-BE49-F238E27FC236}">
                      <a16:creationId xmlns:a16="http://schemas.microsoft.com/office/drawing/2014/main" id="{C987EE6F-A62F-370E-DFE2-16447FAB433D}"/>
                    </a:ext>
                  </a:extLst>
                </p:cNvPr>
                <p:cNvSpPr/>
                <p:nvPr/>
              </p:nvSpPr>
              <p:spPr>
                <a:xfrm>
                  <a:off x="10903599"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12" name="Freeform: Shape 911">
                  <a:extLst>
                    <a:ext uri="{FF2B5EF4-FFF2-40B4-BE49-F238E27FC236}">
                      <a16:creationId xmlns:a16="http://schemas.microsoft.com/office/drawing/2014/main" id="{3283068A-57CC-A1F1-7149-A30F887C0673}"/>
                    </a:ext>
                  </a:extLst>
                </p:cNvPr>
                <p:cNvSpPr/>
                <p:nvPr/>
              </p:nvSpPr>
              <p:spPr>
                <a:xfrm>
                  <a:off x="10901771"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9" name="Graphic 712">
              <a:extLst>
                <a:ext uri="{FF2B5EF4-FFF2-40B4-BE49-F238E27FC236}">
                  <a16:creationId xmlns:a16="http://schemas.microsoft.com/office/drawing/2014/main" id="{9B6D4AD0-777C-9516-AEEB-FD5CB648B34B}"/>
                </a:ext>
              </a:extLst>
            </p:cNvPr>
            <p:cNvGrpSpPr/>
            <p:nvPr/>
          </p:nvGrpSpPr>
          <p:grpSpPr>
            <a:xfrm>
              <a:off x="8992958" y="4201903"/>
              <a:ext cx="63857" cy="63997"/>
              <a:chOff x="8992958" y="4201903"/>
              <a:chExt cx="63857" cy="63997"/>
            </a:xfrm>
          </p:grpSpPr>
          <p:sp>
            <p:nvSpPr>
              <p:cNvPr id="905" name="Freeform: Shape 904">
                <a:extLst>
                  <a:ext uri="{FF2B5EF4-FFF2-40B4-BE49-F238E27FC236}">
                    <a16:creationId xmlns:a16="http://schemas.microsoft.com/office/drawing/2014/main" id="{79FED552-69FC-992F-28E6-4E437901B09F}"/>
                  </a:ext>
                </a:extLst>
              </p:cNvPr>
              <p:cNvSpPr/>
              <p:nvPr/>
            </p:nvSpPr>
            <p:spPr>
              <a:xfrm>
                <a:off x="8992958"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06" name="Graphic 712">
                <a:extLst>
                  <a:ext uri="{FF2B5EF4-FFF2-40B4-BE49-F238E27FC236}">
                    <a16:creationId xmlns:a16="http://schemas.microsoft.com/office/drawing/2014/main" id="{251A65B7-A396-64F5-87F6-77E35250E21B}"/>
                  </a:ext>
                </a:extLst>
              </p:cNvPr>
              <p:cNvGrpSpPr/>
              <p:nvPr/>
            </p:nvGrpSpPr>
            <p:grpSpPr>
              <a:xfrm>
                <a:off x="9024886" y="4201903"/>
                <a:ext cx="31928" cy="63856"/>
                <a:chOff x="9024886" y="4201903"/>
                <a:chExt cx="31928" cy="63856"/>
              </a:xfrm>
            </p:grpSpPr>
            <p:sp>
              <p:nvSpPr>
                <p:cNvPr id="907" name="Freeform: Shape 906">
                  <a:extLst>
                    <a:ext uri="{FF2B5EF4-FFF2-40B4-BE49-F238E27FC236}">
                      <a16:creationId xmlns:a16="http://schemas.microsoft.com/office/drawing/2014/main" id="{B51A1C7F-B48B-DDEF-9E21-09A20A36BB1A}"/>
                    </a:ext>
                  </a:extLst>
                </p:cNvPr>
                <p:cNvSpPr/>
                <p:nvPr/>
              </p:nvSpPr>
              <p:spPr>
                <a:xfrm>
                  <a:off x="9026574"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08" name="Freeform: Shape 907">
                  <a:extLst>
                    <a:ext uri="{FF2B5EF4-FFF2-40B4-BE49-F238E27FC236}">
                      <a16:creationId xmlns:a16="http://schemas.microsoft.com/office/drawing/2014/main" id="{EC520D8E-C792-DC2D-B055-36876E4EFE63}"/>
                    </a:ext>
                  </a:extLst>
                </p:cNvPr>
                <p:cNvSpPr/>
                <p:nvPr/>
              </p:nvSpPr>
              <p:spPr>
                <a:xfrm>
                  <a:off x="9024886"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9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9" y="49651"/>
                        <a:pt x="31929" y="31928"/>
                      </a:cubicBezTo>
                      <a:cubicBezTo>
                        <a:pt x="31929"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900" name="Graphic 712">
              <a:extLst>
                <a:ext uri="{FF2B5EF4-FFF2-40B4-BE49-F238E27FC236}">
                  <a16:creationId xmlns:a16="http://schemas.microsoft.com/office/drawing/2014/main" id="{4589B40E-C105-7308-2F98-68FAAA054250}"/>
                </a:ext>
              </a:extLst>
            </p:cNvPr>
            <p:cNvGrpSpPr/>
            <p:nvPr/>
          </p:nvGrpSpPr>
          <p:grpSpPr>
            <a:xfrm>
              <a:off x="7037026" y="4201903"/>
              <a:ext cx="63716" cy="63997"/>
              <a:chOff x="7037026" y="4201903"/>
              <a:chExt cx="63716" cy="63997"/>
            </a:xfrm>
          </p:grpSpPr>
          <p:sp>
            <p:nvSpPr>
              <p:cNvPr id="901" name="Freeform: Shape 900">
                <a:extLst>
                  <a:ext uri="{FF2B5EF4-FFF2-40B4-BE49-F238E27FC236}">
                    <a16:creationId xmlns:a16="http://schemas.microsoft.com/office/drawing/2014/main" id="{24F29104-DCC7-08E8-964B-CEA5347637BB}"/>
                  </a:ext>
                </a:extLst>
              </p:cNvPr>
              <p:cNvSpPr/>
              <p:nvPr/>
            </p:nvSpPr>
            <p:spPr>
              <a:xfrm>
                <a:off x="7037026"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02" name="Graphic 712">
                <a:extLst>
                  <a:ext uri="{FF2B5EF4-FFF2-40B4-BE49-F238E27FC236}">
                    <a16:creationId xmlns:a16="http://schemas.microsoft.com/office/drawing/2014/main" id="{974AE855-FA6F-BECB-5B88-48AE50A3457D}"/>
                  </a:ext>
                </a:extLst>
              </p:cNvPr>
              <p:cNvGrpSpPr/>
              <p:nvPr/>
            </p:nvGrpSpPr>
            <p:grpSpPr>
              <a:xfrm>
                <a:off x="7068814" y="4201903"/>
                <a:ext cx="31928" cy="63856"/>
                <a:chOff x="7068814" y="4201903"/>
                <a:chExt cx="31928" cy="63856"/>
              </a:xfrm>
            </p:grpSpPr>
            <p:sp>
              <p:nvSpPr>
                <p:cNvPr id="903" name="Freeform: Shape 902">
                  <a:extLst>
                    <a:ext uri="{FF2B5EF4-FFF2-40B4-BE49-F238E27FC236}">
                      <a16:creationId xmlns:a16="http://schemas.microsoft.com/office/drawing/2014/main" id="{A818AD1F-B56C-AAAE-F422-10CD048F95E7}"/>
                    </a:ext>
                  </a:extLst>
                </p:cNvPr>
                <p:cNvSpPr/>
                <p:nvPr/>
              </p:nvSpPr>
              <p:spPr>
                <a:xfrm>
                  <a:off x="7070642"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04" name="Freeform: Shape 903">
                  <a:extLst>
                    <a:ext uri="{FF2B5EF4-FFF2-40B4-BE49-F238E27FC236}">
                      <a16:creationId xmlns:a16="http://schemas.microsoft.com/office/drawing/2014/main" id="{526EA6D8-EA63-5E63-6459-8C7200C0F6CD}"/>
                    </a:ext>
                  </a:extLst>
                </p:cNvPr>
                <p:cNvSpPr/>
                <p:nvPr/>
              </p:nvSpPr>
              <p:spPr>
                <a:xfrm>
                  <a:off x="7068814"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sp>
        <p:nvSpPr>
          <p:cNvPr id="993" name="Freeform: Shape 992">
            <a:extLst>
              <a:ext uri="{FF2B5EF4-FFF2-40B4-BE49-F238E27FC236}">
                <a16:creationId xmlns:a16="http://schemas.microsoft.com/office/drawing/2014/main" id="{7B3411BE-51A3-7900-E9CD-1C7D05050110}"/>
              </a:ext>
            </a:extLst>
          </p:cNvPr>
          <p:cNvSpPr/>
          <p:nvPr/>
        </p:nvSpPr>
        <p:spPr>
          <a:xfrm>
            <a:off x="3700296" y="4295297"/>
            <a:ext cx="74827" cy="11392"/>
          </a:xfrm>
          <a:custGeom>
            <a:avLst/>
            <a:gdLst>
              <a:gd name="connsiteX0" fmla="*/ 0 w 74827"/>
              <a:gd name="connsiteY0" fmla="*/ 0 h 11392"/>
              <a:gd name="connsiteX1" fmla="*/ 74828 w 74827"/>
              <a:gd name="connsiteY1" fmla="*/ 0 h 11392"/>
              <a:gd name="connsiteX2" fmla="*/ 74828 w 74827"/>
              <a:gd name="connsiteY2" fmla="*/ 11393 h 11392"/>
              <a:gd name="connsiteX3" fmla="*/ 0 w 74827"/>
              <a:gd name="connsiteY3" fmla="*/ 11393 h 11392"/>
            </a:gdLst>
            <a:ahLst/>
            <a:cxnLst>
              <a:cxn ang="0">
                <a:pos x="connsiteX0" y="connsiteY0"/>
              </a:cxn>
              <a:cxn ang="0">
                <a:pos x="connsiteX1" y="connsiteY1"/>
              </a:cxn>
              <a:cxn ang="0">
                <a:pos x="connsiteX2" y="connsiteY2"/>
              </a:cxn>
              <a:cxn ang="0">
                <a:pos x="connsiteX3" y="connsiteY3"/>
              </a:cxn>
            </a:cxnLst>
            <a:rect l="l" t="t" r="r" b="b"/>
            <a:pathLst>
              <a:path w="74827" h="11392">
                <a:moveTo>
                  <a:pt x="0" y="0"/>
                </a:moveTo>
                <a:lnTo>
                  <a:pt x="74828" y="0"/>
                </a:lnTo>
                <a:lnTo>
                  <a:pt x="74828" y="11393"/>
                </a:lnTo>
                <a:lnTo>
                  <a:pt x="0" y="11393"/>
                </a:lnTo>
                <a:close/>
              </a:path>
            </a:pathLst>
          </a:custGeom>
          <a:solidFill>
            <a:srgbClr val="535353"/>
          </a:solidFill>
          <a:ln w="19050" cap="flat">
            <a:noFill/>
            <a:prstDash val="solid"/>
            <a:miter/>
          </a:ln>
        </p:spPr>
        <p:txBody>
          <a:bodyPr rtlCol="0" anchor="ctr"/>
          <a:lstStyle/>
          <a:p>
            <a:pPr rtl="0"/>
            <a:endParaRPr lang="en-US">
              <a:latin typeface="+mn-lt"/>
            </a:endParaRPr>
          </a:p>
        </p:txBody>
      </p:sp>
      <p:sp>
        <p:nvSpPr>
          <p:cNvPr id="994" name="Freeform: Shape 993">
            <a:extLst>
              <a:ext uri="{FF2B5EF4-FFF2-40B4-BE49-F238E27FC236}">
                <a16:creationId xmlns:a16="http://schemas.microsoft.com/office/drawing/2014/main" id="{DF34BD27-9481-3B15-A8CD-4C2F7FF9FA10}"/>
              </a:ext>
            </a:extLst>
          </p:cNvPr>
          <p:cNvSpPr/>
          <p:nvPr/>
        </p:nvSpPr>
        <p:spPr>
          <a:xfrm>
            <a:off x="3889757" y="4294312"/>
            <a:ext cx="74827" cy="43743"/>
          </a:xfrm>
          <a:custGeom>
            <a:avLst/>
            <a:gdLst>
              <a:gd name="connsiteX0" fmla="*/ 0 w 74827"/>
              <a:gd name="connsiteY0" fmla="*/ 0 h 43743"/>
              <a:gd name="connsiteX1" fmla="*/ 74828 w 74827"/>
              <a:gd name="connsiteY1" fmla="*/ 0 h 43743"/>
              <a:gd name="connsiteX2" fmla="*/ 74828 w 74827"/>
              <a:gd name="connsiteY2" fmla="*/ 43743 h 43743"/>
              <a:gd name="connsiteX3" fmla="*/ 0 w 74827"/>
              <a:gd name="connsiteY3" fmla="*/ 43743 h 43743"/>
            </a:gdLst>
            <a:ahLst/>
            <a:cxnLst>
              <a:cxn ang="0">
                <a:pos x="connsiteX0" y="connsiteY0"/>
              </a:cxn>
              <a:cxn ang="0">
                <a:pos x="connsiteX1" y="connsiteY1"/>
              </a:cxn>
              <a:cxn ang="0">
                <a:pos x="connsiteX2" y="connsiteY2"/>
              </a:cxn>
              <a:cxn ang="0">
                <a:pos x="connsiteX3" y="connsiteY3"/>
              </a:cxn>
            </a:cxnLst>
            <a:rect l="l" t="t" r="r" b="b"/>
            <a:pathLst>
              <a:path w="74827" h="43743">
                <a:moveTo>
                  <a:pt x="0" y="0"/>
                </a:moveTo>
                <a:lnTo>
                  <a:pt x="74828" y="0"/>
                </a:lnTo>
                <a:lnTo>
                  <a:pt x="74828" y="43743"/>
                </a:lnTo>
                <a:lnTo>
                  <a:pt x="0" y="43743"/>
                </a:lnTo>
                <a:close/>
              </a:path>
            </a:pathLst>
          </a:custGeom>
          <a:solidFill>
            <a:srgbClr val="535353"/>
          </a:solidFill>
          <a:ln w="19050" cap="flat">
            <a:noFill/>
            <a:prstDash val="solid"/>
            <a:miter/>
          </a:ln>
        </p:spPr>
        <p:txBody>
          <a:bodyPr rtlCol="0" anchor="ctr"/>
          <a:lstStyle/>
          <a:p>
            <a:pPr rtl="0"/>
            <a:endParaRPr lang="en-US">
              <a:latin typeface="+mn-lt"/>
            </a:endParaRPr>
          </a:p>
        </p:txBody>
      </p:sp>
      <p:grpSp>
        <p:nvGrpSpPr>
          <p:cNvPr id="995" name="Graphic 712">
            <a:extLst>
              <a:ext uri="{FF2B5EF4-FFF2-40B4-BE49-F238E27FC236}">
                <a16:creationId xmlns:a16="http://schemas.microsoft.com/office/drawing/2014/main" id="{81A247C6-6F28-1CEA-4EC6-6565E4B8C6A1}"/>
              </a:ext>
            </a:extLst>
          </p:cNvPr>
          <p:cNvGrpSpPr/>
          <p:nvPr/>
        </p:nvGrpSpPr>
        <p:grpSpPr>
          <a:xfrm>
            <a:off x="3868659" y="4234535"/>
            <a:ext cx="118571" cy="395940"/>
            <a:chOff x="3868659" y="4234535"/>
            <a:chExt cx="118571" cy="395940"/>
          </a:xfrm>
        </p:grpSpPr>
        <p:sp>
          <p:nvSpPr>
            <p:cNvPr id="996" name="Freeform: Shape 995">
              <a:extLst>
                <a:ext uri="{FF2B5EF4-FFF2-40B4-BE49-F238E27FC236}">
                  <a16:creationId xmlns:a16="http://schemas.microsoft.com/office/drawing/2014/main" id="{071F6A18-C3E3-324D-7BC8-504790BE1DBB}"/>
                </a:ext>
              </a:extLst>
            </p:cNvPr>
            <p:cNvSpPr/>
            <p:nvPr/>
          </p:nvSpPr>
          <p:spPr>
            <a:xfrm>
              <a:off x="3868659" y="4234535"/>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997" name="Freeform: Shape 996">
              <a:extLst>
                <a:ext uri="{FF2B5EF4-FFF2-40B4-BE49-F238E27FC236}">
                  <a16:creationId xmlns:a16="http://schemas.microsoft.com/office/drawing/2014/main" id="{EEFEFE05-5F53-CA07-D53B-E3D6722F00C8}"/>
                </a:ext>
              </a:extLst>
            </p:cNvPr>
            <p:cNvSpPr/>
            <p:nvPr/>
          </p:nvSpPr>
          <p:spPr>
            <a:xfrm>
              <a:off x="3868659" y="4280810"/>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998" name="Freeform: Shape 997">
              <a:extLst>
                <a:ext uri="{FF2B5EF4-FFF2-40B4-BE49-F238E27FC236}">
                  <a16:creationId xmlns:a16="http://schemas.microsoft.com/office/drawing/2014/main" id="{A7886B6C-A062-4C43-6D89-DE4C2D10C513}"/>
                </a:ext>
              </a:extLst>
            </p:cNvPr>
            <p:cNvSpPr/>
            <p:nvPr/>
          </p:nvSpPr>
          <p:spPr>
            <a:xfrm>
              <a:off x="3868659" y="432694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999" name="Freeform: Shape 998">
              <a:extLst>
                <a:ext uri="{FF2B5EF4-FFF2-40B4-BE49-F238E27FC236}">
                  <a16:creationId xmlns:a16="http://schemas.microsoft.com/office/drawing/2014/main" id="{AD944BA1-B499-FC09-D676-D739A87AD472}"/>
                </a:ext>
              </a:extLst>
            </p:cNvPr>
            <p:cNvSpPr/>
            <p:nvPr/>
          </p:nvSpPr>
          <p:spPr>
            <a:xfrm>
              <a:off x="3868659" y="437321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000" name="Freeform: Shape 999">
              <a:extLst>
                <a:ext uri="{FF2B5EF4-FFF2-40B4-BE49-F238E27FC236}">
                  <a16:creationId xmlns:a16="http://schemas.microsoft.com/office/drawing/2014/main" id="{E895168F-A2A6-FA2B-C2C8-51BC95CF0489}"/>
                </a:ext>
              </a:extLst>
            </p:cNvPr>
            <p:cNvSpPr/>
            <p:nvPr/>
          </p:nvSpPr>
          <p:spPr>
            <a:xfrm>
              <a:off x="3868659" y="441949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001" name="Freeform: Shape 1000">
              <a:extLst>
                <a:ext uri="{FF2B5EF4-FFF2-40B4-BE49-F238E27FC236}">
                  <a16:creationId xmlns:a16="http://schemas.microsoft.com/office/drawing/2014/main" id="{95EA5C59-9A37-0A43-0207-F78C9104DFB1}"/>
                </a:ext>
              </a:extLst>
            </p:cNvPr>
            <p:cNvSpPr/>
            <p:nvPr/>
          </p:nvSpPr>
          <p:spPr>
            <a:xfrm>
              <a:off x="3868659" y="446562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002" name="Freeform: Shape 1001">
              <a:extLst>
                <a:ext uri="{FF2B5EF4-FFF2-40B4-BE49-F238E27FC236}">
                  <a16:creationId xmlns:a16="http://schemas.microsoft.com/office/drawing/2014/main" id="{7934FA24-52EE-E24E-1E6C-CCF183FDF8F2}"/>
                </a:ext>
              </a:extLst>
            </p:cNvPr>
            <p:cNvSpPr/>
            <p:nvPr/>
          </p:nvSpPr>
          <p:spPr>
            <a:xfrm>
              <a:off x="3868659" y="451190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sp>
        <p:nvSpPr>
          <p:cNvPr id="1003" name="Freeform: Shape 1002">
            <a:extLst>
              <a:ext uri="{FF2B5EF4-FFF2-40B4-BE49-F238E27FC236}">
                <a16:creationId xmlns:a16="http://schemas.microsoft.com/office/drawing/2014/main" id="{D5C1D7E8-ABB8-0172-D6D4-ED9D5DD8A1A7}"/>
              </a:ext>
            </a:extLst>
          </p:cNvPr>
          <p:cNvSpPr/>
          <p:nvPr/>
        </p:nvSpPr>
        <p:spPr>
          <a:xfrm>
            <a:off x="5463673" y="4294312"/>
            <a:ext cx="74827" cy="178630"/>
          </a:xfrm>
          <a:custGeom>
            <a:avLst/>
            <a:gdLst>
              <a:gd name="connsiteX0" fmla="*/ 0 w 74827"/>
              <a:gd name="connsiteY0" fmla="*/ 0 h 178630"/>
              <a:gd name="connsiteX1" fmla="*/ 74828 w 74827"/>
              <a:gd name="connsiteY1" fmla="*/ 0 h 178630"/>
              <a:gd name="connsiteX2" fmla="*/ 74828 w 74827"/>
              <a:gd name="connsiteY2" fmla="*/ 178630 h 178630"/>
              <a:gd name="connsiteX3" fmla="*/ 0 w 74827"/>
              <a:gd name="connsiteY3" fmla="*/ 178630 h 178630"/>
            </a:gdLst>
            <a:ahLst/>
            <a:cxnLst>
              <a:cxn ang="0">
                <a:pos x="connsiteX0" y="connsiteY0"/>
              </a:cxn>
              <a:cxn ang="0">
                <a:pos x="connsiteX1" y="connsiteY1"/>
              </a:cxn>
              <a:cxn ang="0">
                <a:pos x="connsiteX2" y="connsiteY2"/>
              </a:cxn>
              <a:cxn ang="0">
                <a:pos x="connsiteX3" y="connsiteY3"/>
              </a:cxn>
            </a:cxnLst>
            <a:rect l="l" t="t" r="r" b="b"/>
            <a:pathLst>
              <a:path w="74827" h="178630">
                <a:moveTo>
                  <a:pt x="0" y="0"/>
                </a:moveTo>
                <a:lnTo>
                  <a:pt x="74828" y="0"/>
                </a:lnTo>
                <a:lnTo>
                  <a:pt x="74828" y="178630"/>
                </a:lnTo>
                <a:lnTo>
                  <a:pt x="0" y="178630"/>
                </a:lnTo>
                <a:close/>
              </a:path>
            </a:pathLst>
          </a:custGeom>
          <a:solidFill>
            <a:srgbClr val="535353"/>
          </a:solidFill>
          <a:ln w="19050" cap="flat">
            <a:noFill/>
            <a:prstDash val="solid"/>
            <a:miter/>
          </a:ln>
        </p:spPr>
        <p:txBody>
          <a:bodyPr rtlCol="0" anchor="ctr"/>
          <a:lstStyle/>
          <a:p>
            <a:pPr rtl="0"/>
            <a:endParaRPr lang="en-US">
              <a:latin typeface="+mn-lt"/>
            </a:endParaRPr>
          </a:p>
        </p:txBody>
      </p:sp>
      <p:sp>
        <p:nvSpPr>
          <p:cNvPr id="1004" name="Freeform: Shape 1003">
            <a:extLst>
              <a:ext uri="{FF2B5EF4-FFF2-40B4-BE49-F238E27FC236}">
                <a16:creationId xmlns:a16="http://schemas.microsoft.com/office/drawing/2014/main" id="{9253943A-E0A5-599C-B447-D04C69725B84}"/>
              </a:ext>
            </a:extLst>
          </p:cNvPr>
          <p:cNvSpPr/>
          <p:nvPr/>
        </p:nvSpPr>
        <p:spPr>
          <a:xfrm>
            <a:off x="6739403" y="4294312"/>
            <a:ext cx="74827" cy="379765"/>
          </a:xfrm>
          <a:custGeom>
            <a:avLst/>
            <a:gdLst>
              <a:gd name="connsiteX0" fmla="*/ 0 w 74827"/>
              <a:gd name="connsiteY0" fmla="*/ 0 h 379765"/>
              <a:gd name="connsiteX1" fmla="*/ 74828 w 74827"/>
              <a:gd name="connsiteY1" fmla="*/ 0 h 379765"/>
              <a:gd name="connsiteX2" fmla="*/ 74828 w 74827"/>
              <a:gd name="connsiteY2" fmla="*/ 379765 h 379765"/>
              <a:gd name="connsiteX3" fmla="*/ 0 w 74827"/>
              <a:gd name="connsiteY3" fmla="*/ 379765 h 379765"/>
            </a:gdLst>
            <a:ahLst/>
            <a:cxnLst>
              <a:cxn ang="0">
                <a:pos x="connsiteX0" y="connsiteY0"/>
              </a:cxn>
              <a:cxn ang="0">
                <a:pos x="connsiteX1" y="connsiteY1"/>
              </a:cxn>
              <a:cxn ang="0">
                <a:pos x="connsiteX2" y="connsiteY2"/>
              </a:cxn>
              <a:cxn ang="0">
                <a:pos x="connsiteX3" y="connsiteY3"/>
              </a:cxn>
            </a:cxnLst>
            <a:rect l="l" t="t" r="r" b="b"/>
            <a:pathLst>
              <a:path w="74827" h="379765">
                <a:moveTo>
                  <a:pt x="0" y="0"/>
                </a:moveTo>
                <a:lnTo>
                  <a:pt x="74828" y="0"/>
                </a:lnTo>
                <a:lnTo>
                  <a:pt x="74828" y="379765"/>
                </a:lnTo>
                <a:lnTo>
                  <a:pt x="0" y="379765"/>
                </a:lnTo>
                <a:close/>
              </a:path>
            </a:pathLst>
          </a:custGeom>
          <a:solidFill>
            <a:srgbClr val="535353"/>
          </a:solidFill>
          <a:ln w="19050" cap="flat">
            <a:noFill/>
            <a:prstDash val="solid"/>
            <a:miter/>
          </a:ln>
        </p:spPr>
        <p:txBody>
          <a:bodyPr rtlCol="0" anchor="ctr"/>
          <a:lstStyle/>
          <a:p>
            <a:pPr rtl="0"/>
            <a:endParaRPr lang="en-US">
              <a:latin typeface="+mn-lt"/>
            </a:endParaRPr>
          </a:p>
        </p:txBody>
      </p:sp>
      <p:sp>
        <p:nvSpPr>
          <p:cNvPr id="1005" name="Freeform: Shape 1004">
            <a:extLst>
              <a:ext uri="{FF2B5EF4-FFF2-40B4-BE49-F238E27FC236}">
                <a16:creationId xmlns:a16="http://schemas.microsoft.com/office/drawing/2014/main" id="{15140C19-F058-5FB3-7BC9-3F968454E518}"/>
              </a:ext>
            </a:extLst>
          </p:cNvPr>
          <p:cNvSpPr/>
          <p:nvPr/>
        </p:nvSpPr>
        <p:spPr>
          <a:xfrm>
            <a:off x="5753560" y="4294312"/>
            <a:ext cx="74827" cy="205635"/>
          </a:xfrm>
          <a:custGeom>
            <a:avLst/>
            <a:gdLst>
              <a:gd name="connsiteX0" fmla="*/ 0 w 74827"/>
              <a:gd name="connsiteY0" fmla="*/ 0 h 205635"/>
              <a:gd name="connsiteX1" fmla="*/ 74828 w 74827"/>
              <a:gd name="connsiteY1" fmla="*/ 0 h 205635"/>
              <a:gd name="connsiteX2" fmla="*/ 74828 w 74827"/>
              <a:gd name="connsiteY2" fmla="*/ 205636 h 205635"/>
              <a:gd name="connsiteX3" fmla="*/ 0 w 74827"/>
              <a:gd name="connsiteY3" fmla="*/ 205636 h 205635"/>
            </a:gdLst>
            <a:ahLst/>
            <a:cxnLst>
              <a:cxn ang="0">
                <a:pos x="connsiteX0" y="connsiteY0"/>
              </a:cxn>
              <a:cxn ang="0">
                <a:pos x="connsiteX1" y="connsiteY1"/>
              </a:cxn>
              <a:cxn ang="0">
                <a:pos x="connsiteX2" y="connsiteY2"/>
              </a:cxn>
              <a:cxn ang="0">
                <a:pos x="connsiteX3" y="connsiteY3"/>
              </a:cxn>
            </a:cxnLst>
            <a:rect l="l" t="t" r="r" b="b"/>
            <a:pathLst>
              <a:path w="74827" h="205635">
                <a:moveTo>
                  <a:pt x="0" y="0"/>
                </a:moveTo>
                <a:lnTo>
                  <a:pt x="74828" y="0"/>
                </a:lnTo>
                <a:lnTo>
                  <a:pt x="74828" y="205636"/>
                </a:lnTo>
                <a:lnTo>
                  <a:pt x="0" y="205636"/>
                </a:lnTo>
                <a:close/>
              </a:path>
            </a:pathLst>
          </a:custGeom>
          <a:solidFill>
            <a:srgbClr val="535353"/>
          </a:solidFill>
          <a:ln w="19050" cap="flat">
            <a:noFill/>
            <a:prstDash val="solid"/>
            <a:miter/>
          </a:ln>
        </p:spPr>
        <p:txBody>
          <a:bodyPr rtlCol="0" anchor="ctr"/>
          <a:lstStyle/>
          <a:p>
            <a:pPr rtl="0"/>
            <a:endParaRPr lang="en-US">
              <a:latin typeface="+mn-lt"/>
            </a:endParaRPr>
          </a:p>
        </p:txBody>
      </p:sp>
      <p:sp>
        <p:nvSpPr>
          <p:cNvPr id="1006" name="Freeform: Shape 1005">
            <a:extLst>
              <a:ext uri="{FF2B5EF4-FFF2-40B4-BE49-F238E27FC236}">
                <a16:creationId xmlns:a16="http://schemas.microsoft.com/office/drawing/2014/main" id="{BA31D87D-DD25-C3F3-71C6-757812876BBC}"/>
              </a:ext>
            </a:extLst>
          </p:cNvPr>
          <p:cNvSpPr/>
          <p:nvPr/>
        </p:nvSpPr>
        <p:spPr>
          <a:xfrm>
            <a:off x="1237308" y="3810745"/>
            <a:ext cx="77218" cy="473159"/>
          </a:xfrm>
          <a:custGeom>
            <a:avLst/>
            <a:gdLst>
              <a:gd name="connsiteX0" fmla="*/ 0 w 77218"/>
              <a:gd name="connsiteY0" fmla="*/ 0 h 473159"/>
              <a:gd name="connsiteX1" fmla="*/ 77219 w 77218"/>
              <a:gd name="connsiteY1" fmla="*/ 0 h 473159"/>
              <a:gd name="connsiteX2" fmla="*/ 77219 w 77218"/>
              <a:gd name="connsiteY2" fmla="*/ 473159 h 473159"/>
              <a:gd name="connsiteX3" fmla="*/ 0 w 77218"/>
              <a:gd name="connsiteY3" fmla="*/ 473159 h 473159"/>
            </a:gdLst>
            <a:ahLst/>
            <a:cxnLst>
              <a:cxn ang="0">
                <a:pos x="connsiteX0" y="connsiteY0"/>
              </a:cxn>
              <a:cxn ang="0">
                <a:pos x="connsiteX1" y="connsiteY1"/>
              </a:cxn>
              <a:cxn ang="0">
                <a:pos x="connsiteX2" y="connsiteY2"/>
              </a:cxn>
              <a:cxn ang="0">
                <a:pos x="connsiteX3" y="connsiteY3"/>
              </a:cxn>
            </a:cxnLst>
            <a:rect l="l" t="t" r="r" b="b"/>
            <a:pathLst>
              <a:path w="77218" h="473159">
                <a:moveTo>
                  <a:pt x="0" y="0"/>
                </a:moveTo>
                <a:lnTo>
                  <a:pt x="77219" y="0"/>
                </a:lnTo>
                <a:lnTo>
                  <a:pt x="77219" y="473159"/>
                </a:lnTo>
                <a:lnTo>
                  <a:pt x="0" y="47315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07" name="Freeform: Shape 1006">
            <a:extLst>
              <a:ext uri="{FF2B5EF4-FFF2-40B4-BE49-F238E27FC236}">
                <a16:creationId xmlns:a16="http://schemas.microsoft.com/office/drawing/2014/main" id="{088E17D1-94AA-541A-FEF5-E29C383B4D23}"/>
              </a:ext>
            </a:extLst>
          </p:cNvPr>
          <p:cNvSpPr/>
          <p:nvPr/>
        </p:nvSpPr>
        <p:spPr>
          <a:xfrm>
            <a:off x="1534509" y="4055904"/>
            <a:ext cx="77218" cy="234329"/>
          </a:xfrm>
          <a:custGeom>
            <a:avLst/>
            <a:gdLst>
              <a:gd name="connsiteX0" fmla="*/ 0 w 77218"/>
              <a:gd name="connsiteY0" fmla="*/ 0 h 234329"/>
              <a:gd name="connsiteX1" fmla="*/ 77219 w 77218"/>
              <a:gd name="connsiteY1" fmla="*/ 0 h 234329"/>
              <a:gd name="connsiteX2" fmla="*/ 77219 w 77218"/>
              <a:gd name="connsiteY2" fmla="*/ 234329 h 234329"/>
              <a:gd name="connsiteX3" fmla="*/ 0 w 77218"/>
              <a:gd name="connsiteY3" fmla="*/ 234329 h 234329"/>
            </a:gdLst>
            <a:ahLst/>
            <a:cxnLst>
              <a:cxn ang="0">
                <a:pos x="connsiteX0" y="connsiteY0"/>
              </a:cxn>
              <a:cxn ang="0">
                <a:pos x="connsiteX1" y="connsiteY1"/>
              </a:cxn>
              <a:cxn ang="0">
                <a:pos x="connsiteX2" y="connsiteY2"/>
              </a:cxn>
              <a:cxn ang="0">
                <a:pos x="connsiteX3" y="connsiteY3"/>
              </a:cxn>
            </a:cxnLst>
            <a:rect l="l" t="t" r="r" b="b"/>
            <a:pathLst>
              <a:path w="77218" h="234329">
                <a:moveTo>
                  <a:pt x="0" y="0"/>
                </a:moveTo>
                <a:lnTo>
                  <a:pt x="77219" y="0"/>
                </a:lnTo>
                <a:lnTo>
                  <a:pt x="77219" y="234329"/>
                </a:lnTo>
                <a:lnTo>
                  <a:pt x="0" y="23432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08" name="Freeform: Shape 1007">
            <a:extLst>
              <a:ext uri="{FF2B5EF4-FFF2-40B4-BE49-F238E27FC236}">
                <a16:creationId xmlns:a16="http://schemas.microsoft.com/office/drawing/2014/main" id="{B05E39A8-F460-809D-3504-3AF09FE6BE43}"/>
              </a:ext>
            </a:extLst>
          </p:cNvPr>
          <p:cNvSpPr/>
          <p:nvPr/>
        </p:nvSpPr>
        <p:spPr>
          <a:xfrm>
            <a:off x="2023844" y="4107946"/>
            <a:ext cx="77218" cy="178911"/>
          </a:xfrm>
          <a:custGeom>
            <a:avLst/>
            <a:gdLst>
              <a:gd name="connsiteX0" fmla="*/ 0 w 77218"/>
              <a:gd name="connsiteY0" fmla="*/ 0 h 178911"/>
              <a:gd name="connsiteX1" fmla="*/ 77219 w 77218"/>
              <a:gd name="connsiteY1" fmla="*/ 0 h 178911"/>
              <a:gd name="connsiteX2" fmla="*/ 77219 w 77218"/>
              <a:gd name="connsiteY2" fmla="*/ 178912 h 178911"/>
              <a:gd name="connsiteX3" fmla="*/ 0 w 77218"/>
              <a:gd name="connsiteY3" fmla="*/ 178912 h 178911"/>
            </a:gdLst>
            <a:ahLst/>
            <a:cxnLst>
              <a:cxn ang="0">
                <a:pos x="connsiteX0" y="connsiteY0"/>
              </a:cxn>
              <a:cxn ang="0">
                <a:pos x="connsiteX1" y="connsiteY1"/>
              </a:cxn>
              <a:cxn ang="0">
                <a:pos x="connsiteX2" y="connsiteY2"/>
              </a:cxn>
              <a:cxn ang="0">
                <a:pos x="connsiteX3" y="connsiteY3"/>
              </a:cxn>
            </a:cxnLst>
            <a:rect l="l" t="t" r="r" b="b"/>
            <a:pathLst>
              <a:path w="77218" h="178911">
                <a:moveTo>
                  <a:pt x="0" y="0"/>
                </a:moveTo>
                <a:lnTo>
                  <a:pt x="77219" y="0"/>
                </a:lnTo>
                <a:lnTo>
                  <a:pt x="77219" y="178912"/>
                </a:lnTo>
                <a:lnTo>
                  <a:pt x="0" y="178912"/>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09" name="Freeform: Shape 1008">
            <a:extLst>
              <a:ext uri="{FF2B5EF4-FFF2-40B4-BE49-F238E27FC236}">
                <a16:creationId xmlns:a16="http://schemas.microsoft.com/office/drawing/2014/main" id="{D6D53414-3A58-7E6E-EDD7-70472BACC4CD}"/>
              </a:ext>
            </a:extLst>
          </p:cNvPr>
          <p:cNvSpPr/>
          <p:nvPr/>
        </p:nvSpPr>
        <p:spPr>
          <a:xfrm>
            <a:off x="2125255" y="4149158"/>
            <a:ext cx="77218" cy="139809"/>
          </a:xfrm>
          <a:custGeom>
            <a:avLst/>
            <a:gdLst>
              <a:gd name="connsiteX0" fmla="*/ 0 w 77218"/>
              <a:gd name="connsiteY0" fmla="*/ 0 h 139809"/>
              <a:gd name="connsiteX1" fmla="*/ 77219 w 77218"/>
              <a:gd name="connsiteY1" fmla="*/ 0 h 139809"/>
              <a:gd name="connsiteX2" fmla="*/ 77219 w 77218"/>
              <a:gd name="connsiteY2" fmla="*/ 139810 h 139809"/>
              <a:gd name="connsiteX3" fmla="*/ 0 w 77218"/>
              <a:gd name="connsiteY3" fmla="*/ 139810 h 139809"/>
            </a:gdLst>
            <a:ahLst/>
            <a:cxnLst>
              <a:cxn ang="0">
                <a:pos x="connsiteX0" y="connsiteY0"/>
              </a:cxn>
              <a:cxn ang="0">
                <a:pos x="connsiteX1" y="connsiteY1"/>
              </a:cxn>
              <a:cxn ang="0">
                <a:pos x="connsiteX2" y="connsiteY2"/>
              </a:cxn>
              <a:cxn ang="0">
                <a:pos x="connsiteX3" y="connsiteY3"/>
              </a:cxn>
            </a:cxnLst>
            <a:rect l="l" t="t" r="r" b="b"/>
            <a:pathLst>
              <a:path w="77218" h="139809">
                <a:moveTo>
                  <a:pt x="0" y="0"/>
                </a:moveTo>
                <a:lnTo>
                  <a:pt x="77219" y="0"/>
                </a:lnTo>
                <a:lnTo>
                  <a:pt x="77219" y="139810"/>
                </a:lnTo>
                <a:lnTo>
                  <a:pt x="0" y="13981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0" name="Freeform: Shape 1009">
            <a:extLst>
              <a:ext uri="{FF2B5EF4-FFF2-40B4-BE49-F238E27FC236}">
                <a16:creationId xmlns:a16="http://schemas.microsoft.com/office/drawing/2014/main" id="{A67F1B3D-1640-2693-F8FA-75CD06B9E29F}"/>
              </a:ext>
            </a:extLst>
          </p:cNvPr>
          <p:cNvSpPr/>
          <p:nvPr/>
        </p:nvSpPr>
        <p:spPr>
          <a:xfrm>
            <a:off x="2319217" y="4198527"/>
            <a:ext cx="77218" cy="88049"/>
          </a:xfrm>
          <a:custGeom>
            <a:avLst/>
            <a:gdLst>
              <a:gd name="connsiteX0" fmla="*/ 0 w 77218"/>
              <a:gd name="connsiteY0" fmla="*/ 0 h 88049"/>
              <a:gd name="connsiteX1" fmla="*/ 77219 w 77218"/>
              <a:gd name="connsiteY1" fmla="*/ 0 h 88049"/>
              <a:gd name="connsiteX2" fmla="*/ 77219 w 77218"/>
              <a:gd name="connsiteY2" fmla="*/ 88049 h 88049"/>
              <a:gd name="connsiteX3" fmla="*/ 0 w 77218"/>
              <a:gd name="connsiteY3" fmla="*/ 88049 h 88049"/>
            </a:gdLst>
            <a:ahLst/>
            <a:cxnLst>
              <a:cxn ang="0">
                <a:pos x="connsiteX0" y="connsiteY0"/>
              </a:cxn>
              <a:cxn ang="0">
                <a:pos x="connsiteX1" y="connsiteY1"/>
              </a:cxn>
              <a:cxn ang="0">
                <a:pos x="connsiteX2" y="connsiteY2"/>
              </a:cxn>
              <a:cxn ang="0">
                <a:pos x="connsiteX3" y="connsiteY3"/>
              </a:cxn>
            </a:cxnLst>
            <a:rect l="l" t="t" r="r" b="b"/>
            <a:pathLst>
              <a:path w="77218" h="88049">
                <a:moveTo>
                  <a:pt x="0" y="0"/>
                </a:moveTo>
                <a:lnTo>
                  <a:pt x="77219" y="0"/>
                </a:lnTo>
                <a:lnTo>
                  <a:pt x="77219" y="88049"/>
                </a:lnTo>
                <a:lnTo>
                  <a:pt x="0" y="8804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1" name="Freeform: Shape 1010">
            <a:extLst>
              <a:ext uri="{FF2B5EF4-FFF2-40B4-BE49-F238E27FC236}">
                <a16:creationId xmlns:a16="http://schemas.microsoft.com/office/drawing/2014/main" id="{ABFB3EDF-06B4-C192-43E0-63C75B80B9E3}"/>
              </a:ext>
            </a:extLst>
          </p:cNvPr>
          <p:cNvSpPr/>
          <p:nvPr/>
        </p:nvSpPr>
        <p:spPr>
          <a:xfrm>
            <a:off x="1432113" y="4001049"/>
            <a:ext cx="84392" cy="279197"/>
          </a:xfrm>
          <a:custGeom>
            <a:avLst/>
            <a:gdLst>
              <a:gd name="connsiteX0" fmla="*/ 0 w 84392"/>
              <a:gd name="connsiteY0" fmla="*/ 0 h 279197"/>
              <a:gd name="connsiteX1" fmla="*/ 84392 w 84392"/>
              <a:gd name="connsiteY1" fmla="*/ 0 h 279197"/>
              <a:gd name="connsiteX2" fmla="*/ 84392 w 84392"/>
              <a:gd name="connsiteY2" fmla="*/ 279198 h 279197"/>
              <a:gd name="connsiteX3" fmla="*/ 0 w 84392"/>
              <a:gd name="connsiteY3" fmla="*/ 279198 h 279197"/>
            </a:gdLst>
            <a:ahLst/>
            <a:cxnLst>
              <a:cxn ang="0">
                <a:pos x="connsiteX0" y="connsiteY0"/>
              </a:cxn>
              <a:cxn ang="0">
                <a:pos x="connsiteX1" y="connsiteY1"/>
              </a:cxn>
              <a:cxn ang="0">
                <a:pos x="connsiteX2" y="connsiteY2"/>
              </a:cxn>
              <a:cxn ang="0">
                <a:pos x="connsiteX3" y="connsiteY3"/>
              </a:cxn>
            </a:cxnLst>
            <a:rect l="l" t="t" r="r" b="b"/>
            <a:pathLst>
              <a:path w="84392" h="279197">
                <a:moveTo>
                  <a:pt x="0" y="0"/>
                </a:moveTo>
                <a:lnTo>
                  <a:pt x="84392" y="0"/>
                </a:lnTo>
                <a:lnTo>
                  <a:pt x="84392" y="279198"/>
                </a:lnTo>
                <a:lnTo>
                  <a:pt x="0" y="279198"/>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2" name="Freeform: Shape 1011">
            <a:extLst>
              <a:ext uri="{FF2B5EF4-FFF2-40B4-BE49-F238E27FC236}">
                <a16:creationId xmlns:a16="http://schemas.microsoft.com/office/drawing/2014/main" id="{0D93C402-33D7-57CE-0EF3-587C005A3DDB}"/>
              </a:ext>
            </a:extLst>
          </p:cNvPr>
          <p:cNvSpPr/>
          <p:nvPr/>
        </p:nvSpPr>
        <p:spPr>
          <a:xfrm>
            <a:off x="2512194" y="4251554"/>
            <a:ext cx="84392" cy="34460"/>
          </a:xfrm>
          <a:custGeom>
            <a:avLst/>
            <a:gdLst>
              <a:gd name="connsiteX0" fmla="*/ 0 w 84392"/>
              <a:gd name="connsiteY0" fmla="*/ 0 h 34460"/>
              <a:gd name="connsiteX1" fmla="*/ 84392 w 84392"/>
              <a:gd name="connsiteY1" fmla="*/ 0 h 34460"/>
              <a:gd name="connsiteX2" fmla="*/ 84392 w 84392"/>
              <a:gd name="connsiteY2" fmla="*/ 34460 h 34460"/>
              <a:gd name="connsiteX3" fmla="*/ 0 w 84392"/>
              <a:gd name="connsiteY3" fmla="*/ 34460 h 34460"/>
            </a:gdLst>
            <a:ahLst/>
            <a:cxnLst>
              <a:cxn ang="0">
                <a:pos x="connsiteX0" y="connsiteY0"/>
              </a:cxn>
              <a:cxn ang="0">
                <a:pos x="connsiteX1" y="connsiteY1"/>
              </a:cxn>
              <a:cxn ang="0">
                <a:pos x="connsiteX2" y="connsiteY2"/>
              </a:cxn>
              <a:cxn ang="0">
                <a:pos x="connsiteX3" y="connsiteY3"/>
              </a:cxn>
            </a:cxnLst>
            <a:rect l="l" t="t" r="r" b="b"/>
            <a:pathLst>
              <a:path w="84392" h="34460">
                <a:moveTo>
                  <a:pt x="0" y="0"/>
                </a:moveTo>
                <a:lnTo>
                  <a:pt x="84392" y="0"/>
                </a:lnTo>
                <a:lnTo>
                  <a:pt x="84392" y="34460"/>
                </a:lnTo>
                <a:lnTo>
                  <a:pt x="0" y="3446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3" name="Freeform: Shape 1012">
            <a:extLst>
              <a:ext uri="{FF2B5EF4-FFF2-40B4-BE49-F238E27FC236}">
                <a16:creationId xmlns:a16="http://schemas.microsoft.com/office/drawing/2014/main" id="{B5606F31-C5CE-14CC-7529-946D5A16C9A1}"/>
              </a:ext>
            </a:extLst>
          </p:cNvPr>
          <p:cNvSpPr/>
          <p:nvPr/>
        </p:nvSpPr>
        <p:spPr>
          <a:xfrm>
            <a:off x="2615152" y="4252398"/>
            <a:ext cx="70186" cy="22785"/>
          </a:xfrm>
          <a:custGeom>
            <a:avLst/>
            <a:gdLst>
              <a:gd name="connsiteX0" fmla="*/ 0 w 70186"/>
              <a:gd name="connsiteY0" fmla="*/ 0 h 22785"/>
              <a:gd name="connsiteX1" fmla="*/ 70186 w 70186"/>
              <a:gd name="connsiteY1" fmla="*/ 0 h 22785"/>
              <a:gd name="connsiteX2" fmla="*/ 70186 w 70186"/>
              <a:gd name="connsiteY2" fmla="*/ 22786 h 22785"/>
              <a:gd name="connsiteX3" fmla="*/ 0 w 70186"/>
              <a:gd name="connsiteY3" fmla="*/ 22786 h 22785"/>
            </a:gdLst>
            <a:ahLst/>
            <a:cxnLst>
              <a:cxn ang="0">
                <a:pos x="connsiteX0" y="connsiteY0"/>
              </a:cxn>
              <a:cxn ang="0">
                <a:pos x="connsiteX1" y="connsiteY1"/>
              </a:cxn>
              <a:cxn ang="0">
                <a:pos x="connsiteX2" y="connsiteY2"/>
              </a:cxn>
              <a:cxn ang="0">
                <a:pos x="connsiteX3" y="connsiteY3"/>
              </a:cxn>
            </a:cxnLst>
            <a:rect l="l" t="t" r="r" b="b"/>
            <a:pathLst>
              <a:path w="70186" h="22785">
                <a:moveTo>
                  <a:pt x="0" y="0"/>
                </a:moveTo>
                <a:lnTo>
                  <a:pt x="70186" y="0"/>
                </a:lnTo>
                <a:lnTo>
                  <a:pt x="70186" y="22786"/>
                </a:lnTo>
                <a:lnTo>
                  <a:pt x="0" y="2278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4" name="Freeform: Shape 1013">
            <a:extLst>
              <a:ext uri="{FF2B5EF4-FFF2-40B4-BE49-F238E27FC236}">
                <a16:creationId xmlns:a16="http://schemas.microsoft.com/office/drawing/2014/main" id="{4DFAA9F7-8FE2-D69B-09AF-79149B4F1C0A}"/>
              </a:ext>
            </a:extLst>
          </p:cNvPr>
          <p:cNvSpPr/>
          <p:nvPr/>
        </p:nvSpPr>
        <p:spPr>
          <a:xfrm>
            <a:off x="3795519" y="4294312"/>
            <a:ext cx="74827" cy="23067"/>
          </a:xfrm>
          <a:custGeom>
            <a:avLst/>
            <a:gdLst>
              <a:gd name="connsiteX0" fmla="*/ 0 w 74827"/>
              <a:gd name="connsiteY0" fmla="*/ 0 h 23067"/>
              <a:gd name="connsiteX1" fmla="*/ 74828 w 74827"/>
              <a:gd name="connsiteY1" fmla="*/ 0 h 23067"/>
              <a:gd name="connsiteX2" fmla="*/ 74828 w 74827"/>
              <a:gd name="connsiteY2" fmla="*/ 23067 h 23067"/>
              <a:gd name="connsiteX3" fmla="*/ 0 w 74827"/>
              <a:gd name="connsiteY3" fmla="*/ 23067 h 23067"/>
            </a:gdLst>
            <a:ahLst/>
            <a:cxnLst>
              <a:cxn ang="0">
                <a:pos x="connsiteX0" y="connsiteY0"/>
              </a:cxn>
              <a:cxn ang="0">
                <a:pos x="connsiteX1" y="connsiteY1"/>
              </a:cxn>
              <a:cxn ang="0">
                <a:pos x="connsiteX2" y="connsiteY2"/>
              </a:cxn>
              <a:cxn ang="0">
                <a:pos x="connsiteX3" y="connsiteY3"/>
              </a:cxn>
            </a:cxnLst>
            <a:rect l="l" t="t" r="r" b="b"/>
            <a:pathLst>
              <a:path w="74827" h="23067">
                <a:moveTo>
                  <a:pt x="0" y="0"/>
                </a:moveTo>
                <a:lnTo>
                  <a:pt x="74828" y="0"/>
                </a:lnTo>
                <a:lnTo>
                  <a:pt x="74828" y="23067"/>
                </a:lnTo>
                <a:lnTo>
                  <a:pt x="0" y="23067"/>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5" name="Freeform: Shape 1014">
            <a:extLst>
              <a:ext uri="{FF2B5EF4-FFF2-40B4-BE49-F238E27FC236}">
                <a16:creationId xmlns:a16="http://schemas.microsoft.com/office/drawing/2014/main" id="{1208E1BE-C192-2B78-4B19-8AF8D914DDAF}"/>
              </a:ext>
            </a:extLst>
          </p:cNvPr>
          <p:cNvSpPr/>
          <p:nvPr/>
        </p:nvSpPr>
        <p:spPr>
          <a:xfrm>
            <a:off x="3983995" y="4294312"/>
            <a:ext cx="74827" cy="43743"/>
          </a:xfrm>
          <a:custGeom>
            <a:avLst/>
            <a:gdLst>
              <a:gd name="connsiteX0" fmla="*/ 0 w 74827"/>
              <a:gd name="connsiteY0" fmla="*/ 0 h 43743"/>
              <a:gd name="connsiteX1" fmla="*/ 74828 w 74827"/>
              <a:gd name="connsiteY1" fmla="*/ 0 h 43743"/>
              <a:gd name="connsiteX2" fmla="*/ 74828 w 74827"/>
              <a:gd name="connsiteY2" fmla="*/ 43743 h 43743"/>
              <a:gd name="connsiteX3" fmla="*/ 0 w 74827"/>
              <a:gd name="connsiteY3" fmla="*/ 43743 h 43743"/>
            </a:gdLst>
            <a:ahLst/>
            <a:cxnLst>
              <a:cxn ang="0">
                <a:pos x="connsiteX0" y="connsiteY0"/>
              </a:cxn>
              <a:cxn ang="0">
                <a:pos x="connsiteX1" y="connsiteY1"/>
              </a:cxn>
              <a:cxn ang="0">
                <a:pos x="connsiteX2" y="connsiteY2"/>
              </a:cxn>
              <a:cxn ang="0">
                <a:pos x="connsiteX3" y="connsiteY3"/>
              </a:cxn>
            </a:cxnLst>
            <a:rect l="l" t="t" r="r" b="b"/>
            <a:pathLst>
              <a:path w="74827" h="43743">
                <a:moveTo>
                  <a:pt x="0" y="0"/>
                </a:moveTo>
                <a:lnTo>
                  <a:pt x="74828" y="0"/>
                </a:lnTo>
                <a:lnTo>
                  <a:pt x="74828" y="43743"/>
                </a:lnTo>
                <a:lnTo>
                  <a:pt x="0" y="4374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6" name="Freeform: Shape 1015">
            <a:extLst>
              <a:ext uri="{FF2B5EF4-FFF2-40B4-BE49-F238E27FC236}">
                <a16:creationId xmlns:a16="http://schemas.microsoft.com/office/drawing/2014/main" id="{EB8269C8-30E5-D1AA-B1E8-E9CE99AEEC1C}"/>
              </a:ext>
            </a:extLst>
          </p:cNvPr>
          <p:cNvSpPr/>
          <p:nvPr/>
        </p:nvSpPr>
        <p:spPr>
          <a:xfrm>
            <a:off x="4091314" y="4294312"/>
            <a:ext cx="74827" cy="43743"/>
          </a:xfrm>
          <a:custGeom>
            <a:avLst/>
            <a:gdLst>
              <a:gd name="connsiteX0" fmla="*/ 0 w 74827"/>
              <a:gd name="connsiteY0" fmla="*/ 0 h 43743"/>
              <a:gd name="connsiteX1" fmla="*/ 74828 w 74827"/>
              <a:gd name="connsiteY1" fmla="*/ 0 h 43743"/>
              <a:gd name="connsiteX2" fmla="*/ 74828 w 74827"/>
              <a:gd name="connsiteY2" fmla="*/ 43743 h 43743"/>
              <a:gd name="connsiteX3" fmla="*/ 0 w 74827"/>
              <a:gd name="connsiteY3" fmla="*/ 43743 h 43743"/>
            </a:gdLst>
            <a:ahLst/>
            <a:cxnLst>
              <a:cxn ang="0">
                <a:pos x="connsiteX0" y="connsiteY0"/>
              </a:cxn>
              <a:cxn ang="0">
                <a:pos x="connsiteX1" y="connsiteY1"/>
              </a:cxn>
              <a:cxn ang="0">
                <a:pos x="connsiteX2" y="connsiteY2"/>
              </a:cxn>
              <a:cxn ang="0">
                <a:pos x="connsiteX3" y="connsiteY3"/>
              </a:cxn>
            </a:cxnLst>
            <a:rect l="l" t="t" r="r" b="b"/>
            <a:pathLst>
              <a:path w="74827" h="43743">
                <a:moveTo>
                  <a:pt x="0" y="0"/>
                </a:moveTo>
                <a:lnTo>
                  <a:pt x="74828" y="0"/>
                </a:lnTo>
                <a:lnTo>
                  <a:pt x="74828" y="43743"/>
                </a:lnTo>
                <a:lnTo>
                  <a:pt x="0" y="4374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7" name="Freeform: Shape 1016">
            <a:extLst>
              <a:ext uri="{FF2B5EF4-FFF2-40B4-BE49-F238E27FC236}">
                <a16:creationId xmlns:a16="http://schemas.microsoft.com/office/drawing/2014/main" id="{7FFEE2EB-DAAA-1F7F-9D73-39E5AE3C8FD3}"/>
              </a:ext>
            </a:extLst>
          </p:cNvPr>
          <p:cNvSpPr/>
          <p:nvPr/>
        </p:nvSpPr>
        <p:spPr>
          <a:xfrm>
            <a:off x="4186114" y="4294312"/>
            <a:ext cx="74827" cy="54995"/>
          </a:xfrm>
          <a:custGeom>
            <a:avLst/>
            <a:gdLst>
              <a:gd name="connsiteX0" fmla="*/ 0 w 74827"/>
              <a:gd name="connsiteY0" fmla="*/ 0 h 54995"/>
              <a:gd name="connsiteX1" fmla="*/ 74828 w 74827"/>
              <a:gd name="connsiteY1" fmla="*/ 0 h 54995"/>
              <a:gd name="connsiteX2" fmla="*/ 74828 w 74827"/>
              <a:gd name="connsiteY2" fmla="*/ 54996 h 54995"/>
              <a:gd name="connsiteX3" fmla="*/ 0 w 74827"/>
              <a:gd name="connsiteY3" fmla="*/ 54996 h 54995"/>
            </a:gdLst>
            <a:ahLst/>
            <a:cxnLst>
              <a:cxn ang="0">
                <a:pos x="connsiteX0" y="connsiteY0"/>
              </a:cxn>
              <a:cxn ang="0">
                <a:pos x="connsiteX1" y="connsiteY1"/>
              </a:cxn>
              <a:cxn ang="0">
                <a:pos x="connsiteX2" y="connsiteY2"/>
              </a:cxn>
              <a:cxn ang="0">
                <a:pos x="connsiteX3" y="connsiteY3"/>
              </a:cxn>
            </a:cxnLst>
            <a:rect l="l" t="t" r="r" b="b"/>
            <a:pathLst>
              <a:path w="74827" h="54995">
                <a:moveTo>
                  <a:pt x="0" y="0"/>
                </a:moveTo>
                <a:lnTo>
                  <a:pt x="74828" y="0"/>
                </a:lnTo>
                <a:lnTo>
                  <a:pt x="74828" y="54996"/>
                </a:lnTo>
                <a:lnTo>
                  <a:pt x="0" y="5499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8" name="Freeform: Shape 1017">
            <a:extLst>
              <a:ext uri="{FF2B5EF4-FFF2-40B4-BE49-F238E27FC236}">
                <a16:creationId xmlns:a16="http://schemas.microsoft.com/office/drawing/2014/main" id="{A86248AA-FFDA-0961-0336-CC1CA3742ED1}"/>
              </a:ext>
            </a:extLst>
          </p:cNvPr>
          <p:cNvSpPr/>
          <p:nvPr/>
        </p:nvSpPr>
        <p:spPr>
          <a:xfrm>
            <a:off x="4290198" y="4294312"/>
            <a:ext cx="74827" cy="64700"/>
          </a:xfrm>
          <a:custGeom>
            <a:avLst/>
            <a:gdLst>
              <a:gd name="connsiteX0" fmla="*/ 0 w 74827"/>
              <a:gd name="connsiteY0" fmla="*/ 0 h 64700"/>
              <a:gd name="connsiteX1" fmla="*/ 74828 w 74827"/>
              <a:gd name="connsiteY1" fmla="*/ 0 h 64700"/>
              <a:gd name="connsiteX2" fmla="*/ 74828 w 74827"/>
              <a:gd name="connsiteY2" fmla="*/ 64701 h 64700"/>
              <a:gd name="connsiteX3" fmla="*/ 0 w 74827"/>
              <a:gd name="connsiteY3" fmla="*/ 64701 h 64700"/>
            </a:gdLst>
            <a:ahLst/>
            <a:cxnLst>
              <a:cxn ang="0">
                <a:pos x="connsiteX0" y="connsiteY0"/>
              </a:cxn>
              <a:cxn ang="0">
                <a:pos x="connsiteX1" y="connsiteY1"/>
              </a:cxn>
              <a:cxn ang="0">
                <a:pos x="connsiteX2" y="connsiteY2"/>
              </a:cxn>
              <a:cxn ang="0">
                <a:pos x="connsiteX3" y="connsiteY3"/>
              </a:cxn>
            </a:cxnLst>
            <a:rect l="l" t="t" r="r" b="b"/>
            <a:pathLst>
              <a:path w="74827" h="64700">
                <a:moveTo>
                  <a:pt x="0" y="0"/>
                </a:moveTo>
                <a:lnTo>
                  <a:pt x="74828" y="0"/>
                </a:lnTo>
                <a:lnTo>
                  <a:pt x="74828" y="64701"/>
                </a:lnTo>
                <a:lnTo>
                  <a:pt x="0" y="64701"/>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9" name="Freeform: Shape 1018">
            <a:extLst>
              <a:ext uri="{FF2B5EF4-FFF2-40B4-BE49-F238E27FC236}">
                <a16:creationId xmlns:a16="http://schemas.microsoft.com/office/drawing/2014/main" id="{B8910031-708E-8151-C6FB-4B81BFC1F0B8}"/>
              </a:ext>
            </a:extLst>
          </p:cNvPr>
          <p:cNvSpPr/>
          <p:nvPr/>
        </p:nvSpPr>
        <p:spPr>
          <a:xfrm>
            <a:off x="4385421" y="4294312"/>
            <a:ext cx="74827" cy="75390"/>
          </a:xfrm>
          <a:custGeom>
            <a:avLst/>
            <a:gdLst>
              <a:gd name="connsiteX0" fmla="*/ 0 w 74827"/>
              <a:gd name="connsiteY0" fmla="*/ 0 h 75390"/>
              <a:gd name="connsiteX1" fmla="*/ 74828 w 74827"/>
              <a:gd name="connsiteY1" fmla="*/ 0 h 75390"/>
              <a:gd name="connsiteX2" fmla="*/ 74828 w 74827"/>
              <a:gd name="connsiteY2" fmla="*/ 75390 h 75390"/>
              <a:gd name="connsiteX3" fmla="*/ 0 w 74827"/>
              <a:gd name="connsiteY3" fmla="*/ 75390 h 75390"/>
            </a:gdLst>
            <a:ahLst/>
            <a:cxnLst>
              <a:cxn ang="0">
                <a:pos x="connsiteX0" y="connsiteY0"/>
              </a:cxn>
              <a:cxn ang="0">
                <a:pos x="connsiteX1" y="connsiteY1"/>
              </a:cxn>
              <a:cxn ang="0">
                <a:pos x="connsiteX2" y="connsiteY2"/>
              </a:cxn>
              <a:cxn ang="0">
                <a:pos x="connsiteX3" y="connsiteY3"/>
              </a:cxn>
            </a:cxnLst>
            <a:rect l="l" t="t" r="r" b="b"/>
            <a:pathLst>
              <a:path w="74827" h="75390">
                <a:moveTo>
                  <a:pt x="0" y="0"/>
                </a:moveTo>
                <a:lnTo>
                  <a:pt x="74828" y="0"/>
                </a:lnTo>
                <a:lnTo>
                  <a:pt x="74828" y="75390"/>
                </a:lnTo>
                <a:lnTo>
                  <a:pt x="0" y="7539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0" name="Freeform: Shape 1019">
            <a:extLst>
              <a:ext uri="{FF2B5EF4-FFF2-40B4-BE49-F238E27FC236}">
                <a16:creationId xmlns:a16="http://schemas.microsoft.com/office/drawing/2014/main" id="{12CFD7FB-E112-9E27-58F3-4E4B0B820E84}"/>
              </a:ext>
            </a:extLst>
          </p:cNvPr>
          <p:cNvSpPr/>
          <p:nvPr/>
        </p:nvSpPr>
        <p:spPr>
          <a:xfrm>
            <a:off x="4482331" y="4294312"/>
            <a:ext cx="74827" cy="88893"/>
          </a:xfrm>
          <a:custGeom>
            <a:avLst/>
            <a:gdLst>
              <a:gd name="connsiteX0" fmla="*/ 0 w 74827"/>
              <a:gd name="connsiteY0" fmla="*/ 0 h 88893"/>
              <a:gd name="connsiteX1" fmla="*/ 74828 w 74827"/>
              <a:gd name="connsiteY1" fmla="*/ 0 h 88893"/>
              <a:gd name="connsiteX2" fmla="*/ 74828 w 74827"/>
              <a:gd name="connsiteY2" fmla="*/ 88893 h 88893"/>
              <a:gd name="connsiteX3" fmla="*/ 0 w 74827"/>
              <a:gd name="connsiteY3" fmla="*/ 88893 h 88893"/>
            </a:gdLst>
            <a:ahLst/>
            <a:cxnLst>
              <a:cxn ang="0">
                <a:pos x="connsiteX0" y="connsiteY0"/>
              </a:cxn>
              <a:cxn ang="0">
                <a:pos x="connsiteX1" y="connsiteY1"/>
              </a:cxn>
              <a:cxn ang="0">
                <a:pos x="connsiteX2" y="connsiteY2"/>
              </a:cxn>
              <a:cxn ang="0">
                <a:pos x="connsiteX3" y="connsiteY3"/>
              </a:cxn>
            </a:cxnLst>
            <a:rect l="l" t="t" r="r" b="b"/>
            <a:pathLst>
              <a:path w="74827" h="88893">
                <a:moveTo>
                  <a:pt x="0" y="0"/>
                </a:moveTo>
                <a:lnTo>
                  <a:pt x="74828" y="0"/>
                </a:lnTo>
                <a:lnTo>
                  <a:pt x="74828" y="88893"/>
                </a:lnTo>
                <a:lnTo>
                  <a:pt x="0" y="8889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1" name="Freeform: Shape 1020">
            <a:extLst>
              <a:ext uri="{FF2B5EF4-FFF2-40B4-BE49-F238E27FC236}">
                <a16:creationId xmlns:a16="http://schemas.microsoft.com/office/drawing/2014/main" id="{7690A328-DDDF-DDD7-91C4-2E3C965D1B85}"/>
              </a:ext>
            </a:extLst>
          </p:cNvPr>
          <p:cNvSpPr/>
          <p:nvPr/>
        </p:nvSpPr>
        <p:spPr>
          <a:xfrm>
            <a:off x="4577554" y="4294312"/>
            <a:ext cx="74827" cy="88893"/>
          </a:xfrm>
          <a:custGeom>
            <a:avLst/>
            <a:gdLst>
              <a:gd name="connsiteX0" fmla="*/ 0 w 74827"/>
              <a:gd name="connsiteY0" fmla="*/ 0 h 88893"/>
              <a:gd name="connsiteX1" fmla="*/ 74828 w 74827"/>
              <a:gd name="connsiteY1" fmla="*/ 0 h 88893"/>
              <a:gd name="connsiteX2" fmla="*/ 74828 w 74827"/>
              <a:gd name="connsiteY2" fmla="*/ 88893 h 88893"/>
              <a:gd name="connsiteX3" fmla="*/ 0 w 74827"/>
              <a:gd name="connsiteY3" fmla="*/ 88893 h 88893"/>
            </a:gdLst>
            <a:ahLst/>
            <a:cxnLst>
              <a:cxn ang="0">
                <a:pos x="connsiteX0" y="connsiteY0"/>
              </a:cxn>
              <a:cxn ang="0">
                <a:pos x="connsiteX1" y="connsiteY1"/>
              </a:cxn>
              <a:cxn ang="0">
                <a:pos x="connsiteX2" y="connsiteY2"/>
              </a:cxn>
              <a:cxn ang="0">
                <a:pos x="connsiteX3" y="connsiteY3"/>
              </a:cxn>
            </a:cxnLst>
            <a:rect l="l" t="t" r="r" b="b"/>
            <a:pathLst>
              <a:path w="74827" h="88893">
                <a:moveTo>
                  <a:pt x="0" y="0"/>
                </a:moveTo>
                <a:lnTo>
                  <a:pt x="74828" y="0"/>
                </a:lnTo>
                <a:lnTo>
                  <a:pt x="74828" y="88893"/>
                </a:lnTo>
                <a:lnTo>
                  <a:pt x="0" y="8889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2" name="Freeform: Shape 1021">
            <a:extLst>
              <a:ext uri="{FF2B5EF4-FFF2-40B4-BE49-F238E27FC236}">
                <a16:creationId xmlns:a16="http://schemas.microsoft.com/office/drawing/2014/main" id="{CBF898A2-D147-BBD3-3468-6107755C041A}"/>
              </a:ext>
            </a:extLst>
          </p:cNvPr>
          <p:cNvSpPr/>
          <p:nvPr/>
        </p:nvSpPr>
        <p:spPr>
          <a:xfrm>
            <a:off x="4682482" y="4294312"/>
            <a:ext cx="74827" cy="98738"/>
          </a:xfrm>
          <a:custGeom>
            <a:avLst/>
            <a:gdLst>
              <a:gd name="connsiteX0" fmla="*/ 0 w 74827"/>
              <a:gd name="connsiteY0" fmla="*/ 0 h 98738"/>
              <a:gd name="connsiteX1" fmla="*/ 74828 w 74827"/>
              <a:gd name="connsiteY1" fmla="*/ 0 h 98738"/>
              <a:gd name="connsiteX2" fmla="*/ 74828 w 74827"/>
              <a:gd name="connsiteY2" fmla="*/ 98739 h 98738"/>
              <a:gd name="connsiteX3" fmla="*/ 0 w 74827"/>
              <a:gd name="connsiteY3" fmla="*/ 98739 h 98738"/>
            </a:gdLst>
            <a:ahLst/>
            <a:cxnLst>
              <a:cxn ang="0">
                <a:pos x="connsiteX0" y="connsiteY0"/>
              </a:cxn>
              <a:cxn ang="0">
                <a:pos x="connsiteX1" y="connsiteY1"/>
              </a:cxn>
              <a:cxn ang="0">
                <a:pos x="connsiteX2" y="connsiteY2"/>
              </a:cxn>
              <a:cxn ang="0">
                <a:pos x="connsiteX3" y="connsiteY3"/>
              </a:cxn>
            </a:cxnLst>
            <a:rect l="l" t="t" r="r" b="b"/>
            <a:pathLst>
              <a:path w="74827" h="98738">
                <a:moveTo>
                  <a:pt x="0" y="0"/>
                </a:moveTo>
                <a:lnTo>
                  <a:pt x="74828" y="0"/>
                </a:lnTo>
                <a:lnTo>
                  <a:pt x="74828" y="98739"/>
                </a:lnTo>
                <a:lnTo>
                  <a:pt x="0" y="9873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3" name="Freeform: Shape 1022">
            <a:extLst>
              <a:ext uri="{FF2B5EF4-FFF2-40B4-BE49-F238E27FC236}">
                <a16:creationId xmlns:a16="http://schemas.microsoft.com/office/drawing/2014/main" id="{BECCEB4E-4AC1-CC71-3F64-97BE266FFEC3}"/>
              </a:ext>
            </a:extLst>
          </p:cNvPr>
          <p:cNvSpPr/>
          <p:nvPr/>
        </p:nvSpPr>
        <p:spPr>
          <a:xfrm>
            <a:off x="5071249" y="4294312"/>
            <a:ext cx="74827" cy="150780"/>
          </a:xfrm>
          <a:custGeom>
            <a:avLst/>
            <a:gdLst>
              <a:gd name="connsiteX0" fmla="*/ 0 w 74827"/>
              <a:gd name="connsiteY0" fmla="*/ 0 h 150780"/>
              <a:gd name="connsiteX1" fmla="*/ 74828 w 74827"/>
              <a:gd name="connsiteY1" fmla="*/ 0 h 150780"/>
              <a:gd name="connsiteX2" fmla="*/ 74828 w 74827"/>
              <a:gd name="connsiteY2" fmla="*/ 150781 h 150780"/>
              <a:gd name="connsiteX3" fmla="*/ 0 w 74827"/>
              <a:gd name="connsiteY3" fmla="*/ 150781 h 150780"/>
            </a:gdLst>
            <a:ahLst/>
            <a:cxnLst>
              <a:cxn ang="0">
                <a:pos x="connsiteX0" y="connsiteY0"/>
              </a:cxn>
              <a:cxn ang="0">
                <a:pos x="connsiteX1" y="connsiteY1"/>
              </a:cxn>
              <a:cxn ang="0">
                <a:pos x="connsiteX2" y="connsiteY2"/>
              </a:cxn>
              <a:cxn ang="0">
                <a:pos x="connsiteX3" y="connsiteY3"/>
              </a:cxn>
            </a:cxnLst>
            <a:rect l="l" t="t" r="r" b="b"/>
            <a:pathLst>
              <a:path w="74827" h="150780">
                <a:moveTo>
                  <a:pt x="0" y="0"/>
                </a:moveTo>
                <a:lnTo>
                  <a:pt x="74828" y="0"/>
                </a:lnTo>
                <a:lnTo>
                  <a:pt x="74828" y="150781"/>
                </a:lnTo>
                <a:lnTo>
                  <a:pt x="0" y="150781"/>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4" name="Freeform: Shape 1023">
            <a:extLst>
              <a:ext uri="{FF2B5EF4-FFF2-40B4-BE49-F238E27FC236}">
                <a16:creationId xmlns:a16="http://schemas.microsoft.com/office/drawing/2014/main" id="{46856457-458E-9166-E28B-71B43B13B108}"/>
              </a:ext>
            </a:extLst>
          </p:cNvPr>
          <p:cNvSpPr/>
          <p:nvPr/>
        </p:nvSpPr>
        <p:spPr>
          <a:xfrm>
            <a:off x="5166471" y="4294312"/>
            <a:ext cx="74827" cy="159782"/>
          </a:xfrm>
          <a:custGeom>
            <a:avLst/>
            <a:gdLst>
              <a:gd name="connsiteX0" fmla="*/ 0 w 74827"/>
              <a:gd name="connsiteY0" fmla="*/ 0 h 159782"/>
              <a:gd name="connsiteX1" fmla="*/ 74828 w 74827"/>
              <a:gd name="connsiteY1" fmla="*/ 0 h 159782"/>
              <a:gd name="connsiteX2" fmla="*/ 74828 w 74827"/>
              <a:gd name="connsiteY2" fmla="*/ 159783 h 159782"/>
              <a:gd name="connsiteX3" fmla="*/ 0 w 74827"/>
              <a:gd name="connsiteY3" fmla="*/ 159783 h 159782"/>
            </a:gdLst>
            <a:ahLst/>
            <a:cxnLst>
              <a:cxn ang="0">
                <a:pos x="connsiteX0" y="connsiteY0"/>
              </a:cxn>
              <a:cxn ang="0">
                <a:pos x="connsiteX1" y="connsiteY1"/>
              </a:cxn>
              <a:cxn ang="0">
                <a:pos x="connsiteX2" y="connsiteY2"/>
              </a:cxn>
              <a:cxn ang="0">
                <a:pos x="connsiteX3" y="connsiteY3"/>
              </a:cxn>
            </a:cxnLst>
            <a:rect l="l" t="t" r="r" b="b"/>
            <a:pathLst>
              <a:path w="74827" h="159782">
                <a:moveTo>
                  <a:pt x="0" y="0"/>
                </a:moveTo>
                <a:lnTo>
                  <a:pt x="74828" y="0"/>
                </a:lnTo>
                <a:lnTo>
                  <a:pt x="74828" y="159783"/>
                </a:lnTo>
                <a:lnTo>
                  <a:pt x="0" y="15978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5" name="Freeform: Shape 1024">
            <a:extLst>
              <a:ext uri="{FF2B5EF4-FFF2-40B4-BE49-F238E27FC236}">
                <a16:creationId xmlns:a16="http://schemas.microsoft.com/office/drawing/2014/main" id="{461CB2DA-D78E-D150-7B2D-D8935F38C2AB}"/>
              </a:ext>
            </a:extLst>
          </p:cNvPr>
          <p:cNvSpPr/>
          <p:nvPr/>
        </p:nvSpPr>
        <p:spPr>
          <a:xfrm>
            <a:off x="6445858" y="4294312"/>
            <a:ext cx="74827" cy="330395"/>
          </a:xfrm>
          <a:custGeom>
            <a:avLst/>
            <a:gdLst>
              <a:gd name="connsiteX0" fmla="*/ 0 w 74827"/>
              <a:gd name="connsiteY0" fmla="*/ 0 h 330395"/>
              <a:gd name="connsiteX1" fmla="*/ 74828 w 74827"/>
              <a:gd name="connsiteY1" fmla="*/ 0 h 330395"/>
              <a:gd name="connsiteX2" fmla="*/ 74828 w 74827"/>
              <a:gd name="connsiteY2" fmla="*/ 330396 h 330395"/>
              <a:gd name="connsiteX3" fmla="*/ 0 w 74827"/>
              <a:gd name="connsiteY3" fmla="*/ 330396 h 330395"/>
            </a:gdLst>
            <a:ahLst/>
            <a:cxnLst>
              <a:cxn ang="0">
                <a:pos x="connsiteX0" y="connsiteY0"/>
              </a:cxn>
              <a:cxn ang="0">
                <a:pos x="connsiteX1" y="connsiteY1"/>
              </a:cxn>
              <a:cxn ang="0">
                <a:pos x="connsiteX2" y="connsiteY2"/>
              </a:cxn>
              <a:cxn ang="0">
                <a:pos x="connsiteX3" y="connsiteY3"/>
              </a:cxn>
            </a:cxnLst>
            <a:rect l="l" t="t" r="r" b="b"/>
            <a:pathLst>
              <a:path w="74827" h="330395">
                <a:moveTo>
                  <a:pt x="0" y="0"/>
                </a:moveTo>
                <a:lnTo>
                  <a:pt x="74828" y="0"/>
                </a:lnTo>
                <a:lnTo>
                  <a:pt x="74828" y="330396"/>
                </a:lnTo>
                <a:lnTo>
                  <a:pt x="0" y="33039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6" name="Freeform: Shape 1025">
            <a:extLst>
              <a:ext uri="{FF2B5EF4-FFF2-40B4-BE49-F238E27FC236}">
                <a16:creationId xmlns:a16="http://schemas.microsoft.com/office/drawing/2014/main" id="{73CBDEF1-6811-EF8D-CC07-003939ED6707}"/>
              </a:ext>
            </a:extLst>
          </p:cNvPr>
          <p:cNvSpPr/>
          <p:nvPr/>
        </p:nvSpPr>
        <p:spPr>
          <a:xfrm>
            <a:off x="6540096" y="4294312"/>
            <a:ext cx="74827" cy="357260"/>
          </a:xfrm>
          <a:custGeom>
            <a:avLst/>
            <a:gdLst>
              <a:gd name="connsiteX0" fmla="*/ 0 w 74827"/>
              <a:gd name="connsiteY0" fmla="*/ 0 h 357260"/>
              <a:gd name="connsiteX1" fmla="*/ 74828 w 74827"/>
              <a:gd name="connsiteY1" fmla="*/ 0 h 357260"/>
              <a:gd name="connsiteX2" fmla="*/ 74828 w 74827"/>
              <a:gd name="connsiteY2" fmla="*/ 357261 h 357260"/>
              <a:gd name="connsiteX3" fmla="*/ 0 w 74827"/>
              <a:gd name="connsiteY3" fmla="*/ 357261 h 357260"/>
            </a:gdLst>
            <a:ahLst/>
            <a:cxnLst>
              <a:cxn ang="0">
                <a:pos x="connsiteX0" y="connsiteY0"/>
              </a:cxn>
              <a:cxn ang="0">
                <a:pos x="connsiteX1" y="connsiteY1"/>
              </a:cxn>
              <a:cxn ang="0">
                <a:pos x="connsiteX2" y="connsiteY2"/>
              </a:cxn>
              <a:cxn ang="0">
                <a:pos x="connsiteX3" y="connsiteY3"/>
              </a:cxn>
            </a:cxnLst>
            <a:rect l="l" t="t" r="r" b="b"/>
            <a:pathLst>
              <a:path w="74827" h="357260">
                <a:moveTo>
                  <a:pt x="0" y="0"/>
                </a:moveTo>
                <a:lnTo>
                  <a:pt x="74828" y="0"/>
                </a:lnTo>
                <a:lnTo>
                  <a:pt x="74828" y="357261"/>
                </a:lnTo>
                <a:lnTo>
                  <a:pt x="0" y="357261"/>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7" name="Freeform: Shape 1026">
            <a:extLst>
              <a:ext uri="{FF2B5EF4-FFF2-40B4-BE49-F238E27FC236}">
                <a16:creationId xmlns:a16="http://schemas.microsoft.com/office/drawing/2014/main" id="{E3E86EAF-3B9E-DC06-7C74-D3DD53FACD39}"/>
              </a:ext>
            </a:extLst>
          </p:cNvPr>
          <p:cNvSpPr/>
          <p:nvPr/>
        </p:nvSpPr>
        <p:spPr>
          <a:xfrm>
            <a:off x="6644180" y="4294312"/>
            <a:ext cx="74827" cy="379765"/>
          </a:xfrm>
          <a:custGeom>
            <a:avLst/>
            <a:gdLst>
              <a:gd name="connsiteX0" fmla="*/ 0 w 74827"/>
              <a:gd name="connsiteY0" fmla="*/ 0 h 379765"/>
              <a:gd name="connsiteX1" fmla="*/ 74828 w 74827"/>
              <a:gd name="connsiteY1" fmla="*/ 0 h 379765"/>
              <a:gd name="connsiteX2" fmla="*/ 74828 w 74827"/>
              <a:gd name="connsiteY2" fmla="*/ 379765 h 379765"/>
              <a:gd name="connsiteX3" fmla="*/ 0 w 74827"/>
              <a:gd name="connsiteY3" fmla="*/ 379765 h 379765"/>
            </a:gdLst>
            <a:ahLst/>
            <a:cxnLst>
              <a:cxn ang="0">
                <a:pos x="connsiteX0" y="connsiteY0"/>
              </a:cxn>
              <a:cxn ang="0">
                <a:pos x="connsiteX1" y="connsiteY1"/>
              </a:cxn>
              <a:cxn ang="0">
                <a:pos x="connsiteX2" y="connsiteY2"/>
              </a:cxn>
              <a:cxn ang="0">
                <a:pos x="connsiteX3" y="connsiteY3"/>
              </a:cxn>
            </a:cxnLst>
            <a:rect l="l" t="t" r="r" b="b"/>
            <a:pathLst>
              <a:path w="74827" h="379765">
                <a:moveTo>
                  <a:pt x="0" y="0"/>
                </a:moveTo>
                <a:lnTo>
                  <a:pt x="74828" y="0"/>
                </a:lnTo>
                <a:lnTo>
                  <a:pt x="74828" y="379765"/>
                </a:lnTo>
                <a:lnTo>
                  <a:pt x="0" y="379765"/>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8" name="Freeform: Shape 1027">
            <a:extLst>
              <a:ext uri="{FF2B5EF4-FFF2-40B4-BE49-F238E27FC236}">
                <a16:creationId xmlns:a16="http://schemas.microsoft.com/office/drawing/2014/main" id="{F9B1C0FF-2E5C-879D-2F11-BD3E0D97C0A4}"/>
              </a:ext>
            </a:extLst>
          </p:cNvPr>
          <p:cNvSpPr/>
          <p:nvPr/>
        </p:nvSpPr>
        <p:spPr>
          <a:xfrm>
            <a:off x="6834485" y="4294312"/>
            <a:ext cx="74827" cy="389611"/>
          </a:xfrm>
          <a:custGeom>
            <a:avLst/>
            <a:gdLst>
              <a:gd name="connsiteX0" fmla="*/ 0 w 74827"/>
              <a:gd name="connsiteY0" fmla="*/ 0 h 389611"/>
              <a:gd name="connsiteX1" fmla="*/ 74828 w 74827"/>
              <a:gd name="connsiteY1" fmla="*/ 0 h 389611"/>
              <a:gd name="connsiteX2" fmla="*/ 74828 w 74827"/>
              <a:gd name="connsiteY2" fmla="*/ 389611 h 389611"/>
              <a:gd name="connsiteX3" fmla="*/ 0 w 74827"/>
              <a:gd name="connsiteY3" fmla="*/ 389611 h 389611"/>
            </a:gdLst>
            <a:ahLst/>
            <a:cxnLst>
              <a:cxn ang="0">
                <a:pos x="connsiteX0" y="connsiteY0"/>
              </a:cxn>
              <a:cxn ang="0">
                <a:pos x="connsiteX1" y="connsiteY1"/>
              </a:cxn>
              <a:cxn ang="0">
                <a:pos x="connsiteX2" y="connsiteY2"/>
              </a:cxn>
              <a:cxn ang="0">
                <a:pos x="connsiteX3" y="connsiteY3"/>
              </a:cxn>
            </a:cxnLst>
            <a:rect l="l" t="t" r="r" b="b"/>
            <a:pathLst>
              <a:path w="74827" h="389611">
                <a:moveTo>
                  <a:pt x="0" y="0"/>
                </a:moveTo>
                <a:lnTo>
                  <a:pt x="74828" y="0"/>
                </a:lnTo>
                <a:lnTo>
                  <a:pt x="74828" y="389611"/>
                </a:lnTo>
                <a:lnTo>
                  <a:pt x="0" y="389611"/>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9" name="Freeform: Shape 1028">
            <a:extLst>
              <a:ext uri="{FF2B5EF4-FFF2-40B4-BE49-F238E27FC236}">
                <a16:creationId xmlns:a16="http://schemas.microsoft.com/office/drawing/2014/main" id="{5B3E01C7-89C2-4338-2CA0-AFDF159499CD}"/>
              </a:ext>
            </a:extLst>
          </p:cNvPr>
          <p:cNvSpPr/>
          <p:nvPr/>
        </p:nvSpPr>
        <p:spPr>
          <a:xfrm>
            <a:off x="7329586" y="4294312"/>
            <a:ext cx="74827" cy="445309"/>
          </a:xfrm>
          <a:custGeom>
            <a:avLst/>
            <a:gdLst>
              <a:gd name="connsiteX0" fmla="*/ 0 w 74827"/>
              <a:gd name="connsiteY0" fmla="*/ 0 h 445309"/>
              <a:gd name="connsiteX1" fmla="*/ 74828 w 74827"/>
              <a:gd name="connsiteY1" fmla="*/ 0 h 445309"/>
              <a:gd name="connsiteX2" fmla="*/ 74828 w 74827"/>
              <a:gd name="connsiteY2" fmla="*/ 445310 h 445309"/>
              <a:gd name="connsiteX3" fmla="*/ 0 w 74827"/>
              <a:gd name="connsiteY3" fmla="*/ 445310 h 445309"/>
            </a:gdLst>
            <a:ahLst/>
            <a:cxnLst>
              <a:cxn ang="0">
                <a:pos x="connsiteX0" y="connsiteY0"/>
              </a:cxn>
              <a:cxn ang="0">
                <a:pos x="connsiteX1" y="connsiteY1"/>
              </a:cxn>
              <a:cxn ang="0">
                <a:pos x="connsiteX2" y="connsiteY2"/>
              </a:cxn>
              <a:cxn ang="0">
                <a:pos x="connsiteX3" y="connsiteY3"/>
              </a:cxn>
            </a:cxnLst>
            <a:rect l="l" t="t" r="r" b="b"/>
            <a:pathLst>
              <a:path w="74827" h="445309">
                <a:moveTo>
                  <a:pt x="0" y="0"/>
                </a:moveTo>
                <a:lnTo>
                  <a:pt x="74828" y="0"/>
                </a:lnTo>
                <a:lnTo>
                  <a:pt x="74828" y="445310"/>
                </a:lnTo>
                <a:lnTo>
                  <a:pt x="0" y="44531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0" name="Freeform: Shape 1029">
            <a:extLst>
              <a:ext uri="{FF2B5EF4-FFF2-40B4-BE49-F238E27FC236}">
                <a16:creationId xmlns:a16="http://schemas.microsoft.com/office/drawing/2014/main" id="{946A4A32-6963-5A4C-C71F-114C2C15B55A}"/>
              </a:ext>
            </a:extLst>
          </p:cNvPr>
          <p:cNvSpPr/>
          <p:nvPr/>
        </p:nvSpPr>
        <p:spPr>
          <a:xfrm>
            <a:off x="7422839" y="4294312"/>
            <a:ext cx="74968" cy="445309"/>
          </a:xfrm>
          <a:custGeom>
            <a:avLst/>
            <a:gdLst>
              <a:gd name="connsiteX0" fmla="*/ 0 w 74968"/>
              <a:gd name="connsiteY0" fmla="*/ 0 h 445309"/>
              <a:gd name="connsiteX1" fmla="*/ 74968 w 74968"/>
              <a:gd name="connsiteY1" fmla="*/ 0 h 445309"/>
              <a:gd name="connsiteX2" fmla="*/ 74968 w 74968"/>
              <a:gd name="connsiteY2" fmla="*/ 445310 h 445309"/>
              <a:gd name="connsiteX3" fmla="*/ 0 w 74968"/>
              <a:gd name="connsiteY3" fmla="*/ 445310 h 445309"/>
            </a:gdLst>
            <a:ahLst/>
            <a:cxnLst>
              <a:cxn ang="0">
                <a:pos x="connsiteX0" y="connsiteY0"/>
              </a:cxn>
              <a:cxn ang="0">
                <a:pos x="connsiteX1" y="connsiteY1"/>
              </a:cxn>
              <a:cxn ang="0">
                <a:pos x="connsiteX2" y="connsiteY2"/>
              </a:cxn>
              <a:cxn ang="0">
                <a:pos x="connsiteX3" y="connsiteY3"/>
              </a:cxn>
            </a:cxnLst>
            <a:rect l="l" t="t" r="r" b="b"/>
            <a:pathLst>
              <a:path w="74968" h="445309">
                <a:moveTo>
                  <a:pt x="0" y="0"/>
                </a:moveTo>
                <a:lnTo>
                  <a:pt x="74968" y="0"/>
                </a:lnTo>
                <a:lnTo>
                  <a:pt x="74968" y="445310"/>
                </a:lnTo>
                <a:lnTo>
                  <a:pt x="0" y="44531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1" name="Freeform: Shape 1030">
            <a:extLst>
              <a:ext uri="{FF2B5EF4-FFF2-40B4-BE49-F238E27FC236}">
                <a16:creationId xmlns:a16="http://schemas.microsoft.com/office/drawing/2014/main" id="{2771BEB1-6130-3665-90F3-70996AFC7BCC}"/>
              </a:ext>
            </a:extLst>
          </p:cNvPr>
          <p:cNvSpPr/>
          <p:nvPr/>
        </p:nvSpPr>
        <p:spPr>
          <a:xfrm>
            <a:off x="7623974" y="4294312"/>
            <a:ext cx="74827" cy="466829"/>
          </a:xfrm>
          <a:custGeom>
            <a:avLst/>
            <a:gdLst>
              <a:gd name="connsiteX0" fmla="*/ 0 w 74827"/>
              <a:gd name="connsiteY0" fmla="*/ 0 h 466829"/>
              <a:gd name="connsiteX1" fmla="*/ 74828 w 74827"/>
              <a:gd name="connsiteY1" fmla="*/ 0 h 466829"/>
              <a:gd name="connsiteX2" fmla="*/ 74828 w 74827"/>
              <a:gd name="connsiteY2" fmla="*/ 466830 h 466829"/>
              <a:gd name="connsiteX3" fmla="*/ 0 w 74827"/>
              <a:gd name="connsiteY3" fmla="*/ 466830 h 466829"/>
            </a:gdLst>
            <a:ahLst/>
            <a:cxnLst>
              <a:cxn ang="0">
                <a:pos x="connsiteX0" y="connsiteY0"/>
              </a:cxn>
              <a:cxn ang="0">
                <a:pos x="connsiteX1" y="connsiteY1"/>
              </a:cxn>
              <a:cxn ang="0">
                <a:pos x="connsiteX2" y="connsiteY2"/>
              </a:cxn>
              <a:cxn ang="0">
                <a:pos x="connsiteX3" y="connsiteY3"/>
              </a:cxn>
            </a:cxnLst>
            <a:rect l="l" t="t" r="r" b="b"/>
            <a:pathLst>
              <a:path w="74827" h="466829">
                <a:moveTo>
                  <a:pt x="0" y="0"/>
                </a:moveTo>
                <a:lnTo>
                  <a:pt x="74828" y="0"/>
                </a:lnTo>
                <a:lnTo>
                  <a:pt x="74828" y="466830"/>
                </a:lnTo>
                <a:lnTo>
                  <a:pt x="0" y="46683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2" name="Freeform: Shape 1031">
            <a:extLst>
              <a:ext uri="{FF2B5EF4-FFF2-40B4-BE49-F238E27FC236}">
                <a16:creationId xmlns:a16="http://schemas.microsoft.com/office/drawing/2014/main" id="{FFD7D766-1396-4AA0-5311-84082B9CF2C0}"/>
              </a:ext>
            </a:extLst>
          </p:cNvPr>
          <p:cNvSpPr/>
          <p:nvPr/>
        </p:nvSpPr>
        <p:spPr>
          <a:xfrm>
            <a:off x="7719197" y="4294312"/>
            <a:ext cx="74827" cy="466829"/>
          </a:xfrm>
          <a:custGeom>
            <a:avLst/>
            <a:gdLst>
              <a:gd name="connsiteX0" fmla="*/ 0 w 74827"/>
              <a:gd name="connsiteY0" fmla="*/ 0 h 466829"/>
              <a:gd name="connsiteX1" fmla="*/ 74828 w 74827"/>
              <a:gd name="connsiteY1" fmla="*/ 0 h 466829"/>
              <a:gd name="connsiteX2" fmla="*/ 74828 w 74827"/>
              <a:gd name="connsiteY2" fmla="*/ 466830 h 466829"/>
              <a:gd name="connsiteX3" fmla="*/ 0 w 74827"/>
              <a:gd name="connsiteY3" fmla="*/ 466830 h 466829"/>
            </a:gdLst>
            <a:ahLst/>
            <a:cxnLst>
              <a:cxn ang="0">
                <a:pos x="connsiteX0" y="connsiteY0"/>
              </a:cxn>
              <a:cxn ang="0">
                <a:pos x="connsiteX1" y="connsiteY1"/>
              </a:cxn>
              <a:cxn ang="0">
                <a:pos x="connsiteX2" y="connsiteY2"/>
              </a:cxn>
              <a:cxn ang="0">
                <a:pos x="connsiteX3" y="connsiteY3"/>
              </a:cxn>
            </a:cxnLst>
            <a:rect l="l" t="t" r="r" b="b"/>
            <a:pathLst>
              <a:path w="74827" h="466829">
                <a:moveTo>
                  <a:pt x="0" y="0"/>
                </a:moveTo>
                <a:lnTo>
                  <a:pt x="74828" y="0"/>
                </a:lnTo>
                <a:lnTo>
                  <a:pt x="74828" y="466830"/>
                </a:lnTo>
                <a:lnTo>
                  <a:pt x="0" y="46683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3" name="Freeform: Shape 1032">
            <a:extLst>
              <a:ext uri="{FF2B5EF4-FFF2-40B4-BE49-F238E27FC236}">
                <a16:creationId xmlns:a16="http://schemas.microsoft.com/office/drawing/2014/main" id="{D13C1861-4DA4-F925-F1F9-1E304559D731}"/>
              </a:ext>
            </a:extLst>
          </p:cNvPr>
          <p:cNvSpPr/>
          <p:nvPr/>
        </p:nvSpPr>
        <p:spPr>
          <a:xfrm>
            <a:off x="8015695" y="4294312"/>
            <a:ext cx="84110" cy="565568"/>
          </a:xfrm>
          <a:custGeom>
            <a:avLst/>
            <a:gdLst>
              <a:gd name="connsiteX0" fmla="*/ 0 w 84110"/>
              <a:gd name="connsiteY0" fmla="*/ 0 h 565568"/>
              <a:gd name="connsiteX1" fmla="*/ 84111 w 84110"/>
              <a:gd name="connsiteY1" fmla="*/ 0 h 565568"/>
              <a:gd name="connsiteX2" fmla="*/ 84111 w 84110"/>
              <a:gd name="connsiteY2" fmla="*/ 565569 h 565568"/>
              <a:gd name="connsiteX3" fmla="*/ 0 w 84110"/>
              <a:gd name="connsiteY3" fmla="*/ 565569 h 565568"/>
            </a:gdLst>
            <a:ahLst/>
            <a:cxnLst>
              <a:cxn ang="0">
                <a:pos x="connsiteX0" y="connsiteY0"/>
              </a:cxn>
              <a:cxn ang="0">
                <a:pos x="connsiteX1" y="connsiteY1"/>
              </a:cxn>
              <a:cxn ang="0">
                <a:pos x="connsiteX2" y="connsiteY2"/>
              </a:cxn>
              <a:cxn ang="0">
                <a:pos x="connsiteX3" y="connsiteY3"/>
              </a:cxn>
            </a:cxnLst>
            <a:rect l="l" t="t" r="r" b="b"/>
            <a:pathLst>
              <a:path w="84110" h="565568">
                <a:moveTo>
                  <a:pt x="0" y="0"/>
                </a:moveTo>
                <a:lnTo>
                  <a:pt x="84111" y="0"/>
                </a:lnTo>
                <a:lnTo>
                  <a:pt x="84111" y="565569"/>
                </a:lnTo>
                <a:lnTo>
                  <a:pt x="0" y="56556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4" name="Freeform: Shape 1033">
            <a:extLst>
              <a:ext uri="{FF2B5EF4-FFF2-40B4-BE49-F238E27FC236}">
                <a16:creationId xmlns:a16="http://schemas.microsoft.com/office/drawing/2014/main" id="{F0173211-021D-72BD-DE11-E43A77303686}"/>
              </a:ext>
            </a:extLst>
          </p:cNvPr>
          <p:cNvSpPr/>
          <p:nvPr/>
        </p:nvSpPr>
        <p:spPr>
          <a:xfrm>
            <a:off x="8207125" y="4293046"/>
            <a:ext cx="82985" cy="565006"/>
          </a:xfrm>
          <a:custGeom>
            <a:avLst/>
            <a:gdLst>
              <a:gd name="connsiteX0" fmla="*/ 0 w 82985"/>
              <a:gd name="connsiteY0" fmla="*/ 0 h 565006"/>
              <a:gd name="connsiteX1" fmla="*/ 82986 w 82985"/>
              <a:gd name="connsiteY1" fmla="*/ 0 h 565006"/>
              <a:gd name="connsiteX2" fmla="*/ 82986 w 82985"/>
              <a:gd name="connsiteY2" fmla="*/ 565006 h 565006"/>
              <a:gd name="connsiteX3" fmla="*/ 0 w 82985"/>
              <a:gd name="connsiteY3" fmla="*/ 565006 h 565006"/>
            </a:gdLst>
            <a:ahLst/>
            <a:cxnLst>
              <a:cxn ang="0">
                <a:pos x="connsiteX0" y="connsiteY0"/>
              </a:cxn>
              <a:cxn ang="0">
                <a:pos x="connsiteX1" y="connsiteY1"/>
              </a:cxn>
              <a:cxn ang="0">
                <a:pos x="connsiteX2" y="connsiteY2"/>
              </a:cxn>
              <a:cxn ang="0">
                <a:pos x="connsiteX3" y="connsiteY3"/>
              </a:cxn>
            </a:cxnLst>
            <a:rect l="l" t="t" r="r" b="b"/>
            <a:pathLst>
              <a:path w="82985" h="565006">
                <a:moveTo>
                  <a:pt x="0" y="0"/>
                </a:moveTo>
                <a:lnTo>
                  <a:pt x="82986" y="0"/>
                </a:lnTo>
                <a:lnTo>
                  <a:pt x="82986" y="565006"/>
                </a:lnTo>
                <a:lnTo>
                  <a:pt x="0" y="56500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5" name="Freeform: Shape 1034">
            <a:extLst>
              <a:ext uri="{FF2B5EF4-FFF2-40B4-BE49-F238E27FC236}">
                <a16:creationId xmlns:a16="http://schemas.microsoft.com/office/drawing/2014/main" id="{1399391D-38D9-0CF1-FA64-C141F002B511}"/>
              </a:ext>
            </a:extLst>
          </p:cNvPr>
          <p:cNvSpPr/>
          <p:nvPr/>
        </p:nvSpPr>
        <p:spPr>
          <a:xfrm>
            <a:off x="8305864" y="4293046"/>
            <a:ext cx="82985" cy="592011"/>
          </a:xfrm>
          <a:custGeom>
            <a:avLst/>
            <a:gdLst>
              <a:gd name="connsiteX0" fmla="*/ 0 w 82985"/>
              <a:gd name="connsiteY0" fmla="*/ 0 h 592011"/>
              <a:gd name="connsiteX1" fmla="*/ 82986 w 82985"/>
              <a:gd name="connsiteY1" fmla="*/ 0 h 592011"/>
              <a:gd name="connsiteX2" fmla="*/ 82986 w 82985"/>
              <a:gd name="connsiteY2" fmla="*/ 592012 h 592011"/>
              <a:gd name="connsiteX3" fmla="*/ 1 w 82985"/>
              <a:gd name="connsiteY3" fmla="*/ 592012 h 592011"/>
            </a:gdLst>
            <a:ahLst/>
            <a:cxnLst>
              <a:cxn ang="0">
                <a:pos x="connsiteX0" y="connsiteY0"/>
              </a:cxn>
              <a:cxn ang="0">
                <a:pos x="connsiteX1" y="connsiteY1"/>
              </a:cxn>
              <a:cxn ang="0">
                <a:pos x="connsiteX2" y="connsiteY2"/>
              </a:cxn>
              <a:cxn ang="0">
                <a:pos x="connsiteX3" y="connsiteY3"/>
              </a:cxn>
            </a:cxnLst>
            <a:rect l="l" t="t" r="r" b="b"/>
            <a:pathLst>
              <a:path w="82985" h="592011">
                <a:moveTo>
                  <a:pt x="0" y="0"/>
                </a:moveTo>
                <a:lnTo>
                  <a:pt x="82986" y="0"/>
                </a:lnTo>
                <a:lnTo>
                  <a:pt x="82986" y="592012"/>
                </a:lnTo>
                <a:lnTo>
                  <a:pt x="1" y="592012"/>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6" name="Freeform: Shape 1035">
            <a:extLst>
              <a:ext uri="{FF2B5EF4-FFF2-40B4-BE49-F238E27FC236}">
                <a16:creationId xmlns:a16="http://schemas.microsoft.com/office/drawing/2014/main" id="{B43532C5-FEB0-C40E-E170-8D6A7516757A}"/>
              </a:ext>
            </a:extLst>
          </p:cNvPr>
          <p:cNvSpPr/>
          <p:nvPr/>
        </p:nvSpPr>
        <p:spPr>
          <a:xfrm>
            <a:off x="8606582" y="4293046"/>
            <a:ext cx="73561" cy="616204"/>
          </a:xfrm>
          <a:custGeom>
            <a:avLst/>
            <a:gdLst>
              <a:gd name="connsiteX0" fmla="*/ 0 w 73561"/>
              <a:gd name="connsiteY0" fmla="*/ 0 h 616204"/>
              <a:gd name="connsiteX1" fmla="*/ 73562 w 73561"/>
              <a:gd name="connsiteY1" fmla="*/ 0 h 616204"/>
              <a:gd name="connsiteX2" fmla="*/ 73562 w 73561"/>
              <a:gd name="connsiteY2" fmla="*/ 616204 h 616204"/>
              <a:gd name="connsiteX3" fmla="*/ 0 w 73561"/>
              <a:gd name="connsiteY3" fmla="*/ 616204 h 616204"/>
            </a:gdLst>
            <a:ahLst/>
            <a:cxnLst>
              <a:cxn ang="0">
                <a:pos x="connsiteX0" y="connsiteY0"/>
              </a:cxn>
              <a:cxn ang="0">
                <a:pos x="connsiteX1" y="connsiteY1"/>
              </a:cxn>
              <a:cxn ang="0">
                <a:pos x="connsiteX2" y="connsiteY2"/>
              </a:cxn>
              <a:cxn ang="0">
                <a:pos x="connsiteX3" y="connsiteY3"/>
              </a:cxn>
            </a:cxnLst>
            <a:rect l="l" t="t" r="r" b="b"/>
            <a:pathLst>
              <a:path w="73561" h="616204">
                <a:moveTo>
                  <a:pt x="0" y="0"/>
                </a:moveTo>
                <a:lnTo>
                  <a:pt x="73562" y="0"/>
                </a:lnTo>
                <a:lnTo>
                  <a:pt x="73562" y="616204"/>
                </a:lnTo>
                <a:lnTo>
                  <a:pt x="0" y="616204"/>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7" name="Freeform: Shape 1036">
            <a:extLst>
              <a:ext uri="{FF2B5EF4-FFF2-40B4-BE49-F238E27FC236}">
                <a16:creationId xmlns:a16="http://schemas.microsoft.com/office/drawing/2014/main" id="{83685B60-2C31-8531-D1BB-8593A3E6F186}"/>
              </a:ext>
            </a:extLst>
          </p:cNvPr>
          <p:cNvSpPr/>
          <p:nvPr/>
        </p:nvSpPr>
        <p:spPr>
          <a:xfrm>
            <a:off x="8700960" y="4293046"/>
            <a:ext cx="73561" cy="625206"/>
          </a:xfrm>
          <a:custGeom>
            <a:avLst/>
            <a:gdLst>
              <a:gd name="connsiteX0" fmla="*/ 0 w 73561"/>
              <a:gd name="connsiteY0" fmla="*/ 0 h 625206"/>
              <a:gd name="connsiteX1" fmla="*/ 73561 w 73561"/>
              <a:gd name="connsiteY1" fmla="*/ 0 h 625206"/>
              <a:gd name="connsiteX2" fmla="*/ 73561 w 73561"/>
              <a:gd name="connsiteY2" fmla="*/ 625206 h 625206"/>
              <a:gd name="connsiteX3" fmla="*/ 0 w 73561"/>
              <a:gd name="connsiteY3" fmla="*/ 625206 h 625206"/>
            </a:gdLst>
            <a:ahLst/>
            <a:cxnLst>
              <a:cxn ang="0">
                <a:pos x="connsiteX0" y="connsiteY0"/>
              </a:cxn>
              <a:cxn ang="0">
                <a:pos x="connsiteX1" y="connsiteY1"/>
              </a:cxn>
              <a:cxn ang="0">
                <a:pos x="connsiteX2" y="connsiteY2"/>
              </a:cxn>
              <a:cxn ang="0">
                <a:pos x="connsiteX3" y="connsiteY3"/>
              </a:cxn>
            </a:cxnLst>
            <a:rect l="l" t="t" r="r" b="b"/>
            <a:pathLst>
              <a:path w="73561" h="625206">
                <a:moveTo>
                  <a:pt x="0" y="0"/>
                </a:moveTo>
                <a:lnTo>
                  <a:pt x="73561" y="0"/>
                </a:lnTo>
                <a:lnTo>
                  <a:pt x="73561" y="625206"/>
                </a:lnTo>
                <a:lnTo>
                  <a:pt x="0" y="62520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8" name="Freeform: Shape 1037">
            <a:extLst>
              <a:ext uri="{FF2B5EF4-FFF2-40B4-BE49-F238E27FC236}">
                <a16:creationId xmlns:a16="http://schemas.microsoft.com/office/drawing/2014/main" id="{9CB0B791-72ED-980C-BBE4-02A629E4A3C6}"/>
              </a:ext>
            </a:extLst>
          </p:cNvPr>
          <p:cNvSpPr/>
          <p:nvPr/>
        </p:nvSpPr>
        <p:spPr>
          <a:xfrm>
            <a:off x="8997177" y="4293046"/>
            <a:ext cx="73561" cy="717615"/>
          </a:xfrm>
          <a:custGeom>
            <a:avLst/>
            <a:gdLst>
              <a:gd name="connsiteX0" fmla="*/ 0 w 73561"/>
              <a:gd name="connsiteY0" fmla="*/ 0 h 717615"/>
              <a:gd name="connsiteX1" fmla="*/ 73561 w 73561"/>
              <a:gd name="connsiteY1" fmla="*/ 0 h 717615"/>
              <a:gd name="connsiteX2" fmla="*/ 73561 w 73561"/>
              <a:gd name="connsiteY2" fmla="*/ 717616 h 717615"/>
              <a:gd name="connsiteX3" fmla="*/ 0 w 73561"/>
              <a:gd name="connsiteY3" fmla="*/ 717616 h 717615"/>
            </a:gdLst>
            <a:ahLst/>
            <a:cxnLst>
              <a:cxn ang="0">
                <a:pos x="connsiteX0" y="connsiteY0"/>
              </a:cxn>
              <a:cxn ang="0">
                <a:pos x="connsiteX1" y="connsiteY1"/>
              </a:cxn>
              <a:cxn ang="0">
                <a:pos x="connsiteX2" y="connsiteY2"/>
              </a:cxn>
              <a:cxn ang="0">
                <a:pos x="connsiteX3" y="connsiteY3"/>
              </a:cxn>
            </a:cxnLst>
            <a:rect l="l" t="t" r="r" b="b"/>
            <a:pathLst>
              <a:path w="73561" h="717615">
                <a:moveTo>
                  <a:pt x="0" y="0"/>
                </a:moveTo>
                <a:lnTo>
                  <a:pt x="73561" y="0"/>
                </a:lnTo>
                <a:lnTo>
                  <a:pt x="73561" y="717616"/>
                </a:lnTo>
                <a:lnTo>
                  <a:pt x="0" y="71761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9" name="Freeform: Shape 1038">
            <a:extLst>
              <a:ext uri="{FF2B5EF4-FFF2-40B4-BE49-F238E27FC236}">
                <a16:creationId xmlns:a16="http://schemas.microsoft.com/office/drawing/2014/main" id="{DE8B4404-D13D-28E4-A6FB-3C333107E452}"/>
              </a:ext>
            </a:extLst>
          </p:cNvPr>
          <p:cNvSpPr/>
          <p:nvPr/>
        </p:nvSpPr>
        <p:spPr>
          <a:xfrm>
            <a:off x="9186638" y="4293046"/>
            <a:ext cx="85236" cy="771486"/>
          </a:xfrm>
          <a:custGeom>
            <a:avLst/>
            <a:gdLst>
              <a:gd name="connsiteX0" fmla="*/ 0 w 85236"/>
              <a:gd name="connsiteY0" fmla="*/ 0 h 771486"/>
              <a:gd name="connsiteX1" fmla="*/ 85236 w 85236"/>
              <a:gd name="connsiteY1" fmla="*/ 0 h 771486"/>
              <a:gd name="connsiteX2" fmla="*/ 85236 w 85236"/>
              <a:gd name="connsiteY2" fmla="*/ 771486 h 771486"/>
              <a:gd name="connsiteX3" fmla="*/ 0 w 85236"/>
              <a:gd name="connsiteY3" fmla="*/ 771486 h 771486"/>
            </a:gdLst>
            <a:ahLst/>
            <a:cxnLst>
              <a:cxn ang="0">
                <a:pos x="connsiteX0" y="connsiteY0"/>
              </a:cxn>
              <a:cxn ang="0">
                <a:pos x="connsiteX1" y="connsiteY1"/>
              </a:cxn>
              <a:cxn ang="0">
                <a:pos x="connsiteX2" y="connsiteY2"/>
              </a:cxn>
              <a:cxn ang="0">
                <a:pos x="connsiteX3" y="connsiteY3"/>
              </a:cxn>
            </a:cxnLst>
            <a:rect l="l" t="t" r="r" b="b"/>
            <a:pathLst>
              <a:path w="85236" h="771486">
                <a:moveTo>
                  <a:pt x="0" y="0"/>
                </a:moveTo>
                <a:lnTo>
                  <a:pt x="85236" y="0"/>
                </a:lnTo>
                <a:lnTo>
                  <a:pt x="85236" y="771486"/>
                </a:lnTo>
                <a:lnTo>
                  <a:pt x="0" y="77148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40" name="Freeform: Shape 1039">
            <a:extLst>
              <a:ext uri="{FF2B5EF4-FFF2-40B4-BE49-F238E27FC236}">
                <a16:creationId xmlns:a16="http://schemas.microsoft.com/office/drawing/2014/main" id="{05FC7D65-CD6E-3C55-4D01-1F1E8ADE4373}"/>
              </a:ext>
            </a:extLst>
          </p:cNvPr>
          <p:cNvSpPr/>
          <p:nvPr/>
        </p:nvSpPr>
        <p:spPr>
          <a:xfrm>
            <a:off x="5855112" y="4294312"/>
            <a:ext cx="74827" cy="233485"/>
          </a:xfrm>
          <a:custGeom>
            <a:avLst/>
            <a:gdLst>
              <a:gd name="connsiteX0" fmla="*/ 0 w 74827"/>
              <a:gd name="connsiteY0" fmla="*/ 0 h 233485"/>
              <a:gd name="connsiteX1" fmla="*/ 74828 w 74827"/>
              <a:gd name="connsiteY1" fmla="*/ 0 h 233485"/>
              <a:gd name="connsiteX2" fmla="*/ 74828 w 74827"/>
              <a:gd name="connsiteY2" fmla="*/ 233485 h 233485"/>
              <a:gd name="connsiteX3" fmla="*/ 0 w 74827"/>
              <a:gd name="connsiteY3" fmla="*/ 233485 h 233485"/>
            </a:gdLst>
            <a:ahLst/>
            <a:cxnLst>
              <a:cxn ang="0">
                <a:pos x="connsiteX0" y="connsiteY0"/>
              </a:cxn>
              <a:cxn ang="0">
                <a:pos x="connsiteX1" y="connsiteY1"/>
              </a:cxn>
              <a:cxn ang="0">
                <a:pos x="connsiteX2" y="connsiteY2"/>
              </a:cxn>
              <a:cxn ang="0">
                <a:pos x="connsiteX3" y="connsiteY3"/>
              </a:cxn>
            </a:cxnLst>
            <a:rect l="l" t="t" r="r" b="b"/>
            <a:pathLst>
              <a:path w="74827" h="233485">
                <a:moveTo>
                  <a:pt x="0" y="0"/>
                </a:moveTo>
                <a:lnTo>
                  <a:pt x="74828" y="0"/>
                </a:lnTo>
                <a:lnTo>
                  <a:pt x="74828" y="233485"/>
                </a:lnTo>
                <a:lnTo>
                  <a:pt x="0" y="233485"/>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41" name="Freeform: Shape 1040">
            <a:extLst>
              <a:ext uri="{FF2B5EF4-FFF2-40B4-BE49-F238E27FC236}">
                <a16:creationId xmlns:a16="http://schemas.microsoft.com/office/drawing/2014/main" id="{EF20D255-7BA2-1D8F-0712-D8B4A4D20451}"/>
              </a:ext>
            </a:extLst>
          </p:cNvPr>
          <p:cNvSpPr/>
          <p:nvPr/>
        </p:nvSpPr>
        <p:spPr>
          <a:xfrm>
            <a:off x="6043588" y="4294312"/>
            <a:ext cx="88893" cy="256833"/>
          </a:xfrm>
          <a:custGeom>
            <a:avLst/>
            <a:gdLst>
              <a:gd name="connsiteX0" fmla="*/ 0 w 88893"/>
              <a:gd name="connsiteY0" fmla="*/ 0 h 256833"/>
              <a:gd name="connsiteX1" fmla="*/ 88893 w 88893"/>
              <a:gd name="connsiteY1" fmla="*/ 0 h 256833"/>
              <a:gd name="connsiteX2" fmla="*/ 88893 w 88893"/>
              <a:gd name="connsiteY2" fmla="*/ 256834 h 256833"/>
              <a:gd name="connsiteX3" fmla="*/ 0 w 88893"/>
              <a:gd name="connsiteY3" fmla="*/ 256834 h 256833"/>
            </a:gdLst>
            <a:ahLst/>
            <a:cxnLst>
              <a:cxn ang="0">
                <a:pos x="connsiteX0" y="connsiteY0"/>
              </a:cxn>
              <a:cxn ang="0">
                <a:pos x="connsiteX1" y="connsiteY1"/>
              </a:cxn>
              <a:cxn ang="0">
                <a:pos x="connsiteX2" y="connsiteY2"/>
              </a:cxn>
              <a:cxn ang="0">
                <a:pos x="connsiteX3" y="connsiteY3"/>
              </a:cxn>
            </a:cxnLst>
            <a:rect l="l" t="t" r="r" b="b"/>
            <a:pathLst>
              <a:path w="88893" h="256833">
                <a:moveTo>
                  <a:pt x="0" y="0"/>
                </a:moveTo>
                <a:lnTo>
                  <a:pt x="88893" y="0"/>
                </a:lnTo>
                <a:lnTo>
                  <a:pt x="88893" y="256834"/>
                </a:lnTo>
                <a:lnTo>
                  <a:pt x="0" y="256834"/>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42" name="Freeform: Shape 1041">
            <a:extLst>
              <a:ext uri="{FF2B5EF4-FFF2-40B4-BE49-F238E27FC236}">
                <a16:creationId xmlns:a16="http://schemas.microsoft.com/office/drawing/2014/main" id="{3D31F3ED-0A91-FF07-7207-E96C0C81DB7B}"/>
              </a:ext>
            </a:extLst>
          </p:cNvPr>
          <p:cNvSpPr/>
          <p:nvPr/>
        </p:nvSpPr>
        <p:spPr>
          <a:xfrm>
            <a:off x="1732972" y="4073767"/>
            <a:ext cx="77218" cy="212809"/>
          </a:xfrm>
          <a:custGeom>
            <a:avLst/>
            <a:gdLst>
              <a:gd name="connsiteX0" fmla="*/ 0 w 77218"/>
              <a:gd name="connsiteY0" fmla="*/ 0 h 212809"/>
              <a:gd name="connsiteX1" fmla="*/ 77219 w 77218"/>
              <a:gd name="connsiteY1" fmla="*/ 0 h 212809"/>
              <a:gd name="connsiteX2" fmla="*/ 77219 w 77218"/>
              <a:gd name="connsiteY2" fmla="*/ 212809 h 212809"/>
              <a:gd name="connsiteX3" fmla="*/ 0 w 77218"/>
              <a:gd name="connsiteY3" fmla="*/ 212809 h 212809"/>
            </a:gdLst>
            <a:ahLst/>
            <a:cxnLst>
              <a:cxn ang="0">
                <a:pos x="connsiteX0" y="connsiteY0"/>
              </a:cxn>
              <a:cxn ang="0">
                <a:pos x="connsiteX1" y="connsiteY1"/>
              </a:cxn>
              <a:cxn ang="0">
                <a:pos x="connsiteX2" y="connsiteY2"/>
              </a:cxn>
              <a:cxn ang="0">
                <a:pos x="connsiteX3" y="connsiteY3"/>
              </a:cxn>
            </a:cxnLst>
            <a:rect l="l" t="t" r="r" b="b"/>
            <a:pathLst>
              <a:path w="77218" h="212809">
                <a:moveTo>
                  <a:pt x="0" y="0"/>
                </a:moveTo>
                <a:lnTo>
                  <a:pt x="77219" y="0"/>
                </a:lnTo>
                <a:lnTo>
                  <a:pt x="77219" y="212809"/>
                </a:lnTo>
                <a:lnTo>
                  <a:pt x="0" y="212809"/>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3" name="Freeform: Shape 1042">
            <a:extLst>
              <a:ext uri="{FF2B5EF4-FFF2-40B4-BE49-F238E27FC236}">
                <a16:creationId xmlns:a16="http://schemas.microsoft.com/office/drawing/2014/main" id="{7893205D-C78F-D513-747F-47FF7506BB8F}"/>
              </a:ext>
            </a:extLst>
          </p:cNvPr>
          <p:cNvSpPr/>
          <p:nvPr/>
        </p:nvSpPr>
        <p:spPr>
          <a:xfrm>
            <a:off x="1929606" y="4108790"/>
            <a:ext cx="77218" cy="177786"/>
          </a:xfrm>
          <a:custGeom>
            <a:avLst/>
            <a:gdLst>
              <a:gd name="connsiteX0" fmla="*/ 0 w 77218"/>
              <a:gd name="connsiteY0" fmla="*/ 0 h 177786"/>
              <a:gd name="connsiteX1" fmla="*/ 77219 w 77218"/>
              <a:gd name="connsiteY1" fmla="*/ 0 h 177786"/>
              <a:gd name="connsiteX2" fmla="*/ 77219 w 77218"/>
              <a:gd name="connsiteY2" fmla="*/ 177786 h 177786"/>
              <a:gd name="connsiteX3" fmla="*/ 0 w 77218"/>
              <a:gd name="connsiteY3" fmla="*/ 177786 h 177786"/>
            </a:gdLst>
            <a:ahLst/>
            <a:cxnLst>
              <a:cxn ang="0">
                <a:pos x="connsiteX0" y="connsiteY0"/>
              </a:cxn>
              <a:cxn ang="0">
                <a:pos x="connsiteX1" y="connsiteY1"/>
              </a:cxn>
              <a:cxn ang="0">
                <a:pos x="connsiteX2" y="connsiteY2"/>
              </a:cxn>
              <a:cxn ang="0">
                <a:pos x="connsiteX3" y="connsiteY3"/>
              </a:cxn>
            </a:cxnLst>
            <a:rect l="l" t="t" r="r" b="b"/>
            <a:pathLst>
              <a:path w="77218" h="177786">
                <a:moveTo>
                  <a:pt x="0" y="0"/>
                </a:moveTo>
                <a:lnTo>
                  <a:pt x="77219" y="0"/>
                </a:lnTo>
                <a:lnTo>
                  <a:pt x="77219" y="177786"/>
                </a:lnTo>
                <a:lnTo>
                  <a:pt x="0" y="17778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4" name="Freeform: Shape 1043">
            <a:extLst>
              <a:ext uri="{FF2B5EF4-FFF2-40B4-BE49-F238E27FC236}">
                <a16:creationId xmlns:a16="http://schemas.microsoft.com/office/drawing/2014/main" id="{D84097CC-ABC5-68CD-E560-F9CA1F73F938}"/>
              </a:ext>
            </a:extLst>
          </p:cNvPr>
          <p:cNvSpPr/>
          <p:nvPr/>
        </p:nvSpPr>
        <p:spPr>
          <a:xfrm>
            <a:off x="2222166" y="4171662"/>
            <a:ext cx="77218" cy="105631"/>
          </a:xfrm>
          <a:custGeom>
            <a:avLst/>
            <a:gdLst>
              <a:gd name="connsiteX0" fmla="*/ 0 w 77218"/>
              <a:gd name="connsiteY0" fmla="*/ 0 h 105631"/>
              <a:gd name="connsiteX1" fmla="*/ 77219 w 77218"/>
              <a:gd name="connsiteY1" fmla="*/ 0 h 105631"/>
              <a:gd name="connsiteX2" fmla="*/ 77219 w 77218"/>
              <a:gd name="connsiteY2" fmla="*/ 105631 h 105631"/>
              <a:gd name="connsiteX3" fmla="*/ 0 w 77218"/>
              <a:gd name="connsiteY3" fmla="*/ 105631 h 105631"/>
            </a:gdLst>
            <a:ahLst/>
            <a:cxnLst>
              <a:cxn ang="0">
                <a:pos x="connsiteX0" y="connsiteY0"/>
              </a:cxn>
              <a:cxn ang="0">
                <a:pos x="connsiteX1" y="connsiteY1"/>
              </a:cxn>
              <a:cxn ang="0">
                <a:pos x="connsiteX2" y="connsiteY2"/>
              </a:cxn>
              <a:cxn ang="0">
                <a:pos x="connsiteX3" y="connsiteY3"/>
              </a:cxn>
            </a:cxnLst>
            <a:rect l="l" t="t" r="r" b="b"/>
            <a:pathLst>
              <a:path w="77218" h="105631">
                <a:moveTo>
                  <a:pt x="0" y="0"/>
                </a:moveTo>
                <a:lnTo>
                  <a:pt x="77219" y="0"/>
                </a:lnTo>
                <a:lnTo>
                  <a:pt x="77219" y="105631"/>
                </a:lnTo>
                <a:lnTo>
                  <a:pt x="0" y="105631"/>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5" name="Freeform: Shape 1044">
            <a:extLst>
              <a:ext uri="{FF2B5EF4-FFF2-40B4-BE49-F238E27FC236}">
                <a16:creationId xmlns:a16="http://schemas.microsoft.com/office/drawing/2014/main" id="{48139691-DF11-FE24-B495-AE43D280513D}"/>
              </a:ext>
            </a:extLst>
          </p:cNvPr>
          <p:cNvSpPr/>
          <p:nvPr/>
        </p:nvSpPr>
        <p:spPr>
          <a:xfrm>
            <a:off x="1822709" y="4099788"/>
            <a:ext cx="84392" cy="186506"/>
          </a:xfrm>
          <a:custGeom>
            <a:avLst/>
            <a:gdLst>
              <a:gd name="connsiteX0" fmla="*/ 0 w 84392"/>
              <a:gd name="connsiteY0" fmla="*/ 0 h 186506"/>
              <a:gd name="connsiteX1" fmla="*/ 84392 w 84392"/>
              <a:gd name="connsiteY1" fmla="*/ 0 h 186506"/>
              <a:gd name="connsiteX2" fmla="*/ 84392 w 84392"/>
              <a:gd name="connsiteY2" fmla="*/ 186507 h 186506"/>
              <a:gd name="connsiteX3" fmla="*/ 0 w 84392"/>
              <a:gd name="connsiteY3" fmla="*/ 186507 h 186506"/>
            </a:gdLst>
            <a:ahLst/>
            <a:cxnLst>
              <a:cxn ang="0">
                <a:pos x="connsiteX0" y="connsiteY0"/>
              </a:cxn>
              <a:cxn ang="0">
                <a:pos x="connsiteX1" y="connsiteY1"/>
              </a:cxn>
              <a:cxn ang="0">
                <a:pos x="connsiteX2" y="connsiteY2"/>
              </a:cxn>
              <a:cxn ang="0">
                <a:pos x="connsiteX3" y="connsiteY3"/>
              </a:cxn>
            </a:cxnLst>
            <a:rect l="l" t="t" r="r" b="b"/>
            <a:pathLst>
              <a:path w="84392" h="186506">
                <a:moveTo>
                  <a:pt x="0" y="0"/>
                </a:moveTo>
                <a:lnTo>
                  <a:pt x="84392" y="0"/>
                </a:lnTo>
                <a:lnTo>
                  <a:pt x="84392" y="186507"/>
                </a:lnTo>
                <a:lnTo>
                  <a:pt x="0" y="186507"/>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6" name="Freeform: Shape 1045">
            <a:extLst>
              <a:ext uri="{FF2B5EF4-FFF2-40B4-BE49-F238E27FC236}">
                <a16:creationId xmlns:a16="http://schemas.microsoft.com/office/drawing/2014/main" id="{398683A6-A1BD-42E0-6D10-39438322721C}"/>
              </a:ext>
            </a:extLst>
          </p:cNvPr>
          <p:cNvSpPr/>
          <p:nvPr/>
        </p:nvSpPr>
        <p:spPr>
          <a:xfrm>
            <a:off x="2415283" y="4209357"/>
            <a:ext cx="84392" cy="75109"/>
          </a:xfrm>
          <a:custGeom>
            <a:avLst/>
            <a:gdLst>
              <a:gd name="connsiteX0" fmla="*/ 0 w 84392"/>
              <a:gd name="connsiteY0" fmla="*/ 0 h 75109"/>
              <a:gd name="connsiteX1" fmla="*/ 84392 w 84392"/>
              <a:gd name="connsiteY1" fmla="*/ 0 h 75109"/>
              <a:gd name="connsiteX2" fmla="*/ 84392 w 84392"/>
              <a:gd name="connsiteY2" fmla="*/ 75109 h 75109"/>
              <a:gd name="connsiteX3" fmla="*/ 0 w 84392"/>
              <a:gd name="connsiteY3" fmla="*/ 75109 h 75109"/>
            </a:gdLst>
            <a:ahLst/>
            <a:cxnLst>
              <a:cxn ang="0">
                <a:pos x="connsiteX0" y="connsiteY0"/>
              </a:cxn>
              <a:cxn ang="0">
                <a:pos x="connsiteX1" y="connsiteY1"/>
              </a:cxn>
              <a:cxn ang="0">
                <a:pos x="connsiteX2" y="connsiteY2"/>
              </a:cxn>
              <a:cxn ang="0">
                <a:pos x="connsiteX3" y="connsiteY3"/>
              </a:cxn>
            </a:cxnLst>
            <a:rect l="l" t="t" r="r" b="b"/>
            <a:pathLst>
              <a:path w="84392" h="75109">
                <a:moveTo>
                  <a:pt x="0" y="0"/>
                </a:moveTo>
                <a:lnTo>
                  <a:pt x="84392" y="0"/>
                </a:lnTo>
                <a:lnTo>
                  <a:pt x="84392" y="75109"/>
                </a:lnTo>
                <a:lnTo>
                  <a:pt x="0" y="75109"/>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7" name="Freeform: Shape 1046">
            <a:extLst>
              <a:ext uri="{FF2B5EF4-FFF2-40B4-BE49-F238E27FC236}">
                <a16:creationId xmlns:a16="http://schemas.microsoft.com/office/drawing/2014/main" id="{3EE33DE5-1FF1-AF25-7488-EC038E591430}"/>
              </a:ext>
            </a:extLst>
          </p:cNvPr>
          <p:cNvSpPr/>
          <p:nvPr/>
        </p:nvSpPr>
        <p:spPr>
          <a:xfrm>
            <a:off x="1338860" y="3986703"/>
            <a:ext cx="77218" cy="297201"/>
          </a:xfrm>
          <a:custGeom>
            <a:avLst/>
            <a:gdLst>
              <a:gd name="connsiteX0" fmla="*/ 0 w 77218"/>
              <a:gd name="connsiteY0" fmla="*/ 0 h 297201"/>
              <a:gd name="connsiteX1" fmla="*/ 77219 w 77218"/>
              <a:gd name="connsiteY1" fmla="*/ 0 h 297201"/>
              <a:gd name="connsiteX2" fmla="*/ 77219 w 77218"/>
              <a:gd name="connsiteY2" fmla="*/ 297202 h 297201"/>
              <a:gd name="connsiteX3" fmla="*/ 0 w 77218"/>
              <a:gd name="connsiteY3" fmla="*/ 297202 h 297201"/>
            </a:gdLst>
            <a:ahLst/>
            <a:cxnLst>
              <a:cxn ang="0">
                <a:pos x="connsiteX0" y="connsiteY0"/>
              </a:cxn>
              <a:cxn ang="0">
                <a:pos x="connsiteX1" y="connsiteY1"/>
              </a:cxn>
              <a:cxn ang="0">
                <a:pos x="connsiteX2" y="connsiteY2"/>
              </a:cxn>
              <a:cxn ang="0">
                <a:pos x="connsiteX3" y="connsiteY3"/>
              </a:cxn>
            </a:cxnLst>
            <a:rect l="l" t="t" r="r" b="b"/>
            <a:pathLst>
              <a:path w="77218" h="297201">
                <a:moveTo>
                  <a:pt x="0" y="0"/>
                </a:moveTo>
                <a:lnTo>
                  <a:pt x="77219" y="0"/>
                </a:lnTo>
                <a:lnTo>
                  <a:pt x="77219" y="297202"/>
                </a:lnTo>
                <a:lnTo>
                  <a:pt x="0" y="297202"/>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8" name="Freeform: Shape 1047">
            <a:extLst>
              <a:ext uri="{FF2B5EF4-FFF2-40B4-BE49-F238E27FC236}">
                <a16:creationId xmlns:a16="http://schemas.microsoft.com/office/drawing/2014/main" id="{5D9CDE3C-B593-3AC9-EED0-0F7C304CB4EC}"/>
              </a:ext>
            </a:extLst>
          </p:cNvPr>
          <p:cNvSpPr/>
          <p:nvPr/>
        </p:nvSpPr>
        <p:spPr>
          <a:xfrm>
            <a:off x="4776860" y="4294312"/>
            <a:ext cx="74827" cy="105068"/>
          </a:xfrm>
          <a:custGeom>
            <a:avLst/>
            <a:gdLst>
              <a:gd name="connsiteX0" fmla="*/ 0 w 74827"/>
              <a:gd name="connsiteY0" fmla="*/ 0 h 105068"/>
              <a:gd name="connsiteX1" fmla="*/ 74828 w 74827"/>
              <a:gd name="connsiteY1" fmla="*/ 0 h 105068"/>
              <a:gd name="connsiteX2" fmla="*/ 74828 w 74827"/>
              <a:gd name="connsiteY2" fmla="*/ 105068 h 105068"/>
              <a:gd name="connsiteX3" fmla="*/ 0 w 74827"/>
              <a:gd name="connsiteY3" fmla="*/ 105068 h 105068"/>
            </a:gdLst>
            <a:ahLst/>
            <a:cxnLst>
              <a:cxn ang="0">
                <a:pos x="connsiteX0" y="connsiteY0"/>
              </a:cxn>
              <a:cxn ang="0">
                <a:pos x="connsiteX1" y="connsiteY1"/>
              </a:cxn>
              <a:cxn ang="0">
                <a:pos x="connsiteX2" y="connsiteY2"/>
              </a:cxn>
              <a:cxn ang="0">
                <a:pos x="connsiteX3" y="connsiteY3"/>
              </a:cxn>
            </a:cxnLst>
            <a:rect l="l" t="t" r="r" b="b"/>
            <a:pathLst>
              <a:path w="74827" h="105068">
                <a:moveTo>
                  <a:pt x="0" y="0"/>
                </a:moveTo>
                <a:lnTo>
                  <a:pt x="74828" y="0"/>
                </a:lnTo>
                <a:lnTo>
                  <a:pt x="74828" y="105068"/>
                </a:lnTo>
                <a:lnTo>
                  <a:pt x="0" y="105068"/>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9" name="Freeform: Shape 1048">
            <a:extLst>
              <a:ext uri="{FF2B5EF4-FFF2-40B4-BE49-F238E27FC236}">
                <a16:creationId xmlns:a16="http://schemas.microsoft.com/office/drawing/2014/main" id="{066026EF-8C46-79B5-2970-78E6BCDF718B}"/>
              </a:ext>
            </a:extLst>
          </p:cNvPr>
          <p:cNvSpPr/>
          <p:nvPr/>
        </p:nvSpPr>
        <p:spPr>
          <a:xfrm>
            <a:off x="4873771" y="4294312"/>
            <a:ext cx="74827" cy="96066"/>
          </a:xfrm>
          <a:custGeom>
            <a:avLst/>
            <a:gdLst>
              <a:gd name="connsiteX0" fmla="*/ 0 w 74827"/>
              <a:gd name="connsiteY0" fmla="*/ 0 h 96066"/>
              <a:gd name="connsiteX1" fmla="*/ 74828 w 74827"/>
              <a:gd name="connsiteY1" fmla="*/ 0 h 96066"/>
              <a:gd name="connsiteX2" fmla="*/ 74828 w 74827"/>
              <a:gd name="connsiteY2" fmla="*/ 96066 h 96066"/>
              <a:gd name="connsiteX3" fmla="*/ 0 w 74827"/>
              <a:gd name="connsiteY3" fmla="*/ 96066 h 96066"/>
            </a:gdLst>
            <a:ahLst/>
            <a:cxnLst>
              <a:cxn ang="0">
                <a:pos x="connsiteX0" y="connsiteY0"/>
              </a:cxn>
              <a:cxn ang="0">
                <a:pos x="connsiteX1" y="connsiteY1"/>
              </a:cxn>
              <a:cxn ang="0">
                <a:pos x="connsiteX2" y="connsiteY2"/>
              </a:cxn>
              <a:cxn ang="0">
                <a:pos x="connsiteX3" y="connsiteY3"/>
              </a:cxn>
            </a:cxnLst>
            <a:rect l="l" t="t" r="r" b="b"/>
            <a:pathLst>
              <a:path w="74827" h="96066">
                <a:moveTo>
                  <a:pt x="0" y="0"/>
                </a:moveTo>
                <a:lnTo>
                  <a:pt x="74828" y="0"/>
                </a:lnTo>
                <a:lnTo>
                  <a:pt x="74828" y="96066"/>
                </a:lnTo>
                <a:lnTo>
                  <a:pt x="0" y="9606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0" name="Freeform: Shape 1049">
            <a:extLst>
              <a:ext uri="{FF2B5EF4-FFF2-40B4-BE49-F238E27FC236}">
                <a16:creationId xmlns:a16="http://schemas.microsoft.com/office/drawing/2014/main" id="{81925F88-FEF4-9E57-D7AB-09D3CB78FE16}"/>
              </a:ext>
            </a:extLst>
          </p:cNvPr>
          <p:cNvSpPr/>
          <p:nvPr/>
        </p:nvSpPr>
        <p:spPr>
          <a:xfrm>
            <a:off x="4972510" y="4294312"/>
            <a:ext cx="74827" cy="106896"/>
          </a:xfrm>
          <a:custGeom>
            <a:avLst/>
            <a:gdLst>
              <a:gd name="connsiteX0" fmla="*/ 0 w 74827"/>
              <a:gd name="connsiteY0" fmla="*/ 0 h 106896"/>
              <a:gd name="connsiteX1" fmla="*/ 74828 w 74827"/>
              <a:gd name="connsiteY1" fmla="*/ 0 h 106896"/>
              <a:gd name="connsiteX2" fmla="*/ 74828 w 74827"/>
              <a:gd name="connsiteY2" fmla="*/ 106897 h 106896"/>
              <a:gd name="connsiteX3" fmla="*/ 0 w 74827"/>
              <a:gd name="connsiteY3" fmla="*/ 106897 h 106896"/>
            </a:gdLst>
            <a:ahLst/>
            <a:cxnLst>
              <a:cxn ang="0">
                <a:pos x="connsiteX0" y="connsiteY0"/>
              </a:cxn>
              <a:cxn ang="0">
                <a:pos x="connsiteX1" y="connsiteY1"/>
              </a:cxn>
              <a:cxn ang="0">
                <a:pos x="connsiteX2" y="connsiteY2"/>
              </a:cxn>
              <a:cxn ang="0">
                <a:pos x="connsiteX3" y="connsiteY3"/>
              </a:cxn>
            </a:cxnLst>
            <a:rect l="l" t="t" r="r" b="b"/>
            <a:pathLst>
              <a:path w="74827" h="106896">
                <a:moveTo>
                  <a:pt x="0" y="0"/>
                </a:moveTo>
                <a:lnTo>
                  <a:pt x="74828" y="0"/>
                </a:lnTo>
                <a:lnTo>
                  <a:pt x="74828" y="106897"/>
                </a:lnTo>
                <a:lnTo>
                  <a:pt x="0" y="106897"/>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1" name="Freeform: Shape 1050">
            <a:extLst>
              <a:ext uri="{FF2B5EF4-FFF2-40B4-BE49-F238E27FC236}">
                <a16:creationId xmlns:a16="http://schemas.microsoft.com/office/drawing/2014/main" id="{3CE7F5DA-0B0F-F592-5B86-A79968E9F459}"/>
              </a:ext>
            </a:extLst>
          </p:cNvPr>
          <p:cNvSpPr/>
          <p:nvPr/>
        </p:nvSpPr>
        <p:spPr>
          <a:xfrm>
            <a:off x="5271540" y="4294312"/>
            <a:ext cx="74827" cy="171456"/>
          </a:xfrm>
          <a:custGeom>
            <a:avLst/>
            <a:gdLst>
              <a:gd name="connsiteX0" fmla="*/ 0 w 74827"/>
              <a:gd name="connsiteY0" fmla="*/ 0 h 171456"/>
              <a:gd name="connsiteX1" fmla="*/ 74828 w 74827"/>
              <a:gd name="connsiteY1" fmla="*/ 0 h 171456"/>
              <a:gd name="connsiteX2" fmla="*/ 74828 w 74827"/>
              <a:gd name="connsiteY2" fmla="*/ 171457 h 171456"/>
              <a:gd name="connsiteX3" fmla="*/ 0 w 74827"/>
              <a:gd name="connsiteY3" fmla="*/ 171457 h 171456"/>
            </a:gdLst>
            <a:ahLst/>
            <a:cxnLst>
              <a:cxn ang="0">
                <a:pos x="connsiteX0" y="connsiteY0"/>
              </a:cxn>
              <a:cxn ang="0">
                <a:pos x="connsiteX1" y="connsiteY1"/>
              </a:cxn>
              <a:cxn ang="0">
                <a:pos x="connsiteX2" y="connsiteY2"/>
              </a:cxn>
              <a:cxn ang="0">
                <a:pos x="connsiteX3" y="connsiteY3"/>
              </a:cxn>
            </a:cxnLst>
            <a:rect l="l" t="t" r="r" b="b"/>
            <a:pathLst>
              <a:path w="74827" h="171456">
                <a:moveTo>
                  <a:pt x="0" y="0"/>
                </a:moveTo>
                <a:lnTo>
                  <a:pt x="74828" y="0"/>
                </a:lnTo>
                <a:lnTo>
                  <a:pt x="74828" y="171457"/>
                </a:lnTo>
                <a:lnTo>
                  <a:pt x="0" y="171457"/>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2" name="Freeform: Shape 1051">
            <a:extLst>
              <a:ext uri="{FF2B5EF4-FFF2-40B4-BE49-F238E27FC236}">
                <a16:creationId xmlns:a16="http://schemas.microsoft.com/office/drawing/2014/main" id="{5696A886-20EE-93ED-D450-F9B308B0EE3E}"/>
              </a:ext>
            </a:extLst>
          </p:cNvPr>
          <p:cNvSpPr/>
          <p:nvPr/>
        </p:nvSpPr>
        <p:spPr>
          <a:xfrm>
            <a:off x="5366622" y="4294312"/>
            <a:ext cx="74827" cy="178630"/>
          </a:xfrm>
          <a:custGeom>
            <a:avLst/>
            <a:gdLst>
              <a:gd name="connsiteX0" fmla="*/ 0 w 74827"/>
              <a:gd name="connsiteY0" fmla="*/ 0 h 178630"/>
              <a:gd name="connsiteX1" fmla="*/ 74828 w 74827"/>
              <a:gd name="connsiteY1" fmla="*/ 0 h 178630"/>
              <a:gd name="connsiteX2" fmla="*/ 74828 w 74827"/>
              <a:gd name="connsiteY2" fmla="*/ 178630 h 178630"/>
              <a:gd name="connsiteX3" fmla="*/ 0 w 74827"/>
              <a:gd name="connsiteY3" fmla="*/ 178630 h 178630"/>
            </a:gdLst>
            <a:ahLst/>
            <a:cxnLst>
              <a:cxn ang="0">
                <a:pos x="connsiteX0" y="connsiteY0"/>
              </a:cxn>
              <a:cxn ang="0">
                <a:pos x="connsiteX1" y="connsiteY1"/>
              </a:cxn>
              <a:cxn ang="0">
                <a:pos x="connsiteX2" y="connsiteY2"/>
              </a:cxn>
              <a:cxn ang="0">
                <a:pos x="connsiteX3" y="connsiteY3"/>
              </a:cxn>
            </a:cxnLst>
            <a:rect l="l" t="t" r="r" b="b"/>
            <a:pathLst>
              <a:path w="74827" h="178630">
                <a:moveTo>
                  <a:pt x="0" y="0"/>
                </a:moveTo>
                <a:lnTo>
                  <a:pt x="74828" y="0"/>
                </a:lnTo>
                <a:lnTo>
                  <a:pt x="74828" y="178630"/>
                </a:lnTo>
                <a:lnTo>
                  <a:pt x="0" y="17863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3" name="Freeform: Shape 1052">
            <a:extLst>
              <a:ext uri="{FF2B5EF4-FFF2-40B4-BE49-F238E27FC236}">
                <a16:creationId xmlns:a16="http://schemas.microsoft.com/office/drawing/2014/main" id="{9066DAB2-CC38-0C38-5EEA-59ABDA0AE8BA}"/>
              </a:ext>
            </a:extLst>
          </p:cNvPr>
          <p:cNvSpPr/>
          <p:nvPr/>
        </p:nvSpPr>
        <p:spPr>
          <a:xfrm>
            <a:off x="5562412" y="4294312"/>
            <a:ext cx="74827" cy="191289"/>
          </a:xfrm>
          <a:custGeom>
            <a:avLst/>
            <a:gdLst>
              <a:gd name="connsiteX0" fmla="*/ 0 w 74827"/>
              <a:gd name="connsiteY0" fmla="*/ 0 h 191289"/>
              <a:gd name="connsiteX1" fmla="*/ 74828 w 74827"/>
              <a:gd name="connsiteY1" fmla="*/ 0 h 191289"/>
              <a:gd name="connsiteX2" fmla="*/ 74828 w 74827"/>
              <a:gd name="connsiteY2" fmla="*/ 191289 h 191289"/>
              <a:gd name="connsiteX3" fmla="*/ 0 w 74827"/>
              <a:gd name="connsiteY3" fmla="*/ 191289 h 191289"/>
            </a:gdLst>
            <a:ahLst/>
            <a:cxnLst>
              <a:cxn ang="0">
                <a:pos x="connsiteX0" y="connsiteY0"/>
              </a:cxn>
              <a:cxn ang="0">
                <a:pos x="connsiteX1" y="connsiteY1"/>
              </a:cxn>
              <a:cxn ang="0">
                <a:pos x="connsiteX2" y="connsiteY2"/>
              </a:cxn>
              <a:cxn ang="0">
                <a:pos x="connsiteX3" y="connsiteY3"/>
              </a:cxn>
            </a:cxnLst>
            <a:rect l="l" t="t" r="r" b="b"/>
            <a:pathLst>
              <a:path w="74827" h="191289">
                <a:moveTo>
                  <a:pt x="0" y="0"/>
                </a:moveTo>
                <a:lnTo>
                  <a:pt x="74828" y="0"/>
                </a:lnTo>
                <a:lnTo>
                  <a:pt x="74828" y="191289"/>
                </a:lnTo>
                <a:lnTo>
                  <a:pt x="0" y="191289"/>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4" name="Freeform: Shape 1053">
            <a:extLst>
              <a:ext uri="{FF2B5EF4-FFF2-40B4-BE49-F238E27FC236}">
                <a16:creationId xmlns:a16="http://schemas.microsoft.com/office/drawing/2014/main" id="{23970BFF-1306-B746-9315-2771F8E4243A}"/>
              </a:ext>
            </a:extLst>
          </p:cNvPr>
          <p:cNvSpPr/>
          <p:nvPr/>
        </p:nvSpPr>
        <p:spPr>
          <a:xfrm>
            <a:off x="5661151" y="4294312"/>
            <a:ext cx="74827" cy="205635"/>
          </a:xfrm>
          <a:custGeom>
            <a:avLst/>
            <a:gdLst>
              <a:gd name="connsiteX0" fmla="*/ 0 w 74827"/>
              <a:gd name="connsiteY0" fmla="*/ 0 h 205635"/>
              <a:gd name="connsiteX1" fmla="*/ 74828 w 74827"/>
              <a:gd name="connsiteY1" fmla="*/ 0 h 205635"/>
              <a:gd name="connsiteX2" fmla="*/ 74828 w 74827"/>
              <a:gd name="connsiteY2" fmla="*/ 205636 h 205635"/>
              <a:gd name="connsiteX3" fmla="*/ 0 w 74827"/>
              <a:gd name="connsiteY3" fmla="*/ 205636 h 205635"/>
            </a:gdLst>
            <a:ahLst/>
            <a:cxnLst>
              <a:cxn ang="0">
                <a:pos x="connsiteX0" y="connsiteY0"/>
              </a:cxn>
              <a:cxn ang="0">
                <a:pos x="connsiteX1" y="connsiteY1"/>
              </a:cxn>
              <a:cxn ang="0">
                <a:pos x="connsiteX2" y="connsiteY2"/>
              </a:cxn>
              <a:cxn ang="0">
                <a:pos x="connsiteX3" y="connsiteY3"/>
              </a:cxn>
            </a:cxnLst>
            <a:rect l="l" t="t" r="r" b="b"/>
            <a:pathLst>
              <a:path w="74827" h="205635">
                <a:moveTo>
                  <a:pt x="0" y="0"/>
                </a:moveTo>
                <a:lnTo>
                  <a:pt x="74828" y="0"/>
                </a:lnTo>
                <a:lnTo>
                  <a:pt x="74828" y="205636"/>
                </a:lnTo>
                <a:lnTo>
                  <a:pt x="0" y="20563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5" name="Freeform: Shape 1054">
            <a:extLst>
              <a:ext uri="{FF2B5EF4-FFF2-40B4-BE49-F238E27FC236}">
                <a16:creationId xmlns:a16="http://schemas.microsoft.com/office/drawing/2014/main" id="{B166B299-9BE9-00D9-339E-ED7EA5D800D7}"/>
              </a:ext>
            </a:extLst>
          </p:cNvPr>
          <p:cNvSpPr/>
          <p:nvPr/>
        </p:nvSpPr>
        <p:spPr>
          <a:xfrm>
            <a:off x="6252741" y="4294312"/>
            <a:ext cx="74827" cy="330395"/>
          </a:xfrm>
          <a:custGeom>
            <a:avLst/>
            <a:gdLst>
              <a:gd name="connsiteX0" fmla="*/ 0 w 74827"/>
              <a:gd name="connsiteY0" fmla="*/ 0 h 330395"/>
              <a:gd name="connsiteX1" fmla="*/ 74828 w 74827"/>
              <a:gd name="connsiteY1" fmla="*/ 0 h 330395"/>
              <a:gd name="connsiteX2" fmla="*/ 74828 w 74827"/>
              <a:gd name="connsiteY2" fmla="*/ 330396 h 330395"/>
              <a:gd name="connsiteX3" fmla="*/ 0 w 74827"/>
              <a:gd name="connsiteY3" fmla="*/ 330396 h 330395"/>
            </a:gdLst>
            <a:ahLst/>
            <a:cxnLst>
              <a:cxn ang="0">
                <a:pos x="connsiteX0" y="connsiteY0"/>
              </a:cxn>
              <a:cxn ang="0">
                <a:pos x="connsiteX1" y="connsiteY1"/>
              </a:cxn>
              <a:cxn ang="0">
                <a:pos x="connsiteX2" y="connsiteY2"/>
              </a:cxn>
              <a:cxn ang="0">
                <a:pos x="connsiteX3" y="connsiteY3"/>
              </a:cxn>
            </a:cxnLst>
            <a:rect l="l" t="t" r="r" b="b"/>
            <a:pathLst>
              <a:path w="74827" h="330395">
                <a:moveTo>
                  <a:pt x="0" y="0"/>
                </a:moveTo>
                <a:lnTo>
                  <a:pt x="74828" y="0"/>
                </a:lnTo>
                <a:lnTo>
                  <a:pt x="74828" y="330396"/>
                </a:lnTo>
                <a:lnTo>
                  <a:pt x="0" y="33039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6" name="Freeform: Shape 1055">
            <a:extLst>
              <a:ext uri="{FF2B5EF4-FFF2-40B4-BE49-F238E27FC236}">
                <a16:creationId xmlns:a16="http://schemas.microsoft.com/office/drawing/2014/main" id="{D6330C63-FD18-113A-A1DA-DB3FAEAC2998}"/>
              </a:ext>
            </a:extLst>
          </p:cNvPr>
          <p:cNvSpPr/>
          <p:nvPr/>
        </p:nvSpPr>
        <p:spPr>
          <a:xfrm>
            <a:off x="6345291" y="4294312"/>
            <a:ext cx="74827" cy="330395"/>
          </a:xfrm>
          <a:custGeom>
            <a:avLst/>
            <a:gdLst>
              <a:gd name="connsiteX0" fmla="*/ 0 w 74827"/>
              <a:gd name="connsiteY0" fmla="*/ 0 h 330395"/>
              <a:gd name="connsiteX1" fmla="*/ 74828 w 74827"/>
              <a:gd name="connsiteY1" fmla="*/ 0 h 330395"/>
              <a:gd name="connsiteX2" fmla="*/ 74828 w 74827"/>
              <a:gd name="connsiteY2" fmla="*/ 330396 h 330395"/>
              <a:gd name="connsiteX3" fmla="*/ 0 w 74827"/>
              <a:gd name="connsiteY3" fmla="*/ 330396 h 330395"/>
            </a:gdLst>
            <a:ahLst/>
            <a:cxnLst>
              <a:cxn ang="0">
                <a:pos x="connsiteX0" y="connsiteY0"/>
              </a:cxn>
              <a:cxn ang="0">
                <a:pos x="connsiteX1" y="connsiteY1"/>
              </a:cxn>
              <a:cxn ang="0">
                <a:pos x="connsiteX2" y="connsiteY2"/>
              </a:cxn>
              <a:cxn ang="0">
                <a:pos x="connsiteX3" y="connsiteY3"/>
              </a:cxn>
            </a:cxnLst>
            <a:rect l="l" t="t" r="r" b="b"/>
            <a:pathLst>
              <a:path w="74827" h="330395">
                <a:moveTo>
                  <a:pt x="0" y="0"/>
                </a:moveTo>
                <a:lnTo>
                  <a:pt x="74828" y="0"/>
                </a:lnTo>
                <a:lnTo>
                  <a:pt x="74828" y="330396"/>
                </a:lnTo>
                <a:lnTo>
                  <a:pt x="0" y="33039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7" name="Freeform: Shape 1056">
            <a:extLst>
              <a:ext uri="{FF2B5EF4-FFF2-40B4-BE49-F238E27FC236}">
                <a16:creationId xmlns:a16="http://schemas.microsoft.com/office/drawing/2014/main" id="{2B1DB8E8-53F1-8901-FCC6-8656593F6167}"/>
              </a:ext>
            </a:extLst>
          </p:cNvPr>
          <p:cNvSpPr/>
          <p:nvPr/>
        </p:nvSpPr>
        <p:spPr>
          <a:xfrm>
            <a:off x="6937725" y="4294312"/>
            <a:ext cx="74827" cy="389611"/>
          </a:xfrm>
          <a:custGeom>
            <a:avLst/>
            <a:gdLst>
              <a:gd name="connsiteX0" fmla="*/ 0 w 74827"/>
              <a:gd name="connsiteY0" fmla="*/ 0 h 389611"/>
              <a:gd name="connsiteX1" fmla="*/ 74828 w 74827"/>
              <a:gd name="connsiteY1" fmla="*/ 0 h 389611"/>
              <a:gd name="connsiteX2" fmla="*/ 74828 w 74827"/>
              <a:gd name="connsiteY2" fmla="*/ 389611 h 389611"/>
              <a:gd name="connsiteX3" fmla="*/ 0 w 74827"/>
              <a:gd name="connsiteY3" fmla="*/ 389611 h 389611"/>
            </a:gdLst>
            <a:ahLst/>
            <a:cxnLst>
              <a:cxn ang="0">
                <a:pos x="connsiteX0" y="connsiteY0"/>
              </a:cxn>
              <a:cxn ang="0">
                <a:pos x="connsiteX1" y="connsiteY1"/>
              </a:cxn>
              <a:cxn ang="0">
                <a:pos x="connsiteX2" y="connsiteY2"/>
              </a:cxn>
              <a:cxn ang="0">
                <a:pos x="connsiteX3" y="connsiteY3"/>
              </a:cxn>
            </a:cxnLst>
            <a:rect l="l" t="t" r="r" b="b"/>
            <a:pathLst>
              <a:path w="74827" h="389611">
                <a:moveTo>
                  <a:pt x="0" y="0"/>
                </a:moveTo>
                <a:lnTo>
                  <a:pt x="74828" y="0"/>
                </a:lnTo>
                <a:lnTo>
                  <a:pt x="74828" y="389611"/>
                </a:lnTo>
                <a:lnTo>
                  <a:pt x="0" y="389611"/>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8" name="Freeform: Shape 1057">
            <a:extLst>
              <a:ext uri="{FF2B5EF4-FFF2-40B4-BE49-F238E27FC236}">
                <a16:creationId xmlns:a16="http://schemas.microsoft.com/office/drawing/2014/main" id="{8E0D4691-FDF5-4946-2811-18220C99D06C}"/>
              </a:ext>
            </a:extLst>
          </p:cNvPr>
          <p:cNvSpPr/>
          <p:nvPr/>
        </p:nvSpPr>
        <p:spPr>
          <a:xfrm>
            <a:off x="7032947" y="4294312"/>
            <a:ext cx="74827" cy="389611"/>
          </a:xfrm>
          <a:custGeom>
            <a:avLst/>
            <a:gdLst>
              <a:gd name="connsiteX0" fmla="*/ 0 w 74827"/>
              <a:gd name="connsiteY0" fmla="*/ 0 h 389611"/>
              <a:gd name="connsiteX1" fmla="*/ 74828 w 74827"/>
              <a:gd name="connsiteY1" fmla="*/ 0 h 389611"/>
              <a:gd name="connsiteX2" fmla="*/ 74828 w 74827"/>
              <a:gd name="connsiteY2" fmla="*/ 389611 h 389611"/>
              <a:gd name="connsiteX3" fmla="*/ 0 w 74827"/>
              <a:gd name="connsiteY3" fmla="*/ 389611 h 389611"/>
            </a:gdLst>
            <a:ahLst/>
            <a:cxnLst>
              <a:cxn ang="0">
                <a:pos x="connsiteX0" y="connsiteY0"/>
              </a:cxn>
              <a:cxn ang="0">
                <a:pos x="connsiteX1" y="connsiteY1"/>
              </a:cxn>
              <a:cxn ang="0">
                <a:pos x="connsiteX2" y="connsiteY2"/>
              </a:cxn>
              <a:cxn ang="0">
                <a:pos x="connsiteX3" y="connsiteY3"/>
              </a:cxn>
            </a:cxnLst>
            <a:rect l="l" t="t" r="r" b="b"/>
            <a:pathLst>
              <a:path w="74827" h="389611">
                <a:moveTo>
                  <a:pt x="0" y="0"/>
                </a:moveTo>
                <a:lnTo>
                  <a:pt x="74828" y="0"/>
                </a:lnTo>
                <a:lnTo>
                  <a:pt x="74828" y="389611"/>
                </a:lnTo>
                <a:lnTo>
                  <a:pt x="0" y="389611"/>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9" name="Freeform: Shape 1058">
            <a:extLst>
              <a:ext uri="{FF2B5EF4-FFF2-40B4-BE49-F238E27FC236}">
                <a16:creationId xmlns:a16="http://schemas.microsoft.com/office/drawing/2014/main" id="{E1EA3BE6-5CC9-BC33-05A6-DB1AB279D599}"/>
              </a:ext>
            </a:extLst>
          </p:cNvPr>
          <p:cNvSpPr/>
          <p:nvPr/>
        </p:nvSpPr>
        <p:spPr>
          <a:xfrm>
            <a:off x="7127185" y="4294312"/>
            <a:ext cx="74827" cy="403113"/>
          </a:xfrm>
          <a:custGeom>
            <a:avLst/>
            <a:gdLst>
              <a:gd name="connsiteX0" fmla="*/ 0 w 74827"/>
              <a:gd name="connsiteY0" fmla="*/ 0 h 403113"/>
              <a:gd name="connsiteX1" fmla="*/ 74828 w 74827"/>
              <a:gd name="connsiteY1" fmla="*/ 0 h 403113"/>
              <a:gd name="connsiteX2" fmla="*/ 74828 w 74827"/>
              <a:gd name="connsiteY2" fmla="*/ 403114 h 403113"/>
              <a:gd name="connsiteX3" fmla="*/ 0 w 74827"/>
              <a:gd name="connsiteY3" fmla="*/ 403114 h 403113"/>
            </a:gdLst>
            <a:ahLst/>
            <a:cxnLst>
              <a:cxn ang="0">
                <a:pos x="connsiteX0" y="connsiteY0"/>
              </a:cxn>
              <a:cxn ang="0">
                <a:pos x="connsiteX1" y="connsiteY1"/>
              </a:cxn>
              <a:cxn ang="0">
                <a:pos x="connsiteX2" y="connsiteY2"/>
              </a:cxn>
              <a:cxn ang="0">
                <a:pos x="connsiteX3" y="connsiteY3"/>
              </a:cxn>
            </a:cxnLst>
            <a:rect l="l" t="t" r="r" b="b"/>
            <a:pathLst>
              <a:path w="74827" h="403113">
                <a:moveTo>
                  <a:pt x="0" y="0"/>
                </a:moveTo>
                <a:lnTo>
                  <a:pt x="74828" y="0"/>
                </a:lnTo>
                <a:lnTo>
                  <a:pt x="74828" y="403114"/>
                </a:lnTo>
                <a:lnTo>
                  <a:pt x="0" y="403114"/>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0" name="Freeform: Shape 1059">
            <a:extLst>
              <a:ext uri="{FF2B5EF4-FFF2-40B4-BE49-F238E27FC236}">
                <a16:creationId xmlns:a16="http://schemas.microsoft.com/office/drawing/2014/main" id="{085EA524-391F-9551-D31E-CE1629D5EB84}"/>
              </a:ext>
            </a:extLst>
          </p:cNvPr>
          <p:cNvSpPr/>
          <p:nvPr/>
        </p:nvSpPr>
        <p:spPr>
          <a:xfrm>
            <a:off x="7529455" y="4294312"/>
            <a:ext cx="74827" cy="445309"/>
          </a:xfrm>
          <a:custGeom>
            <a:avLst/>
            <a:gdLst>
              <a:gd name="connsiteX0" fmla="*/ 0 w 74827"/>
              <a:gd name="connsiteY0" fmla="*/ 0 h 445309"/>
              <a:gd name="connsiteX1" fmla="*/ 74828 w 74827"/>
              <a:gd name="connsiteY1" fmla="*/ 0 h 445309"/>
              <a:gd name="connsiteX2" fmla="*/ 74828 w 74827"/>
              <a:gd name="connsiteY2" fmla="*/ 445310 h 445309"/>
              <a:gd name="connsiteX3" fmla="*/ 0 w 74827"/>
              <a:gd name="connsiteY3" fmla="*/ 445310 h 445309"/>
            </a:gdLst>
            <a:ahLst/>
            <a:cxnLst>
              <a:cxn ang="0">
                <a:pos x="connsiteX0" y="connsiteY0"/>
              </a:cxn>
              <a:cxn ang="0">
                <a:pos x="connsiteX1" y="connsiteY1"/>
              </a:cxn>
              <a:cxn ang="0">
                <a:pos x="connsiteX2" y="connsiteY2"/>
              </a:cxn>
              <a:cxn ang="0">
                <a:pos x="connsiteX3" y="connsiteY3"/>
              </a:cxn>
            </a:cxnLst>
            <a:rect l="l" t="t" r="r" b="b"/>
            <a:pathLst>
              <a:path w="74827" h="445309">
                <a:moveTo>
                  <a:pt x="0" y="0"/>
                </a:moveTo>
                <a:lnTo>
                  <a:pt x="74828" y="0"/>
                </a:lnTo>
                <a:lnTo>
                  <a:pt x="74828" y="445310"/>
                </a:lnTo>
                <a:lnTo>
                  <a:pt x="0" y="44531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1" name="Freeform: Shape 1060">
            <a:extLst>
              <a:ext uri="{FF2B5EF4-FFF2-40B4-BE49-F238E27FC236}">
                <a16:creationId xmlns:a16="http://schemas.microsoft.com/office/drawing/2014/main" id="{E0844148-5E93-CDCD-2EC2-EFA666D983B0}"/>
              </a:ext>
            </a:extLst>
          </p:cNvPr>
          <p:cNvSpPr/>
          <p:nvPr/>
        </p:nvSpPr>
        <p:spPr>
          <a:xfrm>
            <a:off x="7816389" y="4294312"/>
            <a:ext cx="84110" cy="518309"/>
          </a:xfrm>
          <a:custGeom>
            <a:avLst/>
            <a:gdLst>
              <a:gd name="connsiteX0" fmla="*/ 0 w 84110"/>
              <a:gd name="connsiteY0" fmla="*/ 0 h 518309"/>
              <a:gd name="connsiteX1" fmla="*/ 84111 w 84110"/>
              <a:gd name="connsiteY1" fmla="*/ 0 h 518309"/>
              <a:gd name="connsiteX2" fmla="*/ 84111 w 84110"/>
              <a:gd name="connsiteY2" fmla="*/ 518309 h 518309"/>
              <a:gd name="connsiteX3" fmla="*/ 0 w 84110"/>
              <a:gd name="connsiteY3" fmla="*/ 518309 h 518309"/>
            </a:gdLst>
            <a:ahLst/>
            <a:cxnLst>
              <a:cxn ang="0">
                <a:pos x="connsiteX0" y="connsiteY0"/>
              </a:cxn>
              <a:cxn ang="0">
                <a:pos x="connsiteX1" y="connsiteY1"/>
              </a:cxn>
              <a:cxn ang="0">
                <a:pos x="connsiteX2" y="connsiteY2"/>
              </a:cxn>
              <a:cxn ang="0">
                <a:pos x="connsiteX3" y="connsiteY3"/>
              </a:cxn>
            </a:cxnLst>
            <a:rect l="l" t="t" r="r" b="b"/>
            <a:pathLst>
              <a:path w="84110" h="518309">
                <a:moveTo>
                  <a:pt x="0" y="0"/>
                </a:moveTo>
                <a:lnTo>
                  <a:pt x="84111" y="0"/>
                </a:lnTo>
                <a:lnTo>
                  <a:pt x="84111" y="518309"/>
                </a:lnTo>
                <a:lnTo>
                  <a:pt x="0" y="518309"/>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2" name="Freeform: Shape 1061">
            <a:extLst>
              <a:ext uri="{FF2B5EF4-FFF2-40B4-BE49-F238E27FC236}">
                <a16:creationId xmlns:a16="http://schemas.microsoft.com/office/drawing/2014/main" id="{79CAFF7E-E85F-EA30-6A70-BEDC56C430C1}"/>
              </a:ext>
            </a:extLst>
          </p:cNvPr>
          <p:cNvSpPr/>
          <p:nvPr/>
        </p:nvSpPr>
        <p:spPr>
          <a:xfrm>
            <a:off x="7909783" y="4294312"/>
            <a:ext cx="84110" cy="538141"/>
          </a:xfrm>
          <a:custGeom>
            <a:avLst/>
            <a:gdLst>
              <a:gd name="connsiteX0" fmla="*/ 0 w 84110"/>
              <a:gd name="connsiteY0" fmla="*/ 0 h 538141"/>
              <a:gd name="connsiteX1" fmla="*/ 84111 w 84110"/>
              <a:gd name="connsiteY1" fmla="*/ 0 h 538141"/>
              <a:gd name="connsiteX2" fmla="*/ 84111 w 84110"/>
              <a:gd name="connsiteY2" fmla="*/ 538141 h 538141"/>
              <a:gd name="connsiteX3" fmla="*/ 0 w 84110"/>
              <a:gd name="connsiteY3" fmla="*/ 538141 h 538141"/>
            </a:gdLst>
            <a:ahLst/>
            <a:cxnLst>
              <a:cxn ang="0">
                <a:pos x="connsiteX0" y="connsiteY0"/>
              </a:cxn>
              <a:cxn ang="0">
                <a:pos x="connsiteX1" y="connsiteY1"/>
              </a:cxn>
              <a:cxn ang="0">
                <a:pos x="connsiteX2" y="connsiteY2"/>
              </a:cxn>
              <a:cxn ang="0">
                <a:pos x="connsiteX3" y="connsiteY3"/>
              </a:cxn>
            </a:cxnLst>
            <a:rect l="l" t="t" r="r" b="b"/>
            <a:pathLst>
              <a:path w="84110" h="538141">
                <a:moveTo>
                  <a:pt x="0" y="0"/>
                </a:moveTo>
                <a:lnTo>
                  <a:pt x="84111" y="0"/>
                </a:lnTo>
                <a:lnTo>
                  <a:pt x="84111" y="538141"/>
                </a:lnTo>
                <a:lnTo>
                  <a:pt x="0" y="538141"/>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3" name="Freeform: Shape 1062">
            <a:extLst>
              <a:ext uri="{FF2B5EF4-FFF2-40B4-BE49-F238E27FC236}">
                <a16:creationId xmlns:a16="http://schemas.microsoft.com/office/drawing/2014/main" id="{13A785DB-C9E1-F268-BED2-94DA3680F562}"/>
              </a:ext>
            </a:extLst>
          </p:cNvPr>
          <p:cNvSpPr/>
          <p:nvPr/>
        </p:nvSpPr>
        <p:spPr>
          <a:xfrm>
            <a:off x="8111058" y="4293046"/>
            <a:ext cx="82985" cy="565006"/>
          </a:xfrm>
          <a:custGeom>
            <a:avLst/>
            <a:gdLst>
              <a:gd name="connsiteX0" fmla="*/ 0 w 82985"/>
              <a:gd name="connsiteY0" fmla="*/ 0 h 565006"/>
              <a:gd name="connsiteX1" fmla="*/ 82986 w 82985"/>
              <a:gd name="connsiteY1" fmla="*/ 0 h 565006"/>
              <a:gd name="connsiteX2" fmla="*/ 82986 w 82985"/>
              <a:gd name="connsiteY2" fmla="*/ 565006 h 565006"/>
              <a:gd name="connsiteX3" fmla="*/ 0 w 82985"/>
              <a:gd name="connsiteY3" fmla="*/ 565006 h 565006"/>
            </a:gdLst>
            <a:ahLst/>
            <a:cxnLst>
              <a:cxn ang="0">
                <a:pos x="connsiteX0" y="connsiteY0"/>
              </a:cxn>
              <a:cxn ang="0">
                <a:pos x="connsiteX1" y="connsiteY1"/>
              </a:cxn>
              <a:cxn ang="0">
                <a:pos x="connsiteX2" y="connsiteY2"/>
              </a:cxn>
              <a:cxn ang="0">
                <a:pos x="connsiteX3" y="connsiteY3"/>
              </a:cxn>
            </a:cxnLst>
            <a:rect l="l" t="t" r="r" b="b"/>
            <a:pathLst>
              <a:path w="82985" h="565006">
                <a:moveTo>
                  <a:pt x="0" y="0"/>
                </a:moveTo>
                <a:lnTo>
                  <a:pt x="82986" y="0"/>
                </a:lnTo>
                <a:lnTo>
                  <a:pt x="82986" y="565006"/>
                </a:lnTo>
                <a:lnTo>
                  <a:pt x="0" y="56500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4" name="Freeform: Shape 1063">
            <a:extLst>
              <a:ext uri="{FF2B5EF4-FFF2-40B4-BE49-F238E27FC236}">
                <a16:creationId xmlns:a16="http://schemas.microsoft.com/office/drawing/2014/main" id="{2B7C7B84-BD41-C675-0AD7-79FD98B90C7B}"/>
              </a:ext>
            </a:extLst>
          </p:cNvPr>
          <p:cNvSpPr/>
          <p:nvPr/>
        </p:nvSpPr>
        <p:spPr>
          <a:xfrm>
            <a:off x="8406431" y="4293046"/>
            <a:ext cx="82985" cy="604530"/>
          </a:xfrm>
          <a:custGeom>
            <a:avLst/>
            <a:gdLst>
              <a:gd name="connsiteX0" fmla="*/ 0 w 82985"/>
              <a:gd name="connsiteY0" fmla="*/ 0 h 604530"/>
              <a:gd name="connsiteX1" fmla="*/ 82986 w 82985"/>
              <a:gd name="connsiteY1" fmla="*/ 0 h 604530"/>
              <a:gd name="connsiteX2" fmla="*/ 82986 w 82985"/>
              <a:gd name="connsiteY2" fmla="*/ 604530 h 604530"/>
              <a:gd name="connsiteX3" fmla="*/ 0 w 82985"/>
              <a:gd name="connsiteY3" fmla="*/ 604530 h 604530"/>
            </a:gdLst>
            <a:ahLst/>
            <a:cxnLst>
              <a:cxn ang="0">
                <a:pos x="connsiteX0" y="connsiteY0"/>
              </a:cxn>
              <a:cxn ang="0">
                <a:pos x="connsiteX1" y="connsiteY1"/>
              </a:cxn>
              <a:cxn ang="0">
                <a:pos x="connsiteX2" y="connsiteY2"/>
              </a:cxn>
              <a:cxn ang="0">
                <a:pos x="connsiteX3" y="connsiteY3"/>
              </a:cxn>
            </a:cxnLst>
            <a:rect l="l" t="t" r="r" b="b"/>
            <a:pathLst>
              <a:path w="82985" h="604530">
                <a:moveTo>
                  <a:pt x="0" y="0"/>
                </a:moveTo>
                <a:lnTo>
                  <a:pt x="82986" y="0"/>
                </a:lnTo>
                <a:lnTo>
                  <a:pt x="82986" y="604530"/>
                </a:lnTo>
                <a:lnTo>
                  <a:pt x="0" y="60453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5" name="Freeform: Shape 1064">
            <a:extLst>
              <a:ext uri="{FF2B5EF4-FFF2-40B4-BE49-F238E27FC236}">
                <a16:creationId xmlns:a16="http://schemas.microsoft.com/office/drawing/2014/main" id="{A6E28339-B48F-CA64-9584-3837518F3B8F}"/>
              </a:ext>
            </a:extLst>
          </p:cNvPr>
          <p:cNvSpPr/>
          <p:nvPr/>
        </p:nvSpPr>
        <p:spPr>
          <a:xfrm>
            <a:off x="8502498" y="4293046"/>
            <a:ext cx="83548" cy="616204"/>
          </a:xfrm>
          <a:custGeom>
            <a:avLst/>
            <a:gdLst>
              <a:gd name="connsiteX0" fmla="*/ 0 w 83548"/>
              <a:gd name="connsiteY0" fmla="*/ 0 h 616204"/>
              <a:gd name="connsiteX1" fmla="*/ 83548 w 83548"/>
              <a:gd name="connsiteY1" fmla="*/ 0 h 616204"/>
              <a:gd name="connsiteX2" fmla="*/ 83548 w 83548"/>
              <a:gd name="connsiteY2" fmla="*/ 616204 h 616204"/>
              <a:gd name="connsiteX3" fmla="*/ 0 w 83548"/>
              <a:gd name="connsiteY3" fmla="*/ 616204 h 616204"/>
            </a:gdLst>
            <a:ahLst/>
            <a:cxnLst>
              <a:cxn ang="0">
                <a:pos x="connsiteX0" y="connsiteY0"/>
              </a:cxn>
              <a:cxn ang="0">
                <a:pos x="connsiteX1" y="connsiteY1"/>
              </a:cxn>
              <a:cxn ang="0">
                <a:pos x="connsiteX2" y="connsiteY2"/>
              </a:cxn>
              <a:cxn ang="0">
                <a:pos x="connsiteX3" y="connsiteY3"/>
              </a:cxn>
            </a:cxnLst>
            <a:rect l="l" t="t" r="r" b="b"/>
            <a:pathLst>
              <a:path w="83548" h="616204">
                <a:moveTo>
                  <a:pt x="0" y="0"/>
                </a:moveTo>
                <a:lnTo>
                  <a:pt x="83548" y="0"/>
                </a:lnTo>
                <a:lnTo>
                  <a:pt x="83548" y="616204"/>
                </a:lnTo>
                <a:lnTo>
                  <a:pt x="0" y="616204"/>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6" name="Freeform: Shape 1065">
            <a:extLst>
              <a:ext uri="{FF2B5EF4-FFF2-40B4-BE49-F238E27FC236}">
                <a16:creationId xmlns:a16="http://schemas.microsoft.com/office/drawing/2014/main" id="{42E928EF-9BE6-22F6-60EE-6472457D3BC9}"/>
              </a:ext>
            </a:extLst>
          </p:cNvPr>
          <p:cNvSpPr/>
          <p:nvPr/>
        </p:nvSpPr>
        <p:spPr>
          <a:xfrm>
            <a:off x="8805044" y="4293046"/>
            <a:ext cx="73561" cy="634207"/>
          </a:xfrm>
          <a:custGeom>
            <a:avLst/>
            <a:gdLst>
              <a:gd name="connsiteX0" fmla="*/ 0 w 73561"/>
              <a:gd name="connsiteY0" fmla="*/ 0 h 634207"/>
              <a:gd name="connsiteX1" fmla="*/ 73562 w 73561"/>
              <a:gd name="connsiteY1" fmla="*/ 0 h 634207"/>
              <a:gd name="connsiteX2" fmla="*/ 73562 w 73561"/>
              <a:gd name="connsiteY2" fmla="*/ 634208 h 634207"/>
              <a:gd name="connsiteX3" fmla="*/ 0 w 73561"/>
              <a:gd name="connsiteY3" fmla="*/ 634208 h 634207"/>
            </a:gdLst>
            <a:ahLst/>
            <a:cxnLst>
              <a:cxn ang="0">
                <a:pos x="connsiteX0" y="connsiteY0"/>
              </a:cxn>
              <a:cxn ang="0">
                <a:pos x="connsiteX1" y="connsiteY1"/>
              </a:cxn>
              <a:cxn ang="0">
                <a:pos x="connsiteX2" y="connsiteY2"/>
              </a:cxn>
              <a:cxn ang="0">
                <a:pos x="connsiteX3" y="connsiteY3"/>
              </a:cxn>
            </a:cxnLst>
            <a:rect l="l" t="t" r="r" b="b"/>
            <a:pathLst>
              <a:path w="73561" h="634207">
                <a:moveTo>
                  <a:pt x="0" y="0"/>
                </a:moveTo>
                <a:lnTo>
                  <a:pt x="73562" y="0"/>
                </a:lnTo>
                <a:lnTo>
                  <a:pt x="73562" y="634208"/>
                </a:lnTo>
                <a:lnTo>
                  <a:pt x="0" y="634208"/>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7" name="Freeform: Shape 1066">
            <a:extLst>
              <a:ext uri="{FF2B5EF4-FFF2-40B4-BE49-F238E27FC236}">
                <a16:creationId xmlns:a16="http://schemas.microsoft.com/office/drawing/2014/main" id="{B07E2379-2B24-655D-AE3C-D096FA13F38C}"/>
              </a:ext>
            </a:extLst>
          </p:cNvPr>
          <p:cNvSpPr/>
          <p:nvPr/>
        </p:nvSpPr>
        <p:spPr>
          <a:xfrm>
            <a:off x="8899282" y="4293046"/>
            <a:ext cx="73561" cy="675419"/>
          </a:xfrm>
          <a:custGeom>
            <a:avLst/>
            <a:gdLst>
              <a:gd name="connsiteX0" fmla="*/ 0 w 73561"/>
              <a:gd name="connsiteY0" fmla="*/ 0 h 675419"/>
              <a:gd name="connsiteX1" fmla="*/ 73562 w 73561"/>
              <a:gd name="connsiteY1" fmla="*/ 0 h 675419"/>
              <a:gd name="connsiteX2" fmla="*/ 73562 w 73561"/>
              <a:gd name="connsiteY2" fmla="*/ 675420 h 675419"/>
              <a:gd name="connsiteX3" fmla="*/ 0 w 73561"/>
              <a:gd name="connsiteY3" fmla="*/ 675420 h 675419"/>
            </a:gdLst>
            <a:ahLst/>
            <a:cxnLst>
              <a:cxn ang="0">
                <a:pos x="connsiteX0" y="connsiteY0"/>
              </a:cxn>
              <a:cxn ang="0">
                <a:pos x="connsiteX1" y="connsiteY1"/>
              </a:cxn>
              <a:cxn ang="0">
                <a:pos x="connsiteX2" y="connsiteY2"/>
              </a:cxn>
              <a:cxn ang="0">
                <a:pos x="connsiteX3" y="connsiteY3"/>
              </a:cxn>
            </a:cxnLst>
            <a:rect l="l" t="t" r="r" b="b"/>
            <a:pathLst>
              <a:path w="73561" h="675419">
                <a:moveTo>
                  <a:pt x="0" y="0"/>
                </a:moveTo>
                <a:lnTo>
                  <a:pt x="73562" y="0"/>
                </a:lnTo>
                <a:lnTo>
                  <a:pt x="73562" y="675420"/>
                </a:lnTo>
                <a:lnTo>
                  <a:pt x="0" y="67542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8" name="Freeform: Shape 1067">
            <a:extLst>
              <a:ext uri="{FF2B5EF4-FFF2-40B4-BE49-F238E27FC236}">
                <a16:creationId xmlns:a16="http://schemas.microsoft.com/office/drawing/2014/main" id="{35488F55-6B69-5909-D597-47973F70E821}"/>
              </a:ext>
            </a:extLst>
          </p:cNvPr>
          <p:cNvSpPr/>
          <p:nvPr/>
        </p:nvSpPr>
        <p:spPr>
          <a:xfrm>
            <a:off x="9092400" y="4293046"/>
            <a:ext cx="73561" cy="771486"/>
          </a:xfrm>
          <a:custGeom>
            <a:avLst/>
            <a:gdLst>
              <a:gd name="connsiteX0" fmla="*/ 0 w 73561"/>
              <a:gd name="connsiteY0" fmla="*/ 0 h 771486"/>
              <a:gd name="connsiteX1" fmla="*/ 73562 w 73561"/>
              <a:gd name="connsiteY1" fmla="*/ 0 h 771486"/>
              <a:gd name="connsiteX2" fmla="*/ 73562 w 73561"/>
              <a:gd name="connsiteY2" fmla="*/ 771486 h 771486"/>
              <a:gd name="connsiteX3" fmla="*/ 0 w 73561"/>
              <a:gd name="connsiteY3" fmla="*/ 771486 h 771486"/>
            </a:gdLst>
            <a:ahLst/>
            <a:cxnLst>
              <a:cxn ang="0">
                <a:pos x="connsiteX0" y="connsiteY0"/>
              </a:cxn>
              <a:cxn ang="0">
                <a:pos x="connsiteX1" y="connsiteY1"/>
              </a:cxn>
              <a:cxn ang="0">
                <a:pos x="connsiteX2" y="connsiteY2"/>
              </a:cxn>
              <a:cxn ang="0">
                <a:pos x="connsiteX3" y="connsiteY3"/>
              </a:cxn>
            </a:cxnLst>
            <a:rect l="l" t="t" r="r" b="b"/>
            <a:pathLst>
              <a:path w="73561" h="771486">
                <a:moveTo>
                  <a:pt x="0" y="0"/>
                </a:moveTo>
                <a:lnTo>
                  <a:pt x="73562" y="0"/>
                </a:lnTo>
                <a:lnTo>
                  <a:pt x="73562" y="771486"/>
                </a:lnTo>
                <a:lnTo>
                  <a:pt x="0" y="77148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9" name="Freeform: Shape 1068">
            <a:extLst>
              <a:ext uri="{FF2B5EF4-FFF2-40B4-BE49-F238E27FC236}">
                <a16:creationId xmlns:a16="http://schemas.microsoft.com/office/drawing/2014/main" id="{F71FA341-DF75-A93D-1317-53254523B10D}"/>
              </a:ext>
            </a:extLst>
          </p:cNvPr>
          <p:cNvSpPr/>
          <p:nvPr/>
        </p:nvSpPr>
        <p:spPr>
          <a:xfrm>
            <a:off x="7225362" y="4294312"/>
            <a:ext cx="88330" cy="434479"/>
          </a:xfrm>
          <a:custGeom>
            <a:avLst/>
            <a:gdLst>
              <a:gd name="connsiteX0" fmla="*/ 0 w 88330"/>
              <a:gd name="connsiteY0" fmla="*/ 0 h 434479"/>
              <a:gd name="connsiteX1" fmla="*/ 88331 w 88330"/>
              <a:gd name="connsiteY1" fmla="*/ 0 h 434479"/>
              <a:gd name="connsiteX2" fmla="*/ 88331 w 88330"/>
              <a:gd name="connsiteY2" fmla="*/ 434480 h 434479"/>
              <a:gd name="connsiteX3" fmla="*/ 0 w 88330"/>
              <a:gd name="connsiteY3" fmla="*/ 434480 h 434479"/>
            </a:gdLst>
            <a:ahLst/>
            <a:cxnLst>
              <a:cxn ang="0">
                <a:pos x="connsiteX0" y="connsiteY0"/>
              </a:cxn>
              <a:cxn ang="0">
                <a:pos x="connsiteX1" y="connsiteY1"/>
              </a:cxn>
              <a:cxn ang="0">
                <a:pos x="connsiteX2" y="connsiteY2"/>
              </a:cxn>
              <a:cxn ang="0">
                <a:pos x="connsiteX3" y="connsiteY3"/>
              </a:cxn>
            </a:cxnLst>
            <a:rect l="l" t="t" r="r" b="b"/>
            <a:pathLst>
              <a:path w="88330" h="434479">
                <a:moveTo>
                  <a:pt x="0" y="0"/>
                </a:moveTo>
                <a:lnTo>
                  <a:pt x="88331" y="0"/>
                </a:lnTo>
                <a:lnTo>
                  <a:pt x="88331" y="434480"/>
                </a:lnTo>
                <a:lnTo>
                  <a:pt x="0" y="43448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70" name="Freeform: Shape 1069">
            <a:extLst>
              <a:ext uri="{FF2B5EF4-FFF2-40B4-BE49-F238E27FC236}">
                <a16:creationId xmlns:a16="http://schemas.microsoft.com/office/drawing/2014/main" id="{396BD819-F7A2-4AEE-3453-D2A30A1504D1}"/>
              </a:ext>
            </a:extLst>
          </p:cNvPr>
          <p:cNvSpPr/>
          <p:nvPr/>
        </p:nvSpPr>
        <p:spPr>
          <a:xfrm>
            <a:off x="5948366" y="4294312"/>
            <a:ext cx="74827" cy="244174"/>
          </a:xfrm>
          <a:custGeom>
            <a:avLst/>
            <a:gdLst>
              <a:gd name="connsiteX0" fmla="*/ 0 w 74827"/>
              <a:gd name="connsiteY0" fmla="*/ 0 h 244174"/>
              <a:gd name="connsiteX1" fmla="*/ 74828 w 74827"/>
              <a:gd name="connsiteY1" fmla="*/ 0 h 244174"/>
              <a:gd name="connsiteX2" fmla="*/ 74828 w 74827"/>
              <a:gd name="connsiteY2" fmla="*/ 244175 h 244174"/>
              <a:gd name="connsiteX3" fmla="*/ 0 w 74827"/>
              <a:gd name="connsiteY3" fmla="*/ 244175 h 244174"/>
            </a:gdLst>
            <a:ahLst/>
            <a:cxnLst>
              <a:cxn ang="0">
                <a:pos x="connsiteX0" y="connsiteY0"/>
              </a:cxn>
              <a:cxn ang="0">
                <a:pos x="connsiteX1" y="connsiteY1"/>
              </a:cxn>
              <a:cxn ang="0">
                <a:pos x="connsiteX2" y="connsiteY2"/>
              </a:cxn>
              <a:cxn ang="0">
                <a:pos x="connsiteX3" y="connsiteY3"/>
              </a:cxn>
            </a:cxnLst>
            <a:rect l="l" t="t" r="r" b="b"/>
            <a:pathLst>
              <a:path w="74827" h="244174">
                <a:moveTo>
                  <a:pt x="0" y="0"/>
                </a:moveTo>
                <a:lnTo>
                  <a:pt x="74828" y="0"/>
                </a:lnTo>
                <a:lnTo>
                  <a:pt x="74828" y="244175"/>
                </a:lnTo>
                <a:lnTo>
                  <a:pt x="0" y="244175"/>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71" name="Freeform: Shape 1070">
            <a:extLst>
              <a:ext uri="{FF2B5EF4-FFF2-40B4-BE49-F238E27FC236}">
                <a16:creationId xmlns:a16="http://schemas.microsoft.com/office/drawing/2014/main" id="{D2729431-33AB-56AA-68D6-15451E4D1BAE}"/>
              </a:ext>
            </a:extLst>
          </p:cNvPr>
          <p:cNvSpPr/>
          <p:nvPr/>
        </p:nvSpPr>
        <p:spPr>
          <a:xfrm>
            <a:off x="6148657" y="4294312"/>
            <a:ext cx="86220" cy="288199"/>
          </a:xfrm>
          <a:custGeom>
            <a:avLst/>
            <a:gdLst>
              <a:gd name="connsiteX0" fmla="*/ 0 w 86220"/>
              <a:gd name="connsiteY0" fmla="*/ 0 h 288199"/>
              <a:gd name="connsiteX1" fmla="*/ 86221 w 86220"/>
              <a:gd name="connsiteY1" fmla="*/ 0 h 288199"/>
              <a:gd name="connsiteX2" fmla="*/ 86221 w 86220"/>
              <a:gd name="connsiteY2" fmla="*/ 288200 h 288199"/>
              <a:gd name="connsiteX3" fmla="*/ 0 w 86220"/>
              <a:gd name="connsiteY3" fmla="*/ 288200 h 288199"/>
            </a:gdLst>
            <a:ahLst/>
            <a:cxnLst>
              <a:cxn ang="0">
                <a:pos x="connsiteX0" y="connsiteY0"/>
              </a:cxn>
              <a:cxn ang="0">
                <a:pos x="connsiteX1" y="connsiteY1"/>
              </a:cxn>
              <a:cxn ang="0">
                <a:pos x="connsiteX2" y="connsiteY2"/>
              </a:cxn>
              <a:cxn ang="0">
                <a:pos x="connsiteX3" y="connsiteY3"/>
              </a:cxn>
            </a:cxnLst>
            <a:rect l="l" t="t" r="r" b="b"/>
            <a:pathLst>
              <a:path w="86220" h="288199">
                <a:moveTo>
                  <a:pt x="0" y="0"/>
                </a:moveTo>
                <a:lnTo>
                  <a:pt x="86221" y="0"/>
                </a:lnTo>
                <a:lnTo>
                  <a:pt x="86221" y="288200"/>
                </a:lnTo>
                <a:lnTo>
                  <a:pt x="0" y="28820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72" name="Freeform: Shape 1071">
            <a:extLst>
              <a:ext uri="{FF2B5EF4-FFF2-40B4-BE49-F238E27FC236}">
                <a16:creationId xmlns:a16="http://schemas.microsoft.com/office/drawing/2014/main" id="{5FCF46F8-E561-8FDA-FD99-0A9ADA2B7284}"/>
              </a:ext>
            </a:extLst>
          </p:cNvPr>
          <p:cNvSpPr/>
          <p:nvPr/>
        </p:nvSpPr>
        <p:spPr>
          <a:xfrm>
            <a:off x="9776118" y="4294875"/>
            <a:ext cx="85658" cy="115758"/>
          </a:xfrm>
          <a:custGeom>
            <a:avLst/>
            <a:gdLst>
              <a:gd name="connsiteX0" fmla="*/ 0 w 85658"/>
              <a:gd name="connsiteY0" fmla="*/ 0 h 115758"/>
              <a:gd name="connsiteX1" fmla="*/ 85658 w 85658"/>
              <a:gd name="connsiteY1" fmla="*/ 0 h 115758"/>
              <a:gd name="connsiteX2" fmla="*/ 85658 w 85658"/>
              <a:gd name="connsiteY2" fmla="*/ 115758 h 115758"/>
              <a:gd name="connsiteX3" fmla="*/ 0 w 85658"/>
              <a:gd name="connsiteY3" fmla="*/ 115758 h 115758"/>
            </a:gdLst>
            <a:ahLst/>
            <a:cxnLst>
              <a:cxn ang="0">
                <a:pos x="connsiteX0" y="connsiteY0"/>
              </a:cxn>
              <a:cxn ang="0">
                <a:pos x="connsiteX1" y="connsiteY1"/>
              </a:cxn>
              <a:cxn ang="0">
                <a:pos x="connsiteX2" y="connsiteY2"/>
              </a:cxn>
              <a:cxn ang="0">
                <a:pos x="connsiteX3" y="connsiteY3"/>
              </a:cxn>
            </a:cxnLst>
            <a:rect l="l" t="t" r="r" b="b"/>
            <a:pathLst>
              <a:path w="85658" h="115758">
                <a:moveTo>
                  <a:pt x="0" y="0"/>
                </a:moveTo>
                <a:lnTo>
                  <a:pt x="85658" y="0"/>
                </a:lnTo>
                <a:lnTo>
                  <a:pt x="85658" y="115758"/>
                </a:lnTo>
                <a:lnTo>
                  <a:pt x="0" y="115758"/>
                </a:lnTo>
                <a:close/>
              </a:path>
            </a:pathLst>
          </a:custGeom>
          <a:solidFill>
            <a:srgbClr val="E73E16"/>
          </a:solidFill>
          <a:ln w="19050" cap="flat">
            <a:noFill/>
            <a:prstDash val="solid"/>
            <a:miter/>
          </a:ln>
        </p:spPr>
        <p:txBody>
          <a:bodyPr rtlCol="0" anchor="ctr"/>
          <a:lstStyle/>
          <a:p>
            <a:pPr rtl="0"/>
            <a:endParaRPr lang="en-US">
              <a:latin typeface="+mn-lt"/>
            </a:endParaRPr>
          </a:p>
        </p:txBody>
      </p:sp>
      <p:sp>
        <p:nvSpPr>
          <p:cNvPr id="1073" name="Freeform: Shape 1072">
            <a:extLst>
              <a:ext uri="{FF2B5EF4-FFF2-40B4-BE49-F238E27FC236}">
                <a16:creationId xmlns:a16="http://schemas.microsoft.com/office/drawing/2014/main" id="{1236F53C-23F4-D595-A416-A2A2B0F7754E}"/>
              </a:ext>
            </a:extLst>
          </p:cNvPr>
          <p:cNvSpPr/>
          <p:nvPr/>
        </p:nvSpPr>
        <p:spPr>
          <a:xfrm>
            <a:off x="10274595" y="4293046"/>
            <a:ext cx="72436" cy="331239"/>
          </a:xfrm>
          <a:custGeom>
            <a:avLst/>
            <a:gdLst>
              <a:gd name="connsiteX0" fmla="*/ 0 w 72436"/>
              <a:gd name="connsiteY0" fmla="*/ 0 h 331239"/>
              <a:gd name="connsiteX1" fmla="*/ 72437 w 72436"/>
              <a:gd name="connsiteY1" fmla="*/ 0 h 331239"/>
              <a:gd name="connsiteX2" fmla="*/ 72437 w 72436"/>
              <a:gd name="connsiteY2" fmla="*/ 331240 h 331239"/>
              <a:gd name="connsiteX3" fmla="*/ 0 w 72436"/>
              <a:gd name="connsiteY3" fmla="*/ 331240 h 331239"/>
            </a:gdLst>
            <a:ahLst/>
            <a:cxnLst>
              <a:cxn ang="0">
                <a:pos x="connsiteX0" y="connsiteY0"/>
              </a:cxn>
              <a:cxn ang="0">
                <a:pos x="connsiteX1" y="connsiteY1"/>
              </a:cxn>
              <a:cxn ang="0">
                <a:pos x="connsiteX2" y="connsiteY2"/>
              </a:cxn>
              <a:cxn ang="0">
                <a:pos x="connsiteX3" y="connsiteY3"/>
              </a:cxn>
            </a:cxnLst>
            <a:rect l="l" t="t" r="r" b="b"/>
            <a:pathLst>
              <a:path w="72436" h="331239">
                <a:moveTo>
                  <a:pt x="0" y="0"/>
                </a:moveTo>
                <a:lnTo>
                  <a:pt x="72437" y="0"/>
                </a:lnTo>
                <a:lnTo>
                  <a:pt x="72437" y="331240"/>
                </a:lnTo>
                <a:lnTo>
                  <a:pt x="0" y="331240"/>
                </a:lnTo>
                <a:close/>
              </a:path>
            </a:pathLst>
          </a:custGeom>
          <a:solidFill>
            <a:srgbClr val="E73E16"/>
          </a:solidFill>
          <a:ln w="19050" cap="flat">
            <a:noFill/>
            <a:prstDash val="solid"/>
            <a:miter/>
          </a:ln>
        </p:spPr>
        <p:txBody>
          <a:bodyPr rtlCol="0" anchor="ctr"/>
          <a:lstStyle/>
          <a:p>
            <a:pPr rtl="0"/>
            <a:endParaRPr lang="en-US">
              <a:latin typeface="+mn-lt"/>
            </a:endParaRPr>
          </a:p>
        </p:txBody>
      </p:sp>
      <p:sp>
        <p:nvSpPr>
          <p:cNvPr id="1074" name="Freeform: Shape 1073">
            <a:extLst>
              <a:ext uri="{FF2B5EF4-FFF2-40B4-BE49-F238E27FC236}">
                <a16:creationId xmlns:a16="http://schemas.microsoft.com/office/drawing/2014/main" id="{B2CB8FB5-6150-CC7C-72F3-D8A177159A43}"/>
              </a:ext>
            </a:extLst>
          </p:cNvPr>
          <p:cNvSpPr/>
          <p:nvPr/>
        </p:nvSpPr>
        <p:spPr>
          <a:xfrm>
            <a:off x="10758585" y="4293046"/>
            <a:ext cx="87486" cy="520559"/>
          </a:xfrm>
          <a:custGeom>
            <a:avLst/>
            <a:gdLst>
              <a:gd name="connsiteX0" fmla="*/ 0 w 87486"/>
              <a:gd name="connsiteY0" fmla="*/ 0 h 520559"/>
              <a:gd name="connsiteX1" fmla="*/ 87487 w 87486"/>
              <a:gd name="connsiteY1" fmla="*/ 0 h 520559"/>
              <a:gd name="connsiteX2" fmla="*/ 87487 w 87486"/>
              <a:gd name="connsiteY2" fmla="*/ 520560 h 520559"/>
              <a:gd name="connsiteX3" fmla="*/ 0 w 87486"/>
              <a:gd name="connsiteY3" fmla="*/ 520560 h 520559"/>
            </a:gdLst>
            <a:ahLst/>
            <a:cxnLst>
              <a:cxn ang="0">
                <a:pos x="connsiteX0" y="connsiteY0"/>
              </a:cxn>
              <a:cxn ang="0">
                <a:pos x="connsiteX1" y="connsiteY1"/>
              </a:cxn>
              <a:cxn ang="0">
                <a:pos x="connsiteX2" y="connsiteY2"/>
              </a:cxn>
              <a:cxn ang="0">
                <a:pos x="connsiteX3" y="connsiteY3"/>
              </a:cxn>
            </a:cxnLst>
            <a:rect l="l" t="t" r="r" b="b"/>
            <a:pathLst>
              <a:path w="87486" h="520559">
                <a:moveTo>
                  <a:pt x="0" y="0"/>
                </a:moveTo>
                <a:lnTo>
                  <a:pt x="87487" y="0"/>
                </a:lnTo>
                <a:lnTo>
                  <a:pt x="87487" y="520560"/>
                </a:lnTo>
                <a:lnTo>
                  <a:pt x="0" y="520560"/>
                </a:lnTo>
                <a:close/>
              </a:path>
            </a:pathLst>
          </a:custGeom>
          <a:solidFill>
            <a:srgbClr val="E73E16"/>
          </a:solidFill>
          <a:ln w="19050" cap="flat">
            <a:noFill/>
            <a:prstDash val="solid"/>
            <a:miter/>
          </a:ln>
        </p:spPr>
        <p:txBody>
          <a:bodyPr rtlCol="0" anchor="ctr"/>
          <a:lstStyle/>
          <a:p>
            <a:pPr rtl="0"/>
            <a:endParaRPr lang="en-US">
              <a:latin typeface="+mn-lt"/>
            </a:endParaRPr>
          </a:p>
        </p:txBody>
      </p:sp>
      <p:sp>
        <p:nvSpPr>
          <p:cNvPr id="1075" name="Freeform: Shape 1074">
            <a:extLst>
              <a:ext uri="{FF2B5EF4-FFF2-40B4-BE49-F238E27FC236}">
                <a16:creationId xmlns:a16="http://schemas.microsoft.com/office/drawing/2014/main" id="{C2E45BA1-EF4F-7E0F-D218-D129447A92BE}"/>
              </a:ext>
            </a:extLst>
          </p:cNvPr>
          <p:cNvSpPr/>
          <p:nvPr/>
        </p:nvSpPr>
        <p:spPr>
          <a:xfrm>
            <a:off x="10859152" y="4293046"/>
            <a:ext cx="87486" cy="520559"/>
          </a:xfrm>
          <a:custGeom>
            <a:avLst/>
            <a:gdLst>
              <a:gd name="connsiteX0" fmla="*/ 0 w 87486"/>
              <a:gd name="connsiteY0" fmla="*/ 0 h 520559"/>
              <a:gd name="connsiteX1" fmla="*/ 87486 w 87486"/>
              <a:gd name="connsiteY1" fmla="*/ 0 h 520559"/>
              <a:gd name="connsiteX2" fmla="*/ 87486 w 87486"/>
              <a:gd name="connsiteY2" fmla="*/ 520560 h 520559"/>
              <a:gd name="connsiteX3" fmla="*/ 0 w 87486"/>
              <a:gd name="connsiteY3" fmla="*/ 520560 h 520559"/>
            </a:gdLst>
            <a:ahLst/>
            <a:cxnLst>
              <a:cxn ang="0">
                <a:pos x="connsiteX0" y="connsiteY0"/>
              </a:cxn>
              <a:cxn ang="0">
                <a:pos x="connsiteX1" y="connsiteY1"/>
              </a:cxn>
              <a:cxn ang="0">
                <a:pos x="connsiteX2" y="connsiteY2"/>
              </a:cxn>
              <a:cxn ang="0">
                <a:pos x="connsiteX3" y="connsiteY3"/>
              </a:cxn>
            </a:cxnLst>
            <a:rect l="l" t="t" r="r" b="b"/>
            <a:pathLst>
              <a:path w="87486" h="520559">
                <a:moveTo>
                  <a:pt x="0" y="0"/>
                </a:moveTo>
                <a:lnTo>
                  <a:pt x="87486" y="0"/>
                </a:lnTo>
                <a:lnTo>
                  <a:pt x="87486" y="520560"/>
                </a:lnTo>
                <a:lnTo>
                  <a:pt x="0" y="520560"/>
                </a:lnTo>
                <a:close/>
              </a:path>
            </a:pathLst>
          </a:custGeom>
          <a:solidFill>
            <a:srgbClr val="E73E16"/>
          </a:solidFill>
          <a:ln w="19050" cap="flat">
            <a:noFill/>
            <a:prstDash val="solid"/>
            <a:miter/>
          </a:ln>
        </p:spPr>
        <p:txBody>
          <a:bodyPr rtlCol="0" anchor="ctr"/>
          <a:lstStyle/>
          <a:p>
            <a:pPr rtl="0"/>
            <a:endParaRPr lang="en-US">
              <a:latin typeface="+mn-lt"/>
            </a:endParaRPr>
          </a:p>
        </p:txBody>
      </p:sp>
      <p:sp>
        <p:nvSpPr>
          <p:cNvPr id="1076" name="Freeform: Shape 1075">
            <a:extLst>
              <a:ext uri="{FF2B5EF4-FFF2-40B4-BE49-F238E27FC236}">
                <a16:creationId xmlns:a16="http://schemas.microsoft.com/office/drawing/2014/main" id="{8B890E8D-846D-30CA-31F3-0B01BF37C227}"/>
              </a:ext>
            </a:extLst>
          </p:cNvPr>
          <p:cNvSpPr/>
          <p:nvPr/>
        </p:nvSpPr>
        <p:spPr>
          <a:xfrm>
            <a:off x="9873732" y="4293609"/>
            <a:ext cx="93956" cy="224202"/>
          </a:xfrm>
          <a:custGeom>
            <a:avLst/>
            <a:gdLst>
              <a:gd name="connsiteX0" fmla="*/ 0 w 93956"/>
              <a:gd name="connsiteY0" fmla="*/ 0 h 224202"/>
              <a:gd name="connsiteX1" fmla="*/ 93956 w 93956"/>
              <a:gd name="connsiteY1" fmla="*/ 0 h 224202"/>
              <a:gd name="connsiteX2" fmla="*/ 93956 w 93956"/>
              <a:gd name="connsiteY2" fmla="*/ 224202 h 224202"/>
              <a:gd name="connsiteX3" fmla="*/ 0 w 93956"/>
              <a:gd name="connsiteY3" fmla="*/ 224202 h 224202"/>
            </a:gdLst>
            <a:ahLst/>
            <a:cxnLst>
              <a:cxn ang="0">
                <a:pos x="connsiteX0" y="connsiteY0"/>
              </a:cxn>
              <a:cxn ang="0">
                <a:pos x="connsiteX1" y="connsiteY1"/>
              </a:cxn>
              <a:cxn ang="0">
                <a:pos x="connsiteX2" y="connsiteY2"/>
              </a:cxn>
              <a:cxn ang="0">
                <a:pos x="connsiteX3" y="connsiteY3"/>
              </a:cxn>
            </a:cxnLst>
            <a:rect l="l" t="t" r="r" b="b"/>
            <a:pathLst>
              <a:path w="93956" h="224202">
                <a:moveTo>
                  <a:pt x="0" y="0"/>
                </a:moveTo>
                <a:lnTo>
                  <a:pt x="93956" y="0"/>
                </a:lnTo>
                <a:lnTo>
                  <a:pt x="93956" y="224202"/>
                </a:lnTo>
                <a:lnTo>
                  <a:pt x="0" y="224202"/>
                </a:lnTo>
                <a:close/>
              </a:path>
            </a:pathLst>
          </a:custGeom>
          <a:solidFill>
            <a:srgbClr val="E73E16"/>
          </a:solidFill>
          <a:ln w="19050" cap="flat">
            <a:noFill/>
            <a:prstDash val="solid"/>
            <a:miter/>
          </a:ln>
        </p:spPr>
        <p:txBody>
          <a:bodyPr rtlCol="0" anchor="ctr"/>
          <a:lstStyle/>
          <a:p>
            <a:pPr rtl="0"/>
            <a:endParaRPr lang="en-US">
              <a:latin typeface="+mn-lt"/>
            </a:endParaRPr>
          </a:p>
        </p:txBody>
      </p:sp>
      <p:grpSp>
        <p:nvGrpSpPr>
          <p:cNvPr id="1077" name="Graphic 712">
            <a:extLst>
              <a:ext uri="{FF2B5EF4-FFF2-40B4-BE49-F238E27FC236}">
                <a16:creationId xmlns:a16="http://schemas.microsoft.com/office/drawing/2014/main" id="{27F445C5-82BD-0A12-D146-6F71F01D81ED}"/>
              </a:ext>
            </a:extLst>
          </p:cNvPr>
          <p:cNvGrpSpPr/>
          <p:nvPr/>
        </p:nvGrpSpPr>
        <p:grpSpPr>
          <a:xfrm>
            <a:off x="9860370" y="4232987"/>
            <a:ext cx="118571" cy="719444"/>
            <a:chOff x="9860370" y="4232987"/>
            <a:chExt cx="118571" cy="719444"/>
          </a:xfrm>
        </p:grpSpPr>
        <p:grpSp>
          <p:nvGrpSpPr>
            <p:cNvPr id="1078" name="Graphic 712">
              <a:extLst>
                <a:ext uri="{FF2B5EF4-FFF2-40B4-BE49-F238E27FC236}">
                  <a16:creationId xmlns:a16="http://schemas.microsoft.com/office/drawing/2014/main" id="{268BA11E-B3C2-2BCB-1E3F-F7160AF333BD}"/>
                </a:ext>
              </a:extLst>
            </p:cNvPr>
            <p:cNvGrpSpPr/>
            <p:nvPr/>
          </p:nvGrpSpPr>
          <p:grpSpPr>
            <a:xfrm>
              <a:off x="9860370" y="4232987"/>
              <a:ext cx="118571" cy="395940"/>
              <a:chOff x="9860370" y="4232987"/>
              <a:chExt cx="118571" cy="395941"/>
            </a:xfrm>
          </p:grpSpPr>
          <p:sp>
            <p:nvSpPr>
              <p:cNvPr id="1087" name="Freeform: Shape 1086">
                <a:extLst>
                  <a:ext uri="{FF2B5EF4-FFF2-40B4-BE49-F238E27FC236}">
                    <a16:creationId xmlns:a16="http://schemas.microsoft.com/office/drawing/2014/main" id="{73E43742-67AC-97DE-FD53-CAB8DFB8ECED}"/>
                  </a:ext>
                </a:extLst>
              </p:cNvPr>
              <p:cNvSpPr/>
              <p:nvPr/>
            </p:nvSpPr>
            <p:spPr>
              <a:xfrm>
                <a:off x="9860370" y="4232987"/>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8" name="Freeform: Shape 1087">
                <a:extLst>
                  <a:ext uri="{FF2B5EF4-FFF2-40B4-BE49-F238E27FC236}">
                    <a16:creationId xmlns:a16="http://schemas.microsoft.com/office/drawing/2014/main" id="{DD0230E4-B14F-3364-801B-6551782964B0}"/>
                  </a:ext>
                </a:extLst>
              </p:cNvPr>
              <p:cNvSpPr/>
              <p:nvPr/>
            </p:nvSpPr>
            <p:spPr>
              <a:xfrm>
                <a:off x="9860370" y="4279262"/>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9" name="Freeform: Shape 1088">
                <a:extLst>
                  <a:ext uri="{FF2B5EF4-FFF2-40B4-BE49-F238E27FC236}">
                    <a16:creationId xmlns:a16="http://schemas.microsoft.com/office/drawing/2014/main" id="{14BCC78B-B86F-0AF6-E2CC-9E3A455D8C2E}"/>
                  </a:ext>
                </a:extLst>
              </p:cNvPr>
              <p:cNvSpPr/>
              <p:nvPr/>
            </p:nvSpPr>
            <p:spPr>
              <a:xfrm>
                <a:off x="9860370" y="4325538"/>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90" name="Freeform: Shape 1089">
                <a:extLst>
                  <a:ext uri="{FF2B5EF4-FFF2-40B4-BE49-F238E27FC236}">
                    <a16:creationId xmlns:a16="http://schemas.microsoft.com/office/drawing/2014/main" id="{BB6247FB-5B5B-813F-F57D-AEF3A3D61199}"/>
                  </a:ext>
                </a:extLst>
              </p:cNvPr>
              <p:cNvSpPr/>
              <p:nvPr/>
            </p:nvSpPr>
            <p:spPr>
              <a:xfrm>
                <a:off x="9860370" y="4371672"/>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91" name="Freeform: Shape 1090">
                <a:extLst>
                  <a:ext uri="{FF2B5EF4-FFF2-40B4-BE49-F238E27FC236}">
                    <a16:creationId xmlns:a16="http://schemas.microsoft.com/office/drawing/2014/main" id="{693BC321-F496-EC23-E1FD-A6A29F4806C7}"/>
                  </a:ext>
                </a:extLst>
              </p:cNvPr>
              <p:cNvSpPr/>
              <p:nvPr/>
            </p:nvSpPr>
            <p:spPr>
              <a:xfrm>
                <a:off x="9860370" y="4417947"/>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92" name="Freeform: Shape 1091">
                <a:extLst>
                  <a:ext uri="{FF2B5EF4-FFF2-40B4-BE49-F238E27FC236}">
                    <a16:creationId xmlns:a16="http://schemas.microsoft.com/office/drawing/2014/main" id="{3EEDE0B5-9FF0-77CA-4A05-A1AC6EA64733}"/>
                  </a:ext>
                </a:extLst>
              </p:cNvPr>
              <p:cNvSpPr/>
              <p:nvPr/>
            </p:nvSpPr>
            <p:spPr>
              <a:xfrm>
                <a:off x="9860370" y="4464222"/>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93" name="Freeform: Shape 1092">
                <a:extLst>
                  <a:ext uri="{FF2B5EF4-FFF2-40B4-BE49-F238E27FC236}">
                    <a16:creationId xmlns:a16="http://schemas.microsoft.com/office/drawing/2014/main" id="{1A3A6B4A-ED2E-8126-A2F2-A4191A566BD0}"/>
                  </a:ext>
                </a:extLst>
              </p:cNvPr>
              <p:cNvSpPr/>
              <p:nvPr/>
            </p:nvSpPr>
            <p:spPr>
              <a:xfrm>
                <a:off x="9860370" y="4510357"/>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079" name="Graphic 712">
              <a:extLst>
                <a:ext uri="{FF2B5EF4-FFF2-40B4-BE49-F238E27FC236}">
                  <a16:creationId xmlns:a16="http://schemas.microsoft.com/office/drawing/2014/main" id="{0B209B84-6B14-7C51-E02A-A19FD9535487}"/>
                </a:ext>
              </a:extLst>
            </p:cNvPr>
            <p:cNvGrpSpPr/>
            <p:nvPr/>
          </p:nvGrpSpPr>
          <p:grpSpPr>
            <a:xfrm>
              <a:off x="9860370" y="4556491"/>
              <a:ext cx="118571" cy="395940"/>
              <a:chOff x="9860370" y="4556491"/>
              <a:chExt cx="118571" cy="395940"/>
            </a:xfrm>
          </p:grpSpPr>
          <p:sp>
            <p:nvSpPr>
              <p:cNvPr id="1080" name="Freeform: Shape 1079">
                <a:extLst>
                  <a:ext uri="{FF2B5EF4-FFF2-40B4-BE49-F238E27FC236}">
                    <a16:creationId xmlns:a16="http://schemas.microsoft.com/office/drawing/2014/main" id="{0DBBEA84-03F3-504C-4AC2-645636F525C8}"/>
                  </a:ext>
                </a:extLst>
              </p:cNvPr>
              <p:cNvSpPr/>
              <p:nvPr/>
            </p:nvSpPr>
            <p:spPr>
              <a:xfrm>
                <a:off x="9860370" y="4556491"/>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1" name="Freeform: Shape 1080">
                <a:extLst>
                  <a:ext uri="{FF2B5EF4-FFF2-40B4-BE49-F238E27FC236}">
                    <a16:creationId xmlns:a16="http://schemas.microsoft.com/office/drawing/2014/main" id="{5CC046FF-5F18-8B76-2B5A-2B901708ACB7}"/>
                  </a:ext>
                </a:extLst>
              </p:cNvPr>
              <p:cNvSpPr/>
              <p:nvPr/>
            </p:nvSpPr>
            <p:spPr>
              <a:xfrm>
                <a:off x="9860370" y="4602766"/>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2" name="Freeform: Shape 1081">
                <a:extLst>
                  <a:ext uri="{FF2B5EF4-FFF2-40B4-BE49-F238E27FC236}">
                    <a16:creationId xmlns:a16="http://schemas.microsoft.com/office/drawing/2014/main" id="{D6D6889C-B7ED-C4DF-D96E-6FA78AFFF5EC}"/>
                  </a:ext>
                </a:extLst>
              </p:cNvPr>
              <p:cNvSpPr/>
              <p:nvPr/>
            </p:nvSpPr>
            <p:spPr>
              <a:xfrm>
                <a:off x="9860370" y="4649041"/>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3" name="Freeform: Shape 1082">
                <a:extLst>
                  <a:ext uri="{FF2B5EF4-FFF2-40B4-BE49-F238E27FC236}">
                    <a16:creationId xmlns:a16="http://schemas.microsoft.com/office/drawing/2014/main" id="{4C944000-CB6E-6520-55FC-A9C90621CDF9}"/>
                  </a:ext>
                </a:extLst>
              </p:cNvPr>
              <p:cNvSpPr/>
              <p:nvPr/>
            </p:nvSpPr>
            <p:spPr>
              <a:xfrm>
                <a:off x="9860370" y="4695176"/>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4" name="Freeform: Shape 1083">
                <a:extLst>
                  <a:ext uri="{FF2B5EF4-FFF2-40B4-BE49-F238E27FC236}">
                    <a16:creationId xmlns:a16="http://schemas.microsoft.com/office/drawing/2014/main" id="{2EA69D9B-93B5-25E0-FE83-1894874734D6}"/>
                  </a:ext>
                </a:extLst>
              </p:cNvPr>
              <p:cNvSpPr/>
              <p:nvPr/>
            </p:nvSpPr>
            <p:spPr>
              <a:xfrm>
                <a:off x="9860370" y="4741451"/>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5" name="Freeform: Shape 1084">
                <a:extLst>
                  <a:ext uri="{FF2B5EF4-FFF2-40B4-BE49-F238E27FC236}">
                    <a16:creationId xmlns:a16="http://schemas.microsoft.com/office/drawing/2014/main" id="{734B5C35-D844-612C-4EE2-A54F7031E8C2}"/>
                  </a:ext>
                </a:extLst>
              </p:cNvPr>
              <p:cNvSpPr/>
              <p:nvPr/>
            </p:nvSpPr>
            <p:spPr>
              <a:xfrm>
                <a:off x="9860370" y="4787726"/>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6" name="Freeform: Shape 1085">
                <a:extLst>
                  <a:ext uri="{FF2B5EF4-FFF2-40B4-BE49-F238E27FC236}">
                    <a16:creationId xmlns:a16="http://schemas.microsoft.com/office/drawing/2014/main" id="{D12597DC-127D-3FC6-C057-1D1609FF95DD}"/>
                  </a:ext>
                </a:extLst>
              </p:cNvPr>
              <p:cNvSpPr/>
              <p:nvPr/>
            </p:nvSpPr>
            <p:spPr>
              <a:xfrm>
                <a:off x="9860370" y="4833860"/>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094" name="Graphic 712">
            <a:extLst>
              <a:ext uri="{FF2B5EF4-FFF2-40B4-BE49-F238E27FC236}">
                <a16:creationId xmlns:a16="http://schemas.microsoft.com/office/drawing/2014/main" id="{3F752401-898A-F93D-449B-5F6E6E1E05D8}"/>
              </a:ext>
            </a:extLst>
          </p:cNvPr>
          <p:cNvGrpSpPr/>
          <p:nvPr/>
        </p:nvGrpSpPr>
        <p:grpSpPr>
          <a:xfrm>
            <a:off x="9387546" y="4107437"/>
            <a:ext cx="1355566" cy="640905"/>
            <a:chOff x="9387546" y="4107437"/>
            <a:chExt cx="1355566" cy="640905"/>
          </a:xfrm>
          <a:solidFill>
            <a:srgbClr val="FFC000"/>
          </a:solidFill>
        </p:grpSpPr>
        <p:sp>
          <p:nvSpPr>
            <p:cNvPr id="1095" name="Freeform: Shape 1094">
              <a:extLst>
                <a:ext uri="{FF2B5EF4-FFF2-40B4-BE49-F238E27FC236}">
                  <a16:creationId xmlns:a16="http://schemas.microsoft.com/office/drawing/2014/main" id="{308143EC-DC86-89B5-6295-7F47DE828BC8}"/>
                </a:ext>
              </a:extLst>
            </p:cNvPr>
            <p:cNvSpPr/>
            <p:nvPr/>
          </p:nvSpPr>
          <p:spPr>
            <a:xfrm rot="21561600">
              <a:off x="9387546" y="4107437"/>
              <a:ext cx="85658" cy="172722"/>
            </a:xfrm>
            <a:custGeom>
              <a:avLst/>
              <a:gdLst>
                <a:gd name="connsiteX0" fmla="*/ 0 w 85658"/>
                <a:gd name="connsiteY0" fmla="*/ 0 h 172722"/>
                <a:gd name="connsiteX1" fmla="*/ 85658 w 85658"/>
                <a:gd name="connsiteY1" fmla="*/ 0 h 172722"/>
                <a:gd name="connsiteX2" fmla="*/ 85658 w 85658"/>
                <a:gd name="connsiteY2" fmla="*/ 172723 h 172722"/>
                <a:gd name="connsiteX3" fmla="*/ 0 w 85658"/>
                <a:gd name="connsiteY3" fmla="*/ 172723 h 172722"/>
              </a:gdLst>
              <a:ahLst/>
              <a:cxnLst>
                <a:cxn ang="0">
                  <a:pos x="connsiteX0" y="connsiteY0"/>
                </a:cxn>
                <a:cxn ang="0">
                  <a:pos x="connsiteX1" y="connsiteY1"/>
                </a:cxn>
                <a:cxn ang="0">
                  <a:pos x="connsiteX2" y="connsiteY2"/>
                </a:cxn>
                <a:cxn ang="0">
                  <a:pos x="connsiteX3" y="connsiteY3"/>
                </a:cxn>
              </a:cxnLst>
              <a:rect l="l" t="t" r="r" b="b"/>
              <a:pathLst>
                <a:path w="85658" h="172722">
                  <a:moveTo>
                    <a:pt x="0" y="0"/>
                  </a:moveTo>
                  <a:lnTo>
                    <a:pt x="85658" y="0"/>
                  </a:lnTo>
                  <a:lnTo>
                    <a:pt x="85658" y="172723"/>
                  </a:lnTo>
                  <a:lnTo>
                    <a:pt x="0" y="172723"/>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096" name="Freeform: Shape 1095">
              <a:extLst>
                <a:ext uri="{FF2B5EF4-FFF2-40B4-BE49-F238E27FC236}">
                  <a16:creationId xmlns:a16="http://schemas.microsoft.com/office/drawing/2014/main" id="{694A767F-0F37-1446-7186-42F787C1B699}"/>
                </a:ext>
              </a:extLst>
            </p:cNvPr>
            <p:cNvSpPr/>
            <p:nvPr/>
          </p:nvSpPr>
          <p:spPr>
            <a:xfrm rot="21561600">
              <a:off x="9485257" y="4242775"/>
              <a:ext cx="85658" cy="46415"/>
            </a:xfrm>
            <a:custGeom>
              <a:avLst/>
              <a:gdLst>
                <a:gd name="connsiteX0" fmla="*/ 0 w 85658"/>
                <a:gd name="connsiteY0" fmla="*/ 0 h 46415"/>
                <a:gd name="connsiteX1" fmla="*/ 85658 w 85658"/>
                <a:gd name="connsiteY1" fmla="*/ 0 h 46415"/>
                <a:gd name="connsiteX2" fmla="*/ 85658 w 85658"/>
                <a:gd name="connsiteY2" fmla="*/ 46416 h 46415"/>
                <a:gd name="connsiteX3" fmla="*/ 0 w 85658"/>
                <a:gd name="connsiteY3" fmla="*/ 46416 h 46415"/>
              </a:gdLst>
              <a:ahLst/>
              <a:cxnLst>
                <a:cxn ang="0">
                  <a:pos x="connsiteX0" y="connsiteY0"/>
                </a:cxn>
                <a:cxn ang="0">
                  <a:pos x="connsiteX1" y="connsiteY1"/>
                </a:cxn>
                <a:cxn ang="0">
                  <a:pos x="connsiteX2" y="connsiteY2"/>
                </a:cxn>
                <a:cxn ang="0">
                  <a:pos x="connsiteX3" y="connsiteY3"/>
                </a:cxn>
              </a:cxnLst>
              <a:rect l="l" t="t" r="r" b="b"/>
              <a:pathLst>
                <a:path w="85658" h="46415">
                  <a:moveTo>
                    <a:pt x="0" y="0"/>
                  </a:moveTo>
                  <a:lnTo>
                    <a:pt x="85658" y="0"/>
                  </a:lnTo>
                  <a:lnTo>
                    <a:pt x="85658" y="46416"/>
                  </a:lnTo>
                  <a:lnTo>
                    <a:pt x="0" y="46416"/>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097" name="Freeform: Shape 1096">
              <a:extLst>
                <a:ext uri="{FF2B5EF4-FFF2-40B4-BE49-F238E27FC236}">
                  <a16:creationId xmlns:a16="http://schemas.microsoft.com/office/drawing/2014/main" id="{D039B4F5-A396-5800-AFA3-377E2D9FCA56}"/>
                </a:ext>
              </a:extLst>
            </p:cNvPr>
            <p:cNvSpPr/>
            <p:nvPr/>
          </p:nvSpPr>
          <p:spPr>
            <a:xfrm rot="21561600">
              <a:off x="9587121" y="4253593"/>
              <a:ext cx="85658" cy="31365"/>
            </a:xfrm>
            <a:custGeom>
              <a:avLst/>
              <a:gdLst>
                <a:gd name="connsiteX0" fmla="*/ 0 w 85658"/>
                <a:gd name="connsiteY0" fmla="*/ 0 h 31365"/>
                <a:gd name="connsiteX1" fmla="*/ 85658 w 85658"/>
                <a:gd name="connsiteY1" fmla="*/ 0 h 31365"/>
                <a:gd name="connsiteX2" fmla="*/ 85658 w 85658"/>
                <a:gd name="connsiteY2" fmla="*/ 31366 h 31365"/>
                <a:gd name="connsiteX3" fmla="*/ 0 w 85658"/>
                <a:gd name="connsiteY3" fmla="*/ 31366 h 31365"/>
              </a:gdLst>
              <a:ahLst/>
              <a:cxnLst>
                <a:cxn ang="0">
                  <a:pos x="connsiteX0" y="connsiteY0"/>
                </a:cxn>
                <a:cxn ang="0">
                  <a:pos x="connsiteX1" y="connsiteY1"/>
                </a:cxn>
                <a:cxn ang="0">
                  <a:pos x="connsiteX2" y="connsiteY2"/>
                </a:cxn>
                <a:cxn ang="0">
                  <a:pos x="connsiteX3" y="connsiteY3"/>
                </a:cxn>
              </a:cxnLst>
              <a:rect l="l" t="t" r="r" b="b"/>
              <a:pathLst>
                <a:path w="85658" h="31365">
                  <a:moveTo>
                    <a:pt x="0" y="0"/>
                  </a:moveTo>
                  <a:lnTo>
                    <a:pt x="85658" y="0"/>
                  </a:lnTo>
                  <a:lnTo>
                    <a:pt x="85658" y="31366"/>
                  </a:lnTo>
                  <a:lnTo>
                    <a:pt x="0" y="31366"/>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098" name="Freeform: Shape 1097">
              <a:extLst>
                <a:ext uri="{FF2B5EF4-FFF2-40B4-BE49-F238E27FC236}">
                  <a16:creationId xmlns:a16="http://schemas.microsoft.com/office/drawing/2014/main" id="{DDF27144-E9EA-233F-6719-B32F098FB996}"/>
                </a:ext>
              </a:extLst>
            </p:cNvPr>
            <p:cNvSpPr/>
            <p:nvPr/>
          </p:nvSpPr>
          <p:spPr>
            <a:xfrm rot="21561600">
              <a:off x="9678561" y="4293218"/>
              <a:ext cx="85658" cy="31365"/>
            </a:xfrm>
            <a:custGeom>
              <a:avLst/>
              <a:gdLst>
                <a:gd name="connsiteX0" fmla="*/ 0 w 85658"/>
                <a:gd name="connsiteY0" fmla="*/ 0 h 31365"/>
                <a:gd name="connsiteX1" fmla="*/ 85658 w 85658"/>
                <a:gd name="connsiteY1" fmla="*/ 0 h 31365"/>
                <a:gd name="connsiteX2" fmla="*/ 85658 w 85658"/>
                <a:gd name="connsiteY2" fmla="*/ 31366 h 31365"/>
                <a:gd name="connsiteX3" fmla="*/ 0 w 85658"/>
                <a:gd name="connsiteY3" fmla="*/ 31366 h 31365"/>
              </a:gdLst>
              <a:ahLst/>
              <a:cxnLst>
                <a:cxn ang="0">
                  <a:pos x="connsiteX0" y="connsiteY0"/>
                </a:cxn>
                <a:cxn ang="0">
                  <a:pos x="connsiteX1" y="connsiteY1"/>
                </a:cxn>
                <a:cxn ang="0">
                  <a:pos x="connsiteX2" y="connsiteY2"/>
                </a:cxn>
                <a:cxn ang="0">
                  <a:pos x="connsiteX3" y="connsiteY3"/>
                </a:cxn>
              </a:cxnLst>
              <a:rect l="l" t="t" r="r" b="b"/>
              <a:pathLst>
                <a:path w="85658" h="31365">
                  <a:moveTo>
                    <a:pt x="0" y="0"/>
                  </a:moveTo>
                  <a:lnTo>
                    <a:pt x="85658" y="0"/>
                  </a:lnTo>
                  <a:lnTo>
                    <a:pt x="85658" y="31366"/>
                  </a:lnTo>
                  <a:lnTo>
                    <a:pt x="0" y="31366"/>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099" name="Freeform: Shape 1098">
              <a:extLst>
                <a:ext uri="{FF2B5EF4-FFF2-40B4-BE49-F238E27FC236}">
                  <a16:creationId xmlns:a16="http://schemas.microsoft.com/office/drawing/2014/main" id="{CA267492-492D-1637-016F-EB30311C0328}"/>
                </a:ext>
              </a:extLst>
            </p:cNvPr>
            <p:cNvSpPr/>
            <p:nvPr/>
          </p:nvSpPr>
          <p:spPr>
            <a:xfrm>
              <a:off x="9981332" y="4290796"/>
              <a:ext cx="72436" cy="245722"/>
            </a:xfrm>
            <a:custGeom>
              <a:avLst/>
              <a:gdLst>
                <a:gd name="connsiteX0" fmla="*/ 0 w 72436"/>
                <a:gd name="connsiteY0" fmla="*/ 0 h 245722"/>
                <a:gd name="connsiteX1" fmla="*/ 72437 w 72436"/>
                <a:gd name="connsiteY1" fmla="*/ 0 h 245722"/>
                <a:gd name="connsiteX2" fmla="*/ 72437 w 72436"/>
                <a:gd name="connsiteY2" fmla="*/ 245722 h 245722"/>
                <a:gd name="connsiteX3" fmla="*/ 0 w 72436"/>
                <a:gd name="connsiteY3" fmla="*/ 245722 h 245722"/>
              </a:gdLst>
              <a:ahLst/>
              <a:cxnLst>
                <a:cxn ang="0">
                  <a:pos x="connsiteX0" y="connsiteY0"/>
                </a:cxn>
                <a:cxn ang="0">
                  <a:pos x="connsiteX1" y="connsiteY1"/>
                </a:cxn>
                <a:cxn ang="0">
                  <a:pos x="connsiteX2" y="connsiteY2"/>
                </a:cxn>
                <a:cxn ang="0">
                  <a:pos x="connsiteX3" y="connsiteY3"/>
                </a:cxn>
              </a:cxnLst>
              <a:rect l="l" t="t" r="r" b="b"/>
              <a:pathLst>
                <a:path w="72436" h="245722">
                  <a:moveTo>
                    <a:pt x="0" y="0"/>
                  </a:moveTo>
                  <a:lnTo>
                    <a:pt x="72437" y="0"/>
                  </a:lnTo>
                  <a:lnTo>
                    <a:pt x="72437" y="245722"/>
                  </a:lnTo>
                  <a:lnTo>
                    <a:pt x="0" y="245722"/>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0" name="Freeform: Shape 1099">
              <a:extLst>
                <a:ext uri="{FF2B5EF4-FFF2-40B4-BE49-F238E27FC236}">
                  <a16:creationId xmlns:a16="http://schemas.microsoft.com/office/drawing/2014/main" id="{2E724673-2CC9-942C-7889-B2B8661B8AE0}"/>
                </a:ext>
              </a:extLst>
            </p:cNvPr>
            <p:cNvSpPr/>
            <p:nvPr/>
          </p:nvSpPr>
          <p:spPr>
            <a:xfrm>
              <a:off x="10080493" y="4293046"/>
              <a:ext cx="72436" cy="287637"/>
            </a:xfrm>
            <a:custGeom>
              <a:avLst/>
              <a:gdLst>
                <a:gd name="connsiteX0" fmla="*/ 0 w 72436"/>
                <a:gd name="connsiteY0" fmla="*/ 0 h 287637"/>
                <a:gd name="connsiteX1" fmla="*/ 72437 w 72436"/>
                <a:gd name="connsiteY1" fmla="*/ 0 h 287637"/>
                <a:gd name="connsiteX2" fmla="*/ 72437 w 72436"/>
                <a:gd name="connsiteY2" fmla="*/ 287637 h 287637"/>
                <a:gd name="connsiteX3" fmla="*/ 0 w 72436"/>
                <a:gd name="connsiteY3" fmla="*/ 287637 h 287637"/>
              </a:gdLst>
              <a:ahLst/>
              <a:cxnLst>
                <a:cxn ang="0">
                  <a:pos x="connsiteX0" y="connsiteY0"/>
                </a:cxn>
                <a:cxn ang="0">
                  <a:pos x="connsiteX1" y="connsiteY1"/>
                </a:cxn>
                <a:cxn ang="0">
                  <a:pos x="connsiteX2" y="connsiteY2"/>
                </a:cxn>
                <a:cxn ang="0">
                  <a:pos x="connsiteX3" y="connsiteY3"/>
                </a:cxn>
              </a:cxnLst>
              <a:rect l="l" t="t" r="r" b="b"/>
              <a:pathLst>
                <a:path w="72436" h="287637">
                  <a:moveTo>
                    <a:pt x="0" y="0"/>
                  </a:moveTo>
                  <a:lnTo>
                    <a:pt x="72437" y="0"/>
                  </a:lnTo>
                  <a:lnTo>
                    <a:pt x="72437" y="287637"/>
                  </a:lnTo>
                  <a:lnTo>
                    <a:pt x="0" y="287637"/>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1" name="Freeform: Shape 1100">
              <a:extLst>
                <a:ext uri="{FF2B5EF4-FFF2-40B4-BE49-F238E27FC236}">
                  <a16:creationId xmlns:a16="http://schemas.microsoft.com/office/drawing/2014/main" id="{7A0968F3-D871-09BB-85C3-80E8D9CB53BF}"/>
                </a:ext>
              </a:extLst>
            </p:cNvPr>
            <p:cNvSpPr/>
            <p:nvPr/>
          </p:nvSpPr>
          <p:spPr>
            <a:xfrm>
              <a:off x="10179654" y="4293750"/>
              <a:ext cx="72436" cy="331239"/>
            </a:xfrm>
            <a:custGeom>
              <a:avLst/>
              <a:gdLst>
                <a:gd name="connsiteX0" fmla="*/ 0 w 72436"/>
                <a:gd name="connsiteY0" fmla="*/ 0 h 331239"/>
                <a:gd name="connsiteX1" fmla="*/ 72437 w 72436"/>
                <a:gd name="connsiteY1" fmla="*/ 0 h 331239"/>
                <a:gd name="connsiteX2" fmla="*/ 72437 w 72436"/>
                <a:gd name="connsiteY2" fmla="*/ 331240 h 331239"/>
                <a:gd name="connsiteX3" fmla="*/ 0 w 72436"/>
                <a:gd name="connsiteY3" fmla="*/ 331240 h 331239"/>
              </a:gdLst>
              <a:ahLst/>
              <a:cxnLst>
                <a:cxn ang="0">
                  <a:pos x="connsiteX0" y="connsiteY0"/>
                </a:cxn>
                <a:cxn ang="0">
                  <a:pos x="connsiteX1" y="connsiteY1"/>
                </a:cxn>
                <a:cxn ang="0">
                  <a:pos x="connsiteX2" y="connsiteY2"/>
                </a:cxn>
                <a:cxn ang="0">
                  <a:pos x="connsiteX3" y="connsiteY3"/>
                </a:cxn>
              </a:cxnLst>
              <a:rect l="l" t="t" r="r" b="b"/>
              <a:pathLst>
                <a:path w="72436" h="331239">
                  <a:moveTo>
                    <a:pt x="0" y="0"/>
                  </a:moveTo>
                  <a:lnTo>
                    <a:pt x="72437" y="0"/>
                  </a:lnTo>
                  <a:lnTo>
                    <a:pt x="72437" y="331240"/>
                  </a:lnTo>
                  <a:lnTo>
                    <a:pt x="0" y="331240"/>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2" name="Freeform: Shape 1101">
              <a:extLst>
                <a:ext uri="{FF2B5EF4-FFF2-40B4-BE49-F238E27FC236}">
                  <a16:creationId xmlns:a16="http://schemas.microsoft.com/office/drawing/2014/main" id="{B4FFDF44-33BB-627C-8F19-D6996ACC82AE}"/>
                </a:ext>
              </a:extLst>
            </p:cNvPr>
            <p:cNvSpPr/>
            <p:nvPr/>
          </p:nvSpPr>
          <p:spPr>
            <a:xfrm>
              <a:off x="10374319" y="4293046"/>
              <a:ext cx="72436" cy="383562"/>
            </a:xfrm>
            <a:custGeom>
              <a:avLst/>
              <a:gdLst>
                <a:gd name="connsiteX0" fmla="*/ 0 w 72436"/>
                <a:gd name="connsiteY0" fmla="*/ 0 h 383562"/>
                <a:gd name="connsiteX1" fmla="*/ 72437 w 72436"/>
                <a:gd name="connsiteY1" fmla="*/ 0 h 383562"/>
                <a:gd name="connsiteX2" fmla="*/ 72437 w 72436"/>
                <a:gd name="connsiteY2" fmla="*/ 383563 h 383562"/>
                <a:gd name="connsiteX3" fmla="*/ 0 w 72436"/>
                <a:gd name="connsiteY3" fmla="*/ 383563 h 383562"/>
              </a:gdLst>
              <a:ahLst/>
              <a:cxnLst>
                <a:cxn ang="0">
                  <a:pos x="connsiteX0" y="connsiteY0"/>
                </a:cxn>
                <a:cxn ang="0">
                  <a:pos x="connsiteX1" y="connsiteY1"/>
                </a:cxn>
                <a:cxn ang="0">
                  <a:pos x="connsiteX2" y="connsiteY2"/>
                </a:cxn>
                <a:cxn ang="0">
                  <a:pos x="connsiteX3" y="connsiteY3"/>
                </a:cxn>
              </a:cxnLst>
              <a:rect l="l" t="t" r="r" b="b"/>
              <a:pathLst>
                <a:path w="72436" h="383562">
                  <a:moveTo>
                    <a:pt x="0" y="0"/>
                  </a:moveTo>
                  <a:lnTo>
                    <a:pt x="72437" y="0"/>
                  </a:lnTo>
                  <a:lnTo>
                    <a:pt x="72437" y="383563"/>
                  </a:lnTo>
                  <a:lnTo>
                    <a:pt x="0" y="383563"/>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3" name="Freeform: Shape 1102">
              <a:extLst>
                <a:ext uri="{FF2B5EF4-FFF2-40B4-BE49-F238E27FC236}">
                  <a16:creationId xmlns:a16="http://schemas.microsoft.com/office/drawing/2014/main" id="{8549FEA0-445C-C11B-5AE5-D7FDE8EA8D81}"/>
                </a:ext>
              </a:extLst>
            </p:cNvPr>
            <p:cNvSpPr/>
            <p:nvPr/>
          </p:nvSpPr>
          <p:spPr>
            <a:xfrm>
              <a:off x="10465603" y="4295438"/>
              <a:ext cx="72436" cy="404942"/>
            </a:xfrm>
            <a:custGeom>
              <a:avLst/>
              <a:gdLst>
                <a:gd name="connsiteX0" fmla="*/ 0 w 72436"/>
                <a:gd name="connsiteY0" fmla="*/ 0 h 404942"/>
                <a:gd name="connsiteX1" fmla="*/ 72437 w 72436"/>
                <a:gd name="connsiteY1" fmla="*/ 0 h 404942"/>
                <a:gd name="connsiteX2" fmla="*/ 72437 w 72436"/>
                <a:gd name="connsiteY2" fmla="*/ 404942 h 404942"/>
                <a:gd name="connsiteX3" fmla="*/ 0 w 72436"/>
                <a:gd name="connsiteY3" fmla="*/ 404942 h 404942"/>
              </a:gdLst>
              <a:ahLst/>
              <a:cxnLst>
                <a:cxn ang="0">
                  <a:pos x="connsiteX0" y="connsiteY0"/>
                </a:cxn>
                <a:cxn ang="0">
                  <a:pos x="connsiteX1" y="connsiteY1"/>
                </a:cxn>
                <a:cxn ang="0">
                  <a:pos x="connsiteX2" y="connsiteY2"/>
                </a:cxn>
                <a:cxn ang="0">
                  <a:pos x="connsiteX3" y="connsiteY3"/>
                </a:cxn>
              </a:cxnLst>
              <a:rect l="l" t="t" r="r" b="b"/>
              <a:pathLst>
                <a:path w="72436" h="404942">
                  <a:moveTo>
                    <a:pt x="0" y="0"/>
                  </a:moveTo>
                  <a:lnTo>
                    <a:pt x="72437" y="0"/>
                  </a:lnTo>
                  <a:lnTo>
                    <a:pt x="72437" y="404942"/>
                  </a:lnTo>
                  <a:lnTo>
                    <a:pt x="0" y="404942"/>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4" name="Freeform: Shape 1103">
              <a:extLst>
                <a:ext uri="{FF2B5EF4-FFF2-40B4-BE49-F238E27FC236}">
                  <a16:creationId xmlns:a16="http://schemas.microsoft.com/office/drawing/2014/main" id="{9B9CA2E6-D072-01E8-F74F-86BE29E0792C}"/>
                </a:ext>
              </a:extLst>
            </p:cNvPr>
            <p:cNvSpPr/>
            <p:nvPr/>
          </p:nvSpPr>
          <p:spPr>
            <a:xfrm>
              <a:off x="10655626" y="4293046"/>
              <a:ext cx="87486" cy="455296"/>
            </a:xfrm>
            <a:custGeom>
              <a:avLst/>
              <a:gdLst>
                <a:gd name="connsiteX0" fmla="*/ 0 w 87486"/>
                <a:gd name="connsiteY0" fmla="*/ 0 h 455296"/>
                <a:gd name="connsiteX1" fmla="*/ 87486 w 87486"/>
                <a:gd name="connsiteY1" fmla="*/ 0 h 455296"/>
                <a:gd name="connsiteX2" fmla="*/ 87486 w 87486"/>
                <a:gd name="connsiteY2" fmla="*/ 455296 h 455296"/>
                <a:gd name="connsiteX3" fmla="*/ 0 w 87486"/>
                <a:gd name="connsiteY3" fmla="*/ 455296 h 455296"/>
              </a:gdLst>
              <a:ahLst/>
              <a:cxnLst>
                <a:cxn ang="0">
                  <a:pos x="connsiteX0" y="connsiteY0"/>
                </a:cxn>
                <a:cxn ang="0">
                  <a:pos x="connsiteX1" y="connsiteY1"/>
                </a:cxn>
                <a:cxn ang="0">
                  <a:pos x="connsiteX2" y="connsiteY2"/>
                </a:cxn>
                <a:cxn ang="0">
                  <a:pos x="connsiteX3" y="connsiteY3"/>
                </a:cxn>
              </a:cxnLst>
              <a:rect l="l" t="t" r="r" b="b"/>
              <a:pathLst>
                <a:path w="87486" h="455296">
                  <a:moveTo>
                    <a:pt x="0" y="0"/>
                  </a:moveTo>
                  <a:lnTo>
                    <a:pt x="87486" y="0"/>
                  </a:lnTo>
                  <a:lnTo>
                    <a:pt x="87486" y="455296"/>
                  </a:lnTo>
                  <a:lnTo>
                    <a:pt x="0" y="455296"/>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5" name="Freeform: Shape 1104">
              <a:extLst>
                <a:ext uri="{FF2B5EF4-FFF2-40B4-BE49-F238E27FC236}">
                  <a16:creationId xmlns:a16="http://schemas.microsoft.com/office/drawing/2014/main" id="{F6ACBE13-0E9B-1052-4850-2F345299770A}"/>
                </a:ext>
              </a:extLst>
            </p:cNvPr>
            <p:cNvSpPr/>
            <p:nvPr/>
          </p:nvSpPr>
          <p:spPr>
            <a:xfrm>
              <a:off x="10556325" y="4293890"/>
              <a:ext cx="87486" cy="404942"/>
            </a:xfrm>
            <a:custGeom>
              <a:avLst/>
              <a:gdLst>
                <a:gd name="connsiteX0" fmla="*/ 0 w 87486"/>
                <a:gd name="connsiteY0" fmla="*/ 0 h 404942"/>
                <a:gd name="connsiteX1" fmla="*/ 87486 w 87486"/>
                <a:gd name="connsiteY1" fmla="*/ 0 h 404942"/>
                <a:gd name="connsiteX2" fmla="*/ 87486 w 87486"/>
                <a:gd name="connsiteY2" fmla="*/ 404942 h 404942"/>
                <a:gd name="connsiteX3" fmla="*/ 0 w 87486"/>
                <a:gd name="connsiteY3" fmla="*/ 404942 h 404942"/>
              </a:gdLst>
              <a:ahLst/>
              <a:cxnLst>
                <a:cxn ang="0">
                  <a:pos x="connsiteX0" y="connsiteY0"/>
                </a:cxn>
                <a:cxn ang="0">
                  <a:pos x="connsiteX1" y="connsiteY1"/>
                </a:cxn>
                <a:cxn ang="0">
                  <a:pos x="connsiteX2" y="connsiteY2"/>
                </a:cxn>
                <a:cxn ang="0">
                  <a:pos x="connsiteX3" y="connsiteY3"/>
                </a:cxn>
              </a:cxnLst>
              <a:rect l="l" t="t" r="r" b="b"/>
              <a:pathLst>
                <a:path w="87486" h="404942">
                  <a:moveTo>
                    <a:pt x="0" y="0"/>
                  </a:moveTo>
                  <a:lnTo>
                    <a:pt x="87486" y="0"/>
                  </a:lnTo>
                  <a:lnTo>
                    <a:pt x="87486" y="404942"/>
                  </a:lnTo>
                  <a:lnTo>
                    <a:pt x="0" y="404942"/>
                  </a:lnTo>
                  <a:close/>
                </a:path>
              </a:pathLst>
            </a:custGeom>
            <a:solidFill>
              <a:srgbClr val="FFC000"/>
            </a:solidFill>
            <a:ln w="19050" cap="flat">
              <a:noFill/>
              <a:prstDash val="solid"/>
              <a:miter/>
            </a:ln>
          </p:spPr>
          <p:txBody>
            <a:bodyPr rtlCol="0" anchor="ctr"/>
            <a:lstStyle/>
            <a:p>
              <a:pPr rtl="0"/>
              <a:endParaRPr lang="en-US">
                <a:latin typeface="+mn-lt"/>
              </a:endParaRPr>
            </a:p>
          </p:txBody>
        </p:sp>
      </p:grpSp>
      <p:grpSp>
        <p:nvGrpSpPr>
          <p:cNvPr id="1106" name="Graphic 712">
            <a:extLst>
              <a:ext uri="{FF2B5EF4-FFF2-40B4-BE49-F238E27FC236}">
                <a16:creationId xmlns:a16="http://schemas.microsoft.com/office/drawing/2014/main" id="{9014C558-2AF3-A83B-34CA-992CF89EE075}"/>
              </a:ext>
            </a:extLst>
          </p:cNvPr>
          <p:cNvGrpSpPr/>
          <p:nvPr/>
        </p:nvGrpSpPr>
        <p:grpSpPr>
          <a:xfrm>
            <a:off x="1414110" y="3952524"/>
            <a:ext cx="118571" cy="395940"/>
            <a:chOff x="1414110" y="3952524"/>
            <a:chExt cx="118571" cy="395940"/>
          </a:xfrm>
        </p:grpSpPr>
        <p:sp>
          <p:nvSpPr>
            <p:cNvPr id="1107" name="Freeform: Shape 1106">
              <a:extLst>
                <a:ext uri="{FF2B5EF4-FFF2-40B4-BE49-F238E27FC236}">
                  <a16:creationId xmlns:a16="http://schemas.microsoft.com/office/drawing/2014/main" id="{8F7C5B46-5D9B-BC3F-2E84-20D95F5DF4D0}"/>
                </a:ext>
              </a:extLst>
            </p:cNvPr>
            <p:cNvSpPr/>
            <p:nvPr/>
          </p:nvSpPr>
          <p:spPr>
            <a:xfrm>
              <a:off x="1414110" y="39525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08" name="Freeform: Shape 1107">
              <a:extLst>
                <a:ext uri="{FF2B5EF4-FFF2-40B4-BE49-F238E27FC236}">
                  <a16:creationId xmlns:a16="http://schemas.microsoft.com/office/drawing/2014/main" id="{C7055BAE-2874-92BE-4AB2-1AF2D244EDE6}"/>
                </a:ext>
              </a:extLst>
            </p:cNvPr>
            <p:cNvSpPr/>
            <p:nvPr/>
          </p:nvSpPr>
          <p:spPr>
            <a:xfrm>
              <a:off x="1414110" y="399879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09" name="Freeform: Shape 1108">
              <a:extLst>
                <a:ext uri="{FF2B5EF4-FFF2-40B4-BE49-F238E27FC236}">
                  <a16:creationId xmlns:a16="http://schemas.microsoft.com/office/drawing/2014/main" id="{4AFD4443-EEC9-164A-DB30-ACED1289EB84}"/>
                </a:ext>
              </a:extLst>
            </p:cNvPr>
            <p:cNvSpPr/>
            <p:nvPr/>
          </p:nvSpPr>
          <p:spPr>
            <a:xfrm>
              <a:off x="1414110" y="404493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0" name="Freeform: Shape 1109">
              <a:extLst>
                <a:ext uri="{FF2B5EF4-FFF2-40B4-BE49-F238E27FC236}">
                  <a16:creationId xmlns:a16="http://schemas.microsoft.com/office/drawing/2014/main" id="{00141121-8E47-1EB2-26CE-338B2344F764}"/>
                </a:ext>
              </a:extLst>
            </p:cNvPr>
            <p:cNvSpPr/>
            <p:nvPr/>
          </p:nvSpPr>
          <p:spPr>
            <a:xfrm>
              <a:off x="1414110" y="409120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1" name="Freeform: Shape 1110">
              <a:extLst>
                <a:ext uri="{FF2B5EF4-FFF2-40B4-BE49-F238E27FC236}">
                  <a16:creationId xmlns:a16="http://schemas.microsoft.com/office/drawing/2014/main" id="{A8695672-1D40-2631-DC45-B1AD833D05E9}"/>
                </a:ext>
              </a:extLst>
            </p:cNvPr>
            <p:cNvSpPr/>
            <p:nvPr/>
          </p:nvSpPr>
          <p:spPr>
            <a:xfrm>
              <a:off x="1414110" y="413748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2" name="Freeform: Shape 1111">
              <a:extLst>
                <a:ext uri="{FF2B5EF4-FFF2-40B4-BE49-F238E27FC236}">
                  <a16:creationId xmlns:a16="http://schemas.microsoft.com/office/drawing/2014/main" id="{29913253-4039-8183-ACC7-0553720D2586}"/>
                </a:ext>
              </a:extLst>
            </p:cNvPr>
            <p:cNvSpPr/>
            <p:nvPr/>
          </p:nvSpPr>
          <p:spPr>
            <a:xfrm>
              <a:off x="1414110" y="418375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3" name="Freeform: Shape 1112">
              <a:extLst>
                <a:ext uri="{FF2B5EF4-FFF2-40B4-BE49-F238E27FC236}">
                  <a16:creationId xmlns:a16="http://schemas.microsoft.com/office/drawing/2014/main" id="{36F8FE6C-2ED7-2599-B70B-A444A60C2396}"/>
                </a:ext>
              </a:extLst>
            </p:cNvPr>
            <p:cNvSpPr/>
            <p:nvPr/>
          </p:nvSpPr>
          <p:spPr>
            <a:xfrm>
              <a:off x="1414110" y="422989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sp>
        <p:nvSpPr>
          <p:cNvPr id="1114" name="Freeform: Shape 1113">
            <a:extLst>
              <a:ext uri="{FF2B5EF4-FFF2-40B4-BE49-F238E27FC236}">
                <a16:creationId xmlns:a16="http://schemas.microsoft.com/office/drawing/2014/main" id="{25A2556B-795D-D5F8-7D5F-372407D4FC64}"/>
              </a:ext>
            </a:extLst>
          </p:cNvPr>
          <p:cNvSpPr/>
          <p:nvPr/>
        </p:nvSpPr>
        <p:spPr>
          <a:xfrm>
            <a:off x="1909914" y="4040292"/>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5" name="Freeform: Shape 1114">
            <a:extLst>
              <a:ext uri="{FF2B5EF4-FFF2-40B4-BE49-F238E27FC236}">
                <a16:creationId xmlns:a16="http://schemas.microsoft.com/office/drawing/2014/main" id="{0EDD6F02-BBFD-52FD-898B-013EE2E01261}"/>
              </a:ext>
            </a:extLst>
          </p:cNvPr>
          <p:cNvSpPr/>
          <p:nvPr/>
        </p:nvSpPr>
        <p:spPr>
          <a:xfrm>
            <a:off x="1909914" y="4086567"/>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6" name="Freeform: Shape 1115">
            <a:extLst>
              <a:ext uri="{FF2B5EF4-FFF2-40B4-BE49-F238E27FC236}">
                <a16:creationId xmlns:a16="http://schemas.microsoft.com/office/drawing/2014/main" id="{86C984A7-108C-C4C2-F1D0-67CE49068266}"/>
              </a:ext>
            </a:extLst>
          </p:cNvPr>
          <p:cNvSpPr/>
          <p:nvPr/>
        </p:nvSpPr>
        <p:spPr>
          <a:xfrm>
            <a:off x="1909914" y="4132842"/>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7" name="Freeform: Shape 1116">
            <a:extLst>
              <a:ext uri="{FF2B5EF4-FFF2-40B4-BE49-F238E27FC236}">
                <a16:creationId xmlns:a16="http://schemas.microsoft.com/office/drawing/2014/main" id="{CD37558C-F108-C324-8CAE-9A33A48C453C}"/>
              </a:ext>
            </a:extLst>
          </p:cNvPr>
          <p:cNvSpPr/>
          <p:nvPr/>
        </p:nvSpPr>
        <p:spPr>
          <a:xfrm>
            <a:off x="1909914" y="4178976"/>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8" name="Freeform: Shape 1117">
            <a:extLst>
              <a:ext uri="{FF2B5EF4-FFF2-40B4-BE49-F238E27FC236}">
                <a16:creationId xmlns:a16="http://schemas.microsoft.com/office/drawing/2014/main" id="{CB50FADB-AEBA-6971-6767-9AA3B266D233}"/>
              </a:ext>
            </a:extLst>
          </p:cNvPr>
          <p:cNvSpPr/>
          <p:nvPr/>
        </p:nvSpPr>
        <p:spPr>
          <a:xfrm>
            <a:off x="1909914" y="422525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9" name="Freeform: Shape 1118">
            <a:extLst>
              <a:ext uri="{FF2B5EF4-FFF2-40B4-BE49-F238E27FC236}">
                <a16:creationId xmlns:a16="http://schemas.microsoft.com/office/drawing/2014/main" id="{255A026F-D4C9-36D4-09AA-6768688F11DA}"/>
              </a:ext>
            </a:extLst>
          </p:cNvPr>
          <p:cNvSpPr/>
          <p:nvPr/>
        </p:nvSpPr>
        <p:spPr>
          <a:xfrm>
            <a:off x="1909914" y="4271526"/>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0" name="Freeform: Shape 1119">
            <a:extLst>
              <a:ext uri="{FF2B5EF4-FFF2-40B4-BE49-F238E27FC236}">
                <a16:creationId xmlns:a16="http://schemas.microsoft.com/office/drawing/2014/main" id="{3EC1D230-6FC7-CCDC-12F3-AEF81A2527CE}"/>
              </a:ext>
            </a:extLst>
          </p:cNvPr>
          <p:cNvSpPr/>
          <p:nvPr/>
        </p:nvSpPr>
        <p:spPr>
          <a:xfrm>
            <a:off x="1909914" y="431766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nvGrpSpPr>
          <p:cNvPr id="1121" name="Graphic 712">
            <a:extLst>
              <a:ext uri="{FF2B5EF4-FFF2-40B4-BE49-F238E27FC236}">
                <a16:creationId xmlns:a16="http://schemas.microsoft.com/office/drawing/2014/main" id="{B80F2BAD-A119-A8B7-AE29-64D3E5A3E4E0}"/>
              </a:ext>
            </a:extLst>
          </p:cNvPr>
          <p:cNvGrpSpPr/>
          <p:nvPr/>
        </p:nvGrpSpPr>
        <p:grpSpPr>
          <a:xfrm>
            <a:off x="2406703" y="4128060"/>
            <a:ext cx="118430" cy="395940"/>
            <a:chOff x="2406703" y="4128060"/>
            <a:chExt cx="118430" cy="395940"/>
          </a:xfrm>
        </p:grpSpPr>
        <p:sp>
          <p:nvSpPr>
            <p:cNvPr id="1122" name="Freeform: Shape 1121">
              <a:extLst>
                <a:ext uri="{FF2B5EF4-FFF2-40B4-BE49-F238E27FC236}">
                  <a16:creationId xmlns:a16="http://schemas.microsoft.com/office/drawing/2014/main" id="{C74BD2EC-8958-9652-3B03-A6D1C2D5B6D6}"/>
                </a:ext>
              </a:extLst>
            </p:cNvPr>
            <p:cNvSpPr/>
            <p:nvPr/>
          </p:nvSpPr>
          <p:spPr>
            <a:xfrm>
              <a:off x="2406703" y="4128060"/>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3" name="Freeform: Shape 1122">
              <a:extLst>
                <a:ext uri="{FF2B5EF4-FFF2-40B4-BE49-F238E27FC236}">
                  <a16:creationId xmlns:a16="http://schemas.microsoft.com/office/drawing/2014/main" id="{649E72B4-EE69-B8EF-9451-FEC7C6317E8D}"/>
                </a:ext>
              </a:extLst>
            </p:cNvPr>
            <p:cNvSpPr/>
            <p:nvPr/>
          </p:nvSpPr>
          <p:spPr>
            <a:xfrm>
              <a:off x="2406703" y="4174335"/>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4" name="Freeform: Shape 1123">
              <a:extLst>
                <a:ext uri="{FF2B5EF4-FFF2-40B4-BE49-F238E27FC236}">
                  <a16:creationId xmlns:a16="http://schemas.microsoft.com/office/drawing/2014/main" id="{E6157752-A1FD-D036-2DFB-1BFFAC35A0B6}"/>
                </a:ext>
              </a:extLst>
            </p:cNvPr>
            <p:cNvSpPr/>
            <p:nvPr/>
          </p:nvSpPr>
          <p:spPr>
            <a:xfrm>
              <a:off x="2406703" y="422046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5" name="Freeform: Shape 1124">
              <a:extLst>
                <a:ext uri="{FF2B5EF4-FFF2-40B4-BE49-F238E27FC236}">
                  <a16:creationId xmlns:a16="http://schemas.microsoft.com/office/drawing/2014/main" id="{9DDA774C-849F-345B-4E60-6A480C1FA111}"/>
                </a:ext>
              </a:extLst>
            </p:cNvPr>
            <p:cNvSpPr/>
            <p:nvPr/>
          </p:nvSpPr>
          <p:spPr>
            <a:xfrm>
              <a:off x="2406703" y="426674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6" name="Freeform: Shape 1125">
              <a:extLst>
                <a:ext uri="{FF2B5EF4-FFF2-40B4-BE49-F238E27FC236}">
                  <a16:creationId xmlns:a16="http://schemas.microsoft.com/office/drawing/2014/main" id="{112D74A9-44E4-1A91-4534-7E265D288CFC}"/>
                </a:ext>
              </a:extLst>
            </p:cNvPr>
            <p:cNvSpPr/>
            <p:nvPr/>
          </p:nvSpPr>
          <p:spPr>
            <a:xfrm>
              <a:off x="2406703" y="4313019"/>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7" name="Freeform: Shape 1126">
              <a:extLst>
                <a:ext uri="{FF2B5EF4-FFF2-40B4-BE49-F238E27FC236}">
                  <a16:creationId xmlns:a16="http://schemas.microsoft.com/office/drawing/2014/main" id="{5F6E0D82-BDFB-0915-8D32-122B5DDB1E1E}"/>
                </a:ext>
              </a:extLst>
            </p:cNvPr>
            <p:cNvSpPr/>
            <p:nvPr/>
          </p:nvSpPr>
          <p:spPr>
            <a:xfrm>
              <a:off x="2406703" y="435915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8" name="Freeform: Shape 1127">
              <a:extLst>
                <a:ext uri="{FF2B5EF4-FFF2-40B4-BE49-F238E27FC236}">
                  <a16:creationId xmlns:a16="http://schemas.microsoft.com/office/drawing/2014/main" id="{D01545DF-C66F-98BF-AA9D-4F33D7173851}"/>
                </a:ext>
              </a:extLst>
            </p:cNvPr>
            <p:cNvSpPr/>
            <p:nvPr/>
          </p:nvSpPr>
          <p:spPr>
            <a:xfrm>
              <a:off x="2406703" y="440542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29" name="Graphic 712">
            <a:extLst>
              <a:ext uri="{FF2B5EF4-FFF2-40B4-BE49-F238E27FC236}">
                <a16:creationId xmlns:a16="http://schemas.microsoft.com/office/drawing/2014/main" id="{0F3C435B-15EB-8BFD-C586-43494BF35D44}"/>
              </a:ext>
            </a:extLst>
          </p:cNvPr>
          <p:cNvGrpSpPr/>
          <p:nvPr/>
        </p:nvGrpSpPr>
        <p:grpSpPr>
          <a:xfrm>
            <a:off x="2581395" y="4195433"/>
            <a:ext cx="118571" cy="395940"/>
            <a:chOff x="2581395" y="4195433"/>
            <a:chExt cx="118571" cy="395940"/>
          </a:xfrm>
        </p:grpSpPr>
        <p:sp>
          <p:nvSpPr>
            <p:cNvPr id="1130" name="Freeform: Shape 1129">
              <a:extLst>
                <a:ext uri="{FF2B5EF4-FFF2-40B4-BE49-F238E27FC236}">
                  <a16:creationId xmlns:a16="http://schemas.microsoft.com/office/drawing/2014/main" id="{3B956F9F-BF2F-DA98-953D-2268BF913132}"/>
                </a:ext>
              </a:extLst>
            </p:cNvPr>
            <p:cNvSpPr/>
            <p:nvPr/>
          </p:nvSpPr>
          <p:spPr>
            <a:xfrm>
              <a:off x="2581395" y="419543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1" name="Freeform: Shape 1130">
              <a:extLst>
                <a:ext uri="{FF2B5EF4-FFF2-40B4-BE49-F238E27FC236}">
                  <a16:creationId xmlns:a16="http://schemas.microsoft.com/office/drawing/2014/main" id="{D624D22D-00A4-2B43-BC86-F36778B23063}"/>
                </a:ext>
              </a:extLst>
            </p:cNvPr>
            <p:cNvSpPr/>
            <p:nvPr/>
          </p:nvSpPr>
          <p:spPr>
            <a:xfrm>
              <a:off x="2581395" y="424170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2" name="Freeform: Shape 1131">
              <a:extLst>
                <a:ext uri="{FF2B5EF4-FFF2-40B4-BE49-F238E27FC236}">
                  <a16:creationId xmlns:a16="http://schemas.microsoft.com/office/drawing/2014/main" id="{E8C0F087-E424-7B77-0CB5-B4132577D64C}"/>
                </a:ext>
              </a:extLst>
            </p:cNvPr>
            <p:cNvSpPr/>
            <p:nvPr/>
          </p:nvSpPr>
          <p:spPr>
            <a:xfrm>
              <a:off x="2581395" y="428798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3" name="Freeform: Shape 1132">
              <a:extLst>
                <a:ext uri="{FF2B5EF4-FFF2-40B4-BE49-F238E27FC236}">
                  <a16:creationId xmlns:a16="http://schemas.microsoft.com/office/drawing/2014/main" id="{47564AC6-2627-47AE-5743-B0BA754BCAB0}"/>
                </a:ext>
              </a:extLst>
            </p:cNvPr>
            <p:cNvSpPr/>
            <p:nvPr/>
          </p:nvSpPr>
          <p:spPr>
            <a:xfrm>
              <a:off x="2581395" y="433411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4" name="Freeform: Shape 1133">
              <a:extLst>
                <a:ext uri="{FF2B5EF4-FFF2-40B4-BE49-F238E27FC236}">
                  <a16:creationId xmlns:a16="http://schemas.microsoft.com/office/drawing/2014/main" id="{0F25410E-AEDA-85FE-F255-A5134AFB222C}"/>
                </a:ext>
              </a:extLst>
            </p:cNvPr>
            <p:cNvSpPr/>
            <p:nvPr/>
          </p:nvSpPr>
          <p:spPr>
            <a:xfrm>
              <a:off x="2581395" y="438039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5" name="Freeform: Shape 1134">
              <a:extLst>
                <a:ext uri="{FF2B5EF4-FFF2-40B4-BE49-F238E27FC236}">
                  <a16:creationId xmlns:a16="http://schemas.microsoft.com/office/drawing/2014/main" id="{08BF688D-0917-39E1-66C5-1FDD4BAC8337}"/>
                </a:ext>
              </a:extLst>
            </p:cNvPr>
            <p:cNvSpPr/>
            <p:nvPr/>
          </p:nvSpPr>
          <p:spPr>
            <a:xfrm>
              <a:off x="2581395" y="4426668"/>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6" name="Freeform: Shape 1135">
              <a:extLst>
                <a:ext uri="{FF2B5EF4-FFF2-40B4-BE49-F238E27FC236}">
                  <a16:creationId xmlns:a16="http://schemas.microsoft.com/office/drawing/2014/main" id="{5BE1F2E5-F934-9758-9841-B50E96395AEA}"/>
                </a:ext>
              </a:extLst>
            </p:cNvPr>
            <p:cNvSpPr/>
            <p:nvPr/>
          </p:nvSpPr>
          <p:spPr>
            <a:xfrm>
              <a:off x="2581395" y="447280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37" name="Graphic 712">
            <a:extLst>
              <a:ext uri="{FF2B5EF4-FFF2-40B4-BE49-F238E27FC236}">
                <a16:creationId xmlns:a16="http://schemas.microsoft.com/office/drawing/2014/main" id="{31641A0C-94A3-5FB6-4B9C-6927D6FC4C6B}"/>
              </a:ext>
            </a:extLst>
          </p:cNvPr>
          <p:cNvGrpSpPr/>
          <p:nvPr/>
        </p:nvGrpSpPr>
        <p:grpSpPr>
          <a:xfrm>
            <a:off x="3557111" y="4230456"/>
            <a:ext cx="118430" cy="395940"/>
            <a:chOff x="3557111" y="4230456"/>
            <a:chExt cx="118430" cy="395940"/>
          </a:xfrm>
          <a:solidFill>
            <a:srgbClr val="535353"/>
          </a:solidFill>
        </p:grpSpPr>
        <p:sp>
          <p:nvSpPr>
            <p:cNvPr id="1138" name="Freeform: Shape 1137">
              <a:extLst>
                <a:ext uri="{FF2B5EF4-FFF2-40B4-BE49-F238E27FC236}">
                  <a16:creationId xmlns:a16="http://schemas.microsoft.com/office/drawing/2014/main" id="{2EC7A329-3B6E-EA85-AACB-E906FF7C692F}"/>
                </a:ext>
              </a:extLst>
            </p:cNvPr>
            <p:cNvSpPr/>
            <p:nvPr/>
          </p:nvSpPr>
          <p:spPr>
            <a:xfrm>
              <a:off x="3593821" y="4295578"/>
              <a:ext cx="74827" cy="11392"/>
            </a:xfrm>
            <a:custGeom>
              <a:avLst/>
              <a:gdLst>
                <a:gd name="connsiteX0" fmla="*/ 0 w 74827"/>
                <a:gd name="connsiteY0" fmla="*/ 0 h 11392"/>
                <a:gd name="connsiteX1" fmla="*/ 74828 w 74827"/>
                <a:gd name="connsiteY1" fmla="*/ 0 h 11392"/>
                <a:gd name="connsiteX2" fmla="*/ 74828 w 74827"/>
                <a:gd name="connsiteY2" fmla="*/ 11393 h 11392"/>
                <a:gd name="connsiteX3" fmla="*/ 0 w 74827"/>
                <a:gd name="connsiteY3" fmla="*/ 11393 h 11392"/>
              </a:gdLst>
              <a:ahLst/>
              <a:cxnLst>
                <a:cxn ang="0">
                  <a:pos x="connsiteX0" y="connsiteY0"/>
                </a:cxn>
                <a:cxn ang="0">
                  <a:pos x="connsiteX1" y="connsiteY1"/>
                </a:cxn>
                <a:cxn ang="0">
                  <a:pos x="connsiteX2" y="connsiteY2"/>
                </a:cxn>
                <a:cxn ang="0">
                  <a:pos x="connsiteX3" y="connsiteY3"/>
                </a:cxn>
              </a:cxnLst>
              <a:rect l="l" t="t" r="r" b="b"/>
              <a:pathLst>
                <a:path w="74827" h="11392">
                  <a:moveTo>
                    <a:pt x="0" y="0"/>
                  </a:moveTo>
                  <a:lnTo>
                    <a:pt x="74828" y="0"/>
                  </a:lnTo>
                  <a:lnTo>
                    <a:pt x="74828" y="11393"/>
                  </a:lnTo>
                  <a:lnTo>
                    <a:pt x="0" y="11393"/>
                  </a:lnTo>
                  <a:close/>
                </a:path>
              </a:pathLst>
            </a:custGeom>
            <a:solidFill>
              <a:srgbClr val="535353"/>
            </a:solidFill>
            <a:ln w="19050" cap="flat">
              <a:noFill/>
              <a:prstDash val="solid"/>
              <a:miter/>
            </a:ln>
          </p:spPr>
          <p:txBody>
            <a:bodyPr rtlCol="0" anchor="ctr"/>
            <a:lstStyle/>
            <a:p>
              <a:pPr rtl="0"/>
              <a:endParaRPr lang="en-US">
                <a:latin typeface="+mn-lt"/>
              </a:endParaRPr>
            </a:p>
          </p:txBody>
        </p:sp>
        <p:grpSp>
          <p:nvGrpSpPr>
            <p:cNvPr id="1139" name="Graphic 712">
              <a:extLst>
                <a:ext uri="{FF2B5EF4-FFF2-40B4-BE49-F238E27FC236}">
                  <a16:creationId xmlns:a16="http://schemas.microsoft.com/office/drawing/2014/main" id="{62C4AAFE-8908-CACA-553E-5963DF3E3463}"/>
                </a:ext>
              </a:extLst>
            </p:cNvPr>
            <p:cNvGrpSpPr/>
            <p:nvPr/>
          </p:nvGrpSpPr>
          <p:grpSpPr>
            <a:xfrm>
              <a:off x="3557111" y="4230456"/>
              <a:ext cx="118430" cy="395940"/>
              <a:chOff x="3557111" y="4230456"/>
              <a:chExt cx="118430" cy="395940"/>
            </a:xfrm>
          </p:grpSpPr>
          <p:sp>
            <p:nvSpPr>
              <p:cNvPr id="1140" name="Freeform: Shape 1139">
                <a:extLst>
                  <a:ext uri="{FF2B5EF4-FFF2-40B4-BE49-F238E27FC236}">
                    <a16:creationId xmlns:a16="http://schemas.microsoft.com/office/drawing/2014/main" id="{3D8B297B-5350-A41D-3767-F05F629FE329}"/>
                  </a:ext>
                </a:extLst>
              </p:cNvPr>
              <p:cNvSpPr/>
              <p:nvPr/>
            </p:nvSpPr>
            <p:spPr>
              <a:xfrm>
                <a:off x="3557111" y="4230456"/>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noFill/>
                <a:prstDash val="solid"/>
                <a:miter/>
              </a:ln>
            </p:spPr>
            <p:txBody>
              <a:bodyPr rtlCol="0" anchor="ctr"/>
              <a:lstStyle/>
              <a:p>
                <a:pPr rtl="0"/>
                <a:endParaRPr lang="en-US">
                  <a:latin typeface="+mn-lt"/>
                </a:endParaRPr>
              </a:p>
            </p:txBody>
          </p:sp>
          <p:sp>
            <p:nvSpPr>
              <p:cNvPr id="1141" name="Freeform: Shape 1140">
                <a:extLst>
                  <a:ext uri="{FF2B5EF4-FFF2-40B4-BE49-F238E27FC236}">
                    <a16:creationId xmlns:a16="http://schemas.microsoft.com/office/drawing/2014/main" id="{253B0583-30E2-2DE2-0FF6-91C8368263DE}"/>
                  </a:ext>
                </a:extLst>
              </p:cNvPr>
              <p:cNvSpPr/>
              <p:nvPr/>
            </p:nvSpPr>
            <p:spPr>
              <a:xfrm>
                <a:off x="3557111" y="4276731"/>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noFill/>
                <a:prstDash val="solid"/>
                <a:miter/>
              </a:ln>
            </p:spPr>
            <p:txBody>
              <a:bodyPr rtlCol="0" anchor="ctr"/>
              <a:lstStyle/>
              <a:p>
                <a:pPr rtl="0"/>
                <a:endParaRPr lang="en-US">
                  <a:latin typeface="+mn-lt"/>
                </a:endParaRPr>
              </a:p>
            </p:txBody>
          </p:sp>
          <p:sp>
            <p:nvSpPr>
              <p:cNvPr id="1142" name="Freeform: Shape 1141">
                <a:extLst>
                  <a:ext uri="{FF2B5EF4-FFF2-40B4-BE49-F238E27FC236}">
                    <a16:creationId xmlns:a16="http://schemas.microsoft.com/office/drawing/2014/main" id="{E2D972B3-0F69-AEEC-E6EC-9D98B88AC727}"/>
                  </a:ext>
                </a:extLst>
              </p:cNvPr>
              <p:cNvSpPr/>
              <p:nvPr/>
            </p:nvSpPr>
            <p:spPr>
              <a:xfrm>
                <a:off x="3557111" y="4323006"/>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noFill/>
                <a:prstDash val="solid"/>
                <a:miter/>
              </a:ln>
            </p:spPr>
            <p:txBody>
              <a:bodyPr rtlCol="0" anchor="ctr"/>
              <a:lstStyle/>
              <a:p>
                <a:pPr rtl="0"/>
                <a:endParaRPr lang="en-US">
                  <a:latin typeface="+mn-lt"/>
                </a:endParaRPr>
              </a:p>
            </p:txBody>
          </p:sp>
          <p:sp>
            <p:nvSpPr>
              <p:cNvPr id="1143" name="Freeform: Shape 1142">
                <a:extLst>
                  <a:ext uri="{FF2B5EF4-FFF2-40B4-BE49-F238E27FC236}">
                    <a16:creationId xmlns:a16="http://schemas.microsoft.com/office/drawing/2014/main" id="{892F1FEC-1779-BC59-9252-73193A13B4BF}"/>
                  </a:ext>
                </a:extLst>
              </p:cNvPr>
              <p:cNvSpPr/>
              <p:nvPr/>
            </p:nvSpPr>
            <p:spPr>
              <a:xfrm>
                <a:off x="3557111" y="4369140"/>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noFill/>
                <a:prstDash val="solid"/>
                <a:miter/>
              </a:ln>
            </p:spPr>
            <p:txBody>
              <a:bodyPr rtlCol="0" anchor="ctr"/>
              <a:lstStyle/>
              <a:p>
                <a:pPr rtl="0"/>
                <a:endParaRPr lang="en-US">
                  <a:latin typeface="+mn-lt"/>
                </a:endParaRPr>
              </a:p>
            </p:txBody>
          </p:sp>
          <p:sp>
            <p:nvSpPr>
              <p:cNvPr id="1144" name="Freeform: Shape 1143">
                <a:extLst>
                  <a:ext uri="{FF2B5EF4-FFF2-40B4-BE49-F238E27FC236}">
                    <a16:creationId xmlns:a16="http://schemas.microsoft.com/office/drawing/2014/main" id="{70D9AF04-5CB9-1B15-7A60-083A59E25AA4}"/>
                  </a:ext>
                </a:extLst>
              </p:cNvPr>
              <p:cNvSpPr/>
              <p:nvPr/>
            </p:nvSpPr>
            <p:spPr>
              <a:xfrm>
                <a:off x="3557111" y="441541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noFill/>
                <a:prstDash val="solid"/>
                <a:miter/>
              </a:ln>
            </p:spPr>
            <p:txBody>
              <a:bodyPr rtlCol="0" anchor="ctr"/>
              <a:lstStyle/>
              <a:p>
                <a:pPr rtl="0"/>
                <a:endParaRPr lang="en-US">
                  <a:latin typeface="+mn-lt"/>
                </a:endParaRPr>
              </a:p>
            </p:txBody>
          </p:sp>
          <p:sp>
            <p:nvSpPr>
              <p:cNvPr id="1145" name="Freeform: Shape 1144">
                <a:extLst>
                  <a:ext uri="{FF2B5EF4-FFF2-40B4-BE49-F238E27FC236}">
                    <a16:creationId xmlns:a16="http://schemas.microsoft.com/office/drawing/2014/main" id="{B9D7089D-312F-6581-A258-D7270CA21AC7}"/>
                  </a:ext>
                </a:extLst>
              </p:cNvPr>
              <p:cNvSpPr/>
              <p:nvPr/>
            </p:nvSpPr>
            <p:spPr>
              <a:xfrm>
                <a:off x="3557111" y="4461690"/>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noFill/>
                <a:prstDash val="solid"/>
                <a:miter/>
              </a:ln>
            </p:spPr>
            <p:txBody>
              <a:bodyPr rtlCol="0" anchor="ctr"/>
              <a:lstStyle/>
              <a:p>
                <a:pPr rtl="0"/>
                <a:endParaRPr lang="en-US">
                  <a:latin typeface="+mn-lt"/>
                </a:endParaRPr>
              </a:p>
            </p:txBody>
          </p:sp>
          <p:sp>
            <p:nvSpPr>
              <p:cNvPr id="1146" name="Freeform: Shape 1145">
                <a:extLst>
                  <a:ext uri="{FF2B5EF4-FFF2-40B4-BE49-F238E27FC236}">
                    <a16:creationId xmlns:a16="http://schemas.microsoft.com/office/drawing/2014/main" id="{1F50D086-B0CE-6CA9-0247-51022EBC760D}"/>
                  </a:ext>
                </a:extLst>
              </p:cNvPr>
              <p:cNvSpPr/>
              <p:nvPr/>
            </p:nvSpPr>
            <p:spPr>
              <a:xfrm>
                <a:off x="3557111" y="450782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noFill/>
                <a:prstDash val="solid"/>
                <a:miter/>
              </a:ln>
            </p:spPr>
            <p:txBody>
              <a:bodyPr rtlCol="0" anchor="ctr"/>
              <a:lstStyle/>
              <a:p>
                <a:pPr rtl="0"/>
                <a:endParaRPr lang="en-US">
                  <a:latin typeface="+mn-lt"/>
                </a:endParaRPr>
              </a:p>
            </p:txBody>
          </p:sp>
        </p:grpSp>
      </p:grpSp>
      <p:grpSp>
        <p:nvGrpSpPr>
          <p:cNvPr id="1147" name="Graphic 712">
            <a:extLst>
              <a:ext uri="{FF2B5EF4-FFF2-40B4-BE49-F238E27FC236}">
                <a16:creationId xmlns:a16="http://schemas.microsoft.com/office/drawing/2014/main" id="{20FB13D2-BF06-E74D-008D-AFD2CFCA0B08}"/>
              </a:ext>
            </a:extLst>
          </p:cNvPr>
          <p:cNvGrpSpPr/>
          <p:nvPr/>
        </p:nvGrpSpPr>
        <p:grpSpPr>
          <a:xfrm>
            <a:off x="3569488" y="4221876"/>
            <a:ext cx="118430" cy="395940"/>
            <a:chOff x="3569488" y="4221876"/>
            <a:chExt cx="118430" cy="395940"/>
          </a:xfrm>
        </p:grpSpPr>
        <p:sp>
          <p:nvSpPr>
            <p:cNvPr id="1148" name="Freeform: Shape 1147">
              <a:extLst>
                <a:ext uri="{FF2B5EF4-FFF2-40B4-BE49-F238E27FC236}">
                  <a16:creationId xmlns:a16="http://schemas.microsoft.com/office/drawing/2014/main" id="{092AB407-8809-C9CE-21D2-0B4721348D2B}"/>
                </a:ext>
              </a:extLst>
            </p:cNvPr>
            <p:cNvSpPr/>
            <p:nvPr/>
          </p:nvSpPr>
          <p:spPr>
            <a:xfrm>
              <a:off x="3569488" y="4221876"/>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49" name="Freeform: Shape 1148">
              <a:extLst>
                <a:ext uri="{FF2B5EF4-FFF2-40B4-BE49-F238E27FC236}">
                  <a16:creationId xmlns:a16="http://schemas.microsoft.com/office/drawing/2014/main" id="{EE99E0A1-4968-BD97-ED62-8A2CC2BD5A24}"/>
                </a:ext>
              </a:extLst>
            </p:cNvPr>
            <p:cNvSpPr/>
            <p:nvPr/>
          </p:nvSpPr>
          <p:spPr>
            <a:xfrm>
              <a:off x="3569488" y="4268151"/>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0" name="Freeform: Shape 1149">
              <a:extLst>
                <a:ext uri="{FF2B5EF4-FFF2-40B4-BE49-F238E27FC236}">
                  <a16:creationId xmlns:a16="http://schemas.microsoft.com/office/drawing/2014/main" id="{7E002CAE-80CD-BE06-74E0-132EBFDFC5B2}"/>
                </a:ext>
              </a:extLst>
            </p:cNvPr>
            <p:cNvSpPr/>
            <p:nvPr/>
          </p:nvSpPr>
          <p:spPr>
            <a:xfrm>
              <a:off x="3569488" y="431428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1" name="Freeform: Shape 1150">
              <a:extLst>
                <a:ext uri="{FF2B5EF4-FFF2-40B4-BE49-F238E27FC236}">
                  <a16:creationId xmlns:a16="http://schemas.microsoft.com/office/drawing/2014/main" id="{1A5E2C01-81E3-37A2-5BA3-1651EFEF2118}"/>
                </a:ext>
              </a:extLst>
            </p:cNvPr>
            <p:cNvSpPr/>
            <p:nvPr/>
          </p:nvSpPr>
          <p:spPr>
            <a:xfrm>
              <a:off x="3569488" y="4360560"/>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2" name="Freeform: Shape 1151">
              <a:extLst>
                <a:ext uri="{FF2B5EF4-FFF2-40B4-BE49-F238E27FC236}">
                  <a16:creationId xmlns:a16="http://schemas.microsoft.com/office/drawing/2014/main" id="{2F380D9C-BA41-4B85-E796-AE44F4C98B82}"/>
                </a:ext>
              </a:extLst>
            </p:cNvPr>
            <p:cNvSpPr/>
            <p:nvPr/>
          </p:nvSpPr>
          <p:spPr>
            <a:xfrm>
              <a:off x="3569488" y="4406835"/>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3" name="Freeform: Shape 1152">
              <a:extLst>
                <a:ext uri="{FF2B5EF4-FFF2-40B4-BE49-F238E27FC236}">
                  <a16:creationId xmlns:a16="http://schemas.microsoft.com/office/drawing/2014/main" id="{FD38AD12-6F0B-A36B-5373-7E21181C2A10}"/>
                </a:ext>
              </a:extLst>
            </p:cNvPr>
            <p:cNvSpPr/>
            <p:nvPr/>
          </p:nvSpPr>
          <p:spPr>
            <a:xfrm>
              <a:off x="3569488" y="4453111"/>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4" name="Freeform: Shape 1153">
              <a:extLst>
                <a:ext uri="{FF2B5EF4-FFF2-40B4-BE49-F238E27FC236}">
                  <a16:creationId xmlns:a16="http://schemas.microsoft.com/office/drawing/2014/main" id="{3B36A242-CA09-FC4F-7560-207B2457BE32}"/>
                </a:ext>
              </a:extLst>
            </p:cNvPr>
            <p:cNvSpPr/>
            <p:nvPr/>
          </p:nvSpPr>
          <p:spPr>
            <a:xfrm>
              <a:off x="3569488" y="449924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55" name="Graphic 712">
            <a:extLst>
              <a:ext uri="{FF2B5EF4-FFF2-40B4-BE49-F238E27FC236}">
                <a16:creationId xmlns:a16="http://schemas.microsoft.com/office/drawing/2014/main" id="{0C44D08D-558E-1D29-57B7-D5874B3B9652}"/>
              </a:ext>
            </a:extLst>
          </p:cNvPr>
          <p:cNvGrpSpPr/>
          <p:nvPr/>
        </p:nvGrpSpPr>
        <p:grpSpPr>
          <a:xfrm>
            <a:off x="3968945" y="4231159"/>
            <a:ext cx="118430" cy="395940"/>
            <a:chOff x="3968945" y="4231159"/>
            <a:chExt cx="118430" cy="395940"/>
          </a:xfrm>
        </p:grpSpPr>
        <p:sp>
          <p:nvSpPr>
            <p:cNvPr id="1156" name="Freeform: Shape 1155">
              <a:extLst>
                <a:ext uri="{FF2B5EF4-FFF2-40B4-BE49-F238E27FC236}">
                  <a16:creationId xmlns:a16="http://schemas.microsoft.com/office/drawing/2014/main" id="{478200C4-4BD4-9767-54E5-24FF1E332BA2}"/>
                </a:ext>
              </a:extLst>
            </p:cNvPr>
            <p:cNvSpPr/>
            <p:nvPr/>
          </p:nvSpPr>
          <p:spPr>
            <a:xfrm>
              <a:off x="3968945" y="423115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7" name="Freeform: Shape 1156">
              <a:extLst>
                <a:ext uri="{FF2B5EF4-FFF2-40B4-BE49-F238E27FC236}">
                  <a16:creationId xmlns:a16="http://schemas.microsoft.com/office/drawing/2014/main" id="{36A8D26B-2509-8419-0866-68EAC6F7865B}"/>
                </a:ext>
              </a:extLst>
            </p:cNvPr>
            <p:cNvSpPr/>
            <p:nvPr/>
          </p:nvSpPr>
          <p:spPr>
            <a:xfrm>
              <a:off x="3968945" y="427743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8" name="Freeform: Shape 1157">
              <a:extLst>
                <a:ext uri="{FF2B5EF4-FFF2-40B4-BE49-F238E27FC236}">
                  <a16:creationId xmlns:a16="http://schemas.microsoft.com/office/drawing/2014/main" id="{ED5AAE29-36CD-990E-ACB6-CED06E90685F}"/>
                </a:ext>
              </a:extLst>
            </p:cNvPr>
            <p:cNvSpPr/>
            <p:nvPr/>
          </p:nvSpPr>
          <p:spPr>
            <a:xfrm>
              <a:off x="3968945" y="4323709"/>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9" name="Freeform: Shape 1158">
              <a:extLst>
                <a:ext uri="{FF2B5EF4-FFF2-40B4-BE49-F238E27FC236}">
                  <a16:creationId xmlns:a16="http://schemas.microsoft.com/office/drawing/2014/main" id="{13B714D0-2654-77F0-D274-B037823499EA}"/>
                </a:ext>
              </a:extLst>
            </p:cNvPr>
            <p:cNvSpPr/>
            <p:nvPr/>
          </p:nvSpPr>
          <p:spPr>
            <a:xfrm>
              <a:off x="3968945" y="4369843"/>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0" name="Freeform: Shape 1159">
              <a:extLst>
                <a:ext uri="{FF2B5EF4-FFF2-40B4-BE49-F238E27FC236}">
                  <a16:creationId xmlns:a16="http://schemas.microsoft.com/office/drawing/2014/main" id="{6B21AFB0-B87B-B4D2-6F44-C8BBB34ECF34}"/>
                </a:ext>
              </a:extLst>
            </p:cNvPr>
            <p:cNvSpPr/>
            <p:nvPr/>
          </p:nvSpPr>
          <p:spPr>
            <a:xfrm>
              <a:off x="3968945" y="441611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1" name="Freeform: Shape 1160">
              <a:extLst>
                <a:ext uri="{FF2B5EF4-FFF2-40B4-BE49-F238E27FC236}">
                  <a16:creationId xmlns:a16="http://schemas.microsoft.com/office/drawing/2014/main" id="{43AE5A43-0810-DF7E-5870-FEF29A7B6F8A}"/>
                </a:ext>
              </a:extLst>
            </p:cNvPr>
            <p:cNvSpPr/>
            <p:nvPr/>
          </p:nvSpPr>
          <p:spPr>
            <a:xfrm>
              <a:off x="3968945" y="4462394"/>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2" name="Freeform: Shape 1161">
              <a:extLst>
                <a:ext uri="{FF2B5EF4-FFF2-40B4-BE49-F238E27FC236}">
                  <a16:creationId xmlns:a16="http://schemas.microsoft.com/office/drawing/2014/main" id="{DD553D19-760E-0C7C-71B7-877BA861FE71}"/>
                </a:ext>
              </a:extLst>
            </p:cNvPr>
            <p:cNvSpPr/>
            <p:nvPr/>
          </p:nvSpPr>
          <p:spPr>
            <a:xfrm>
              <a:off x="3968945" y="4508669"/>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63" name="Graphic 712">
            <a:extLst>
              <a:ext uri="{FF2B5EF4-FFF2-40B4-BE49-F238E27FC236}">
                <a16:creationId xmlns:a16="http://schemas.microsoft.com/office/drawing/2014/main" id="{0274BA37-B45A-AF4E-0ECA-107E8A2455FA}"/>
              </a:ext>
            </a:extLst>
          </p:cNvPr>
          <p:cNvGrpSpPr/>
          <p:nvPr/>
        </p:nvGrpSpPr>
        <p:grpSpPr>
          <a:xfrm>
            <a:off x="4071200" y="4231159"/>
            <a:ext cx="118571" cy="395940"/>
            <a:chOff x="4071200" y="4231159"/>
            <a:chExt cx="118571" cy="395940"/>
          </a:xfrm>
        </p:grpSpPr>
        <p:sp>
          <p:nvSpPr>
            <p:cNvPr id="1164" name="Freeform: Shape 1163">
              <a:extLst>
                <a:ext uri="{FF2B5EF4-FFF2-40B4-BE49-F238E27FC236}">
                  <a16:creationId xmlns:a16="http://schemas.microsoft.com/office/drawing/2014/main" id="{B5EFB5B8-9CF6-05DA-6D25-78DE5948950E}"/>
                </a:ext>
              </a:extLst>
            </p:cNvPr>
            <p:cNvSpPr/>
            <p:nvPr/>
          </p:nvSpPr>
          <p:spPr>
            <a:xfrm>
              <a:off x="4071200" y="423115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5" name="Freeform: Shape 1164">
              <a:extLst>
                <a:ext uri="{FF2B5EF4-FFF2-40B4-BE49-F238E27FC236}">
                  <a16:creationId xmlns:a16="http://schemas.microsoft.com/office/drawing/2014/main" id="{3186C74A-4F8C-24BC-A607-BF61B0A976F0}"/>
                </a:ext>
              </a:extLst>
            </p:cNvPr>
            <p:cNvSpPr/>
            <p:nvPr/>
          </p:nvSpPr>
          <p:spPr>
            <a:xfrm>
              <a:off x="4071200" y="427743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6" name="Freeform: Shape 1165">
              <a:extLst>
                <a:ext uri="{FF2B5EF4-FFF2-40B4-BE49-F238E27FC236}">
                  <a16:creationId xmlns:a16="http://schemas.microsoft.com/office/drawing/2014/main" id="{E750E702-7B1E-6BC1-63D4-1A19EABCE8FD}"/>
                </a:ext>
              </a:extLst>
            </p:cNvPr>
            <p:cNvSpPr/>
            <p:nvPr/>
          </p:nvSpPr>
          <p:spPr>
            <a:xfrm>
              <a:off x="4071200" y="432370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7" name="Freeform: Shape 1166">
              <a:extLst>
                <a:ext uri="{FF2B5EF4-FFF2-40B4-BE49-F238E27FC236}">
                  <a16:creationId xmlns:a16="http://schemas.microsoft.com/office/drawing/2014/main" id="{CF27D7D4-F563-1697-F2A4-8A2A0C6214EB}"/>
                </a:ext>
              </a:extLst>
            </p:cNvPr>
            <p:cNvSpPr/>
            <p:nvPr/>
          </p:nvSpPr>
          <p:spPr>
            <a:xfrm>
              <a:off x="4071200" y="436984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8" name="Freeform: Shape 1167">
              <a:extLst>
                <a:ext uri="{FF2B5EF4-FFF2-40B4-BE49-F238E27FC236}">
                  <a16:creationId xmlns:a16="http://schemas.microsoft.com/office/drawing/2014/main" id="{6168C6A5-11BB-C142-2189-987B4D23EBE6}"/>
                </a:ext>
              </a:extLst>
            </p:cNvPr>
            <p:cNvSpPr/>
            <p:nvPr/>
          </p:nvSpPr>
          <p:spPr>
            <a:xfrm>
              <a:off x="4071200" y="441611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9" name="Freeform: Shape 1168">
              <a:extLst>
                <a:ext uri="{FF2B5EF4-FFF2-40B4-BE49-F238E27FC236}">
                  <a16:creationId xmlns:a16="http://schemas.microsoft.com/office/drawing/2014/main" id="{5E17AFEB-2E8A-3E8B-DA0A-12851F911680}"/>
                </a:ext>
              </a:extLst>
            </p:cNvPr>
            <p:cNvSpPr/>
            <p:nvPr/>
          </p:nvSpPr>
          <p:spPr>
            <a:xfrm>
              <a:off x="4071200" y="4462394"/>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0" name="Freeform: Shape 1169">
              <a:extLst>
                <a:ext uri="{FF2B5EF4-FFF2-40B4-BE49-F238E27FC236}">
                  <a16:creationId xmlns:a16="http://schemas.microsoft.com/office/drawing/2014/main" id="{357E0B4A-8BBE-1509-65C9-A372FE0ED04F}"/>
                </a:ext>
              </a:extLst>
            </p:cNvPr>
            <p:cNvSpPr/>
            <p:nvPr/>
          </p:nvSpPr>
          <p:spPr>
            <a:xfrm>
              <a:off x="4071200" y="450866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71" name="Graphic 712">
            <a:extLst>
              <a:ext uri="{FF2B5EF4-FFF2-40B4-BE49-F238E27FC236}">
                <a16:creationId xmlns:a16="http://schemas.microsoft.com/office/drawing/2014/main" id="{8D568E6F-3E7E-91EC-A4DB-29CF86939756}"/>
              </a:ext>
            </a:extLst>
          </p:cNvPr>
          <p:cNvGrpSpPr/>
          <p:nvPr/>
        </p:nvGrpSpPr>
        <p:grpSpPr>
          <a:xfrm>
            <a:off x="4162203" y="4221594"/>
            <a:ext cx="118571" cy="395940"/>
            <a:chOff x="4162203" y="4221594"/>
            <a:chExt cx="118571" cy="395940"/>
          </a:xfrm>
        </p:grpSpPr>
        <p:sp>
          <p:nvSpPr>
            <p:cNvPr id="1172" name="Freeform: Shape 1171">
              <a:extLst>
                <a:ext uri="{FF2B5EF4-FFF2-40B4-BE49-F238E27FC236}">
                  <a16:creationId xmlns:a16="http://schemas.microsoft.com/office/drawing/2014/main" id="{CD6BB9C1-E2A5-018C-819D-786EC5DC6D66}"/>
                </a:ext>
              </a:extLst>
            </p:cNvPr>
            <p:cNvSpPr/>
            <p:nvPr/>
          </p:nvSpPr>
          <p:spPr>
            <a:xfrm>
              <a:off x="4162203" y="422159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3" name="Freeform: Shape 1172">
              <a:extLst>
                <a:ext uri="{FF2B5EF4-FFF2-40B4-BE49-F238E27FC236}">
                  <a16:creationId xmlns:a16="http://schemas.microsoft.com/office/drawing/2014/main" id="{040B67D1-598A-F1FB-A0B5-4641C68DADF7}"/>
                </a:ext>
              </a:extLst>
            </p:cNvPr>
            <p:cNvSpPr/>
            <p:nvPr/>
          </p:nvSpPr>
          <p:spPr>
            <a:xfrm>
              <a:off x="4162203" y="426786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4" name="Freeform: Shape 1173">
              <a:extLst>
                <a:ext uri="{FF2B5EF4-FFF2-40B4-BE49-F238E27FC236}">
                  <a16:creationId xmlns:a16="http://schemas.microsoft.com/office/drawing/2014/main" id="{9C537B41-2720-A412-2B31-1D34138A7153}"/>
                </a:ext>
              </a:extLst>
            </p:cNvPr>
            <p:cNvSpPr/>
            <p:nvPr/>
          </p:nvSpPr>
          <p:spPr>
            <a:xfrm>
              <a:off x="4162203" y="4314145"/>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5" name="Freeform: Shape 1174">
              <a:extLst>
                <a:ext uri="{FF2B5EF4-FFF2-40B4-BE49-F238E27FC236}">
                  <a16:creationId xmlns:a16="http://schemas.microsoft.com/office/drawing/2014/main" id="{E67BC4B7-4D15-37B5-C797-D82484B9FC44}"/>
                </a:ext>
              </a:extLst>
            </p:cNvPr>
            <p:cNvSpPr/>
            <p:nvPr/>
          </p:nvSpPr>
          <p:spPr>
            <a:xfrm>
              <a:off x="4162203" y="436027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6" name="Freeform: Shape 1175">
              <a:extLst>
                <a:ext uri="{FF2B5EF4-FFF2-40B4-BE49-F238E27FC236}">
                  <a16:creationId xmlns:a16="http://schemas.microsoft.com/office/drawing/2014/main" id="{1BCDF14E-9779-FD88-232D-874D7BD6A01B}"/>
                </a:ext>
              </a:extLst>
            </p:cNvPr>
            <p:cNvSpPr/>
            <p:nvPr/>
          </p:nvSpPr>
          <p:spPr>
            <a:xfrm>
              <a:off x="4162203" y="440655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7" name="Freeform: Shape 1176">
              <a:extLst>
                <a:ext uri="{FF2B5EF4-FFF2-40B4-BE49-F238E27FC236}">
                  <a16:creationId xmlns:a16="http://schemas.microsoft.com/office/drawing/2014/main" id="{F88D8479-B8D4-2FFD-B8E6-6BF6E9643CE0}"/>
                </a:ext>
              </a:extLst>
            </p:cNvPr>
            <p:cNvSpPr/>
            <p:nvPr/>
          </p:nvSpPr>
          <p:spPr>
            <a:xfrm>
              <a:off x="4162203" y="445282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8" name="Freeform: Shape 1177">
              <a:extLst>
                <a:ext uri="{FF2B5EF4-FFF2-40B4-BE49-F238E27FC236}">
                  <a16:creationId xmlns:a16="http://schemas.microsoft.com/office/drawing/2014/main" id="{1724CC4D-BDD4-B63F-5A4B-970F86A064E8}"/>
                </a:ext>
              </a:extLst>
            </p:cNvPr>
            <p:cNvSpPr/>
            <p:nvPr/>
          </p:nvSpPr>
          <p:spPr>
            <a:xfrm>
              <a:off x="4162203" y="4499104"/>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79" name="Graphic 712">
            <a:extLst>
              <a:ext uri="{FF2B5EF4-FFF2-40B4-BE49-F238E27FC236}">
                <a16:creationId xmlns:a16="http://schemas.microsoft.com/office/drawing/2014/main" id="{DA469935-A262-1357-B5F3-0BAAA361611C}"/>
              </a:ext>
            </a:extLst>
          </p:cNvPr>
          <p:cNvGrpSpPr/>
          <p:nvPr/>
        </p:nvGrpSpPr>
        <p:grpSpPr>
          <a:xfrm>
            <a:off x="4466578" y="4202747"/>
            <a:ext cx="118571" cy="395940"/>
            <a:chOff x="4466578" y="4202747"/>
            <a:chExt cx="118571" cy="395940"/>
          </a:xfrm>
        </p:grpSpPr>
        <p:sp>
          <p:nvSpPr>
            <p:cNvPr id="1180" name="Freeform: Shape 1179">
              <a:extLst>
                <a:ext uri="{FF2B5EF4-FFF2-40B4-BE49-F238E27FC236}">
                  <a16:creationId xmlns:a16="http://schemas.microsoft.com/office/drawing/2014/main" id="{28E62C33-44B7-C544-C361-4F8CED0D2135}"/>
                </a:ext>
              </a:extLst>
            </p:cNvPr>
            <p:cNvSpPr/>
            <p:nvPr/>
          </p:nvSpPr>
          <p:spPr>
            <a:xfrm>
              <a:off x="4466578" y="420274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1" name="Freeform: Shape 1180">
              <a:extLst>
                <a:ext uri="{FF2B5EF4-FFF2-40B4-BE49-F238E27FC236}">
                  <a16:creationId xmlns:a16="http://schemas.microsoft.com/office/drawing/2014/main" id="{FB85202E-21BB-1DAF-5B1C-13421F8F50C1}"/>
                </a:ext>
              </a:extLst>
            </p:cNvPr>
            <p:cNvSpPr/>
            <p:nvPr/>
          </p:nvSpPr>
          <p:spPr>
            <a:xfrm>
              <a:off x="4466578" y="424902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2" name="Freeform: Shape 1181">
              <a:extLst>
                <a:ext uri="{FF2B5EF4-FFF2-40B4-BE49-F238E27FC236}">
                  <a16:creationId xmlns:a16="http://schemas.microsoft.com/office/drawing/2014/main" id="{73697B8D-A91E-6FC7-151E-D3E112143384}"/>
                </a:ext>
              </a:extLst>
            </p:cNvPr>
            <p:cNvSpPr/>
            <p:nvPr/>
          </p:nvSpPr>
          <p:spPr>
            <a:xfrm>
              <a:off x="4466578" y="429529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3" name="Freeform: Shape 1182">
              <a:extLst>
                <a:ext uri="{FF2B5EF4-FFF2-40B4-BE49-F238E27FC236}">
                  <a16:creationId xmlns:a16="http://schemas.microsoft.com/office/drawing/2014/main" id="{84B64B1A-5E99-AFE4-9DC0-7F63EDD1AFA5}"/>
                </a:ext>
              </a:extLst>
            </p:cNvPr>
            <p:cNvSpPr/>
            <p:nvPr/>
          </p:nvSpPr>
          <p:spPr>
            <a:xfrm>
              <a:off x="4466578" y="434143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4" name="Freeform: Shape 1183">
              <a:extLst>
                <a:ext uri="{FF2B5EF4-FFF2-40B4-BE49-F238E27FC236}">
                  <a16:creationId xmlns:a16="http://schemas.microsoft.com/office/drawing/2014/main" id="{12852A77-C000-FFBE-9388-2521FF482CFD}"/>
                </a:ext>
              </a:extLst>
            </p:cNvPr>
            <p:cNvSpPr/>
            <p:nvPr/>
          </p:nvSpPr>
          <p:spPr>
            <a:xfrm>
              <a:off x="4466578" y="438770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5" name="Freeform: Shape 1184">
              <a:extLst>
                <a:ext uri="{FF2B5EF4-FFF2-40B4-BE49-F238E27FC236}">
                  <a16:creationId xmlns:a16="http://schemas.microsoft.com/office/drawing/2014/main" id="{99C906D8-C0B7-4E63-E084-9E77087D1276}"/>
                </a:ext>
              </a:extLst>
            </p:cNvPr>
            <p:cNvSpPr/>
            <p:nvPr/>
          </p:nvSpPr>
          <p:spPr>
            <a:xfrm>
              <a:off x="4466578" y="4433982"/>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6" name="Freeform: Shape 1185">
              <a:extLst>
                <a:ext uri="{FF2B5EF4-FFF2-40B4-BE49-F238E27FC236}">
                  <a16:creationId xmlns:a16="http://schemas.microsoft.com/office/drawing/2014/main" id="{209C33FF-B54C-F00F-A121-AC68A802A5BD}"/>
                </a:ext>
              </a:extLst>
            </p:cNvPr>
            <p:cNvSpPr/>
            <p:nvPr/>
          </p:nvSpPr>
          <p:spPr>
            <a:xfrm>
              <a:off x="4466578" y="448025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87" name="Graphic 712">
            <a:extLst>
              <a:ext uri="{FF2B5EF4-FFF2-40B4-BE49-F238E27FC236}">
                <a16:creationId xmlns:a16="http://schemas.microsoft.com/office/drawing/2014/main" id="{0F3E4490-75BF-4C48-19A5-533DFB06B9EA}"/>
              </a:ext>
            </a:extLst>
          </p:cNvPr>
          <p:cNvGrpSpPr/>
          <p:nvPr/>
        </p:nvGrpSpPr>
        <p:grpSpPr>
          <a:xfrm>
            <a:off x="4554627" y="4202747"/>
            <a:ext cx="118430" cy="395940"/>
            <a:chOff x="4554627" y="4202747"/>
            <a:chExt cx="118430" cy="395940"/>
          </a:xfrm>
        </p:grpSpPr>
        <p:sp>
          <p:nvSpPr>
            <p:cNvPr id="1188" name="Freeform: Shape 1187">
              <a:extLst>
                <a:ext uri="{FF2B5EF4-FFF2-40B4-BE49-F238E27FC236}">
                  <a16:creationId xmlns:a16="http://schemas.microsoft.com/office/drawing/2014/main" id="{33664323-00DC-7514-3B73-C8E47B3D683E}"/>
                </a:ext>
              </a:extLst>
            </p:cNvPr>
            <p:cNvSpPr/>
            <p:nvPr/>
          </p:nvSpPr>
          <p:spPr>
            <a:xfrm>
              <a:off x="4554627" y="4202747"/>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9" name="Freeform: Shape 1188">
              <a:extLst>
                <a:ext uri="{FF2B5EF4-FFF2-40B4-BE49-F238E27FC236}">
                  <a16:creationId xmlns:a16="http://schemas.microsoft.com/office/drawing/2014/main" id="{C9728321-FD0A-4B95-B72C-41F19948CC62}"/>
                </a:ext>
              </a:extLst>
            </p:cNvPr>
            <p:cNvSpPr/>
            <p:nvPr/>
          </p:nvSpPr>
          <p:spPr>
            <a:xfrm>
              <a:off x="4554627" y="4249022"/>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0" name="Freeform: Shape 1189">
              <a:extLst>
                <a:ext uri="{FF2B5EF4-FFF2-40B4-BE49-F238E27FC236}">
                  <a16:creationId xmlns:a16="http://schemas.microsoft.com/office/drawing/2014/main" id="{4CAB121F-4398-2FD9-3A6A-C0439C99B71C}"/>
                </a:ext>
              </a:extLst>
            </p:cNvPr>
            <p:cNvSpPr/>
            <p:nvPr/>
          </p:nvSpPr>
          <p:spPr>
            <a:xfrm>
              <a:off x="4554627" y="4295297"/>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1" name="Freeform: Shape 1190">
              <a:extLst>
                <a:ext uri="{FF2B5EF4-FFF2-40B4-BE49-F238E27FC236}">
                  <a16:creationId xmlns:a16="http://schemas.microsoft.com/office/drawing/2014/main" id="{93008676-2FDC-272D-0076-46C46A5148AB}"/>
                </a:ext>
              </a:extLst>
            </p:cNvPr>
            <p:cNvSpPr/>
            <p:nvPr/>
          </p:nvSpPr>
          <p:spPr>
            <a:xfrm>
              <a:off x="4554627" y="434143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2" name="Freeform: Shape 1191">
              <a:extLst>
                <a:ext uri="{FF2B5EF4-FFF2-40B4-BE49-F238E27FC236}">
                  <a16:creationId xmlns:a16="http://schemas.microsoft.com/office/drawing/2014/main" id="{27AD1427-DB85-3BFB-4039-ECB82E9B0A46}"/>
                </a:ext>
              </a:extLst>
            </p:cNvPr>
            <p:cNvSpPr/>
            <p:nvPr/>
          </p:nvSpPr>
          <p:spPr>
            <a:xfrm>
              <a:off x="4554627" y="4387707"/>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3" name="Freeform: Shape 1192">
              <a:extLst>
                <a:ext uri="{FF2B5EF4-FFF2-40B4-BE49-F238E27FC236}">
                  <a16:creationId xmlns:a16="http://schemas.microsoft.com/office/drawing/2014/main" id="{D130CB03-7A64-609D-7BD5-6FE48497A312}"/>
                </a:ext>
              </a:extLst>
            </p:cNvPr>
            <p:cNvSpPr/>
            <p:nvPr/>
          </p:nvSpPr>
          <p:spPr>
            <a:xfrm>
              <a:off x="4554627" y="4433982"/>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4" name="Freeform: Shape 1193">
              <a:extLst>
                <a:ext uri="{FF2B5EF4-FFF2-40B4-BE49-F238E27FC236}">
                  <a16:creationId xmlns:a16="http://schemas.microsoft.com/office/drawing/2014/main" id="{027E35A2-0D9E-5940-4C1F-1875707CFED9}"/>
                </a:ext>
              </a:extLst>
            </p:cNvPr>
            <p:cNvSpPr/>
            <p:nvPr/>
          </p:nvSpPr>
          <p:spPr>
            <a:xfrm>
              <a:off x="4554627" y="4480257"/>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95" name="Graphic 712">
            <a:extLst>
              <a:ext uri="{FF2B5EF4-FFF2-40B4-BE49-F238E27FC236}">
                <a16:creationId xmlns:a16="http://schemas.microsoft.com/office/drawing/2014/main" id="{BC0C5507-73CB-A152-CEBF-D0793B255833}"/>
              </a:ext>
            </a:extLst>
          </p:cNvPr>
          <p:cNvGrpSpPr/>
          <p:nvPr/>
        </p:nvGrpSpPr>
        <p:grpSpPr>
          <a:xfrm>
            <a:off x="4938894" y="4249444"/>
            <a:ext cx="118430" cy="395940"/>
            <a:chOff x="4938894" y="4249444"/>
            <a:chExt cx="118430" cy="395940"/>
          </a:xfrm>
        </p:grpSpPr>
        <p:sp>
          <p:nvSpPr>
            <p:cNvPr id="1196" name="Freeform: Shape 1195">
              <a:extLst>
                <a:ext uri="{FF2B5EF4-FFF2-40B4-BE49-F238E27FC236}">
                  <a16:creationId xmlns:a16="http://schemas.microsoft.com/office/drawing/2014/main" id="{399B6D47-3EBC-342D-6617-B38ADFA42662}"/>
                </a:ext>
              </a:extLst>
            </p:cNvPr>
            <p:cNvSpPr/>
            <p:nvPr/>
          </p:nvSpPr>
          <p:spPr>
            <a:xfrm>
              <a:off x="4938894" y="424944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7" name="Freeform: Shape 1196">
              <a:extLst>
                <a:ext uri="{FF2B5EF4-FFF2-40B4-BE49-F238E27FC236}">
                  <a16:creationId xmlns:a16="http://schemas.microsoft.com/office/drawing/2014/main" id="{06C6706C-4BCA-5A3B-D8E4-3F907B9AFC2B}"/>
                </a:ext>
              </a:extLst>
            </p:cNvPr>
            <p:cNvSpPr/>
            <p:nvPr/>
          </p:nvSpPr>
          <p:spPr>
            <a:xfrm>
              <a:off x="4938894" y="4295719"/>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8" name="Freeform: Shape 1197">
              <a:extLst>
                <a:ext uri="{FF2B5EF4-FFF2-40B4-BE49-F238E27FC236}">
                  <a16:creationId xmlns:a16="http://schemas.microsoft.com/office/drawing/2014/main" id="{2F871A85-78BC-8216-9921-315A06026F94}"/>
                </a:ext>
              </a:extLst>
            </p:cNvPr>
            <p:cNvSpPr/>
            <p:nvPr/>
          </p:nvSpPr>
          <p:spPr>
            <a:xfrm>
              <a:off x="4938894" y="434199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9" name="Freeform: Shape 1198">
              <a:extLst>
                <a:ext uri="{FF2B5EF4-FFF2-40B4-BE49-F238E27FC236}">
                  <a16:creationId xmlns:a16="http://schemas.microsoft.com/office/drawing/2014/main" id="{9B59B228-6ED0-AC60-050D-65E90A40EDD6}"/>
                </a:ext>
              </a:extLst>
            </p:cNvPr>
            <p:cNvSpPr/>
            <p:nvPr/>
          </p:nvSpPr>
          <p:spPr>
            <a:xfrm>
              <a:off x="4938894" y="438812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0" name="Freeform: Shape 1199">
              <a:extLst>
                <a:ext uri="{FF2B5EF4-FFF2-40B4-BE49-F238E27FC236}">
                  <a16:creationId xmlns:a16="http://schemas.microsoft.com/office/drawing/2014/main" id="{5F81EF9A-DB4D-3830-63DE-283B107B5DA8}"/>
                </a:ext>
              </a:extLst>
            </p:cNvPr>
            <p:cNvSpPr/>
            <p:nvPr/>
          </p:nvSpPr>
          <p:spPr>
            <a:xfrm>
              <a:off x="4938894" y="443440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1" name="Freeform: Shape 1200">
              <a:extLst>
                <a:ext uri="{FF2B5EF4-FFF2-40B4-BE49-F238E27FC236}">
                  <a16:creationId xmlns:a16="http://schemas.microsoft.com/office/drawing/2014/main" id="{58CEDE4D-4C8E-9B04-E8C1-2009E2A82FA2}"/>
                </a:ext>
              </a:extLst>
            </p:cNvPr>
            <p:cNvSpPr/>
            <p:nvPr/>
          </p:nvSpPr>
          <p:spPr>
            <a:xfrm>
              <a:off x="4938894" y="4480679"/>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2" name="Freeform: Shape 1201">
              <a:extLst>
                <a:ext uri="{FF2B5EF4-FFF2-40B4-BE49-F238E27FC236}">
                  <a16:creationId xmlns:a16="http://schemas.microsoft.com/office/drawing/2014/main" id="{FCC183E1-354C-9BBB-AF3A-D46A883BEDA4}"/>
                </a:ext>
              </a:extLst>
            </p:cNvPr>
            <p:cNvSpPr/>
            <p:nvPr/>
          </p:nvSpPr>
          <p:spPr>
            <a:xfrm>
              <a:off x="4938894" y="452695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03" name="Graphic 712">
            <a:extLst>
              <a:ext uri="{FF2B5EF4-FFF2-40B4-BE49-F238E27FC236}">
                <a16:creationId xmlns:a16="http://schemas.microsoft.com/office/drawing/2014/main" id="{66841DC7-591C-85E4-8F05-F68236E97221}"/>
              </a:ext>
            </a:extLst>
          </p:cNvPr>
          <p:cNvGrpSpPr/>
          <p:nvPr/>
        </p:nvGrpSpPr>
        <p:grpSpPr>
          <a:xfrm>
            <a:off x="5142279" y="4256617"/>
            <a:ext cx="118571" cy="395940"/>
            <a:chOff x="5142279" y="4256617"/>
            <a:chExt cx="118571" cy="395940"/>
          </a:xfrm>
        </p:grpSpPr>
        <p:sp>
          <p:nvSpPr>
            <p:cNvPr id="1204" name="Freeform: Shape 1203">
              <a:extLst>
                <a:ext uri="{FF2B5EF4-FFF2-40B4-BE49-F238E27FC236}">
                  <a16:creationId xmlns:a16="http://schemas.microsoft.com/office/drawing/2014/main" id="{CAF99719-40B0-4ABE-DE54-5F95D9970600}"/>
                </a:ext>
              </a:extLst>
            </p:cNvPr>
            <p:cNvSpPr/>
            <p:nvPr/>
          </p:nvSpPr>
          <p:spPr>
            <a:xfrm>
              <a:off x="5142279" y="425661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5" name="Freeform: Shape 1204">
              <a:extLst>
                <a:ext uri="{FF2B5EF4-FFF2-40B4-BE49-F238E27FC236}">
                  <a16:creationId xmlns:a16="http://schemas.microsoft.com/office/drawing/2014/main" id="{2B29BAE4-608B-068A-0086-02351878E4B9}"/>
                </a:ext>
              </a:extLst>
            </p:cNvPr>
            <p:cNvSpPr/>
            <p:nvPr/>
          </p:nvSpPr>
          <p:spPr>
            <a:xfrm>
              <a:off x="5142279" y="430289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6" name="Freeform: Shape 1205">
              <a:extLst>
                <a:ext uri="{FF2B5EF4-FFF2-40B4-BE49-F238E27FC236}">
                  <a16:creationId xmlns:a16="http://schemas.microsoft.com/office/drawing/2014/main" id="{092BF5D3-0306-9041-B8DE-97F577FCA58E}"/>
                </a:ext>
              </a:extLst>
            </p:cNvPr>
            <p:cNvSpPr/>
            <p:nvPr/>
          </p:nvSpPr>
          <p:spPr>
            <a:xfrm>
              <a:off x="5142279" y="434916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7" name="Freeform: Shape 1206">
              <a:extLst>
                <a:ext uri="{FF2B5EF4-FFF2-40B4-BE49-F238E27FC236}">
                  <a16:creationId xmlns:a16="http://schemas.microsoft.com/office/drawing/2014/main" id="{05FAE7BB-E027-B4A3-64EC-C309C5448811}"/>
                </a:ext>
              </a:extLst>
            </p:cNvPr>
            <p:cNvSpPr/>
            <p:nvPr/>
          </p:nvSpPr>
          <p:spPr>
            <a:xfrm>
              <a:off x="5142279" y="439530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8" name="Freeform: Shape 1207">
              <a:extLst>
                <a:ext uri="{FF2B5EF4-FFF2-40B4-BE49-F238E27FC236}">
                  <a16:creationId xmlns:a16="http://schemas.microsoft.com/office/drawing/2014/main" id="{1A1019E1-6E5E-5652-952D-44A3AA0DD758}"/>
                </a:ext>
              </a:extLst>
            </p:cNvPr>
            <p:cNvSpPr/>
            <p:nvPr/>
          </p:nvSpPr>
          <p:spPr>
            <a:xfrm>
              <a:off x="5142279" y="444157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9" name="Freeform: Shape 1208">
              <a:extLst>
                <a:ext uri="{FF2B5EF4-FFF2-40B4-BE49-F238E27FC236}">
                  <a16:creationId xmlns:a16="http://schemas.microsoft.com/office/drawing/2014/main" id="{E6F9A68B-4EFB-4D68-C21C-4C1A6EF26B26}"/>
                </a:ext>
              </a:extLst>
            </p:cNvPr>
            <p:cNvSpPr/>
            <p:nvPr/>
          </p:nvSpPr>
          <p:spPr>
            <a:xfrm>
              <a:off x="5142279" y="4487852"/>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0" name="Freeform: Shape 1209">
              <a:extLst>
                <a:ext uri="{FF2B5EF4-FFF2-40B4-BE49-F238E27FC236}">
                  <a16:creationId xmlns:a16="http://schemas.microsoft.com/office/drawing/2014/main" id="{3213898B-E8C2-10D1-FDC8-DA64F59F6CEC}"/>
                </a:ext>
              </a:extLst>
            </p:cNvPr>
            <p:cNvSpPr/>
            <p:nvPr/>
          </p:nvSpPr>
          <p:spPr>
            <a:xfrm>
              <a:off x="5142279" y="453412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11" name="Graphic 712">
            <a:extLst>
              <a:ext uri="{FF2B5EF4-FFF2-40B4-BE49-F238E27FC236}">
                <a16:creationId xmlns:a16="http://schemas.microsoft.com/office/drawing/2014/main" id="{E2119BBF-630A-ED21-07CF-40FF7AB18936}"/>
              </a:ext>
            </a:extLst>
          </p:cNvPr>
          <p:cNvGrpSpPr/>
          <p:nvPr/>
        </p:nvGrpSpPr>
        <p:grpSpPr>
          <a:xfrm>
            <a:off x="5731337" y="4235097"/>
            <a:ext cx="118430" cy="395940"/>
            <a:chOff x="5731337" y="4235097"/>
            <a:chExt cx="118430" cy="395940"/>
          </a:xfrm>
        </p:grpSpPr>
        <p:sp>
          <p:nvSpPr>
            <p:cNvPr id="1212" name="Freeform: Shape 1211">
              <a:extLst>
                <a:ext uri="{FF2B5EF4-FFF2-40B4-BE49-F238E27FC236}">
                  <a16:creationId xmlns:a16="http://schemas.microsoft.com/office/drawing/2014/main" id="{31324BCA-2835-41CE-22F3-B1B6D51FA6F9}"/>
                </a:ext>
              </a:extLst>
            </p:cNvPr>
            <p:cNvSpPr/>
            <p:nvPr/>
          </p:nvSpPr>
          <p:spPr>
            <a:xfrm>
              <a:off x="5731337" y="4235097"/>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3" name="Freeform: Shape 1212">
              <a:extLst>
                <a:ext uri="{FF2B5EF4-FFF2-40B4-BE49-F238E27FC236}">
                  <a16:creationId xmlns:a16="http://schemas.microsoft.com/office/drawing/2014/main" id="{3D03444B-C548-5BC7-3026-F689056997A9}"/>
                </a:ext>
              </a:extLst>
            </p:cNvPr>
            <p:cNvSpPr/>
            <p:nvPr/>
          </p:nvSpPr>
          <p:spPr>
            <a:xfrm>
              <a:off x="5731337" y="4281372"/>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4" name="Freeform: Shape 1213">
              <a:extLst>
                <a:ext uri="{FF2B5EF4-FFF2-40B4-BE49-F238E27FC236}">
                  <a16:creationId xmlns:a16="http://schemas.microsoft.com/office/drawing/2014/main" id="{C16E0F55-0924-3EC3-2D18-B47389B855FC}"/>
                </a:ext>
              </a:extLst>
            </p:cNvPr>
            <p:cNvSpPr/>
            <p:nvPr/>
          </p:nvSpPr>
          <p:spPr>
            <a:xfrm>
              <a:off x="5731337" y="4327507"/>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5" name="Freeform: Shape 1214">
              <a:extLst>
                <a:ext uri="{FF2B5EF4-FFF2-40B4-BE49-F238E27FC236}">
                  <a16:creationId xmlns:a16="http://schemas.microsoft.com/office/drawing/2014/main" id="{2B2541DE-DA66-51EE-26D7-ABE00894CDBD}"/>
                </a:ext>
              </a:extLst>
            </p:cNvPr>
            <p:cNvSpPr/>
            <p:nvPr/>
          </p:nvSpPr>
          <p:spPr>
            <a:xfrm>
              <a:off x="5731337" y="4373782"/>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6" name="Freeform: Shape 1215">
              <a:extLst>
                <a:ext uri="{FF2B5EF4-FFF2-40B4-BE49-F238E27FC236}">
                  <a16:creationId xmlns:a16="http://schemas.microsoft.com/office/drawing/2014/main" id="{FA8CF76F-3D4C-CEDF-5881-D6A3C638A0B9}"/>
                </a:ext>
              </a:extLst>
            </p:cNvPr>
            <p:cNvSpPr/>
            <p:nvPr/>
          </p:nvSpPr>
          <p:spPr>
            <a:xfrm>
              <a:off x="5731337" y="4420057"/>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7" name="Freeform: Shape 1216">
              <a:extLst>
                <a:ext uri="{FF2B5EF4-FFF2-40B4-BE49-F238E27FC236}">
                  <a16:creationId xmlns:a16="http://schemas.microsoft.com/office/drawing/2014/main" id="{45CE2AF0-B595-D1F2-B920-8F39036DC81C}"/>
                </a:ext>
              </a:extLst>
            </p:cNvPr>
            <p:cNvSpPr/>
            <p:nvPr/>
          </p:nvSpPr>
          <p:spPr>
            <a:xfrm>
              <a:off x="5731337" y="4466332"/>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8" name="Freeform: Shape 1217">
              <a:extLst>
                <a:ext uri="{FF2B5EF4-FFF2-40B4-BE49-F238E27FC236}">
                  <a16:creationId xmlns:a16="http://schemas.microsoft.com/office/drawing/2014/main" id="{65269229-6A38-9FC9-56DF-27B2B2BD6E53}"/>
                </a:ext>
              </a:extLst>
            </p:cNvPr>
            <p:cNvSpPr/>
            <p:nvPr/>
          </p:nvSpPr>
          <p:spPr>
            <a:xfrm>
              <a:off x="5731337" y="4512466"/>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19" name="Graphic 712">
            <a:extLst>
              <a:ext uri="{FF2B5EF4-FFF2-40B4-BE49-F238E27FC236}">
                <a16:creationId xmlns:a16="http://schemas.microsoft.com/office/drawing/2014/main" id="{4AC53FBE-BC4F-C22A-C627-7520B20586C0}"/>
              </a:ext>
            </a:extLst>
          </p:cNvPr>
          <p:cNvGrpSpPr/>
          <p:nvPr/>
        </p:nvGrpSpPr>
        <p:grpSpPr>
          <a:xfrm>
            <a:off x="6029382" y="4235097"/>
            <a:ext cx="118430" cy="395940"/>
            <a:chOff x="6029382" y="4235097"/>
            <a:chExt cx="118430" cy="395940"/>
          </a:xfrm>
        </p:grpSpPr>
        <p:sp>
          <p:nvSpPr>
            <p:cNvPr id="1220" name="Freeform: Shape 1219">
              <a:extLst>
                <a:ext uri="{FF2B5EF4-FFF2-40B4-BE49-F238E27FC236}">
                  <a16:creationId xmlns:a16="http://schemas.microsoft.com/office/drawing/2014/main" id="{C8597171-76A0-8B30-8A4A-1BFBAD8D23BC}"/>
                </a:ext>
              </a:extLst>
            </p:cNvPr>
            <p:cNvSpPr/>
            <p:nvPr/>
          </p:nvSpPr>
          <p:spPr>
            <a:xfrm>
              <a:off x="6029382" y="4235097"/>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1" name="Freeform: Shape 1220">
              <a:extLst>
                <a:ext uri="{FF2B5EF4-FFF2-40B4-BE49-F238E27FC236}">
                  <a16:creationId xmlns:a16="http://schemas.microsoft.com/office/drawing/2014/main" id="{3CAC669B-24F9-72E7-B387-FCA528764F54}"/>
                </a:ext>
              </a:extLst>
            </p:cNvPr>
            <p:cNvSpPr/>
            <p:nvPr/>
          </p:nvSpPr>
          <p:spPr>
            <a:xfrm>
              <a:off x="6029382" y="4281372"/>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2" name="Freeform: Shape 1221">
              <a:extLst>
                <a:ext uri="{FF2B5EF4-FFF2-40B4-BE49-F238E27FC236}">
                  <a16:creationId xmlns:a16="http://schemas.microsoft.com/office/drawing/2014/main" id="{48195B11-3C1F-6B46-2688-76F926DF7208}"/>
                </a:ext>
              </a:extLst>
            </p:cNvPr>
            <p:cNvSpPr/>
            <p:nvPr/>
          </p:nvSpPr>
          <p:spPr>
            <a:xfrm>
              <a:off x="6029382" y="4327507"/>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3" name="Freeform: Shape 1222">
              <a:extLst>
                <a:ext uri="{FF2B5EF4-FFF2-40B4-BE49-F238E27FC236}">
                  <a16:creationId xmlns:a16="http://schemas.microsoft.com/office/drawing/2014/main" id="{0AD483AA-9488-834F-792B-1829CECB3600}"/>
                </a:ext>
              </a:extLst>
            </p:cNvPr>
            <p:cNvSpPr/>
            <p:nvPr/>
          </p:nvSpPr>
          <p:spPr>
            <a:xfrm>
              <a:off x="6029382" y="4373782"/>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4" name="Freeform: Shape 1223">
              <a:extLst>
                <a:ext uri="{FF2B5EF4-FFF2-40B4-BE49-F238E27FC236}">
                  <a16:creationId xmlns:a16="http://schemas.microsoft.com/office/drawing/2014/main" id="{310D8FA1-8477-D7D2-EFCF-C017A90A7CDA}"/>
                </a:ext>
              </a:extLst>
            </p:cNvPr>
            <p:cNvSpPr/>
            <p:nvPr/>
          </p:nvSpPr>
          <p:spPr>
            <a:xfrm>
              <a:off x="6029382" y="4420057"/>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5" name="Freeform: Shape 1224">
              <a:extLst>
                <a:ext uri="{FF2B5EF4-FFF2-40B4-BE49-F238E27FC236}">
                  <a16:creationId xmlns:a16="http://schemas.microsoft.com/office/drawing/2014/main" id="{3424EB23-2A12-064F-9A61-2E8FAB70AA14}"/>
                </a:ext>
              </a:extLst>
            </p:cNvPr>
            <p:cNvSpPr/>
            <p:nvPr/>
          </p:nvSpPr>
          <p:spPr>
            <a:xfrm>
              <a:off x="6029382" y="4466332"/>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6" name="Freeform: Shape 1225">
              <a:extLst>
                <a:ext uri="{FF2B5EF4-FFF2-40B4-BE49-F238E27FC236}">
                  <a16:creationId xmlns:a16="http://schemas.microsoft.com/office/drawing/2014/main" id="{768CB475-608F-C8FC-1548-EDB2E5723975}"/>
                </a:ext>
              </a:extLst>
            </p:cNvPr>
            <p:cNvSpPr/>
            <p:nvPr/>
          </p:nvSpPr>
          <p:spPr>
            <a:xfrm>
              <a:off x="6029382" y="4512466"/>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27" name="Graphic 712">
            <a:extLst>
              <a:ext uri="{FF2B5EF4-FFF2-40B4-BE49-F238E27FC236}">
                <a16:creationId xmlns:a16="http://schemas.microsoft.com/office/drawing/2014/main" id="{AE93E809-12A7-A5E2-478F-8A4BE9B6B64B}"/>
              </a:ext>
            </a:extLst>
          </p:cNvPr>
          <p:cNvGrpSpPr/>
          <p:nvPr/>
        </p:nvGrpSpPr>
        <p:grpSpPr>
          <a:xfrm>
            <a:off x="6140640" y="4235097"/>
            <a:ext cx="118571" cy="395940"/>
            <a:chOff x="6140640" y="4235097"/>
            <a:chExt cx="118571" cy="395940"/>
          </a:xfrm>
        </p:grpSpPr>
        <p:sp>
          <p:nvSpPr>
            <p:cNvPr id="1228" name="Freeform: Shape 1227">
              <a:extLst>
                <a:ext uri="{FF2B5EF4-FFF2-40B4-BE49-F238E27FC236}">
                  <a16:creationId xmlns:a16="http://schemas.microsoft.com/office/drawing/2014/main" id="{21404089-7F76-DD5A-E014-95A25741286D}"/>
                </a:ext>
              </a:extLst>
            </p:cNvPr>
            <p:cNvSpPr/>
            <p:nvPr/>
          </p:nvSpPr>
          <p:spPr>
            <a:xfrm>
              <a:off x="6140640" y="423509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9" name="Freeform: Shape 1228">
              <a:extLst>
                <a:ext uri="{FF2B5EF4-FFF2-40B4-BE49-F238E27FC236}">
                  <a16:creationId xmlns:a16="http://schemas.microsoft.com/office/drawing/2014/main" id="{74796C8F-501B-0032-3FEF-F8F04991A714}"/>
                </a:ext>
              </a:extLst>
            </p:cNvPr>
            <p:cNvSpPr/>
            <p:nvPr/>
          </p:nvSpPr>
          <p:spPr>
            <a:xfrm>
              <a:off x="6140640" y="4281372"/>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0" name="Freeform: Shape 1229">
              <a:extLst>
                <a:ext uri="{FF2B5EF4-FFF2-40B4-BE49-F238E27FC236}">
                  <a16:creationId xmlns:a16="http://schemas.microsoft.com/office/drawing/2014/main" id="{713FCB02-1E69-8E2E-F428-993ABC25BB56}"/>
                </a:ext>
              </a:extLst>
            </p:cNvPr>
            <p:cNvSpPr/>
            <p:nvPr/>
          </p:nvSpPr>
          <p:spPr>
            <a:xfrm>
              <a:off x="6140640" y="432750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1" name="Freeform: Shape 1230">
              <a:extLst>
                <a:ext uri="{FF2B5EF4-FFF2-40B4-BE49-F238E27FC236}">
                  <a16:creationId xmlns:a16="http://schemas.microsoft.com/office/drawing/2014/main" id="{E37C3EE2-09B3-80D8-8905-62A4877C9C82}"/>
                </a:ext>
              </a:extLst>
            </p:cNvPr>
            <p:cNvSpPr/>
            <p:nvPr/>
          </p:nvSpPr>
          <p:spPr>
            <a:xfrm>
              <a:off x="6140640" y="437378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2" name="Freeform: Shape 1231">
              <a:extLst>
                <a:ext uri="{FF2B5EF4-FFF2-40B4-BE49-F238E27FC236}">
                  <a16:creationId xmlns:a16="http://schemas.microsoft.com/office/drawing/2014/main" id="{15A2D9C8-EF79-4776-177F-A2212A2D8DB7}"/>
                </a:ext>
              </a:extLst>
            </p:cNvPr>
            <p:cNvSpPr/>
            <p:nvPr/>
          </p:nvSpPr>
          <p:spPr>
            <a:xfrm>
              <a:off x="6140640" y="442005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3" name="Freeform: Shape 1232">
              <a:extLst>
                <a:ext uri="{FF2B5EF4-FFF2-40B4-BE49-F238E27FC236}">
                  <a16:creationId xmlns:a16="http://schemas.microsoft.com/office/drawing/2014/main" id="{66AC3BDD-DE39-EFF0-FF67-74A6F0A7EE5F}"/>
                </a:ext>
              </a:extLst>
            </p:cNvPr>
            <p:cNvSpPr/>
            <p:nvPr/>
          </p:nvSpPr>
          <p:spPr>
            <a:xfrm>
              <a:off x="6140640" y="4466332"/>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4" name="Freeform: Shape 1233">
              <a:extLst>
                <a:ext uri="{FF2B5EF4-FFF2-40B4-BE49-F238E27FC236}">
                  <a16:creationId xmlns:a16="http://schemas.microsoft.com/office/drawing/2014/main" id="{F6DEEF62-8EE7-7319-E79B-CFEE5E0E8C64}"/>
                </a:ext>
              </a:extLst>
            </p:cNvPr>
            <p:cNvSpPr/>
            <p:nvPr/>
          </p:nvSpPr>
          <p:spPr>
            <a:xfrm>
              <a:off x="6140640" y="451246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35" name="Graphic 712">
            <a:extLst>
              <a:ext uri="{FF2B5EF4-FFF2-40B4-BE49-F238E27FC236}">
                <a16:creationId xmlns:a16="http://schemas.microsoft.com/office/drawing/2014/main" id="{E1A46C51-4E35-1B2A-22E1-0AAFE4F3F5B9}"/>
              </a:ext>
            </a:extLst>
          </p:cNvPr>
          <p:cNvGrpSpPr/>
          <p:nvPr/>
        </p:nvGrpSpPr>
        <p:grpSpPr>
          <a:xfrm>
            <a:off x="6526172" y="4229049"/>
            <a:ext cx="118430" cy="719444"/>
            <a:chOff x="6526172" y="4229049"/>
            <a:chExt cx="118430" cy="719444"/>
          </a:xfrm>
        </p:grpSpPr>
        <p:grpSp>
          <p:nvGrpSpPr>
            <p:cNvPr id="1236" name="Graphic 712">
              <a:extLst>
                <a:ext uri="{FF2B5EF4-FFF2-40B4-BE49-F238E27FC236}">
                  <a16:creationId xmlns:a16="http://schemas.microsoft.com/office/drawing/2014/main" id="{DF5FCA2A-A7C5-F6BC-5175-28064A811D46}"/>
                </a:ext>
              </a:extLst>
            </p:cNvPr>
            <p:cNvGrpSpPr/>
            <p:nvPr/>
          </p:nvGrpSpPr>
          <p:grpSpPr>
            <a:xfrm>
              <a:off x="6526172" y="4229049"/>
              <a:ext cx="118430" cy="395940"/>
              <a:chOff x="6526172" y="4229049"/>
              <a:chExt cx="118430" cy="395940"/>
            </a:xfrm>
          </p:grpSpPr>
          <p:sp>
            <p:nvSpPr>
              <p:cNvPr id="1245" name="Freeform: Shape 1244">
                <a:extLst>
                  <a:ext uri="{FF2B5EF4-FFF2-40B4-BE49-F238E27FC236}">
                    <a16:creationId xmlns:a16="http://schemas.microsoft.com/office/drawing/2014/main" id="{22AA1C27-7A8B-B344-1A6C-2D3E5C82DBD0}"/>
                  </a:ext>
                </a:extLst>
              </p:cNvPr>
              <p:cNvSpPr/>
              <p:nvPr/>
            </p:nvSpPr>
            <p:spPr>
              <a:xfrm>
                <a:off x="6526172" y="422904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6" name="Freeform: Shape 1245">
                <a:extLst>
                  <a:ext uri="{FF2B5EF4-FFF2-40B4-BE49-F238E27FC236}">
                    <a16:creationId xmlns:a16="http://schemas.microsoft.com/office/drawing/2014/main" id="{772E40E1-1562-C270-8EEF-84896A4E209A}"/>
                  </a:ext>
                </a:extLst>
              </p:cNvPr>
              <p:cNvSpPr/>
              <p:nvPr/>
            </p:nvSpPr>
            <p:spPr>
              <a:xfrm>
                <a:off x="6526172" y="427532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7" name="Freeform: Shape 1246">
                <a:extLst>
                  <a:ext uri="{FF2B5EF4-FFF2-40B4-BE49-F238E27FC236}">
                    <a16:creationId xmlns:a16="http://schemas.microsoft.com/office/drawing/2014/main" id="{0C887F8A-25FA-D623-F84C-DDCF3A4BE131}"/>
                  </a:ext>
                </a:extLst>
              </p:cNvPr>
              <p:cNvSpPr/>
              <p:nvPr/>
            </p:nvSpPr>
            <p:spPr>
              <a:xfrm>
                <a:off x="6526172" y="4321599"/>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8" name="Freeform: Shape 1247">
                <a:extLst>
                  <a:ext uri="{FF2B5EF4-FFF2-40B4-BE49-F238E27FC236}">
                    <a16:creationId xmlns:a16="http://schemas.microsoft.com/office/drawing/2014/main" id="{05D38829-2C23-268D-E530-A30E5FC4B556}"/>
                  </a:ext>
                </a:extLst>
              </p:cNvPr>
              <p:cNvSpPr/>
              <p:nvPr/>
            </p:nvSpPr>
            <p:spPr>
              <a:xfrm>
                <a:off x="6526172" y="436787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9" name="Freeform: Shape 1248">
                <a:extLst>
                  <a:ext uri="{FF2B5EF4-FFF2-40B4-BE49-F238E27FC236}">
                    <a16:creationId xmlns:a16="http://schemas.microsoft.com/office/drawing/2014/main" id="{F3CB2A0E-533D-D10F-1690-E4610E7ACA74}"/>
                  </a:ext>
                </a:extLst>
              </p:cNvPr>
              <p:cNvSpPr/>
              <p:nvPr/>
            </p:nvSpPr>
            <p:spPr>
              <a:xfrm>
                <a:off x="6526172" y="441400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0" name="Freeform: Shape 1249">
                <a:extLst>
                  <a:ext uri="{FF2B5EF4-FFF2-40B4-BE49-F238E27FC236}">
                    <a16:creationId xmlns:a16="http://schemas.microsoft.com/office/drawing/2014/main" id="{1DF1A1A9-E510-CC5E-2140-9965F87EF861}"/>
                  </a:ext>
                </a:extLst>
              </p:cNvPr>
              <p:cNvSpPr/>
              <p:nvPr/>
            </p:nvSpPr>
            <p:spPr>
              <a:xfrm>
                <a:off x="6526172" y="446028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1" name="Freeform: Shape 1250">
                <a:extLst>
                  <a:ext uri="{FF2B5EF4-FFF2-40B4-BE49-F238E27FC236}">
                    <a16:creationId xmlns:a16="http://schemas.microsoft.com/office/drawing/2014/main" id="{3AD12AE4-071D-E2ED-AE06-C7CDBAE4BE11}"/>
                  </a:ext>
                </a:extLst>
              </p:cNvPr>
              <p:cNvSpPr/>
              <p:nvPr/>
            </p:nvSpPr>
            <p:spPr>
              <a:xfrm>
                <a:off x="6526172" y="4506559"/>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37" name="Graphic 712">
              <a:extLst>
                <a:ext uri="{FF2B5EF4-FFF2-40B4-BE49-F238E27FC236}">
                  <a16:creationId xmlns:a16="http://schemas.microsoft.com/office/drawing/2014/main" id="{45531825-A5F7-4F94-4192-0AD1F391C7B9}"/>
                </a:ext>
              </a:extLst>
            </p:cNvPr>
            <p:cNvGrpSpPr/>
            <p:nvPr/>
          </p:nvGrpSpPr>
          <p:grpSpPr>
            <a:xfrm>
              <a:off x="6526172" y="4552553"/>
              <a:ext cx="118430" cy="395940"/>
              <a:chOff x="6526172" y="4552553"/>
              <a:chExt cx="118430" cy="395940"/>
            </a:xfrm>
          </p:grpSpPr>
          <p:sp>
            <p:nvSpPr>
              <p:cNvPr id="1238" name="Freeform: Shape 1237">
                <a:extLst>
                  <a:ext uri="{FF2B5EF4-FFF2-40B4-BE49-F238E27FC236}">
                    <a16:creationId xmlns:a16="http://schemas.microsoft.com/office/drawing/2014/main" id="{A8B621DE-47FE-A67E-45C6-6AF410F58B9E}"/>
                  </a:ext>
                </a:extLst>
              </p:cNvPr>
              <p:cNvSpPr/>
              <p:nvPr/>
            </p:nvSpPr>
            <p:spPr>
              <a:xfrm>
                <a:off x="6526172" y="455255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9" name="Freeform: Shape 1238">
                <a:extLst>
                  <a:ext uri="{FF2B5EF4-FFF2-40B4-BE49-F238E27FC236}">
                    <a16:creationId xmlns:a16="http://schemas.microsoft.com/office/drawing/2014/main" id="{072ADA4E-41A9-44C4-4AFA-C8FCE3430A95}"/>
                  </a:ext>
                </a:extLst>
              </p:cNvPr>
              <p:cNvSpPr/>
              <p:nvPr/>
            </p:nvSpPr>
            <p:spPr>
              <a:xfrm>
                <a:off x="6526172" y="459882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0" name="Freeform: Shape 1239">
                <a:extLst>
                  <a:ext uri="{FF2B5EF4-FFF2-40B4-BE49-F238E27FC236}">
                    <a16:creationId xmlns:a16="http://schemas.microsoft.com/office/drawing/2014/main" id="{881F0CB5-B602-550F-A940-5E2583136248}"/>
                  </a:ext>
                </a:extLst>
              </p:cNvPr>
              <p:cNvSpPr/>
              <p:nvPr/>
            </p:nvSpPr>
            <p:spPr>
              <a:xfrm>
                <a:off x="6526172" y="4645103"/>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1" name="Freeform: Shape 1240">
                <a:extLst>
                  <a:ext uri="{FF2B5EF4-FFF2-40B4-BE49-F238E27FC236}">
                    <a16:creationId xmlns:a16="http://schemas.microsoft.com/office/drawing/2014/main" id="{FB1F501D-F132-A3A2-E0C8-666750A3DB37}"/>
                  </a:ext>
                </a:extLst>
              </p:cNvPr>
              <p:cNvSpPr/>
              <p:nvPr/>
            </p:nvSpPr>
            <p:spPr>
              <a:xfrm>
                <a:off x="6526172" y="4691378"/>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2" name="Freeform: Shape 1241">
                <a:extLst>
                  <a:ext uri="{FF2B5EF4-FFF2-40B4-BE49-F238E27FC236}">
                    <a16:creationId xmlns:a16="http://schemas.microsoft.com/office/drawing/2014/main" id="{C3BF185F-96E8-78BE-8641-270DFECD21D3}"/>
                  </a:ext>
                </a:extLst>
              </p:cNvPr>
              <p:cNvSpPr/>
              <p:nvPr/>
            </p:nvSpPr>
            <p:spPr>
              <a:xfrm>
                <a:off x="6526172" y="473751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3" name="Freeform: Shape 1242">
                <a:extLst>
                  <a:ext uri="{FF2B5EF4-FFF2-40B4-BE49-F238E27FC236}">
                    <a16:creationId xmlns:a16="http://schemas.microsoft.com/office/drawing/2014/main" id="{20763458-4DFC-163E-8717-5CA6C9238EC0}"/>
                  </a:ext>
                </a:extLst>
              </p:cNvPr>
              <p:cNvSpPr/>
              <p:nvPr/>
            </p:nvSpPr>
            <p:spPr>
              <a:xfrm>
                <a:off x="6526172" y="478378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4" name="Freeform: Shape 1243">
                <a:extLst>
                  <a:ext uri="{FF2B5EF4-FFF2-40B4-BE49-F238E27FC236}">
                    <a16:creationId xmlns:a16="http://schemas.microsoft.com/office/drawing/2014/main" id="{AABCC95B-14C5-F536-34FA-CC1CD29A6F88}"/>
                  </a:ext>
                </a:extLst>
              </p:cNvPr>
              <p:cNvSpPr/>
              <p:nvPr/>
            </p:nvSpPr>
            <p:spPr>
              <a:xfrm>
                <a:off x="6526172" y="4830063"/>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252" name="Graphic 712">
            <a:extLst>
              <a:ext uri="{FF2B5EF4-FFF2-40B4-BE49-F238E27FC236}">
                <a16:creationId xmlns:a16="http://schemas.microsoft.com/office/drawing/2014/main" id="{32274F32-7FD9-1C19-11EE-C46601ACA151}"/>
              </a:ext>
            </a:extLst>
          </p:cNvPr>
          <p:cNvGrpSpPr/>
          <p:nvPr/>
        </p:nvGrpSpPr>
        <p:grpSpPr>
          <a:xfrm>
            <a:off x="6718305" y="4229049"/>
            <a:ext cx="118430" cy="719444"/>
            <a:chOff x="6718305" y="4229049"/>
            <a:chExt cx="118430" cy="719444"/>
          </a:xfrm>
        </p:grpSpPr>
        <p:grpSp>
          <p:nvGrpSpPr>
            <p:cNvPr id="1253" name="Graphic 712">
              <a:extLst>
                <a:ext uri="{FF2B5EF4-FFF2-40B4-BE49-F238E27FC236}">
                  <a16:creationId xmlns:a16="http://schemas.microsoft.com/office/drawing/2014/main" id="{E8C96FCE-FDAF-99CF-25E5-A2372E6CA7B3}"/>
                </a:ext>
              </a:extLst>
            </p:cNvPr>
            <p:cNvGrpSpPr/>
            <p:nvPr/>
          </p:nvGrpSpPr>
          <p:grpSpPr>
            <a:xfrm>
              <a:off x="6718305" y="4229049"/>
              <a:ext cx="118430" cy="395940"/>
              <a:chOff x="6718305" y="4229049"/>
              <a:chExt cx="118430" cy="395940"/>
            </a:xfrm>
          </p:grpSpPr>
          <p:sp>
            <p:nvSpPr>
              <p:cNvPr id="1262" name="Freeform: Shape 1261">
                <a:extLst>
                  <a:ext uri="{FF2B5EF4-FFF2-40B4-BE49-F238E27FC236}">
                    <a16:creationId xmlns:a16="http://schemas.microsoft.com/office/drawing/2014/main" id="{1C4B6593-1535-68F3-ED91-B63835C51534}"/>
                  </a:ext>
                </a:extLst>
              </p:cNvPr>
              <p:cNvSpPr/>
              <p:nvPr/>
            </p:nvSpPr>
            <p:spPr>
              <a:xfrm>
                <a:off x="6718305" y="422904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3" name="Freeform: Shape 1262">
                <a:extLst>
                  <a:ext uri="{FF2B5EF4-FFF2-40B4-BE49-F238E27FC236}">
                    <a16:creationId xmlns:a16="http://schemas.microsoft.com/office/drawing/2014/main" id="{02B1480E-7020-5A7E-5681-738C1CE66729}"/>
                  </a:ext>
                </a:extLst>
              </p:cNvPr>
              <p:cNvSpPr/>
              <p:nvPr/>
            </p:nvSpPr>
            <p:spPr>
              <a:xfrm>
                <a:off x="6718305" y="427532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4" name="Freeform: Shape 1263">
                <a:extLst>
                  <a:ext uri="{FF2B5EF4-FFF2-40B4-BE49-F238E27FC236}">
                    <a16:creationId xmlns:a16="http://schemas.microsoft.com/office/drawing/2014/main" id="{D7B72917-FA37-D159-E6DF-452EA040D404}"/>
                  </a:ext>
                </a:extLst>
              </p:cNvPr>
              <p:cNvSpPr/>
              <p:nvPr/>
            </p:nvSpPr>
            <p:spPr>
              <a:xfrm>
                <a:off x="6718305" y="4321599"/>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5" name="Freeform: Shape 1264">
                <a:extLst>
                  <a:ext uri="{FF2B5EF4-FFF2-40B4-BE49-F238E27FC236}">
                    <a16:creationId xmlns:a16="http://schemas.microsoft.com/office/drawing/2014/main" id="{AD3A6B8F-8255-1740-D3ED-648D331C8519}"/>
                  </a:ext>
                </a:extLst>
              </p:cNvPr>
              <p:cNvSpPr/>
              <p:nvPr/>
            </p:nvSpPr>
            <p:spPr>
              <a:xfrm>
                <a:off x="6718305" y="4367874"/>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6" name="Freeform: Shape 1265">
                <a:extLst>
                  <a:ext uri="{FF2B5EF4-FFF2-40B4-BE49-F238E27FC236}">
                    <a16:creationId xmlns:a16="http://schemas.microsoft.com/office/drawing/2014/main" id="{A497ED08-D400-FCD8-5254-779E34618066}"/>
                  </a:ext>
                </a:extLst>
              </p:cNvPr>
              <p:cNvSpPr/>
              <p:nvPr/>
            </p:nvSpPr>
            <p:spPr>
              <a:xfrm>
                <a:off x="6718305" y="441400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7" name="Freeform: Shape 1266">
                <a:extLst>
                  <a:ext uri="{FF2B5EF4-FFF2-40B4-BE49-F238E27FC236}">
                    <a16:creationId xmlns:a16="http://schemas.microsoft.com/office/drawing/2014/main" id="{0665FBC9-9F3A-6212-2DB0-8AF9961E80C9}"/>
                  </a:ext>
                </a:extLst>
              </p:cNvPr>
              <p:cNvSpPr/>
              <p:nvPr/>
            </p:nvSpPr>
            <p:spPr>
              <a:xfrm>
                <a:off x="6718305" y="446028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8" name="Freeform: Shape 1267">
                <a:extLst>
                  <a:ext uri="{FF2B5EF4-FFF2-40B4-BE49-F238E27FC236}">
                    <a16:creationId xmlns:a16="http://schemas.microsoft.com/office/drawing/2014/main" id="{FCE3436C-A871-D9FF-C0B7-B8F3AC331D0B}"/>
                  </a:ext>
                </a:extLst>
              </p:cNvPr>
              <p:cNvSpPr/>
              <p:nvPr/>
            </p:nvSpPr>
            <p:spPr>
              <a:xfrm>
                <a:off x="6718305" y="4506559"/>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54" name="Graphic 712">
              <a:extLst>
                <a:ext uri="{FF2B5EF4-FFF2-40B4-BE49-F238E27FC236}">
                  <a16:creationId xmlns:a16="http://schemas.microsoft.com/office/drawing/2014/main" id="{3D387DAC-C0DC-C15F-D6AE-F705CAF4FC06}"/>
                </a:ext>
              </a:extLst>
            </p:cNvPr>
            <p:cNvGrpSpPr/>
            <p:nvPr/>
          </p:nvGrpSpPr>
          <p:grpSpPr>
            <a:xfrm>
              <a:off x="6718305" y="4552553"/>
              <a:ext cx="118430" cy="395940"/>
              <a:chOff x="6718305" y="4552553"/>
              <a:chExt cx="118430" cy="395940"/>
            </a:xfrm>
          </p:grpSpPr>
          <p:sp>
            <p:nvSpPr>
              <p:cNvPr id="1255" name="Freeform: Shape 1254">
                <a:extLst>
                  <a:ext uri="{FF2B5EF4-FFF2-40B4-BE49-F238E27FC236}">
                    <a16:creationId xmlns:a16="http://schemas.microsoft.com/office/drawing/2014/main" id="{2EBAB866-1CF7-F76C-0B3C-912DAB1E924A}"/>
                  </a:ext>
                </a:extLst>
              </p:cNvPr>
              <p:cNvSpPr/>
              <p:nvPr/>
            </p:nvSpPr>
            <p:spPr>
              <a:xfrm>
                <a:off x="6718305" y="4552553"/>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6" name="Freeform: Shape 1255">
                <a:extLst>
                  <a:ext uri="{FF2B5EF4-FFF2-40B4-BE49-F238E27FC236}">
                    <a16:creationId xmlns:a16="http://schemas.microsoft.com/office/drawing/2014/main" id="{9D04E11D-C485-A90D-7810-D5B45261D296}"/>
                  </a:ext>
                </a:extLst>
              </p:cNvPr>
              <p:cNvSpPr/>
              <p:nvPr/>
            </p:nvSpPr>
            <p:spPr>
              <a:xfrm>
                <a:off x="6718305" y="4598828"/>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7" name="Freeform: Shape 1256">
                <a:extLst>
                  <a:ext uri="{FF2B5EF4-FFF2-40B4-BE49-F238E27FC236}">
                    <a16:creationId xmlns:a16="http://schemas.microsoft.com/office/drawing/2014/main" id="{43658724-CC64-FE68-E3A7-0D1994AE8031}"/>
                  </a:ext>
                </a:extLst>
              </p:cNvPr>
              <p:cNvSpPr/>
              <p:nvPr/>
            </p:nvSpPr>
            <p:spPr>
              <a:xfrm>
                <a:off x="6718305" y="4645103"/>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8" name="Freeform: Shape 1257">
                <a:extLst>
                  <a:ext uri="{FF2B5EF4-FFF2-40B4-BE49-F238E27FC236}">
                    <a16:creationId xmlns:a16="http://schemas.microsoft.com/office/drawing/2014/main" id="{172697E8-D6B0-A0F1-AEBA-C5807D605719}"/>
                  </a:ext>
                </a:extLst>
              </p:cNvPr>
              <p:cNvSpPr/>
              <p:nvPr/>
            </p:nvSpPr>
            <p:spPr>
              <a:xfrm>
                <a:off x="6718305" y="4691378"/>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9" name="Freeform: Shape 1258">
                <a:extLst>
                  <a:ext uri="{FF2B5EF4-FFF2-40B4-BE49-F238E27FC236}">
                    <a16:creationId xmlns:a16="http://schemas.microsoft.com/office/drawing/2014/main" id="{3E19151C-D5D8-B199-143D-1D5F8E63A883}"/>
                  </a:ext>
                </a:extLst>
              </p:cNvPr>
              <p:cNvSpPr/>
              <p:nvPr/>
            </p:nvSpPr>
            <p:spPr>
              <a:xfrm>
                <a:off x="6718305" y="4737513"/>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0" name="Freeform: Shape 1259">
                <a:extLst>
                  <a:ext uri="{FF2B5EF4-FFF2-40B4-BE49-F238E27FC236}">
                    <a16:creationId xmlns:a16="http://schemas.microsoft.com/office/drawing/2014/main" id="{5734C640-2EE3-99F4-7362-74AE1233ED61}"/>
                  </a:ext>
                </a:extLst>
              </p:cNvPr>
              <p:cNvSpPr/>
              <p:nvPr/>
            </p:nvSpPr>
            <p:spPr>
              <a:xfrm>
                <a:off x="6718305" y="4783788"/>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1" name="Freeform: Shape 1260">
                <a:extLst>
                  <a:ext uri="{FF2B5EF4-FFF2-40B4-BE49-F238E27FC236}">
                    <a16:creationId xmlns:a16="http://schemas.microsoft.com/office/drawing/2014/main" id="{A9D9AB47-7AB8-75D0-FE08-89BA5D161DC3}"/>
                  </a:ext>
                </a:extLst>
              </p:cNvPr>
              <p:cNvSpPr/>
              <p:nvPr/>
            </p:nvSpPr>
            <p:spPr>
              <a:xfrm>
                <a:off x="6718305" y="4830063"/>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269" name="Graphic 712">
            <a:extLst>
              <a:ext uri="{FF2B5EF4-FFF2-40B4-BE49-F238E27FC236}">
                <a16:creationId xmlns:a16="http://schemas.microsoft.com/office/drawing/2014/main" id="{9028926B-B61C-2C19-B13D-A086EC404645}"/>
              </a:ext>
            </a:extLst>
          </p:cNvPr>
          <p:cNvGrpSpPr/>
          <p:nvPr/>
        </p:nvGrpSpPr>
        <p:grpSpPr>
          <a:xfrm>
            <a:off x="7210171" y="4229049"/>
            <a:ext cx="118571" cy="719444"/>
            <a:chOff x="7210171" y="4229049"/>
            <a:chExt cx="118571" cy="719444"/>
          </a:xfrm>
        </p:grpSpPr>
        <p:grpSp>
          <p:nvGrpSpPr>
            <p:cNvPr id="1270" name="Graphic 712">
              <a:extLst>
                <a:ext uri="{FF2B5EF4-FFF2-40B4-BE49-F238E27FC236}">
                  <a16:creationId xmlns:a16="http://schemas.microsoft.com/office/drawing/2014/main" id="{BAD4AFD4-E275-98B6-936B-E9A0E853F72F}"/>
                </a:ext>
              </a:extLst>
            </p:cNvPr>
            <p:cNvGrpSpPr/>
            <p:nvPr/>
          </p:nvGrpSpPr>
          <p:grpSpPr>
            <a:xfrm>
              <a:off x="7210171" y="4229049"/>
              <a:ext cx="118571" cy="395940"/>
              <a:chOff x="7210171" y="4229049"/>
              <a:chExt cx="118571" cy="395940"/>
            </a:xfrm>
          </p:grpSpPr>
          <p:sp>
            <p:nvSpPr>
              <p:cNvPr id="1279" name="Freeform: Shape 1278">
                <a:extLst>
                  <a:ext uri="{FF2B5EF4-FFF2-40B4-BE49-F238E27FC236}">
                    <a16:creationId xmlns:a16="http://schemas.microsoft.com/office/drawing/2014/main" id="{B396B7F1-346E-6C82-2E38-9DCA217CA90D}"/>
                  </a:ext>
                </a:extLst>
              </p:cNvPr>
              <p:cNvSpPr/>
              <p:nvPr/>
            </p:nvSpPr>
            <p:spPr>
              <a:xfrm>
                <a:off x="7210171"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0" name="Freeform: Shape 1279">
                <a:extLst>
                  <a:ext uri="{FF2B5EF4-FFF2-40B4-BE49-F238E27FC236}">
                    <a16:creationId xmlns:a16="http://schemas.microsoft.com/office/drawing/2014/main" id="{C406EAA8-D703-12F7-71E9-CA20FB19CF9F}"/>
                  </a:ext>
                </a:extLst>
              </p:cNvPr>
              <p:cNvSpPr/>
              <p:nvPr/>
            </p:nvSpPr>
            <p:spPr>
              <a:xfrm>
                <a:off x="7210171"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1" name="Freeform: Shape 1280">
                <a:extLst>
                  <a:ext uri="{FF2B5EF4-FFF2-40B4-BE49-F238E27FC236}">
                    <a16:creationId xmlns:a16="http://schemas.microsoft.com/office/drawing/2014/main" id="{BD51042A-E69B-82BF-518B-D60BDC55DFC9}"/>
                  </a:ext>
                </a:extLst>
              </p:cNvPr>
              <p:cNvSpPr/>
              <p:nvPr/>
            </p:nvSpPr>
            <p:spPr>
              <a:xfrm>
                <a:off x="7210171"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2" name="Freeform: Shape 1281">
                <a:extLst>
                  <a:ext uri="{FF2B5EF4-FFF2-40B4-BE49-F238E27FC236}">
                    <a16:creationId xmlns:a16="http://schemas.microsoft.com/office/drawing/2014/main" id="{96C9BF60-C16D-591A-9AFD-81C3EC59E787}"/>
                  </a:ext>
                </a:extLst>
              </p:cNvPr>
              <p:cNvSpPr/>
              <p:nvPr/>
            </p:nvSpPr>
            <p:spPr>
              <a:xfrm>
                <a:off x="7210171"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3" name="Freeform: Shape 1282">
                <a:extLst>
                  <a:ext uri="{FF2B5EF4-FFF2-40B4-BE49-F238E27FC236}">
                    <a16:creationId xmlns:a16="http://schemas.microsoft.com/office/drawing/2014/main" id="{9031063A-3EA3-8C27-F026-E945818E4FCF}"/>
                  </a:ext>
                </a:extLst>
              </p:cNvPr>
              <p:cNvSpPr/>
              <p:nvPr/>
            </p:nvSpPr>
            <p:spPr>
              <a:xfrm>
                <a:off x="7210171"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4" name="Freeform: Shape 1283">
                <a:extLst>
                  <a:ext uri="{FF2B5EF4-FFF2-40B4-BE49-F238E27FC236}">
                    <a16:creationId xmlns:a16="http://schemas.microsoft.com/office/drawing/2014/main" id="{B172E9E0-D7D2-36DD-0B0F-761344FC3A50}"/>
                  </a:ext>
                </a:extLst>
              </p:cNvPr>
              <p:cNvSpPr/>
              <p:nvPr/>
            </p:nvSpPr>
            <p:spPr>
              <a:xfrm>
                <a:off x="7210171"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5" name="Freeform: Shape 1284">
                <a:extLst>
                  <a:ext uri="{FF2B5EF4-FFF2-40B4-BE49-F238E27FC236}">
                    <a16:creationId xmlns:a16="http://schemas.microsoft.com/office/drawing/2014/main" id="{8E88D2B5-E606-01DD-F32C-F5C3FF775D0B}"/>
                  </a:ext>
                </a:extLst>
              </p:cNvPr>
              <p:cNvSpPr/>
              <p:nvPr/>
            </p:nvSpPr>
            <p:spPr>
              <a:xfrm>
                <a:off x="7210171"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71" name="Graphic 712">
              <a:extLst>
                <a:ext uri="{FF2B5EF4-FFF2-40B4-BE49-F238E27FC236}">
                  <a16:creationId xmlns:a16="http://schemas.microsoft.com/office/drawing/2014/main" id="{7958DB90-F033-2370-0976-5B0F99EA4540}"/>
                </a:ext>
              </a:extLst>
            </p:cNvPr>
            <p:cNvGrpSpPr/>
            <p:nvPr/>
          </p:nvGrpSpPr>
          <p:grpSpPr>
            <a:xfrm>
              <a:off x="7210171" y="4552553"/>
              <a:ext cx="118571" cy="395940"/>
              <a:chOff x="7210171" y="4552553"/>
              <a:chExt cx="118571" cy="395940"/>
            </a:xfrm>
          </p:grpSpPr>
          <p:sp>
            <p:nvSpPr>
              <p:cNvPr id="1272" name="Freeform: Shape 1271">
                <a:extLst>
                  <a:ext uri="{FF2B5EF4-FFF2-40B4-BE49-F238E27FC236}">
                    <a16:creationId xmlns:a16="http://schemas.microsoft.com/office/drawing/2014/main" id="{82D99DE4-7E55-27E6-18BA-88F9F3609E6E}"/>
                  </a:ext>
                </a:extLst>
              </p:cNvPr>
              <p:cNvSpPr/>
              <p:nvPr/>
            </p:nvSpPr>
            <p:spPr>
              <a:xfrm>
                <a:off x="7210171"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3" name="Freeform: Shape 1272">
                <a:extLst>
                  <a:ext uri="{FF2B5EF4-FFF2-40B4-BE49-F238E27FC236}">
                    <a16:creationId xmlns:a16="http://schemas.microsoft.com/office/drawing/2014/main" id="{A01CB1A0-98A9-A00E-6655-6BFA7285F365}"/>
                  </a:ext>
                </a:extLst>
              </p:cNvPr>
              <p:cNvSpPr/>
              <p:nvPr/>
            </p:nvSpPr>
            <p:spPr>
              <a:xfrm>
                <a:off x="7210171"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4" name="Freeform: Shape 1273">
                <a:extLst>
                  <a:ext uri="{FF2B5EF4-FFF2-40B4-BE49-F238E27FC236}">
                    <a16:creationId xmlns:a16="http://schemas.microsoft.com/office/drawing/2014/main" id="{BAA4ACC7-DBB5-511F-E6B2-C4720F1C7301}"/>
                  </a:ext>
                </a:extLst>
              </p:cNvPr>
              <p:cNvSpPr/>
              <p:nvPr/>
            </p:nvSpPr>
            <p:spPr>
              <a:xfrm>
                <a:off x="7210171"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5" name="Freeform: Shape 1274">
                <a:extLst>
                  <a:ext uri="{FF2B5EF4-FFF2-40B4-BE49-F238E27FC236}">
                    <a16:creationId xmlns:a16="http://schemas.microsoft.com/office/drawing/2014/main" id="{EBBBD13E-918C-5642-08AF-EFC3C1A97736}"/>
                  </a:ext>
                </a:extLst>
              </p:cNvPr>
              <p:cNvSpPr/>
              <p:nvPr/>
            </p:nvSpPr>
            <p:spPr>
              <a:xfrm>
                <a:off x="7210171"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6" name="Freeform: Shape 1275">
                <a:extLst>
                  <a:ext uri="{FF2B5EF4-FFF2-40B4-BE49-F238E27FC236}">
                    <a16:creationId xmlns:a16="http://schemas.microsoft.com/office/drawing/2014/main" id="{A79C8FD2-87E4-734E-69D0-4D5291A24F5B}"/>
                  </a:ext>
                </a:extLst>
              </p:cNvPr>
              <p:cNvSpPr/>
              <p:nvPr/>
            </p:nvSpPr>
            <p:spPr>
              <a:xfrm>
                <a:off x="7210171"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7" name="Freeform: Shape 1276">
                <a:extLst>
                  <a:ext uri="{FF2B5EF4-FFF2-40B4-BE49-F238E27FC236}">
                    <a16:creationId xmlns:a16="http://schemas.microsoft.com/office/drawing/2014/main" id="{3510ECD7-93D9-3C1D-B3F3-621913EDBE8A}"/>
                  </a:ext>
                </a:extLst>
              </p:cNvPr>
              <p:cNvSpPr/>
              <p:nvPr/>
            </p:nvSpPr>
            <p:spPr>
              <a:xfrm>
                <a:off x="7210171"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8" name="Freeform: Shape 1277">
                <a:extLst>
                  <a:ext uri="{FF2B5EF4-FFF2-40B4-BE49-F238E27FC236}">
                    <a16:creationId xmlns:a16="http://schemas.microsoft.com/office/drawing/2014/main" id="{B692F07D-EC75-4D6E-75E2-48E1C281B0EB}"/>
                  </a:ext>
                </a:extLst>
              </p:cNvPr>
              <p:cNvSpPr/>
              <p:nvPr/>
            </p:nvSpPr>
            <p:spPr>
              <a:xfrm>
                <a:off x="7210171"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286" name="Graphic 712">
            <a:extLst>
              <a:ext uri="{FF2B5EF4-FFF2-40B4-BE49-F238E27FC236}">
                <a16:creationId xmlns:a16="http://schemas.microsoft.com/office/drawing/2014/main" id="{E0234ADE-7626-A47E-0547-EE0DB25E2A93}"/>
              </a:ext>
            </a:extLst>
          </p:cNvPr>
          <p:cNvGrpSpPr/>
          <p:nvPr/>
        </p:nvGrpSpPr>
        <p:grpSpPr>
          <a:xfrm>
            <a:off x="7407790" y="4229049"/>
            <a:ext cx="118430" cy="719444"/>
            <a:chOff x="7407790" y="4229049"/>
            <a:chExt cx="118430" cy="719444"/>
          </a:xfrm>
        </p:grpSpPr>
        <p:grpSp>
          <p:nvGrpSpPr>
            <p:cNvPr id="1287" name="Graphic 712">
              <a:extLst>
                <a:ext uri="{FF2B5EF4-FFF2-40B4-BE49-F238E27FC236}">
                  <a16:creationId xmlns:a16="http://schemas.microsoft.com/office/drawing/2014/main" id="{549916E3-DE46-8FB3-1061-604545701FB4}"/>
                </a:ext>
              </a:extLst>
            </p:cNvPr>
            <p:cNvGrpSpPr/>
            <p:nvPr/>
          </p:nvGrpSpPr>
          <p:grpSpPr>
            <a:xfrm>
              <a:off x="7407790" y="4229049"/>
              <a:ext cx="118430" cy="395940"/>
              <a:chOff x="7407790" y="4229049"/>
              <a:chExt cx="118430" cy="395940"/>
            </a:xfrm>
          </p:grpSpPr>
          <p:sp>
            <p:nvSpPr>
              <p:cNvPr id="1296" name="Freeform: Shape 1295">
                <a:extLst>
                  <a:ext uri="{FF2B5EF4-FFF2-40B4-BE49-F238E27FC236}">
                    <a16:creationId xmlns:a16="http://schemas.microsoft.com/office/drawing/2014/main" id="{694101F4-0A1E-4402-0C01-8EFDF93A9877}"/>
                  </a:ext>
                </a:extLst>
              </p:cNvPr>
              <p:cNvSpPr/>
              <p:nvPr/>
            </p:nvSpPr>
            <p:spPr>
              <a:xfrm>
                <a:off x="7407790" y="422904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7" name="Freeform: Shape 1296">
                <a:extLst>
                  <a:ext uri="{FF2B5EF4-FFF2-40B4-BE49-F238E27FC236}">
                    <a16:creationId xmlns:a16="http://schemas.microsoft.com/office/drawing/2014/main" id="{F888316A-9111-7105-35A0-254A6DE7D812}"/>
                  </a:ext>
                </a:extLst>
              </p:cNvPr>
              <p:cNvSpPr/>
              <p:nvPr/>
            </p:nvSpPr>
            <p:spPr>
              <a:xfrm>
                <a:off x="7407790" y="427532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8" name="Freeform: Shape 1297">
                <a:extLst>
                  <a:ext uri="{FF2B5EF4-FFF2-40B4-BE49-F238E27FC236}">
                    <a16:creationId xmlns:a16="http://schemas.microsoft.com/office/drawing/2014/main" id="{46DFDA45-975E-F007-4F95-801FEF03894A}"/>
                  </a:ext>
                </a:extLst>
              </p:cNvPr>
              <p:cNvSpPr/>
              <p:nvPr/>
            </p:nvSpPr>
            <p:spPr>
              <a:xfrm>
                <a:off x="7407790" y="4321599"/>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9" name="Freeform: Shape 1298">
                <a:extLst>
                  <a:ext uri="{FF2B5EF4-FFF2-40B4-BE49-F238E27FC236}">
                    <a16:creationId xmlns:a16="http://schemas.microsoft.com/office/drawing/2014/main" id="{03A392F4-A39A-0460-D37D-9FC4D5C468C1}"/>
                  </a:ext>
                </a:extLst>
              </p:cNvPr>
              <p:cNvSpPr/>
              <p:nvPr/>
            </p:nvSpPr>
            <p:spPr>
              <a:xfrm>
                <a:off x="7407790" y="436787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0" name="Freeform: Shape 1299">
                <a:extLst>
                  <a:ext uri="{FF2B5EF4-FFF2-40B4-BE49-F238E27FC236}">
                    <a16:creationId xmlns:a16="http://schemas.microsoft.com/office/drawing/2014/main" id="{0A5800FA-81C3-DA6B-B8F4-7A209D64D53E}"/>
                  </a:ext>
                </a:extLst>
              </p:cNvPr>
              <p:cNvSpPr/>
              <p:nvPr/>
            </p:nvSpPr>
            <p:spPr>
              <a:xfrm>
                <a:off x="7407790" y="441400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1" name="Freeform: Shape 1300">
                <a:extLst>
                  <a:ext uri="{FF2B5EF4-FFF2-40B4-BE49-F238E27FC236}">
                    <a16:creationId xmlns:a16="http://schemas.microsoft.com/office/drawing/2014/main" id="{F762EB38-D474-7937-97BA-E9C8A2D28B49}"/>
                  </a:ext>
                </a:extLst>
              </p:cNvPr>
              <p:cNvSpPr/>
              <p:nvPr/>
            </p:nvSpPr>
            <p:spPr>
              <a:xfrm>
                <a:off x="7407790" y="446028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2" name="Freeform: Shape 1301">
                <a:extLst>
                  <a:ext uri="{FF2B5EF4-FFF2-40B4-BE49-F238E27FC236}">
                    <a16:creationId xmlns:a16="http://schemas.microsoft.com/office/drawing/2014/main" id="{65E75F8D-0215-CCBD-E3E6-0F42A3C2E3B1}"/>
                  </a:ext>
                </a:extLst>
              </p:cNvPr>
              <p:cNvSpPr/>
              <p:nvPr/>
            </p:nvSpPr>
            <p:spPr>
              <a:xfrm>
                <a:off x="7407790" y="4506559"/>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88" name="Graphic 712">
              <a:extLst>
                <a:ext uri="{FF2B5EF4-FFF2-40B4-BE49-F238E27FC236}">
                  <a16:creationId xmlns:a16="http://schemas.microsoft.com/office/drawing/2014/main" id="{60094B05-D167-5E38-D5CA-7034A0A529DB}"/>
                </a:ext>
              </a:extLst>
            </p:cNvPr>
            <p:cNvGrpSpPr/>
            <p:nvPr/>
          </p:nvGrpSpPr>
          <p:grpSpPr>
            <a:xfrm>
              <a:off x="7407790" y="4552553"/>
              <a:ext cx="118430" cy="395940"/>
              <a:chOff x="7407790" y="4552553"/>
              <a:chExt cx="118430" cy="395940"/>
            </a:xfrm>
          </p:grpSpPr>
          <p:sp>
            <p:nvSpPr>
              <p:cNvPr id="1289" name="Freeform: Shape 1288">
                <a:extLst>
                  <a:ext uri="{FF2B5EF4-FFF2-40B4-BE49-F238E27FC236}">
                    <a16:creationId xmlns:a16="http://schemas.microsoft.com/office/drawing/2014/main" id="{EE8B7F8F-AA05-4AE5-E364-F14E053ADAB1}"/>
                  </a:ext>
                </a:extLst>
              </p:cNvPr>
              <p:cNvSpPr/>
              <p:nvPr/>
            </p:nvSpPr>
            <p:spPr>
              <a:xfrm>
                <a:off x="7407790" y="455255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0" name="Freeform: Shape 1289">
                <a:extLst>
                  <a:ext uri="{FF2B5EF4-FFF2-40B4-BE49-F238E27FC236}">
                    <a16:creationId xmlns:a16="http://schemas.microsoft.com/office/drawing/2014/main" id="{E93CC6DA-13EB-50BE-4DBC-72D219A3CDB8}"/>
                  </a:ext>
                </a:extLst>
              </p:cNvPr>
              <p:cNvSpPr/>
              <p:nvPr/>
            </p:nvSpPr>
            <p:spPr>
              <a:xfrm>
                <a:off x="7407790" y="459882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1" name="Freeform: Shape 1290">
                <a:extLst>
                  <a:ext uri="{FF2B5EF4-FFF2-40B4-BE49-F238E27FC236}">
                    <a16:creationId xmlns:a16="http://schemas.microsoft.com/office/drawing/2014/main" id="{A4B19778-6CF4-7293-3F30-88B3AB6282BA}"/>
                  </a:ext>
                </a:extLst>
              </p:cNvPr>
              <p:cNvSpPr/>
              <p:nvPr/>
            </p:nvSpPr>
            <p:spPr>
              <a:xfrm>
                <a:off x="7407790" y="4645103"/>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2" name="Freeform: Shape 1291">
                <a:extLst>
                  <a:ext uri="{FF2B5EF4-FFF2-40B4-BE49-F238E27FC236}">
                    <a16:creationId xmlns:a16="http://schemas.microsoft.com/office/drawing/2014/main" id="{496957B8-E705-8A54-1E5D-442D0AA3BCD0}"/>
                  </a:ext>
                </a:extLst>
              </p:cNvPr>
              <p:cNvSpPr/>
              <p:nvPr/>
            </p:nvSpPr>
            <p:spPr>
              <a:xfrm>
                <a:off x="7407790" y="4691378"/>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3" name="Freeform: Shape 1292">
                <a:extLst>
                  <a:ext uri="{FF2B5EF4-FFF2-40B4-BE49-F238E27FC236}">
                    <a16:creationId xmlns:a16="http://schemas.microsoft.com/office/drawing/2014/main" id="{4819D81D-99BC-2E47-C910-858A7955D194}"/>
                  </a:ext>
                </a:extLst>
              </p:cNvPr>
              <p:cNvSpPr/>
              <p:nvPr/>
            </p:nvSpPr>
            <p:spPr>
              <a:xfrm>
                <a:off x="7407790" y="473751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4" name="Freeform: Shape 1293">
                <a:extLst>
                  <a:ext uri="{FF2B5EF4-FFF2-40B4-BE49-F238E27FC236}">
                    <a16:creationId xmlns:a16="http://schemas.microsoft.com/office/drawing/2014/main" id="{56AB63C2-83EF-73CD-9F96-F82FDE598BCC}"/>
                  </a:ext>
                </a:extLst>
              </p:cNvPr>
              <p:cNvSpPr/>
              <p:nvPr/>
            </p:nvSpPr>
            <p:spPr>
              <a:xfrm>
                <a:off x="7407790" y="478378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5" name="Freeform: Shape 1294">
                <a:extLst>
                  <a:ext uri="{FF2B5EF4-FFF2-40B4-BE49-F238E27FC236}">
                    <a16:creationId xmlns:a16="http://schemas.microsoft.com/office/drawing/2014/main" id="{F46B909A-F1CC-E1F5-6377-DE6B6FCAFF83}"/>
                  </a:ext>
                </a:extLst>
              </p:cNvPr>
              <p:cNvSpPr/>
              <p:nvPr/>
            </p:nvSpPr>
            <p:spPr>
              <a:xfrm>
                <a:off x="7407790" y="4830063"/>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03" name="Graphic 712">
            <a:extLst>
              <a:ext uri="{FF2B5EF4-FFF2-40B4-BE49-F238E27FC236}">
                <a16:creationId xmlns:a16="http://schemas.microsoft.com/office/drawing/2014/main" id="{B08AE76C-4249-1B65-9C10-39C82EBCE336}"/>
              </a:ext>
            </a:extLst>
          </p:cNvPr>
          <p:cNvGrpSpPr/>
          <p:nvPr/>
        </p:nvGrpSpPr>
        <p:grpSpPr>
          <a:xfrm>
            <a:off x="7702178" y="4229049"/>
            <a:ext cx="118571" cy="719444"/>
            <a:chOff x="7702178" y="4229049"/>
            <a:chExt cx="118571" cy="719444"/>
          </a:xfrm>
        </p:grpSpPr>
        <p:grpSp>
          <p:nvGrpSpPr>
            <p:cNvPr id="1304" name="Graphic 712">
              <a:extLst>
                <a:ext uri="{FF2B5EF4-FFF2-40B4-BE49-F238E27FC236}">
                  <a16:creationId xmlns:a16="http://schemas.microsoft.com/office/drawing/2014/main" id="{B21DF5CA-0CF1-ACA4-6783-E138496B55EA}"/>
                </a:ext>
              </a:extLst>
            </p:cNvPr>
            <p:cNvGrpSpPr/>
            <p:nvPr/>
          </p:nvGrpSpPr>
          <p:grpSpPr>
            <a:xfrm>
              <a:off x="7702178" y="4229049"/>
              <a:ext cx="118571" cy="395940"/>
              <a:chOff x="7702178" y="4229049"/>
              <a:chExt cx="118571" cy="395940"/>
            </a:xfrm>
          </p:grpSpPr>
          <p:sp>
            <p:nvSpPr>
              <p:cNvPr id="1313" name="Freeform: Shape 1312">
                <a:extLst>
                  <a:ext uri="{FF2B5EF4-FFF2-40B4-BE49-F238E27FC236}">
                    <a16:creationId xmlns:a16="http://schemas.microsoft.com/office/drawing/2014/main" id="{33CE03AB-EC1D-B44D-1F13-BD6D9CB48965}"/>
                  </a:ext>
                </a:extLst>
              </p:cNvPr>
              <p:cNvSpPr/>
              <p:nvPr/>
            </p:nvSpPr>
            <p:spPr>
              <a:xfrm>
                <a:off x="7702178"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4" name="Freeform: Shape 1313">
                <a:extLst>
                  <a:ext uri="{FF2B5EF4-FFF2-40B4-BE49-F238E27FC236}">
                    <a16:creationId xmlns:a16="http://schemas.microsoft.com/office/drawing/2014/main" id="{5ACEC612-8953-B767-9BE4-07BBEF2DACEE}"/>
                  </a:ext>
                </a:extLst>
              </p:cNvPr>
              <p:cNvSpPr/>
              <p:nvPr/>
            </p:nvSpPr>
            <p:spPr>
              <a:xfrm>
                <a:off x="7702178"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5" name="Freeform: Shape 1314">
                <a:extLst>
                  <a:ext uri="{FF2B5EF4-FFF2-40B4-BE49-F238E27FC236}">
                    <a16:creationId xmlns:a16="http://schemas.microsoft.com/office/drawing/2014/main" id="{C742385D-05B1-6858-44FE-12E613AF7366}"/>
                  </a:ext>
                </a:extLst>
              </p:cNvPr>
              <p:cNvSpPr/>
              <p:nvPr/>
            </p:nvSpPr>
            <p:spPr>
              <a:xfrm>
                <a:off x="7702178"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6" name="Freeform: Shape 1315">
                <a:extLst>
                  <a:ext uri="{FF2B5EF4-FFF2-40B4-BE49-F238E27FC236}">
                    <a16:creationId xmlns:a16="http://schemas.microsoft.com/office/drawing/2014/main" id="{028CC94E-8B42-0679-0441-B75711953A1B}"/>
                  </a:ext>
                </a:extLst>
              </p:cNvPr>
              <p:cNvSpPr/>
              <p:nvPr/>
            </p:nvSpPr>
            <p:spPr>
              <a:xfrm>
                <a:off x="7702178"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7" name="Freeform: Shape 1316">
                <a:extLst>
                  <a:ext uri="{FF2B5EF4-FFF2-40B4-BE49-F238E27FC236}">
                    <a16:creationId xmlns:a16="http://schemas.microsoft.com/office/drawing/2014/main" id="{7FFDAA51-2696-4E8E-0D01-15C19C3D0E93}"/>
                  </a:ext>
                </a:extLst>
              </p:cNvPr>
              <p:cNvSpPr/>
              <p:nvPr/>
            </p:nvSpPr>
            <p:spPr>
              <a:xfrm>
                <a:off x="7702178"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8" name="Freeform: Shape 1317">
                <a:extLst>
                  <a:ext uri="{FF2B5EF4-FFF2-40B4-BE49-F238E27FC236}">
                    <a16:creationId xmlns:a16="http://schemas.microsoft.com/office/drawing/2014/main" id="{84971DEB-8F09-94A9-94F9-4A67D2731C1E}"/>
                  </a:ext>
                </a:extLst>
              </p:cNvPr>
              <p:cNvSpPr/>
              <p:nvPr/>
            </p:nvSpPr>
            <p:spPr>
              <a:xfrm>
                <a:off x="7702178"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9" name="Freeform: Shape 1318">
                <a:extLst>
                  <a:ext uri="{FF2B5EF4-FFF2-40B4-BE49-F238E27FC236}">
                    <a16:creationId xmlns:a16="http://schemas.microsoft.com/office/drawing/2014/main" id="{DEDDE11B-5FAD-488D-0B05-E9B2F968C942}"/>
                  </a:ext>
                </a:extLst>
              </p:cNvPr>
              <p:cNvSpPr/>
              <p:nvPr/>
            </p:nvSpPr>
            <p:spPr>
              <a:xfrm>
                <a:off x="7702178"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05" name="Graphic 712">
              <a:extLst>
                <a:ext uri="{FF2B5EF4-FFF2-40B4-BE49-F238E27FC236}">
                  <a16:creationId xmlns:a16="http://schemas.microsoft.com/office/drawing/2014/main" id="{FCBFDE4D-47FA-AACC-E438-093FE844F9D0}"/>
                </a:ext>
              </a:extLst>
            </p:cNvPr>
            <p:cNvGrpSpPr/>
            <p:nvPr/>
          </p:nvGrpSpPr>
          <p:grpSpPr>
            <a:xfrm>
              <a:off x="7702178" y="4552553"/>
              <a:ext cx="118571" cy="395940"/>
              <a:chOff x="7702178" y="4552553"/>
              <a:chExt cx="118571" cy="395940"/>
            </a:xfrm>
          </p:grpSpPr>
          <p:sp>
            <p:nvSpPr>
              <p:cNvPr id="1306" name="Freeform: Shape 1305">
                <a:extLst>
                  <a:ext uri="{FF2B5EF4-FFF2-40B4-BE49-F238E27FC236}">
                    <a16:creationId xmlns:a16="http://schemas.microsoft.com/office/drawing/2014/main" id="{734B8A2B-0F4D-7FB0-C3B2-92CA5D556919}"/>
                  </a:ext>
                </a:extLst>
              </p:cNvPr>
              <p:cNvSpPr/>
              <p:nvPr/>
            </p:nvSpPr>
            <p:spPr>
              <a:xfrm>
                <a:off x="7702178"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7" name="Freeform: Shape 1306">
                <a:extLst>
                  <a:ext uri="{FF2B5EF4-FFF2-40B4-BE49-F238E27FC236}">
                    <a16:creationId xmlns:a16="http://schemas.microsoft.com/office/drawing/2014/main" id="{926D374F-6FC3-6E64-4CBD-DB3C4EE64AE5}"/>
                  </a:ext>
                </a:extLst>
              </p:cNvPr>
              <p:cNvSpPr/>
              <p:nvPr/>
            </p:nvSpPr>
            <p:spPr>
              <a:xfrm>
                <a:off x="7702178"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8" name="Freeform: Shape 1307">
                <a:extLst>
                  <a:ext uri="{FF2B5EF4-FFF2-40B4-BE49-F238E27FC236}">
                    <a16:creationId xmlns:a16="http://schemas.microsoft.com/office/drawing/2014/main" id="{1004FEE6-1847-6F4E-8BD8-F67861F6855F}"/>
                  </a:ext>
                </a:extLst>
              </p:cNvPr>
              <p:cNvSpPr/>
              <p:nvPr/>
            </p:nvSpPr>
            <p:spPr>
              <a:xfrm>
                <a:off x="7702178"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9" name="Freeform: Shape 1308">
                <a:extLst>
                  <a:ext uri="{FF2B5EF4-FFF2-40B4-BE49-F238E27FC236}">
                    <a16:creationId xmlns:a16="http://schemas.microsoft.com/office/drawing/2014/main" id="{FFF2412A-7EDA-B956-26F1-FFD96A8E3C98}"/>
                  </a:ext>
                </a:extLst>
              </p:cNvPr>
              <p:cNvSpPr/>
              <p:nvPr/>
            </p:nvSpPr>
            <p:spPr>
              <a:xfrm>
                <a:off x="7702178"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0" name="Freeform: Shape 1309">
                <a:extLst>
                  <a:ext uri="{FF2B5EF4-FFF2-40B4-BE49-F238E27FC236}">
                    <a16:creationId xmlns:a16="http://schemas.microsoft.com/office/drawing/2014/main" id="{14628FE9-8B0C-EEF8-23CA-FAD2F38D3FDF}"/>
                  </a:ext>
                </a:extLst>
              </p:cNvPr>
              <p:cNvSpPr/>
              <p:nvPr/>
            </p:nvSpPr>
            <p:spPr>
              <a:xfrm>
                <a:off x="7702178"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1" name="Freeform: Shape 1310">
                <a:extLst>
                  <a:ext uri="{FF2B5EF4-FFF2-40B4-BE49-F238E27FC236}">
                    <a16:creationId xmlns:a16="http://schemas.microsoft.com/office/drawing/2014/main" id="{8B32E0E3-D8EC-315F-B799-A27D61A304AA}"/>
                  </a:ext>
                </a:extLst>
              </p:cNvPr>
              <p:cNvSpPr/>
              <p:nvPr/>
            </p:nvSpPr>
            <p:spPr>
              <a:xfrm>
                <a:off x="7702178"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2" name="Freeform: Shape 1311">
                <a:extLst>
                  <a:ext uri="{FF2B5EF4-FFF2-40B4-BE49-F238E27FC236}">
                    <a16:creationId xmlns:a16="http://schemas.microsoft.com/office/drawing/2014/main" id="{6B68A8F1-5F3A-D1F2-71A2-652775043FD5}"/>
                  </a:ext>
                </a:extLst>
              </p:cNvPr>
              <p:cNvSpPr/>
              <p:nvPr/>
            </p:nvSpPr>
            <p:spPr>
              <a:xfrm>
                <a:off x="7702178"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20" name="Graphic 712">
            <a:extLst>
              <a:ext uri="{FF2B5EF4-FFF2-40B4-BE49-F238E27FC236}">
                <a16:creationId xmlns:a16="http://schemas.microsoft.com/office/drawing/2014/main" id="{707C0065-7F12-05FD-A3DE-3ED8CBC43554}"/>
              </a:ext>
            </a:extLst>
          </p:cNvPr>
          <p:cNvGrpSpPr/>
          <p:nvPr/>
        </p:nvGrpSpPr>
        <p:grpSpPr>
          <a:xfrm>
            <a:off x="7800917" y="4229049"/>
            <a:ext cx="118571" cy="719444"/>
            <a:chOff x="7800917" y="4229049"/>
            <a:chExt cx="118571" cy="719444"/>
          </a:xfrm>
        </p:grpSpPr>
        <p:grpSp>
          <p:nvGrpSpPr>
            <p:cNvPr id="1321" name="Graphic 712">
              <a:extLst>
                <a:ext uri="{FF2B5EF4-FFF2-40B4-BE49-F238E27FC236}">
                  <a16:creationId xmlns:a16="http://schemas.microsoft.com/office/drawing/2014/main" id="{EFB0E201-4E14-FCF4-D811-A170D7B979A9}"/>
                </a:ext>
              </a:extLst>
            </p:cNvPr>
            <p:cNvGrpSpPr/>
            <p:nvPr/>
          </p:nvGrpSpPr>
          <p:grpSpPr>
            <a:xfrm>
              <a:off x="7800917" y="4229049"/>
              <a:ext cx="118571" cy="395940"/>
              <a:chOff x="7800917" y="4229049"/>
              <a:chExt cx="118571" cy="395940"/>
            </a:xfrm>
          </p:grpSpPr>
          <p:sp>
            <p:nvSpPr>
              <p:cNvPr id="1330" name="Freeform: Shape 1329">
                <a:extLst>
                  <a:ext uri="{FF2B5EF4-FFF2-40B4-BE49-F238E27FC236}">
                    <a16:creationId xmlns:a16="http://schemas.microsoft.com/office/drawing/2014/main" id="{DE838758-FA8E-BACF-E420-BF2D1D0ED12A}"/>
                  </a:ext>
                </a:extLst>
              </p:cNvPr>
              <p:cNvSpPr/>
              <p:nvPr/>
            </p:nvSpPr>
            <p:spPr>
              <a:xfrm>
                <a:off x="7800917"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1" name="Freeform: Shape 1330">
                <a:extLst>
                  <a:ext uri="{FF2B5EF4-FFF2-40B4-BE49-F238E27FC236}">
                    <a16:creationId xmlns:a16="http://schemas.microsoft.com/office/drawing/2014/main" id="{DCB73B21-7765-08FE-5162-832F8DA1731C}"/>
                  </a:ext>
                </a:extLst>
              </p:cNvPr>
              <p:cNvSpPr/>
              <p:nvPr/>
            </p:nvSpPr>
            <p:spPr>
              <a:xfrm>
                <a:off x="7800917"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2" name="Freeform: Shape 1331">
                <a:extLst>
                  <a:ext uri="{FF2B5EF4-FFF2-40B4-BE49-F238E27FC236}">
                    <a16:creationId xmlns:a16="http://schemas.microsoft.com/office/drawing/2014/main" id="{4B00B9B8-BE0A-C179-2910-C26B4D0E0C66}"/>
                  </a:ext>
                </a:extLst>
              </p:cNvPr>
              <p:cNvSpPr/>
              <p:nvPr/>
            </p:nvSpPr>
            <p:spPr>
              <a:xfrm>
                <a:off x="7800917"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3" name="Freeform: Shape 1332">
                <a:extLst>
                  <a:ext uri="{FF2B5EF4-FFF2-40B4-BE49-F238E27FC236}">
                    <a16:creationId xmlns:a16="http://schemas.microsoft.com/office/drawing/2014/main" id="{C5BD9507-BDBE-EEFE-E99B-7AC8480EF019}"/>
                  </a:ext>
                </a:extLst>
              </p:cNvPr>
              <p:cNvSpPr/>
              <p:nvPr/>
            </p:nvSpPr>
            <p:spPr>
              <a:xfrm>
                <a:off x="7800917"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4" name="Freeform: Shape 1333">
                <a:extLst>
                  <a:ext uri="{FF2B5EF4-FFF2-40B4-BE49-F238E27FC236}">
                    <a16:creationId xmlns:a16="http://schemas.microsoft.com/office/drawing/2014/main" id="{10A5E56F-D4E4-4B38-3E1A-E0F00F0B8E78}"/>
                  </a:ext>
                </a:extLst>
              </p:cNvPr>
              <p:cNvSpPr/>
              <p:nvPr/>
            </p:nvSpPr>
            <p:spPr>
              <a:xfrm>
                <a:off x="7800917"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5" name="Freeform: Shape 1334">
                <a:extLst>
                  <a:ext uri="{FF2B5EF4-FFF2-40B4-BE49-F238E27FC236}">
                    <a16:creationId xmlns:a16="http://schemas.microsoft.com/office/drawing/2014/main" id="{09AFC14F-8F8F-7823-0326-C757CB92DBE6}"/>
                  </a:ext>
                </a:extLst>
              </p:cNvPr>
              <p:cNvSpPr/>
              <p:nvPr/>
            </p:nvSpPr>
            <p:spPr>
              <a:xfrm>
                <a:off x="7800917"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6" name="Freeform: Shape 1335">
                <a:extLst>
                  <a:ext uri="{FF2B5EF4-FFF2-40B4-BE49-F238E27FC236}">
                    <a16:creationId xmlns:a16="http://schemas.microsoft.com/office/drawing/2014/main" id="{82E10951-FCA2-6C54-3FD2-D144087E361F}"/>
                  </a:ext>
                </a:extLst>
              </p:cNvPr>
              <p:cNvSpPr/>
              <p:nvPr/>
            </p:nvSpPr>
            <p:spPr>
              <a:xfrm>
                <a:off x="7800917"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22" name="Graphic 712">
              <a:extLst>
                <a:ext uri="{FF2B5EF4-FFF2-40B4-BE49-F238E27FC236}">
                  <a16:creationId xmlns:a16="http://schemas.microsoft.com/office/drawing/2014/main" id="{C5445612-F0F1-4B6F-8901-12C6942359AE}"/>
                </a:ext>
              </a:extLst>
            </p:cNvPr>
            <p:cNvGrpSpPr/>
            <p:nvPr/>
          </p:nvGrpSpPr>
          <p:grpSpPr>
            <a:xfrm>
              <a:off x="7800917" y="4552553"/>
              <a:ext cx="118571" cy="395940"/>
              <a:chOff x="7800917" y="4552553"/>
              <a:chExt cx="118571" cy="395940"/>
            </a:xfrm>
          </p:grpSpPr>
          <p:sp>
            <p:nvSpPr>
              <p:cNvPr id="1323" name="Freeform: Shape 1322">
                <a:extLst>
                  <a:ext uri="{FF2B5EF4-FFF2-40B4-BE49-F238E27FC236}">
                    <a16:creationId xmlns:a16="http://schemas.microsoft.com/office/drawing/2014/main" id="{A63278F7-0AC8-C704-432E-2D904CD239A5}"/>
                  </a:ext>
                </a:extLst>
              </p:cNvPr>
              <p:cNvSpPr/>
              <p:nvPr/>
            </p:nvSpPr>
            <p:spPr>
              <a:xfrm>
                <a:off x="7800917"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4" name="Freeform: Shape 1323">
                <a:extLst>
                  <a:ext uri="{FF2B5EF4-FFF2-40B4-BE49-F238E27FC236}">
                    <a16:creationId xmlns:a16="http://schemas.microsoft.com/office/drawing/2014/main" id="{9D89C58D-9721-21B7-7395-1050DBC1B31A}"/>
                  </a:ext>
                </a:extLst>
              </p:cNvPr>
              <p:cNvSpPr/>
              <p:nvPr/>
            </p:nvSpPr>
            <p:spPr>
              <a:xfrm>
                <a:off x="7800917"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5" name="Freeform: Shape 1324">
                <a:extLst>
                  <a:ext uri="{FF2B5EF4-FFF2-40B4-BE49-F238E27FC236}">
                    <a16:creationId xmlns:a16="http://schemas.microsoft.com/office/drawing/2014/main" id="{79DF260C-CCB2-D6C4-8198-C6B7F677943E}"/>
                  </a:ext>
                </a:extLst>
              </p:cNvPr>
              <p:cNvSpPr/>
              <p:nvPr/>
            </p:nvSpPr>
            <p:spPr>
              <a:xfrm>
                <a:off x="7800917"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6" name="Freeform: Shape 1325">
                <a:extLst>
                  <a:ext uri="{FF2B5EF4-FFF2-40B4-BE49-F238E27FC236}">
                    <a16:creationId xmlns:a16="http://schemas.microsoft.com/office/drawing/2014/main" id="{446A0B61-A539-62A7-415D-3506258966AE}"/>
                  </a:ext>
                </a:extLst>
              </p:cNvPr>
              <p:cNvSpPr/>
              <p:nvPr/>
            </p:nvSpPr>
            <p:spPr>
              <a:xfrm>
                <a:off x="7800917"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7" name="Freeform: Shape 1326">
                <a:extLst>
                  <a:ext uri="{FF2B5EF4-FFF2-40B4-BE49-F238E27FC236}">
                    <a16:creationId xmlns:a16="http://schemas.microsoft.com/office/drawing/2014/main" id="{1D0B6AD6-1464-4DAA-2086-FEF359DA001A}"/>
                  </a:ext>
                </a:extLst>
              </p:cNvPr>
              <p:cNvSpPr/>
              <p:nvPr/>
            </p:nvSpPr>
            <p:spPr>
              <a:xfrm>
                <a:off x="7800917"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8" name="Freeform: Shape 1327">
                <a:extLst>
                  <a:ext uri="{FF2B5EF4-FFF2-40B4-BE49-F238E27FC236}">
                    <a16:creationId xmlns:a16="http://schemas.microsoft.com/office/drawing/2014/main" id="{8512A8A6-0B4C-DC7C-473F-BD85BC352C0F}"/>
                  </a:ext>
                </a:extLst>
              </p:cNvPr>
              <p:cNvSpPr/>
              <p:nvPr/>
            </p:nvSpPr>
            <p:spPr>
              <a:xfrm>
                <a:off x="7800917"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9" name="Freeform: Shape 1328">
                <a:extLst>
                  <a:ext uri="{FF2B5EF4-FFF2-40B4-BE49-F238E27FC236}">
                    <a16:creationId xmlns:a16="http://schemas.microsoft.com/office/drawing/2014/main" id="{4C4010C5-D465-5BBC-783F-08451AD4B51F}"/>
                  </a:ext>
                </a:extLst>
              </p:cNvPr>
              <p:cNvSpPr/>
              <p:nvPr/>
            </p:nvSpPr>
            <p:spPr>
              <a:xfrm>
                <a:off x="7800917"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37" name="Graphic 712">
            <a:extLst>
              <a:ext uri="{FF2B5EF4-FFF2-40B4-BE49-F238E27FC236}">
                <a16:creationId xmlns:a16="http://schemas.microsoft.com/office/drawing/2014/main" id="{C13296F4-956D-3ACB-6BD3-8949B7CF6BFD}"/>
              </a:ext>
            </a:extLst>
          </p:cNvPr>
          <p:cNvGrpSpPr/>
          <p:nvPr/>
        </p:nvGrpSpPr>
        <p:grpSpPr>
          <a:xfrm>
            <a:off x="7885309" y="4229049"/>
            <a:ext cx="118571" cy="719444"/>
            <a:chOff x="7885309" y="4229049"/>
            <a:chExt cx="118571" cy="719444"/>
          </a:xfrm>
        </p:grpSpPr>
        <p:grpSp>
          <p:nvGrpSpPr>
            <p:cNvPr id="1338" name="Graphic 712">
              <a:extLst>
                <a:ext uri="{FF2B5EF4-FFF2-40B4-BE49-F238E27FC236}">
                  <a16:creationId xmlns:a16="http://schemas.microsoft.com/office/drawing/2014/main" id="{F73F370A-137B-5B8D-EAB1-5FD0B6898AA2}"/>
                </a:ext>
              </a:extLst>
            </p:cNvPr>
            <p:cNvGrpSpPr/>
            <p:nvPr/>
          </p:nvGrpSpPr>
          <p:grpSpPr>
            <a:xfrm>
              <a:off x="7885309" y="4229049"/>
              <a:ext cx="118571" cy="395940"/>
              <a:chOff x="7885309" y="4229049"/>
              <a:chExt cx="118571" cy="395940"/>
            </a:xfrm>
          </p:grpSpPr>
          <p:sp>
            <p:nvSpPr>
              <p:cNvPr id="1347" name="Freeform: Shape 1346">
                <a:extLst>
                  <a:ext uri="{FF2B5EF4-FFF2-40B4-BE49-F238E27FC236}">
                    <a16:creationId xmlns:a16="http://schemas.microsoft.com/office/drawing/2014/main" id="{269DA545-C343-B5FE-FF15-BB254C02D84C}"/>
                  </a:ext>
                </a:extLst>
              </p:cNvPr>
              <p:cNvSpPr/>
              <p:nvPr/>
            </p:nvSpPr>
            <p:spPr>
              <a:xfrm>
                <a:off x="7885309"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8" name="Freeform: Shape 1347">
                <a:extLst>
                  <a:ext uri="{FF2B5EF4-FFF2-40B4-BE49-F238E27FC236}">
                    <a16:creationId xmlns:a16="http://schemas.microsoft.com/office/drawing/2014/main" id="{7E636D5B-0F3C-F17E-5FE1-061FA2947C0B}"/>
                  </a:ext>
                </a:extLst>
              </p:cNvPr>
              <p:cNvSpPr/>
              <p:nvPr/>
            </p:nvSpPr>
            <p:spPr>
              <a:xfrm>
                <a:off x="7885309"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9" name="Freeform: Shape 1348">
                <a:extLst>
                  <a:ext uri="{FF2B5EF4-FFF2-40B4-BE49-F238E27FC236}">
                    <a16:creationId xmlns:a16="http://schemas.microsoft.com/office/drawing/2014/main" id="{E62E356E-2607-8A25-D2CE-20840A0C4421}"/>
                  </a:ext>
                </a:extLst>
              </p:cNvPr>
              <p:cNvSpPr/>
              <p:nvPr/>
            </p:nvSpPr>
            <p:spPr>
              <a:xfrm>
                <a:off x="7885309"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0" name="Freeform: Shape 1349">
                <a:extLst>
                  <a:ext uri="{FF2B5EF4-FFF2-40B4-BE49-F238E27FC236}">
                    <a16:creationId xmlns:a16="http://schemas.microsoft.com/office/drawing/2014/main" id="{C277802B-09CC-C935-7E4D-B395F9F52B18}"/>
                  </a:ext>
                </a:extLst>
              </p:cNvPr>
              <p:cNvSpPr/>
              <p:nvPr/>
            </p:nvSpPr>
            <p:spPr>
              <a:xfrm>
                <a:off x="7885309"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1" name="Freeform: Shape 1350">
                <a:extLst>
                  <a:ext uri="{FF2B5EF4-FFF2-40B4-BE49-F238E27FC236}">
                    <a16:creationId xmlns:a16="http://schemas.microsoft.com/office/drawing/2014/main" id="{15E059E7-42D3-C401-1688-57F7569ECA4F}"/>
                  </a:ext>
                </a:extLst>
              </p:cNvPr>
              <p:cNvSpPr/>
              <p:nvPr/>
            </p:nvSpPr>
            <p:spPr>
              <a:xfrm>
                <a:off x="7885309"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2" name="Freeform: Shape 1351">
                <a:extLst>
                  <a:ext uri="{FF2B5EF4-FFF2-40B4-BE49-F238E27FC236}">
                    <a16:creationId xmlns:a16="http://schemas.microsoft.com/office/drawing/2014/main" id="{65D1D0EE-F29C-6A61-CBEC-5F5294E906CA}"/>
                  </a:ext>
                </a:extLst>
              </p:cNvPr>
              <p:cNvSpPr/>
              <p:nvPr/>
            </p:nvSpPr>
            <p:spPr>
              <a:xfrm>
                <a:off x="7885309"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3" name="Freeform: Shape 1352">
                <a:extLst>
                  <a:ext uri="{FF2B5EF4-FFF2-40B4-BE49-F238E27FC236}">
                    <a16:creationId xmlns:a16="http://schemas.microsoft.com/office/drawing/2014/main" id="{A4ACFDE9-2872-50A8-D26F-52828DCF6223}"/>
                  </a:ext>
                </a:extLst>
              </p:cNvPr>
              <p:cNvSpPr/>
              <p:nvPr/>
            </p:nvSpPr>
            <p:spPr>
              <a:xfrm>
                <a:off x="7885309"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39" name="Graphic 712">
              <a:extLst>
                <a:ext uri="{FF2B5EF4-FFF2-40B4-BE49-F238E27FC236}">
                  <a16:creationId xmlns:a16="http://schemas.microsoft.com/office/drawing/2014/main" id="{E19CB55B-01B7-3EE9-A7D2-1DBABFEE00A8}"/>
                </a:ext>
              </a:extLst>
            </p:cNvPr>
            <p:cNvGrpSpPr/>
            <p:nvPr/>
          </p:nvGrpSpPr>
          <p:grpSpPr>
            <a:xfrm>
              <a:off x="7885309" y="4552553"/>
              <a:ext cx="118571" cy="395940"/>
              <a:chOff x="7885309" y="4552553"/>
              <a:chExt cx="118571" cy="395940"/>
            </a:xfrm>
          </p:grpSpPr>
          <p:sp>
            <p:nvSpPr>
              <p:cNvPr id="1340" name="Freeform: Shape 1339">
                <a:extLst>
                  <a:ext uri="{FF2B5EF4-FFF2-40B4-BE49-F238E27FC236}">
                    <a16:creationId xmlns:a16="http://schemas.microsoft.com/office/drawing/2014/main" id="{F43A6E30-F015-0262-D25D-9D7F66A5DF1F}"/>
                  </a:ext>
                </a:extLst>
              </p:cNvPr>
              <p:cNvSpPr/>
              <p:nvPr/>
            </p:nvSpPr>
            <p:spPr>
              <a:xfrm>
                <a:off x="7885309"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1" name="Freeform: Shape 1340">
                <a:extLst>
                  <a:ext uri="{FF2B5EF4-FFF2-40B4-BE49-F238E27FC236}">
                    <a16:creationId xmlns:a16="http://schemas.microsoft.com/office/drawing/2014/main" id="{860DCC13-E2E9-13FA-3A7C-1D9D3AB84160}"/>
                  </a:ext>
                </a:extLst>
              </p:cNvPr>
              <p:cNvSpPr/>
              <p:nvPr/>
            </p:nvSpPr>
            <p:spPr>
              <a:xfrm>
                <a:off x="7885309"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2" name="Freeform: Shape 1341">
                <a:extLst>
                  <a:ext uri="{FF2B5EF4-FFF2-40B4-BE49-F238E27FC236}">
                    <a16:creationId xmlns:a16="http://schemas.microsoft.com/office/drawing/2014/main" id="{3079F832-3D82-66FF-9DAA-54D084911B91}"/>
                  </a:ext>
                </a:extLst>
              </p:cNvPr>
              <p:cNvSpPr/>
              <p:nvPr/>
            </p:nvSpPr>
            <p:spPr>
              <a:xfrm>
                <a:off x="7885309"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3" name="Freeform: Shape 1342">
                <a:extLst>
                  <a:ext uri="{FF2B5EF4-FFF2-40B4-BE49-F238E27FC236}">
                    <a16:creationId xmlns:a16="http://schemas.microsoft.com/office/drawing/2014/main" id="{FBCB1865-75E6-35D7-F580-24490302A410}"/>
                  </a:ext>
                </a:extLst>
              </p:cNvPr>
              <p:cNvSpPr/>
              <p:nvPr/>
            </p:nvSpPr>
            <p:spPr>
              <a:xfrm>
                <a:off x="7885309"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4" name="Freeform: Shape 1343">
                <a:extLst>
                  <a:ext uri="{FF2B5EF4-FFF2-40B4-BE49-F238E27FC236}">
                    <a16:creationId xmlns:a16="http://schemas.microsoft.com/office/drawing/2014/main" id="{862C1C1C-221A-320E-C62F-06D6FEF248D8}"/>
                  </a:ext>
                </a:extLst>
              </p:cNvPr>
              <p:cNvSpPr/>
              <p:nvPr/>
            </p:nvSpPr>
            <p:spPr>
              <a:xfrm>
                <a:off x="7885309"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5" name="Freeform: Shape 1344">
                <a:extLst>
                  <a:ext uri="{FF2B5EF4-FFF2-40B4-BE49-F238E27FC236}">
                    <a16:creationId xmlns:a16="http://schemas.microsoft.com/office/drawing/2014/main" id="{E6C70313-32A5-F243-AFEB-5A38CB1B5940}"/>
                  </a:ext>
                </a:extLst>
              </p:cNvPr>
              <p:cNvSpPr/>
              <p:nvPr/>
            </p:nvSpPr>
            <p:spPr>
              <a:xfrm>
                <a:off x="7885309"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6" name="Freeform: Shape 1345">
                <a:extLst>
                  <a:ext uri="{FF2B5EF4-FFF2-40B4-BE49-F238E27FC236}">
                    <a16:creationId xmlns:a16="http://schemas.microsoft.com/office/drawing/2014/main" id="{E4E8A841-03CF-DC68-3698-7AF1DF6F1173}"/>
                  </a:ext>
                </a:extLst>
              </p:cNvPr>
              <p:cNvSpPr/>
              <p:nvPr/>
            </p:nvSpPr>
            <p:spPr>
              <a:xfrm>
                <a:off x="7885309"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54" name="Graphic 712">
            <a:extLst>
              <a:ext uri="{FF2B5EF4-FFF2-40B4-BE49-F238E27FC236}">
                <a16:creationId xmlns:a16="http://schemas.microsoft.com/office/drawing/2014/main" id="{CD196FF8-7079-F39A-2EFE-586FF6E75DBB}"/>
              </a:ext>
            </a:extLst>
          </p:cNvPr>
          <p:cNvGrpSpPr/>
          <p:nvPr/>
        </p:nvGrpSpPr>
        <p:grpSpPr>
          <a:xfrm>
            <a:off x="7994878" y="4229049"/>
            <a:ext cx="118571" cy="719444"/>
            <a:chOff x="7994878" y="4229049"/>
            <a:chExt cx="118571" cy="719444"/>
          </a:xfrm>
        </p:grpSpPr>
        <p:grpSp>
          <p:nvGrpSpPr>
            <p:cNvPr id="1355" name="Graphic 712">
              <a:extLst>
                <a:ext uri="{FF2B5EF4-FFF2-40B4-BE49-F238E27FC236}">
                  <a16:creationId xmlns:a16="http://schemas.microsoft.com/office/drawing/2014/main" id="{AB1F168D-897D-5CF3-6AC9-CDB604947ACB}"/>
                </a:ext>
              </a:extLst>
            </p:cNvPr>
            <p:cNvGrpSpPr/>
            <p:nvPr/>
          </p:nvGrpSpPr>
          <p:grpSpPr>
            <a:xfrm>
              <a:off x="7994878" y="4229049"/>
              <a:ext cx="118571" cy="395940"/>
              <a:chOff x="7994878" y="4229049"/>
              <a:chExt cx="118571" cy="395940"/>
            </a:xfrm>
          </p:grpSpPr>
          <p:sp>
            <p:nvSpPr>
              <p:cNvPr id="1364" name="Freeform: Shape 1363">
                <a:extLst>
                  <a:ext uri="{FF2B5EF4-FFF2-40B4-BE49-F238E27FC236}">
                    <a16:creationId xmlns:a16="http://schemas.microsoft.com/office/drawing/2014/main" id="{57E43BA7-92D5-6111-BB92-0B385C0871C4}"/>
                  </a:ext>
                </a:extLst>
              </p:cNvPr>
              <p:cNvSpPr/>
              <p:nvPr/>
            </p:nvSpPr>
            <p:spPr>
              <a:xfrm>
                <a:off x="7994878"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5" name="Freeform: Shape 1364">
                <a:extLst>
                  <a:ext uri="{FF2B5EF4-FFF2-40B4-BE49-F238E27FC236}">
                    <a16:creationId xmlns:a16="http://schemas.microsoft.com/office/drawing/2014/main" id="{660E7459-0A7E-8A7F-F184-B7D3DD2581ED}"/>
                  </a:ext>
                </a:extLst>
              </p:cNvPr>
              <p:cNvSpPr/>
              <p:nvPr/>
            </p:nvSpPr>
            <p:spPr>
              <a:xfrm>
                <a:off x="7994878"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6" name="Freeform: Shape 1365">
                <a:extLst>
                  <a:ext uri="{FF2B5EF4-FFF2-40B4-BE49-F238E27FC236}">
                    <a16:creationId xmlns:a16="http://schemas.microsoft.com/office/drawing/2014/main" id="{E7789640-7286-110B-60B9-BB382C3B599F}"/>
                  </a:ext>
                </a:extLst>
              </p:cNvPr>
              <p:cNvSpPr/>
              <p:nvPr/>
            </p:nvSpPr>
            <p:spPr>
              <a:xfrm>
                <a:off x="7994878"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7" name="Freeform: Shape 1366">
                <a:extLst>
                  <a:ext uri="{FF2B5EF4-FFF2-40B4-BE49-F238E27FC236}">
                    <a16:creationId xmlns:a16="http://schemas.microsoft.com/office/drawing/2014/main" id="{7C8705CD-626B-59ED-79EE-17F207087B3D}"/>
                  </a:ext>
                </a:extLst>
              </p:cNvPr>
              <p:cNvSpPr/>
              <p:nvPr/>
            </p:nvSpPr>
            <p:spPr>
              <a:xfrm>
                <a:off x="7994878"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8" name="Freeform: Shape 1367">
                <a:extLst>
                  <a:ext uri="{FF2B5EF4-FFF2-40B4-BE49-F238E27FC236}">
                    <a16:creationId xmlns:a16="http://schemas.microsoft.com/office/drawing/2014/main" id="{189ADE48-756C-1A2B-B270-4C977F4E9417}"/>
                  </a:ext>
                </a:extLst>
              </p:cNvPr>
              <p:cNvSpPr/>
              <p:nvPr/>
            </p:nvSpPr>
            <p:spPr>
              <a:xfrm>
                <a:off x="7994878"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9" name="Freeform: Shape 1368">
                <a:extLst>
                  <a:ext uri="{FF2B5EF4-FFF2-40B4-BE49-F238E27FC236}">
                    <a16:creationId xmlns:a16="http://schemas.microsoft.com/office/drawing/2014/main" id="{0CA6153D-198B-4B52-391D-1865DD8CCFF5}"/>
                  </a:ext>
                </a:extLst>
              </p:cNvPr>
              <p:cNvSpPr/>
              <p:nvPr/>
            </p:nvSpPr>
            <p:spPr>
              <a:xfrm>
                <a:off x="7994878"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0" name="Freeform: Shape 1369">
                <a:extLst>
                  <a:ext uri="{FF2B5EF4-FFF2-40B4-BE49-F238E27FC236}">
                    <a16:creationId xmlns:a16="http://schemas.microsoft.com/office/drawing/2014/main" id="{64EED716-A099-C720-2EA0-B782D1CCF61A}"/>
                  </a:ext>
                </a:extLst>
              </p:cNvPr>
              <p:cNvSpPr/>
              <p:nvPr/>
            </p:nvSpPr>
            <p:spPr>
              <a:xfrm>
                <a:off x="7994878"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56" name="Graphic 712">
              <a:extLst>
                <a:ext uri="{FF2B5EF4-FFF2-40B4-BE49-F238E27FC236}">
                  <a16:creationId xmlns:a16="http://schemas.microsoft.com/office/drawing/2014/main" id="{3B388112-0538-1DC9-DEE1-5D2F5217D987}"/>
                </a:ext>
              </a:extLst>
            </p:cNvPr>
            <p:cNvGrpSpPr/>
            <p:nvPr/>
          </p:nvGrpSpPr>
          <p:grpSpPr>
            <a:xfrm>
              <a:off x="7994878" y="4552553"/>
              <a:ext cx="118571" cy="395940"/>
              <a:chOff x="7994878" y="4552553"/>
              <a:chExt cx="118571" cy="395940"/>
            </a:xfrm>
          </p:grpSpPr>
          <p:sp>
            <p:nvSpPr>
              <p:cNvPr id="1357" name="Freeform: Shape 1356">
                <a:extLst>
                  <a:ext uri="{FF2B5EF4-FFF2-40B4-BE49-F238E27FC236}">
                    <a16:creationId xmlns:a16="http://schemas.microsoft.com/office/drawing/2014/main" id="{E7BEE148-C291-EC01-2148-AD996DF07CE0}"/>
                  </a:ext>
                </a:extLst>
              </p:cNvPr>
              <p:cNvSpPr/>
              <p:nvPr/>
            </p:nvSpPr>
            <p:spPr>
              <a:xfrm>
                <a:off x="7994878"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8" name="Freeform: Shape 1357">
                <a:extLst>
                  <a:ext uri="{FF2B5EF4-FFF2-40B4-BE49-F238E27FC236}">
                    <a16:creationId xmlns:a16="http://schemas.microsoft.com/office/drawing/2014/main" id="{4FA3217D-877D-1896-41F8-DD095EB72CE2}"/>
                  </a:ext>
                </a:extLst>
              </p:cNvPr>
              <p:cNvSpPr/>
              <p:nvPr/>
            </p:nvSpPr>
            <p:spPr>
              <a:xfrm>
                <a:off x="7994878"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9" name="Freeform: Shape 1358">
                <a:extLst>
                  <a:ext uri="{FF2B5EF4-FFF2-40B4-BE49-F238E27FC236}">
                    <a16:creationId xmlns:a16="http://schemas.microsoft.com/office/drawing/2014/main" id="{88029809-D2CA-64BE-4E2B-53D3A7B0EE07}"/>
                  </a:ext>
                </a:extLst>
              </p:cNvPr>
              <p:cNvSpPr/>
              <p:nvPr/>
            </p:nvSpPr>
            <p:spPr>
              <a:xfrm>
                <a:off x="7994878"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0" name="Freeform: Shape 1359">
                <a:extLst>
                  <a:ext uri="{FF2B5EF4-FFF2-40B4-BE49-F238E27FC236}">
                    <a16:creationId xmlns:a16="http://schemas.microsoft.com/office/drawing/2014/main" id="{3C882D34-6350-FD3A-A89E-6D084A6DD302}"/>
                  </a:ext>
                </a:extLst>
              </p:cNvPr>
              <p:cNvSpPr/>
              <p:nvPr/>
            </p:nvSpPr>
            <p:spPr>
              <a:xfrm>
                <a:off x="7994878"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1" name="Freeform: Shape 1360">
                <a:extLst>
                  <a:ext uri="{FF2B5EF4-FFF2-40B4-BE49-F238E27FC236}">
                    <a16:creationId xmlns:a16="http://schemas.microsoft.com/office/drawing/2014/main" id="{BCC3A2B0-FF00-3D39-4B47-EDD2212AFE7B}"/>
                  </a:ext>
                </a:extLst>
              </p:cNvPr>
              <p:cNvSpPr/>
              <p:nvPr/>
            </p:nvSpPr>
            <p:spPr>
              <a:xfrm>
                <a:off x="7994878"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2" name="Freeform: Shape 1361">
                <a:extLst>
                  <a:ext uri="{FF2B5EF4-FFF2-40B4-BE49-F238E27FC236}">
                    <a16:creationId xmlns:a16="http://schemas.microsoft.com/office/drawing/2014/main" id="{57DBCA19-F4B4-90F2-DF37-19E4F092A182}"/>
                  </a:ext>
                </a:extLst>
              </p:cNvPr>
              <p:cNvSpPr/>
              <p:nvPr/>
            </p:nvSpPr>
            <p:spPr>
              <a:xfrm>
                <a:off x="7994878"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3" name="Freeform: Shape 1362">
                <a:extLst>
                  <a:ext uri="{FF2B5EF4-FFF2-40B4-BE49-F238E27FC236}">
                    <a16:creationId xmlns:a16="http://schemas.microsoft.com/office/drawing/2014/main" id="{4B3AF16A-78A1-7342-FB4B-55EF0FB6E3C8}"/>
                  </a:ext>
                </a:extLst>
              </p:cNvPr>
              <p:cNvSpPr/>
              <p:nvPr/>
            </p:nvSpPr>
            <p:spPr>
              <a:xfrm>
                <a:off x="7994878"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71" name="Graphic 712">
            <a:extLst>
              <a:ext uri="{FF2B5EF4-FFF2-40B4-BE49-F238E27FC236}">
                <a16:creationId xmlns:a16="http://schemas.microsoft.com/office/drawing/2014/main" id="{019A947F-47C6-2040-197A-A99129A1DFE8}"/>
              </a:ext>
            </a:extLst>
          </p:cNvPr>
          <p:cNvGrpSpPr/>
          <p:nvPr/>
        </p:nvGrpSpPr>
        <p:grpSpPr>
          <a:xfrm>
            <a:off x="8481541" y="4229049"/>
            <a:ext cx="118430" cy="719444"/>
            <a:chOff x="8481541" y="4229049"/>
            <a:chExt cx="118430" cy="719444"/>
          </a:xfrm>
        </p:grpSpPr>
        <p:grpSp>
          <p:nvGrpSpPr>
            <p:cNvPr id="1372" name="Graphic 712">
              <a:extLst>
                <a:ext uri="{FF2B5EF4-FFF2-40B4-BE49-F238E27FC236}">
                  <a16:creationId xmlns:a16="http://schemas.microsoft.com/office/drawing/2014/main" id="{A8ED5A9C-3AB7-8F9A-3A70-4C33A9008559}"/>
                </a:ext>
              </a:extLst>
            </p:cNvPr>
            <p:cNvGrpSpPr/>
            <p:nvPr/>
          </p:nvGrpSpPr>
          <p:grpSpPr>
            <a:xfrm>
              <a:off x="8481541" y="4229049"/>
              <a:ext cx="118430" cy="395940"/>
              <a:chOff x="8481541" y="4229049"/>
              <a:chExt cx="118430" cy="395940"/>
            </a:xfrm>
          </p:grpSpPr>
          <p:sp>
            <p:nvSpPr>
              <p:cNvPr id="1381" name="Freeform: Shape 1380">
                <a:extLst>
                  <a:ext uri="{FF2B5EF4-FFF2-40B4-BE49-F238E27FC236}">
                    <a16:creationId xmlns:a16="http://schemas.microsoft.com/office/drawing/2014/main" id="{DFCCA341-8C2F-7ADC-DA55-21634A8F5E66}"/>
                  </a:ext>
                </a:extLst>
              </p:cNvPr>
              <p:cNvSpPr/>
              <p:nvPr/>
            </p:nvSpPr>
            <p:spPr>
              <a:xfrm>
                <a:off x="8481541" y="422904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2" name="Freeform: Shape 1381">
                <a:extLst>
                  <a:ext uri="{FF2B5EF4-FFF2-40B4-BE49-F238E27FC236}">
                    <a16:creationId xmlns:a16="http://schemas.microsoft.com/office/drawing/2014/main" id="{EDA2516D-D3DA-B85D-02FE-246531528957}"/>
                  </a:ext>
                </a:extLst>
              </p:cNvPr>
              <p:cNvSpPr/>
              <p:nvPr/>
            </p:nvSpPr>
            <p:spPr>
              <a:xfrm>
                <a:off x="8481541" y="427532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3" name="Freeform: Shape 1382">
                <a:extLst>
                  <a:ext uri="{FF2B5EF4-FFF2-40B4-BE49-F238E27FC236}">
                    <a16:creationId xmlns:a16="http://schemas.microsoft.com/office/drawing/2014/main" id="{1D3B8BAD-0C96-47A9-743C-9ECF853355E2}"/>
                  </a:ext>
                </a:extLst>
              </p:cNvPr>
              <p:cNvSpPr/>
              <p:nvPr/>
            </p:nvSpPr>
            <p:spPr>
              <a:xfrm>
                <a:off x="8481541" y="4321599"/>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4" name="Freeform: Shape 1383">
                <a:extLst>
                  <a:ext uri="{FF2B5EF4-FFF2-40B4-BE49-F238E27FC236}">
                    <a16:creationId xmlns:a16="http://schemas.microsoft.com/office/drawing/2014/main" id="{560076DE-BC78-D47C-7D0B-305FA60F229D}"/>
                  </a:ext>
                </a:extLst>
              </p:cNvPr>
              <p:cNvSpPr/>
              <p:nvPr/>
            </p:nvSpPr>
            <p:spPr>
              <a:xfrm>
                <a:off x="8481541" y="436787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5" name="Freeform: Shape 1384">
                <a:extLst>
                  <a:ext uri="{FF2B5EF4-FFF2-40B4-BE49-F238E27FC236}">
                    <a16:creationId xmlns:a16="http://schemas.microsoft.com/office/drawing/2014/main" id="{6F3CD68A-00D6-F300-7663-F43C42E17B50}"/>
                  </a:ext>
                </a:extLst>
              </p:cNvPr>
              <p:cNvSpPr/>
              <p:nvPr/>
            </p:nvSpPr>
            <p:spPr>
              <a:xfrm>
                <a:off x="8481541" y="441400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6" name="Freeform: Shape 1385">
                <a:extLst>
                  <a:ext uri="{FF2B5EF4-FFF2-40B4-BE49-F238E27FC236}">
                    <a16:creationId xmlns:a16="http://schemas.microsoft.com/office/drawing/2014/main" id="{78D079E9-C6F5-981B-A10C-753FE8A18FC0}"/>
                  </a:ext>
                </a:extLst>
              </p:cNvPr>
              <p:cNvSpPr/>
              <p:nvPr/>
            </p:nvSpPr>
            <p:spPr>
              <a:xfrm>
                <a:off x="8481541" y="446028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7" name="Freeform: Shape 1386">
                <a:extLst>
                  <a:ext uri="{FF2B5EF4-FFF2-40B4-BE49-F238E27FC236}">
                    <a16:creationId xmlns:a16="http://schemas.microsoft.com/office/drawing/2014/main" id="{651301D6-E315-EA2F-14E9-6487191910DF}"/>
                  </a:ext>
                </a:extLst>
              </p:cNvPr>
              <p:cNvSpPr/>
              <p:nvPr/>
            </p:nvSpPr>
            <p:spPr>
              <a:xfrm>
                <a:off x="8481541" y="4506559"/>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73" name="Graphic 712">
              <a:extLst>
                <a:ext uri="{FF2B5EF4-FFF2-40B4-BE49-F238E27FC236}">
                  <a16:creationId xmlns:a16="http://schemas.microsoft.com/office/drawing/2014/main" id="{7730BCCC-3808-7F4C-183C-03AB570EDD25}"/>
                </a:ext>
              </a:extLst>
            </p:cNvPr>
            <p:cNvGrpSpPr/>
            <p:nvPr/>
          </p:nvGrpSpPr>
          <p:grpSpPr>
            <a:xfrm>
              <a:off x="8481541" y="4552553"/>
              <a:ext cx="118430" cy="395940"/>
              <a:chOff x="8481541" y="4552553"/>
              <a:chExt cx="118430" cy="395940"/>
            </a:xfrm>
          </p:grpSpPr>
          <p:sp>
            <p:nvSpPr>
              <p:cNvPr id="1374" name="Freeform: Shape 1373">
                <a:extLst>
                  <a:ext uri="{FF2B5EF4-FFF2-40B4-BE49-F238E27FC236}">
                    <a16:creationId xmlns:a16="http://schemas.microsoft.com/office/drawing/2014/main" id="{D5E814D9-A2D2-B445-0FA2-A55769FE9C28}"/>
                  </a:ext>
                </a:extLst>
              </p:cNvPr>
              <p:cNvSpPr/>
              <p:nvPr/>
            </p:nvSpPr>
            <p:spPr>
              <a:xfrm>
                <a:off x="8481541" y="455255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5" name="Freeform: Shape 1374">
                <a:extLst>
                  <a:ext uri="{FF2B5EF4-FFF2-40B4-BE49-F238E27FC236}">
                    <a16:creationId xmlns:a16="http://schemas.microsoft.com/office/drawing/2014/main" id="{72904AA9-E9E2-F429-81A8-0894DDB630E8}"/>
                  </a:ext>
                </a:extLst>
              </p:cNvPr>
              <p:cNvSpPr/>
              <p:nvPr/>
            </p:nvSpPr>
            <p:spPr>
              <a:xfrm>
                <a:off x="8481541" y="459882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6" name="Freeform: Shape 1375">
                <a:extLst>
                  <a:ext uri="{FF2B5EF4-FFF2-40B4-BE49-F238E27FC236}">
                    <a16:creationId xmlns:a16="http://schemas.microsoft.com/office/drawing/2014/main" id="{881F357D-C1EF-4C43-1239-27C9336CA3F0}"/>
                  </a:ext>
                </a:extLst>
              </p:cNvPr>
              <p:cNvSpPr/>
              <p:nvPr/>
            </p:nvSpPr>
            <p:spPr>
              <a:xfrm>
                <a:off x="8481541" y="4645103"/>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7" name="Freeform: Shape 1376">
                <a:extLst>
                  <a:ext uri="{FF2B5EF4-FFF2-40B4-BE49-F238E27FC236}">
                    <a16:creationId xmlns:a16="http://schemas.microsoft.com/office/drawing/2014/main" id="{A0F0DF14-3523-B8F5-B3D2-7DEEC9D8BA46}"/>
                  </a:ext>
                </a:extLst>
              </p:cNvPr>
              <p:cNvSpPr/>
              <p:nvPr/>
            </p:nvSpPr>
            <p:spPr>
              <a:xfrm>
                <a:off x="8481541" y="4691378"/>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8" name="Freeform: Shape 1377">
                <a:extLst>
                  <a:ext uri="{FF2B5EF4-FFF2-40B4-BE49-F238E27FC236}">
                    <a16:creationId xmlns:a16="http://schemas.microsoft.com/office/drawing/2014/main" id="{E4739F4A-8848-180F-8BFC-729845B30323}"/>
                  </a:ext>
                </a:extLst>
              </p:cNvPr>
              <p:cNvSpPr/>
              <p:nvPr/>
            </p:nvSpPr>
            <p:spPr>
              <a:xfrm>
                <a:off x="8481541" y="473751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9" name="Freeform: Shape 1378">
                <a:extLst>
                  <a:ext uri="{FF2B5EF4-FFF2-40B4-BE49-F238E27FC236}">
                    <a16:creationId xmlns:a16="http://schemas.microsoft.com/office/drawing/2014/main" id="{6B5D72C0-B915-11D8-D3E6-F1CF7EA1C9E6}"/>
                  </a:ext>
                </a:extLst>
              </p:cNvPr>
              <p:cNvSpPr/>
              <p:nvPr/>
            </p:nvSpPr>
            <p:spPr>
              <a:xfrm>
                <a:off x="8481541" y="478378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0" name="Freeform: Shape 1379">
                <a:extLst>
                  <a:ext uri="{FF2B5EF4-FFF2-40B4-BE49-F238E27FC236}">
                    <a16:creationId xmlns:a16="http://schemas.microsoft.com/office/drawing/2014/main" id="{B56D88FF-0ADC-FAAA-66E7-0A5ED9C258DA}"/>
                  </a:ext>
                </a:extLst>
              </p:cNvPr>
              <p:cNvSpPr/>
              <p:nvPr/>
            </p:nvSpPr>
            <p:spPr>
              <a:xfrm>
                <a:off x="8481541" y="4830063"/>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88" name="Graphic 712">
            <a:extLst>
              <a:ext uri="{FF2B5EF4-FFF2-40B4-BE49-F238E27FC236}">
                <a16:creationId xmlns:a16="http://schemas.microsoft.com/office/drawing/2014/main" id="{0A7C719E-33CA-B1C5-3235-EA895AB96340}"/>
              </a:ext>
            </a:extLst>
          </p:cNvPr>
          <p:cNvGrpSpPr/>
          <p:nvPr/>
        </p:nvGrpSpPr>
        <p:grpSpPr>
          <a:xfrm>
            <a:off x="9169197" y="4229049"/>
            <a:ext cx="118571" cy="395940"/>
            <a:chOff x="9169197" y="4229049"/>
            <a:chExt cx="118571" cy="395940"/>
          </a:xfrm>
        </p:grpSpPr>
        <p:sp>
          <p:nvSpPr>
            <p:cNvPr id="1389" name="Freeform: Shape 1388">
              <a:extLst>
                <a:ext uri="{FF2B5EF4-FFF2-40B4-BE49-F238E27FC236}">
                  <a16:creationId xmlns:a16="http://schemas.microsoft.com/office/drawing/2014/main" id="{CF85D396-06FB-751A-F261-482566D87E12}"/>
                </a:ext>
              </a:extLst>
            </p:cNvPr>
            <p:cNvSpPr/>
            <p:nvPr/>
          </p:nvSpPr>
          <p:spPr>
            <a:xfrm>
              <a:off x="9169197"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0" name="Freeform: Shape 1389">
              <a:extLst>
                <a:ext uri="{FF2B5EF4-FFF2-40B4-BE49-F238E27FC236}">
                  <a16:creationId xmlns:a16="http://schemas.microsoft.com/office/drawing/2014/main" id="{80C9532C-43B7-7C10-570E-199219C3D72F}"/>
                </a:ext>
              </a:extLst>
            </p:cNvPr>
            <p:cNvSpPr/>
            <p:nvPr/>
          </p:nvSpPr>
          <p:spPr>
            <a:xfrm>
              <a:off x="9169197"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1" name="Freeform: Shape 1390">
              <a:extLst>
                <a:ext uri="{FF2B5EF4-FFF2-40B4-BE49-F238E27FC236}">
                  <a16:creationId xmlns:a16="http://schemas.microsoft.com/office/drawing/2014/main" id="{5AB07B24-82E1-DCBE-6FCF-C6E8B0802440}"/>
                </a:ext>
              </a:extLst>
            </p:cNvPr>
            <p:cNvSpPr/>
            <p:nvPr/>
          </p:nvSpPr>
          <p:spPr>
            <a:xfrm>
              <a:off x="9169197"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2" name="Freeform: Shape 1391">
              <a:extLst>
                <a:ext uri="{FF2B5EF4-FFF2-40B4-BE49-F238E27FC236}">
                  <a16:creationId xmlns:a16="http://schemas.microsoft.com/office/drawing/2014/main" id="{6507E7C7-CE9A-18FF-7872-F0268D8CB9FB}"/>
                </a:ext>
              </a:extLst>
            </p:cNvPr>
            <p:cNvSpPr/>
            <p:nvPr/>
          </p:nvSpPr>
          <p:spPr>
            <a:xfrm>
              <a:off x="9169197"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3" name="Freeform: Shape 1392">
              <a:extLst>
                <a:ext uri="{FF2B5EF4-FFF2-40B4-BE49-F238E27FC236}">
                  <a16:creationId xmlns:a16="http://schemas.microsoft.com/office/drawing/2014/main" id="{AFE1ED11-0F76-BB03-2C12-699BB5402C4C}"/>
                </a:ext>
              </a:extLst>
            </p:cNvPr>
            <p:cNvSpPr/>
            <p:nvPr/>
          </p:nvSpPr>
          <p:spPr>
            <a:xfrm>
              <a:off x="9169197"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4" name="Freeform: Shape 1393">
              <a:extLst>
                <a:ext uri="{FF2B5EF4-FFF2-40B4-BE49-F238E27FC236}">
                  <a16:creationId xmlns:a16="http://schemas.microsoft.com/office/drawing/2014/main" id="{6BB7FA89-07E7-2072-8E38-2E4487F063FB}"/>
                </a:ext>
              </a:extLst>
            </p:cNvPr>
            <p:cNvSpPr/>
            <p:nvPr/>
          </p:nvSpPr>
          <p:spPr>
            <a:xfrm>
              <a:off x="9169197"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5" name="Freeform: Shape 1394">
              <a:extLst>
                <a:ext uri="{FF2B5EF4-FFF2-40B4-BE49-F238E27FC236}">
                  <a16:creationId xmlns:a16="http://schemas.microsoft.com/office/drawing/2014/main" id="{8A4ADD1D-4D7B-5328-C122-DA897AE54F66}"/>
                </a:ext>
              </a:extLst>
            </p:cNvPr>
            <p:cNvSpPr/>
            <p:nvPr/>
          </p:nvSpPr>
          <p:spPr>
            <a:xfrm>
              <a:off x="9169197"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96" name="Graphic 712">
            <a:extLst>
              <a:ext uri="{FF2B5EF4-FFF2-40B4-BE49-F238E27FC236}">
                <a16:creationId xmlns:a16="http://schemas.microsoft.com/office/drawing/2014/main" id="{C6A7E1D5-67F4-BF33-0DD4-02CCBD9BA4DF}"/>
              </a:ext>
            </a:extLst>
          </p:cNvPr>
          <p:cNvGrpSpPr/>
          <p:nvPr/>
        </p:nvGrpSpPr>
        <p:grpSpPr>
          <a:xfrm>
            <a:off x="9169197" y="4552553"/>
            <a:ext cx="130526" cy="570210"/>
            <a:chOff x="9169197" y="4552553"/>
            <a:chExt cx="130526" cy="570210"/>
          </a:xfrm>
        </p:grpSpPr>
        <p:sp>
          <p:nvSpPr>
            <p:cNvPr id="1397" name="Freeform: Shape 1396">
              <a:extLst>
                <a:ext uri="{FF2B5EF4-FFF2-40B4-BE49-F238E27FC236}">
                  <a16:creationId xmlns:a16="http://schemas.microsoft.com/office/drawing/2014/main" id="{0187C9A1-9D05-D5ED-823D-349F0B503875}"/>
                </a:ext>
              </a:extLst>
            </p:cNvPr>
            <p:cNvSpPr/>
            <p:nvPr/>
          </p:nvSpPr>
          <p:spPr>
            <a:xfrm>
              <a:off x="9169197"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8" name="Freeform: Shape 1397">
              <a:extLst>
                <a:ext uri="{FF2B5EF4-FFF2-40B4-BE49-F238E27FC236}">
                  <a16:creationId xmlns:a16="http://schemas.microsoft.com/office/drawing/2014/main" id="{AACDCCAA-B0FD-B1B6-FA7F-98AE58722806}"/>
                </a:ext>
              </a:extLst>
            </p:cNvPr>
            <p:cNvSpPr/>
            <p:nvPr/>
          </p:nvSpPr>
          <p:spPr>
            <a:xfrm>
              <a:off x="9169197"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9" name="Freeform: Shape 1398">
              <a:extLst>
                <a:ext uri="{FF2B5EF4-FFF2-40B4-BE49-F238E27FC236}">
                  <a16:creationId xmlns:a16="http://schemas.microsoft.com/office/drawing/2014/main" id="{A66C69EA-583E-C017-6775-4EA994263B90}"/>
                </a:ext>
              </a:extLst>
            </p:cNvPr>
            <p:cNvSpPr/>
            <p:nvPr/>
          </p:nvSpPr>
          <p:spPr>
            <a:xfrm>
              <a:off x="9169197"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0" name="Freeform: Shape 1399">
              <a:extLst>
                <a:ext uri="{FF2B5EF4-FFF2-40B4-BE49-F238E27FC236}">
                  <a16:creationId xmlns:a16="http://schemas.microsoft.com/office/drawing/2014/main" id="{E45C0E1C-9E9B-A77B-90B9-73F4F21F7177}"/>
                </a:ext>
              </a:extLst>
            </p:cNvPr>
            <p:cNvSpPr/>
            <p:nvPr/>
          </p:nvSpPr>
          <p:spPr>
            <a:xfrm>
              <a:off x="9169197"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1" name="Freeform: Shape 1400">
              <a:extLst>
                <a:ext uri="{FF2B5EF4-FFF2-40B4-BE49-F238E27FC236}">
                  <a16:creationId xmlns:a16="http://schemas.microsoft.com/office/drawing/2014/main" id="{FC3F7F4C-D4E4-E50B-8F4C-A75ECA4D2C9E}"/>
                </a:ext>
              </a:extLst>
            </p:cNvPr>
            <p:cNvSpPr/>
            <p:nvPr/>
          </p:nvSpPr>
          <p:spPr>
            <a:xfrm>
              <a:off x="9169197"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2" name="Freeform: Shape 1401">
              <a:extLst>
                <a:ext uri="{FF2B5EF4-FFF2-40B4-BE49-F238E27FC236}">
                  <a16:creationId xmlns:a16="http://schemas.microsoft.com/office/drawing/2014/main" id="{9B841F2F-23D2-C68A-F31E-981CBAA734E4}"/>
                </a:ext>
              </a:extLst>
            </p:cNvPr>
            <p:cNvSpPr/>
            <p:nvPr/>
          </p:nvSpPr>
          <p:spPr>
            <a:xfrm>
              <a:off x="9169197"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3" name="Freeform: Shape 1402">
              <a:extLst>
                <a:ext uri="{FF2B5EF4-FFF2-40B4-BE49-F238E27FC236}">
                  <a16:creationId xmlns:a16="http://schemas.microsoft.com/office/drawing/2014/main" id="{20B83B7F-A786-DEC5-0124-407D94C20C3C}"/>
                </a:ext>
              </a:extLst>
            </p:cNvPr>
            <p:cNvSpPr/>
            <p:nvPr/>
          </p:nvSpPr>
          <p:spPr>
            <a:xfrm>
              <a:off x="9169197"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4" name="Freeform: Shape 1403">
              <a:extLst>
                <a:ext uri="{FF2B5EF4-FFF2-40B4-BE49-F238E27FC236}">
                  <a16:creationId xmlns:a16="http://schemas.microsoft.com/office/drawing/2014/main" id="{DE2E4D10-59B8-AE7A-E02B-0FA4B21E5C93}"/>
                </a:ext>
              </a:extLst>
            </p:cNvPr>
            <p:cNvSpPr/>
            <p:nvPr/>
          </p:nvSpPr>
          <p:spPr>
            <a:xfrm>
              <a:off x="9169197" y="487661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5" name="Freeform: Shape 1404">
              <a:extLst>
                <a:ext uri="{FF2B5EF4-FFF2-40B4-BE49-F238E27FC236}">
                  <a16:creationId xmlns:a16="http://schemas.microsoft.com/office/drawing/2014/main" id="{99C14233-9A6A-C93A-1C05-6522B0617C59}"/>
                </a:ext>
              </a:extLst>
            </p:cNvPr>
            <p:cNvSpPr/>
            <p:nvPr/>
          </p:nvSpPr>
          <p:spPr>
            <a:xfrm>
              <a:off x="9169197" y="492275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6" name="Freeform: Shape 1405">
              <a:extLst>
                <a:ext uri="{FF2B5EF4-FFF2-40B4-BE49-F238E27FC236}">
                  <a16:creationId xmlns:a16="http://schemas.microsoft.com/office/drawing/2014/main" id="{A312814E-0E54-E8A9-DA1F-362887A6E4F5}"/>
                </a:ext>
              </a:extLst>
            </p:cNvPr>
            <p:cNvSpPr/>
            <p:nvPr/>
          </p:nvSpPr>
          <p:spPr>
            <a:xfrm>
              <a:off x="9181153" y="495791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7" name="Freeform: Shape 1406">
              <a:extLst>
                <a:ext uri="{FF2B5EF4-FFF2-40B4-BE49-F238E27FC236}">
                  <a16:creationId xmlns:a16="http://schemas.microsoft.com/office/drawing/2014/main" id="{FFE73719-45CC-27F3-23E2-435792E14145}"/>
                </a:ext>
              </a:extLst>
            </p:cNvPr>
            <p:cNvSpPr/>
            <p:nvPr/>
          </p:nvSpPr>
          <p:spPr>
            <a:xfrm>
              <a:off x="9181153" y="500419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08" name="Graphic 712">
            <a:extLst>
              <a:ext uri="{FF2B5EF4-FFF2-40B4-BE49-F238E27FC236}">
                <a16:creationId xmlns:a16="http://schemas.microsoft.com/office/drawing/2014/main" id="{438A3DD8-1E70-A9CA-82B6-AB869D1B809A}"/>
              </a:ext>
            </a:extLst>
          </p:cNvPr>
          <p:cNvGrpSpPr/>
          <p:nvPr/>
        </p:nvGrpSpPr>
        <p:grpSpPr>
          <a:xfrm>
            <a:off x="9379474" y="4034947"/>
            <a:ext cx="118571" cy="719444"/>
            <a:chOff x="9379474" y="4034947"/>
            <a:chExt cx="118571" cy="719444"/>
          </a:xfrm>
        </p:grpSpPr>
        <p:grpSp>
          <p:nvGrpSpPr>
            <p:cNvPr id="1409" name="Graphic 712">
              <a:extLst>
                <a:ext uri="{FF2B5EF4-FFF2-40B4-BE49-F238E27FC236}">
                  <a16:creationId xmlns:a16="http://schemas.microsoft.com/office/drawing/2014/main" id="{ADC8435C-690B-F43A-64D0-2C8BF13676B8}"/>
                </a:ext>
              </a:extLst>
            </p:cNvPr>
            <p:cNvGrpSpPr/>
            <p:nvPr/>
          </p:nvGrpSpPr>
          <p:grpSpPr>
            <a:xfrm>
              <a:off x="9379474" y="4034947"/>
              <a:ext cx="118571" cy="395940"/>
              <a:chOff x="9379474" y="4034947"/>
              <a:chExt cx="118571" cy="395940"/>
            </a:xfrm>
          </p:grpSpPr>
          <p:sp>
            <p:nvSpPr>
              <p:cNvPr id="1418" name="Freeform: Shape 1417">
                <a:extLst>
                  <a:ext uri="{FF2B5EF4-FFF2-40B4-BE49-F238E27FC236}">
                    <a16:creationId xmlns:a16="http://schemas.microsoft.com/office/drawing/2014/main" id="{084AE928-B5F1-B886-13C2-CB9DFBFAE57E}"/>
                  </a:ext>
                </a:extLst>
              </p:cNvPr>
              <p:cNvSpPr/>
              <p:nvPr/>
            </p:nvSpPr>
            <p:spPr>
              <a:xfrm>
                <a:off x="9379474" y="403494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9" name="Freeform: Shape 1418">
                <a:extLst>
                  <a:ext uri="{FF2B5EF4-FFF2-40B4-BE49-F238E27FC236}">
                    <a16:creationId xmlns:a16="http://schemas.microsoft.com/office/drawing/2014/main" id="{FD66941E-CFFD-BB25-F207-366D51A9E20B}"/>
                  </a:ext>
                </a:extLst>
              </p:cNvPr>
              <p:cNvSpPr/>
              <p:nvPr/>
            </p:nvSpPr>
            <p:spPr>
              <a:xfrm>
                <a:off x="9379474" y="408108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0" name="Freeform: Shape 1419">
                <a:extLst>
                  <a:ext uri="{FF2B5EF4-FFF2-40B4-BE49-F238E27FC236}">
                    <a16:creationId xmlns:a16="http://schemas.microsoft.com/office/drawing/2014/main" id="{1B8BE1EA-BF10-0D37-5C4A-5583CD2CF09E}"/>
                  </a:ext>
                </a:extLst>
              </p:cNvPr>
              <p:cNvSpPr/>
              <p:nvPr/>
            </p:nvSpPr>
            <p:spPr>
              <a:xfrm>
                <a:off x="9379474" y="412735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1" name="Freeform: Shape 1420">
                <a:extLst>
                  <a:ext uri="{FF2B5EF4-FFF2-40B4-BE49-F238E27FC236}">
                    <a16:creationId xmlns:a16="http://schemas.microsoft.com/office/drawing/2014/main" id="{FDF56872-4F17-B7C1-647A-58D13699CB26}"/>
                  </a:ext>
                </a:extLst>
              </p:cNvPr>
              <p:cNvSpPr/>
              <p:nvPr/>
            </p:nvSpPr>
            <p:spPr>
              <a:xfrm>
                <a:off x="9379474" y="417363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2" name="Freeform: Shape 1421">
                <a:extLst>
                  <a:ext uri="{FF2B5EF4-FFF2-40B4-BE49-F238E27FC236}">
                    <a16:creationId xmlns:a16="http://schemas.microsoft.com/office/drawing/2014/main" id="{126B60EB-A96B-DDA8-2D42-5FCE1FA0C4D8}"/>
                  </a:ext>
                </a:extLst>
              </p:cNvPr>
              <p:cNvSpPr/>
              <p:nvPr/>
            </p:nvSpPr>
            <p:spPr>
              <a:xfrm>
                <a:off x="9379474" y="421990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3" name="Freeform: Shape 1422">
                <a:extLst>
                  <a:ext uri="{FF2B5EF4-FFF2-40B4-BE49-F238E27FC236}">
                    <a16:creationId xmlns:a16="http://schemas.microsoft.com/office/drawing/2014/main" id="{991277E4-B976-8510-4F5E-184E3050E1AA}"/>
                  </a:ext>
                </a:extLst>
              </p:cNvPr>
              <p:cNvSpPr/>
              <p:nvPr/>
            </p:nvSpPr>
            <p:spPr>
              <a:xfrm>
                <a:off x="9379474" y="426604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4" name="Freeform: Shape 1423">
                <a:extLst>
                  <a:ext uri="{FF2B5EF4-FFF2-40B4-BE49-F238E27FC236}">
                    <a16:creationId xmlns:a16="http://schemas.microsoft.com/office/drawing/2014/main" id="{967D7AC7-EB07-96E0-D017-20AEE3B98851}"/>
                  </a:ext>
                </a:extLst>
              </p:cNvPr>
              <p:cNvSpPr/>
              <p:nvPr/>
            </p:nvSpPr>
            <p:spPr>
              <a:xfrm>
                <a:off x="9379474" y="431231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10" name="Graphic 712">
              <a:extLst>
                <a:ext uri="{FF2B5EF4-FFF2-40B4-BE49-F238E27FC236}">
                  <a16:creationId xmlns:a16="http://schemas.microsoft.com/office/drawing/2014/main" id="{BBD8D8DB-0482-5F16-CF5F-908A72254200}"/>
                </a:ext>
              </a:extLst>
            </p:cNvPr>
            <p:cNvGrpSpPr/>
            <p:nvPr/>
          </p:nvGrpSpPr>
          <p:grpSpPr>
            <a:xfrm>
              <a:off x="9379474" y="4358451"/>
              <a:ext cx="118571" cy="395940"/>
              <a:chOff x="9379474" y="4358451"/>
              <a:chExt cx="118571" cy="395940"/>
            </a:xfrm>
          </p:grpSpPr>
          <p:sp>
            <p:nvSpPr>
              <p:cNvPr id="1411" name="Freeform: Shape 1410">
                <a:extLst>
                  <a:ext uri="{FF2B5EF4-FFF2-40B4-BE49-F238E27FC236}">
                    <a16:creationId xmlns:a16="http://schemas.microsoft.com/office/drawing/2014/main" id="{71132A1C-199E-8B25-6E60-CAA55DB0BB8A}"/>
                  </a:ext>
                </a:extLst>
              </p:cNvPr>
              <p:cNvSpPr/>
              <p:nvPr/>
            </p:nvSpPr>
            <p:spPr>
              <a:xfrm>
                <a:off x="9379474" y="435845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2" name="Freeform: Shape 1411">
                <a:extLst>
                  <a:ext uri="{FF2B5EF4-FFF2-40B4-BE49-F238E27FC236}">
                    <a16:creationId xmlns:a16="http://schemas.microsoft.com/office/drawing/2014/main" id="{54EBC6AB-6A83-BC86-04D4-F059D2B8F686}"/>
                  </a:ext>
                </a:extLst>
              </p:cNvPr>
              <p:cNvSpPr/>
              <p:nvPr/>
            </p:nvSpPr>
            <p:spPr>
              <a:xfrm>
                <a:off x="9379474" y="440458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3" name="Freeform: Shape 1412">
                <a:extLst>
                  <a:ext uri="{FF2B5EF4-FFF2-40B4-BE49-F238E27FC236}">
                    <a16:creationId xmlns:a16="http://schemas.microsoft.com/office/drawing/2014/main" id="{5D81459C-2020-1238-35A1-F668704BE6D1}"/>
                  </a:ext>
                </a:extLst>
              </p:cNvPr>
              <p:cNvSpPr/>
              <p:nvPr/>
            </p:nvSpPr>
            <p:spPr>
              <a:xfrm>
                <a:off x="9379474" y="4450860"/>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4" name="Freeform: Shape 1413">
                <a:extLst>
                  <a:ext uri="{FF2B5EF4-FFF2-40B4-BE49-F238E27FC236}">
                    <a16:creationId xmlns:a16="http://schemas.microsoft.com/office/drawing/2014/main" id="{D2D709AB-BBDD-C8E8-51DC-D6F99FAA7AA5}"/>
                  </a:ext>
                </a:extLst>
              </p:cNvPr>
              <p:cNvSpPr/>
              <p:nvPr/>
            </p:nvSpPr>
            <p:spPr>
              <a:xfrm>
                <a:off x="9379474" y="4497135"/>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5" name="Freeform: Shape 1414">
                <a:extLst>
                  <a:ext uri="{FF2B5EF4-FFF2-40B4-BE49-F238E27FC236}">
                    <a16:creationId xmlns:a16="http://schemas.microsoft.com/office/drawing/2014/main" id="{975E1102-5F3B-583B-F461-2D418DB10037}"/>
                  </a:ext>
                </a:extLst>
              </p:cNvPr>
              <p:cNvSpPr/>
              <p:nvPr/>
            </p:nvSpPr>
            <p:spPr>
              <a:xfrm>
                <a:off x="9379474" y="4543410"/>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6" name="Freeform: Shape 1415">
                <a:extLst>
                  <a:ext uri="{FF2B5EF4-FFF2-40B4-BE49-F238E27FC236}">
                    <a16:creationId xmlns:a16="http://schemas.microsoft.com/office/drawing/2014/main" id="{DB2A6AE0-4272-19BC-04D5-42904FFCBAFD}"/>
                  </a:ext>
                </a:extLst>
              </p:cNvPr>
              <p:cNvSpPr/>
              <p:nvPr/>
            </p:nvSpPr>
            <p:spPr>
              <a:xfrm>
                <a:off x="9379474" y="458954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7" name="Freeform: Shape 1416">
                <a:extLst>
                  <a:ext uri="{FF2B5EF4-FFF2-40B4-BE49-F238E27FC236}">
                    <a16:creationId xmlns:a16="http://schemas.microsoft.com/office/drawing/2014/main" id="{BA5EDEBE-27B6-BA13-8553-68D651CDFBA2}"/>
                  </a:ext>
                </a:extLst>
              </p:cNvPr>
              <p:cNvSpPr/>
              <p:nvPr/>
            </p:nvSpPr>
            <p:spPr>
              <a:xfrm>
                <a:off x="9379474" y="4635820"/>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425" name="Graphic 712">
            <a:extLst>
              <a:ext uri="{FF2B5EF4-FFF2-40B4-BE49-F238E27FC236}">
                <a16:creationId xmlns:a16="http://schemas.microsoft.com/office/drawing/2014/main" id="{93338758-841C-1E26-5B0D-8C8D401EF7BF}"/>
              </a:ext>
            </a:extLst>
          </p:cNvPr>
          <p:cNvGrpSpPr/>
          <p:nvPr/>
        </p:nvGrpSpPr>
        <p:grpSpPr>
          <a:xfrm>
            <a:off x="10744097" y="4245927"/>
            <a:ext cx="118571" cy="719444"/>
            <a:chOff x="10744097" y="4245927"/>
            <a:chExt cx="118571" cy="719444"/>
          </a:xfrm>
        </p:grpSpPr>
        <p:grpSp>
          <p:nvGrpSpPr>
            <p:cNvPr id="1426" name="Graphic 712">
              <a:extLst>
                <a:ext uri="{FF2B5EF4-FFF2-40B4-BE49-F238E27FC236}">
                  <a16:creationId xmlns:a16="http://schemas.microsoft.com/office/drawing/2014/main" id="{FBFA673E-4C96-23AD-3819-C9B4EA4D1105}"/>
                </a:ext>
              </a:extLst>
            </p:cNvPr>
            <p:cNvGrpSpPr/>
            <p:nvPr/>
          </p:nvGrpSpPr>
          <p:grpSpPr>
            <a:xfrm>
              <a:off x="10744097" y="4245927"/>
              <a:ext cx="118571" cy="395940"/>
              <a:chOff x="10744097" y="4245927"/>
              <a:chExt cx="118571" cy="395940"/>
            </a:xfrm>
          </p:grpSpPr>
          <p:sp>
            <p:nvSpPr>
              <p:cNvPr id="1435" name="Freeform: Shape 1434">
                <a:extLst>
                  <a:ext uri="{FF2B5EF4-FFF2-40B4-BE49-F238E27FC236}">
                    <a16:creationId xmlns:a16="http://schemas.microsoft.com/office/drawing/2014/main" id="{36A3BCBE-14C2-93DB-3CA4-A07617D22727}"/>
                  </a:ext>
                </a:extLst>
              </p:cNvPr>
              <p:cNvSpPr/>
              <p:nvPr/>
            </p:nvSpPr>
            <p:spPr>
              <a:xfrm>
                <a:off x="10744097" y="424592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6" name="Freeform: Shape 1435">
                <a:extLst>
                  <a:ext uri="{FF2B5EF4-FFF2-40B4-BE49-F238E27FC236}">
                    <a16:creationId xmlns:a16="http://schemas.microsoft.com/office/drawing/2014/main" id="{BC034FE0-C93C-410C-B130-80597FE45C5A}"/>
                  </a:ext>
                </a:extLst>
              </p:cNvPr>
              <p:cNvSpPr/>
              <p:nvPr/>
            </p:nvSpPr>
            <p:spPr>
              <a:xfrm>
                <a:off x="10744097" y="429206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7" name="Freeform: Shape 1436">
                <a:extLst>
                  <a:ext uri="{FF2B5EF4-FFF2-40B4-BE49-F238E27FC236}">
                    <a16:creationId xmlns:a16="http://schemas.microsoft.com/office/drawing/2014/main" id="{DDD47F15-40B6-A61C-13C6-498163AC6F9B}"/>
                  </a:ext>
                </a:extLst>
              </p:cNvPr>
              <p:cNvSpPr/>
              <p:nvPr/>
            </p:nvSpPr>
            <p:spPr>
              <a:xfrm>
                <a:off x="10744097" y="433833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8" name="Freeform: Shape 1437">
                <a:extLst>
                  <a:ext uri="{FF2B5EF4-FFF2-40B4-BE49-F238E27FC236}">
                    <a16:creationId xmlns:a16="http://schemas.microsoft.com/office/drawing/2014/main" id="{A5C64E3B-FAFD-0143-01CF-429F9FCC2521}"/>
                  </a:ext>
                </a:extLst>
              </p:cNvPr>
              <p:cNvSpPr/>
              <p:nvPr/>
            </p:nvSpPr>
            <p:spPr>
              <a:xfrm>
                <a:off x="10744097" y="4384612"/>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9" name="Freeform: Shape 1438">
                <a:extLst>
                  <a:ext uri="{FF2B5EF4-FFF2-40B4-BE49-F238E27FC236}">
                    <a16:creationId xmlns:a16="http://schemas.microsoft.com/office/drawing/2014/main" id="{7D04247F-EB4E-5224-B481-10CC2CF265A9}"/>
                  </a:ext>
                </a:extLst>
              </p:cNvPr>
              <p:cNvSpPr/>
              <p:nvPr/>
            </p:nvSpPr>
            <p:spPr>
              <a:xfrm>
                <a:off x="10744097" y="443088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0" name="Freeform: Shape 1439">
                <a:extLst>
                  <a:ext uri="{FF2B5EF4-FFF2-40B4-BE49-F238E27FC236}">
                    <a16:creationId xmlns:a16="http://schemas.microsoft.com/office/drawing/2014/main" id="{E63DD4FE-FA90-D084-E778-07C04E158726}"/>
                  </a:ext>
                </a:extLst>
              </p:cNvPr>
              <p:cNvSpPr/>
              <p:nvPr/>
            </p:nvSpPr>
            <p:spPr>
              <a:xfrm>
                <a:off x="10744097" y="447702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1" name="Freeform: Shape 1440">
                <a:extLst>
                  <a:ext uri="{FF2B5EF4-FFF2-40B4-BE49-F238E27FC236}">
                    <a16:creationId xmlns:a16="http://schemas.microsoft.com/office/drawing/2014/main" id="{A2287574-3A9A-E7DF-F85B-AE7422ACBA46}"/>
                  </a:ext>
                </a:extLst>
              </p:cNvPr>
              <p:cNvSpPr/>
              <p:nvPr/>
            </p:nvSpPr>
            <p:spPr>
              <a:xfrm>
                <a:off x="10744097" y="452329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27" name="Graphic 712">
              <a:extLst>
                <a:ext uri="{FF2B5EF4-FFF2-40B4-BE49-F238E27FC236}">
                  <a16:creationId xmlns:a16="http://schemas.microsoft.com/office/drawing/2014/main" id="{85F1233F-A013-A007-82B2-A6AC28A9BBA9}"/>
                </a:ext>
              </a:extLst>
            </p:cNvPr>
            <p:cNvGrpSpPr/>
            <p:nvPr/>
          </p:nvGrpSpPr>
          <p:grpSpPr>
            <a:xfrm>
              <a:off x="10744097" y="4569431"/>
              <a:ext cx="118571" cy="395940"/>
              <a:chOff x="10744097" y="4569431"/>
              <a:chExt cx="118571" cy="395940"/>
            </a:xfrm>
          </p:grpSpPr>
          <p:sp>
            <p:nvSpPr>
              <p:cNvPr id="1428" name="Freeform: Shape 1427">
                <a:extLst>
                  <a:ext uri="{FF2B5EF4-FFF2-40B4-BE49-F238E27FC236}">
                    <a16:creationId xmlns:a16="http://schemas.microsoft.com/office/drawing/2014/main" id="{979A0ED1-FECD-2EC5-503A-30F1ABCDFEA4}"/>
                  </a:ext>
                </a:extLst>
              </p:cNvPr>
              <p:cNvSpPr/>
              <p:nvPr/>
            </p:nvSpPr>
            <p:spPr>
              <a:xfrm>
                <a:off x="10744097" y="456943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9" name="Freeform: Shape 1428">
                <a:extLst>
                  <a:ext uri="{FF2B5EF4-FFF2-40B4-BE49-F238E27FC236}">
                    <a16:creationId xmlns:a16="http://schemas.microsoft.com/office/drawing/2014/main" id="{82377CFE-224B-C969-846F-0F906AD133CF}"/>
                  </a:ext>
                </a:extLst>
              </p:cNvPr>
              <p:cNvSpPr/>
              <p:nvPr/>
            </p:nvSpPr>
            <p:spPr>
              <a:xfrm>
                <a:off x="10744097" y="461556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0" name="Freeform: Shape 1429">
                <a:extLst>
                  <a:ext uri="{FF2B5EF4-FFF2-40B4-BE49-F238E27FC236}">
                    <a16:creationId xmlns:a16="http://schemas.microsoft.com/office/drawing/2014/main" id="{E7B9C9E6-2DB4-761A-17CE-3F03E989EEAC}"/>
                  </a:ext>
                </a:extLst>
              </p:cNvPr>
              <p:cNvSpPr/>
              <p:nvPr/>
            </p:nvSpPr>
            <p:spPr>
              <a:xfrm>
                <a:off x="10744097" y="466184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1" name="Freeform: Shape 1430">
                <a:extLst>
                  <a:ext uri="{FF2B5EF4-FFF2-40B4-BE49-F238E27FC236}">
                    <a16:creationId xmlns:a16="http://schemas.microsoft.com/office/drawing/2014/main" id="{AC3528AF-9FD6-411E-1E1C-E698B92F9509}"/>
                  </a:ext>
                </a:extLst>
              </p:cNvPr>
              <p:cNvSpPr/>
              <p:nvPr/>
            </p:nvSpPr>
            <p:spPr>
              <a:xfrm>
                <a:off x="10744097" y="4708116"/>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2" name="Freeform: Shape 1431">
                <a:extLst>
                  <a:ext uri="{FF2B5EF4-FFF2-40B4-BE49-F238E27FC236}">
                    <a16:creationId xmlns:a16="http://schemas.microsoft.com/office/drawing/2014/main" id="{1A429864-55B6-020E-FB80-38A862212BB0}"/>
                  </a:ext>
                </a:extLst>
              </p:cNvPr>
              <p:cNvSpPr/>
              <p:nvPr/>
            </p:nvSpPr>
            <p:spPr>
              <a:xfrm>
                <a:off x="10744097" y="475439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3" name="Freeform: Shape 1432">
                <a:extLst>
                  <a:ext uri="{FF2B5EF4-FFF2-40B4-BE49-F238E27FC236}">
                    <a16:creationId xmlns:a16="http://schemas.microsoft.com/office/drawing/2014/main" id="{9E0C5F39-51FB-BAEC-C825-2FFEA1FA1D74}"/>
                  </a:ext>
                </a:extLst>
              </p:cNvPr>
              <p:cNvSpPr/>
              <p:nvPr/>
            </p:nvSpPr>
            <p:spPr>
              <a:xfrm>
                <a:off x="10744097" y="480052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4" name="Freeform: Shape 1433">
                <a:extLst>
                  <a:ext uri="{FF2B5EF4-FFF2-40B4-BE49-F238E27FC236}">
                    <a16:creationId xmlns:a16="http://schemas.microsoft.com/office/drawing/2014/main" id="{54B576C7-20C0-5DFD-694A-CBF1662A59B3}"/>
                  </a:ext>
                </a:extLst>
              </p:cNvPr>
              <p:cNvSpPr/>
              <p:nvPr/>
            </p:nvSpPr>
            <p:spPr>
              <a:xfrm>
                <a:off x="10744097" y="484680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442" name="Graphic 712">
            <a:extLst>
              <a:ext uri="{FF2B5EF4-FFF2-40B4-BE49-F238E27FC236}">
                <a16:creationId xmlns:a16="http://schemas.microsoft.com/office/drawing/2014/main" id="{0586307B-5CB6-7BB5-89FF-B546CF55AC86}"/>
              </a:ext>
            </a:extLst>
          </p:cNvPr>
          <p:cNvGrpSpPr/>
          <p:nvPr/>
        </p:nvGrpSpPr>
        <p:grpSpPr>
          <a:xfrm>
            <a:off x="10844665" y="4245927"/>
            <a:ext cx="118571" cy="719444"/>
            <a:chOff x="10844665" y="4245927"/>
            <a:chExt cx="118571" cy="719444"/>
          </a:xfrm>
        </p:grpSpPr>
        <p:grpSp>
          <p:nvGrpSpPr>
            <p:cNvPr id="1443" name="Graphic 712">
              <a:extLst>
                <a:ext uri="{FF2B5EF4-FFF2-40B4-BE49-F238E27FC236}">
                  <a16:creationId xmlns:a16="http://schemas.microsoft.com/office/drawing/2014/main" id="{A1C2F93E-4170-485A-108B-A1795EA61DEE}"/>
                </a:ext>
              </a:extLst>
            </p:cNvPr>
            <p:cNvGrpSpPr/>
            <p:nvPr/>
          </p:nvGrpSpPr>
          <p:grpSpPr>
            <a:xfrm>
              <a:off x="10844665" y="4245927"/>
              <a:ext cx="118571" cy="395940"/>
              <a:chOff x="10844665" y="4245927"/>
              <a:chExt cx="118571" cy="395941"/>
            </a:xfrm>
          </p:grpSpPr>
          <p:sp>
            <p:nvSpPr>
              <p:cNvPr id="1452" name="Freeform: Shape 1451">
                <a:extLst>
                  <a:ext uri="{FF2B5EF4-FFF2-40B4-BE49-F238E27FC236}">
                    <a16:creationId xmlns:a16="http://schemas.microsoft.com/office/drawing/2014/main" id="{0F8172B6-268E-9995-70A6-321F7CF384EB}"/>
                  </a:ext>
                </a:extLst>
              </p:cNvPr>
              <p:cNvSpPr/>
              <p:nvPr/>
            </p:nvSpPr>
            <p:spPr>
              <a:xfrm>
                <a:off x="10844665" y="424592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3" name="Freeform: Shape 1452">
                <a:extLst>
                  <a:ext uri="{FF2B5EF4-FFF2-40B4-BE49-F238E27FC236}">
                    <a16:creationId xmlns:a16="http://schemas.microsoft.com/office/drawing/2014/main" id="{CE925794-C4FA-DC26-494D-AECFCEE868D6}"/>
                  </a:ext>
                </a:extLst>
              </p:cNvPr>
              <p:cNvSpPr/>
              <p:nvPr/>
            </p:nvSpPr>
            <p:spPr>
              <a:xfrm>
                <a:off x="10844665" y="429206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4" name="Freeform: Shape 1453">
                <a:extLst>
                  <a:ext uri="{FF2B5EF4-FFF2-40B4-BE49-F238E27FC236}">
                    <a16:creationId xmlns:a16="http://schemas.microsoft.com/office/drawing/2014/main" id="{3761A33E-7C66-AA1B-CD6E-8AF89D97F4BF}"/>
                  </a:ext>
                </a:extLst>
              </p:cNvPr>
              <p:cNvSpPr/>
              <p:nvPr/>
            </p:nvSpPr>
            <p:spPr>
              <a:xfrm>
                <a:off x="10844665" y="433833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5" name="Freeform: Shape 1454">
                <a:extLst>
                  <a:ext uri="{FF2B5EF4-FFF2-40B4-BE49-F238E27FC236}">
                    <a16:creationId xmlns:a16="http://schemas.microsoft.com/office/drawing/2014/main" id="{F549E476-2F5C-1A89-1891-A52D8C13B871}"/>
                  </a:ext>
                </a:extLst>
              </p:cNvPr>
              <p:cNvSpPr/>
              <p:nvPr/>
            </p:nvSpPr>
            <p:spPr>
              <a:xfrm>
                <a:off x="10844665" y="4384612"/>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6" name="Freeform: Shape 1455">
                <a:extLst>
                  <a:ext uri="{FF2B5EF4-FFF2-40B4-BE49-F238E27FC236}">
                    <a16:creationId xmlns:a16="http://schemas.microsoft.com/office/drawing/2014/main" id="{2037CE29-8505-A2A4-61DA-9DBF48452377}"/>
                  </a:ext>
                </a:extLst>
              </p:cNvPr>
              <p:cNvSpPr/>
              <p:nvPr/>
            </p:nvSpPr>
            <p:spPr>
              <a:xfrm>
                <a:off x="10844665" y="443088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7" name="Freeform: Shape 1456">
                <a:extLst>
                  <a:ext uri="{FF2B5EF4-FFF2-40B4-BE49-F238E27FC236}">
                    <a16:creationId xmlns:a16="http://schemas.microsoft.com/office/drawing/2014/main" id="{3FAF5551-E394-3861-941B-271118D9D5E3}"/>
                  </a:ext>
                </a:extLst>
              </p:cNvPr>
              <p:cNvSpPr/>
              <p:nvPr/>
            </p:nvSpPr>
            <p:spPr>
              <a:xfrm>
                <a:off x="10844665" y="447702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8" name="Freeform: Shape 1457">
                <a:extLst>
                  <a:ext uri="{FF2B5EF4-FFF2-40B4-BE49-F238E27FC236}">
                    <a16:creationId xmlns:a16="http://schemas.microsoft.com/office/drawing/2014/main" id="{2D476646-38F3-06A3-E9FD-EDC76A99C9E7}"/>
                  </a:ext>
                </a:extLst>
              </p:cNvPr>
              <p:cNvSpPr/>
              <p:nvPr/>
            </p:nvSpPr>
            <p:spPr>
              <a:xfrm>
                <a:off x="10844665" y="452329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44" name="Graphic 712">
              <a:extLst>
                <a:ext uri="{FF2B5EF4-FFF2-40B4-BE49-F238E27FC236}">
                  <a16:creationId xmlns:a16="http://schemas.microsoft.com/office/drawing/2014/main" id="{9386C6F2-3BAD-95B2-8BC8-66580546DC8D}"/>
                </a:ext>
              </a:extLst>
            </p:cNvPr>
            <p:cNvGrpSpPr/>
            <p:nvPr/>
          </p:nvGrpSpPr>
          <p:grpSpPr>
            <a:xfrm>
              <a:off x="10844665" y="4569431"/>
              <a:ext cx="118571" cy="395940"/>
              <a:chOff x="10844665" y="4569431"/>
              <a:chExt cx="118571" cy="395940"/>
            </a:xfrm>
          </p:grpSpPr>
          <p:sp>
            <p:nvSpPr>
              <p:cNvPr id="1445" name="Freeform: Shape 1444">
                <a:extLst>
                  <a:ext uri="{FF2B5EF4-FFF2-40B4-BE49-F238E27FC236}">
                    <a16:creationId xmlns:a16="http://schemas.microsoft.com/office/drawing/2014/main" id="{C56A8FFD-C208-BCA7-7AB5-8364970A5D60}"/>
                  </a:ext>
                </a:extLst>
              </p:cNvPr>
              <p:cNvSpPr/>
              <p:nvPr/>
            </p:nvSpPr>
            <p:spPr>
              <a:xfrm>
                <a:off x="10844665" y="456943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6" name="Freeform: Shape 1445">
                <a:extLst>
                  <a:ext uri="{FF2B5EF4-FFF2-40B4-BE49-F238E27FC236}">
                    <a16:creationId xmlns:a16="http://schemas.microsoft.com/office/drawing/2014/main" id="{D4057BC7-43FC-81F7-E408-6CA422750006}"/>
                  </a:ext>
                </a:extLst>
              </p:cNvPr>
              <p:cNvSpPr/>
              <p:nvPr/>
            </p:nvSpPr>
            <p:spPr>
              <a:xfrm>
                <a:off x="10844665" y="461556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7" name="Freeform: Shape 1446">
                <a:extLst>
                  <a:ext uri="{FF2B5EF4-FFF2-40B4-BE49-F238E27FC236}">
                    <a16:creationId xmlns:a16="http://schemas.microsoft.com/office/drawing/2014/main" id="{F6017975-4F32-18B1-A538-8F9F9289B130}"/>
                  </a:ext>
                </a:extLst>
              </p:cNvPr>
              <p:cNvSpPr/>
              <p:nvPr/>
            </p:nvSpPr>
            <p:spPr>
              <a:xfrm>
                <a:off x="10844665" y="466184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8" name="Freeform: Shape 1447">
                <a:extLst>
                  <a:ext uri="{FF2B5EF4-FFF2-40B4-BE49-F238E27FC236}">
                    <a16:creationId xmlns:a16="http://schemas.microsoft.com/office/drawing/2014/main" id="{FCB9F037-1475-1808-9227-A19D1898B974}"/>
                  </a:ext>
                </a:extLst>
              </p:cNvPr>
              <p:cNvSpPr/>
              <p:nvPr/>
            </p:nvSpPr>
            <p:spPr>
              <a:xfrm>
                <a:off x="10844665" y="4708116"/>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9" name="Freeform: Shape 1448">
                <a:extLst>
                  <a:ext uri="{FF2B5EF4-FFF2-40B4-BE49-F238E27FC236}">
                    <a16:creationId xmlns:a16="http://schemas.microsoft.com/office/drawing/2014/main" id="{01C6A7BA-F85B-A75D-A818-005E959CA7C6}"/>
                  </a:ext>
                </a:extLst>
              </p:cNvPr>
              <p:cNvSpPr/>
              <p:nvPr/>
            </p:nvSpPr>
            <p:spPr>
              <a:xfrm>
                <a:off x="10844665" y="475439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0" name="Freeform: Shape 1449">
                <a:extLst>
                  <a:ext uri="{FF2B5EF4-FFF2-40B4-BE49-F238E27FC236}">
                    <a16:creationId xmlns:a16="http://schemas.microsoft.com/office/drawing/2014/main" id="{77D3FCE1-D50C-792C-184C-13A4205540BE}"/>
                  </a:ext>
                </a:extLst>
              </p:cNvPr>
              <p:cNvSpPr/>
              <p:nvPr/>
            </p:nvSpPr>
            <p:spPr>
              <a:xfrm>
                <a:off x="10844665" y="480052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1" name="Freeform: Shape 1450">
                <a:extLst>
                  <a:ext uri="{FF2B5EF4-FFF2-40B4-BE49-F238E27FC236}">
                    <a16:creationId xmlns:a16="http://schemas.microsoft.com/office/drawing/2014/main" id="{22679279-2D44-0F91-68DE-F0DC69C50EA0}"/>
                  </a:ext>
                </a:extLst>
              </p:cNvPr>
              <p:cNvSpPr/>
              <p:nvPr/>
            </p:nvSpPr>
            <p:spPr>
              <a:xfrm>
                <a:off x="10844665" y="484680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459" name="Graphic 712">
            <a:extLst>
              <a:ext uri="{FF2B5EF4-FFF2-40B4-BE49-F238E27FC236}">
                <a16:creationId xmlns:a16="http://schemas.microsoft.com/office/drawing/2014/main" id="{31FFFC4E-5A0D-C2CA-6E49-E2A59A01EAE8}"/>
              </a:ext>
            </a:extLst>
          </p:cNvPr>
          <p:cNvGrpSpPr/>
          <p:nvPr/>
        </p:nvGrpSpPr>
        <p:grpSpPr>
          <a:xfrm>
            <a:off x="10637341" y="4245927"/>
            <a:ext cx="118430" cy="719444"/>
            <a:chOff x="10637341" y="4245927"/>
            <a:chExt cx="118430" cy="719444"/>
          </a:xfrm>
        </p:grpSpPr>
        <p:grpSp>
          <p:nvGrpSpPr>
            <p:cNvPr id="1460" name="Graphic 712">
              <a:extLst>
                <a:ext uri="{FF2B5EF4-FFF2-40B4-BE49-F238E27FC236}">
                  <a16:creationId xmlns:a16="http://schemas.microsoft.com/office/drawing/2014/main" id="{7AC20405-F99D-539A-379C-8AE0DE191361}"/>
                </a:ext>
              </a:extLst>
            </p:cNvPr>
            <p:cNvGrpSpPr/>
            <p:nvPr/>
          </p:nvGrpSpPr>
          <p:grpSpPr>
            <a:xfrm>
              <a:off x="10637341" y="4245927"/>
              <a:ext cx="118430" cy="395940"/>
              <a:chOff x="10637341" y="4245927"/>
              <a:chExt cx="118430" cy="395940"/>
            </a:xfrm>
          </p:grpSpPr>
          <p:sp>
            <p:nvSpPr>
              <p:cNvPr id="1469" name="Freeform: Shape 1468">
                <a:extLst>
                  <a:ext uri="{FF2B5EF4-FFF2-40B4-BE49-F238E27FC236}">
                    <a16:creationId xmlns:a16="http://schemas.microsoft.com/office/drawing/2014/main" id="{D6984DB9-78AC-CBC1-3770-BCBEA2CA7BA7}"/>
                  </a:ext>
                </a:extLst>
              </p:cNvPr>
              <p:cNvSpPr/>
              <p:nvPr/>
            </p:nvSpPr>
            <p:spPr>
              <a:xfrm>
                <a:off x="10637341" y="4245927"/>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0" name="Freeform: Shape 1469">
                <a:extLst>
                  <a:ext uri="{FF2B5EF4-FFF2-40B4-BE49-F238E27FC236}">
                    <a16:creationId xmlns:a16="http://schemas.microsoft.com/office/drawing/2014/main" id="{970BF705-EDD3-6678-AB38-D5E580A49E4C}"/>
                  </a:ext>
                </a:extLst>
              </p:cNvPr>
              <p:cNvSpPr/>
              <p:nvPr/>
            </p:nvSpPr>
            <p:spPr>
              <a:xfrm>
                <a:off x="10637341" y="4292062"/>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1" name="Freeform: Shape 1470">
                <a:extLst>
                  <a:ext uri="{FF2B5EF4-FFF2-40B4-BE49-F238E27FC236}">
                    <a16:creationId xmlns:a16="http://schemas.microsoft.com/office/drawing/2014/main" id="{17A4E19B-B251-1D7B-9CAE-7ABBA4526D9C}"/>
                  </a:ext>
                </a:extLst>
              </p:cNvPr>
              <p:cNvSpPr/>
              <p:nvPr/>
            </p:nvSpPr>
            <p:spPr>
              <a:xfrm>
                <a:off x="10637341" y="4338337"/>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2" name="Freeform: Shape 1471">
                <a:extLst>
                  <a:ext uri="{FF2B5EF4-FFF2-40B4-BE49-F238E27FC236}">
                    <a16:creationId xmlns:a16="http://schemas.microsoft.com/office/drawing/2014/main" id="{D29972F1-A823-867D-C383-970246E13022}"/>
                  </a:ext>
                </a:extLst>
              </p:cNvPr>
              <p:cNvSpPr/>
              <p:nvPr/>
            </p:nvSpPr>
            <p:spPr>
              <a:xfrm>
                <a:off x="10637341" y="4384612"/>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3" name="Freeform: Shape 1472">
                <a:extLst>
                  <a:ext uri="{FF2B5EF4-FFF2-40B4-BE49-F238E27FC236}">
                    <a16:creationId xmlns:a16="http://schemas.microsoft.com/office/drawing/2014/main" id="{AB91F142-1B90-B02B-EE2C-4E1A1ADC14A8}"/>
                  </a:ext>
                </a:extLst>
              </p:cNvPr>
              <p:cNvSpPr/>
              <p:nvPr/>
            </p:nvSpPr>
            <p:spPr>
              <a:xfrm>
                <a:off x="10637341" y="4430887"/>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4" name="Freeform: Shape 1473">
                <a:extLst>
                  <a:ext uri="{FF2B5EF4-FFF2-40B4-BE49-F238E27FC236}">
                    <a16:creationId xmlns:a16="http://schemas.microsoft.com/office/drawing/2014/main" id="{2077981E-86F0-4C4D-3E30-B8B645743E69}"/>
                  </a:ext>
                </a:extLst>
              </p:cNvPr>
              <p:cNvSpPr/>
              <p:nvPr/>
            </p:nvSpPr>
            <p:spPr>
              <a:xfrm>
                <a:off x="10637341" y="4477022"/>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5" name="Freeform: Shape 1474">
                <a:extLst>
                  <a:ext uri="{FF2B5EF4-FFF2-40B4-BE49-F238E27FC236}">
                    <a16:creationId xmlns:a16="http://schemas.microsoft.com/office/drawing/2014/main" id="{AD606E02-22B3-134D-FA0E-554F42D34656}"/>
                  </a:ext>
                </a:extLst>
              </p:cNvPr>
              <p:cNvSpPr/>
              <p:nvPr/>
            </p:nvSpPr>
            <p:spPr>
              <a:xfrm>
                <a:off x="10637341" y="4523297"/>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61" name="Graphic 712">
              <a:extLst>
                <a:ext uri="{FF2B5EF4-FFF2-40B4-BE49-F238E27FC236}">
                  <a16:creationId xmlns:a16="http://schemas.microsoft.com/office/drawing/2014/main" id="{AA8F9981-5B36-F688-82C5-A6BA700F087A}"/>
                </a:ext>
              </a:extLst>
            </p:cNvPr>
            <p:cNvGrpSpPr/>
            <p:nvPr/>
          </p:nvGrpSpPr>
          <p:grpSpPr>
            <a:xfrm>
              <a:off x="10637341" y="4569431"/>
              <a:ext cx="118430" cy="395940"/>
              <a:chOff x="10637341" y="4569431"/>
              <a:chExt cx="118430" cy="395940"/>
            </a:xfrm>
          </p:grpSpPr>
          <p:sp>
            <p:nvSpPr>
              <p:cNvPr id="1462" name="Freeform: Shape 1461">
                <a:extLst>
                  <a:ext uri="{FF2B5EF4-FFF2-40B4-BE49-F238E27FC236}">
                    <a16:creationId xmlns:a16="http://schemas.microsoft.com/office/drawing/2014/main" id="{705C8D64-4BFB-1962-062D-5270179A4EC9}"/>
                  </a:ext>
                </a:extLst>
              </p:cNvPr>
              <p:cNvSpPr/>
              <p:nvPr/>
            </p:nvSpPr>
            <p:spPr>
              <a:xfrm>
                <a:off x="10637341" y="4569431"/>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3" name="Freeform: Shape 1462">
                <a:extLst>
                  <a:ext uri="{FF2B5EF4-FFF2-40B4-BE49-F238E27FC236}">
                    <a16:creationId xmlns:a16="http://schemas.microsoft.com/office/drawing/2014/main" id="{A0911970-4661-7842-9F0D-88CFBBD0F559}"/>
                  </a:ext>
                </a:extLst>
              </p:cNvPr>
              <p:cNvSpPr/>
              <p:nvPr/>
            </p:nvSpPr>
            <p:spPr>
              <a:xfrm>
                <a:off x="10637341" y="4615566"/>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4" name="Freeform: Shape 1463">
                <a:extLst>
                  <a:ext uri="{FF2B5EF4-FFF2-40B4-BE49-F238E27FC236}">
                    <a16:creationId xmlns:a16="http://schemas.microsoft.com/office/drawing/2014/main" id="{1A590A06-1766-194F-3731-C6BA0332FD29}"/>
                  </a:ext>
                </a:extLst>
              </p:cNvPr>
              <p:cNvSpPr/>
              <p:nvPr/>
            </p:nvSpPr>
            <p:spPr>
              <a:xfrm>
                <a:off x="10637341" y="466184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5" name="Freeform: Shape 1464">
                <a:extLst>
                  <a:ext uri="{FF2B5EF4-FFF2-40B4-BE49-F238E27FC236}">
                    <a16:creationId xmlns:a16="http://schemas.microsoft.com/office/drawing/2014/main" id="{A55E389F-E58F-8E37-7022-C0F8E6A7A8E2}"/>
                  </a:ext>
                </a:extLst>
              </p:cNvPr>
              <p:cNvSpPr/>
              <p:nvPr/>
            </p:nvSpPr>
            <p:spPr>
              <a:xfrm>
                <a:off x="10637341" y="4708116"/>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6" name="Freeform: Shape 1465">
                <a:extLst>
                  <a:ext uri="{FF2B5EF4-FFF2-40B4-BE49-F238E27FC236}">
                    <a16:creationId xmlns:a16="http://schemas.microsoft.com/office/drawing/2014/main" id="{8911CAEA-AB83-A746-29B9-993A4B9B8D1C}"/>
                  </a:ext>
                </a:extLst>
              </p:cNvPr>
              <p:cNvSpPr/>
              <p:nvPr/>
            </p:nvSpPr>
            <p:spPr>
              <a:xfrm>
                <a:off x="10637341" y="4754391"/>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7" name="Freeform: Shape 1466">
                <a:extLst>
                  <a:ext uri="{FF2B5EF4-FFF2-40B4-BE49-F238E27FC236}">
                    <a16:creationId xmlns:a16="http://schemas.microsoft.com/office/drawing/2014/main" id="{CDE834FF-ECCA-C75A-DF22-3327AF4D56E3}"/>
                  </a:ext>
                </a:extLst>
              </p:cNvPr>
              <p:cNvSpPr/>
              <p:nvPr/>
            </p:nvSpPr>
            <p:spPr>
              <a:xfrm>
                <a:off x="10637341" y="480052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8" name="Freeform: Shape 1467">
                <a:extLst>
                  <a:ext uri="{FF2B5EF4-FFF2-40B4-BE49-F238E27FC236}">
                    <a16:creationId xmlns:a16="http://schemas.microsoft.com/office/drawing/2014/main" id="{CAB6FF90-20C7-F650-ECDC-DFF6ED3501FF}"/>
                  </a:ext>
                </a:extLst>
              </p:cNvPr>
              <p:cNvSpPr/>
              <p:nvPr/>
            </p:nvSpPr>
            <p:spPr>
              <a:xfrm>
                <a:off x="10637341" y="484680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476" name="Graphic 712">
            <a:extLst>
              <a:ext uri="{FF2B5EF4-FFF2-40B4-BE49-F238E27FC236}">
                <a16:creationId xmlns:a16="http://schemas.microsoft.com/office/drawing/2014/main" id="{C93A3B33-A421-6F84-8C45-6CC195340C3A}"/>
              </a:ext>
            </a:extLst>
          </p:cNvPr>
          <p:cNvGrpSpPr/>
          <p:nvPr/>
        </p:nvGrpSpPr>
        <p:grpSpPr>
          <a:xfrm>
            <a:off x="10532273" y="4245927"/>
            <a:ext cx="118571" cy="719444"/>
            <a:chOff x="10532273" y="4245927"/>
            <a:chExt cx="118571" cy="719444"/>
          </a:xfrm>
        </p:grpSpPr>
        <p:grpSp>
          <p:nvGrpSpPr>
            <p:cNvPr id="1477" name="Graphic 712">
              <a:extLst>
                <a:ext uri="{FF2B5EF4-FFF2-40B4-BE49-F238E27FC236}">
                  <a16:creationId xmlns:a16="http://schemas.microsoft.com/office/drawing/2014/main" id="{F533E806-B85A-2702-7551-7032E458DA55}"/>
                </a:ext>
              </a:extLst>
            </p:cNvPr>
            <p:cNvGrpSpPr/>
            <p:nvPr/>
          </p:nvGrpSpPr>
          <p:grpSpPr>
            <a:xfrm>
              <a:off x="10532273" y="4245927"/>
              <a:ext cx="118571" cy="395940"/>
              <a:chOff x="10532273" y="4245927"/>
              <a:chExt cx="118571" cy="395940"/>
            </a:xfrm>
          </p:grpSpPr>
          <p:sp>
            <p:nvSpPr>
              <p:cNvPr id="1486" name="Freeform: Shape 1485">
                <a:extLst>
                  <a:ext uri="{FF2B5EF4-FFF2-40B4-BE49-F238E27FC236}">
                    <a16:creationId xmlns:a16="http://schemas.microsoft.com/office/drawing/2014/main" id="{BBD8AD35-7363-B8FB-8068-9DCDA0A3F9CE}"/>
                  </a:ext>
                </a:extLst>
              </p:cNvPr>
              <p:cNvSpPr/>
              <p:nvPr/>
            </p:nvSpPr>
            <p:spPr>
              <a:xfrm>
                <a:off x="10532273" y="424592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7" name="Freeform: Shape 1486">
                <a:extLst>
                  <a:ext uri="{FF2B5EF4-FFF2-40B4-BE49-F238E27FC236}">
                    <a16:creationId xmlns:a16="http://schemas.microsoft.com/office/drawing/2014/main" id="{ADAFA54C-1EA0-E8BB-7F8C-26CAE7A57737}"/>
                  </a:ext>
                </a:extLst>
              </p:cNvPr>
              <p:cNvSpPr/>
              <p:nvPr/>
            </p:nvSpPr>
            <p:spPr>
              <a:xfrm>
                <a:off x="10532273" y="429206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8" name="Freeform: Shape 1487">
                <a:extLst>
                  <a:ext uri="{FF2B5EF4-FFF2-40B4-BE49-F238E27FC236}">
                    <a16:creationId xmlns:a16="http://schemas.microsoft.com/office/drawing/2014/main" id="{4012D3B8-A94E-1519-C653-922D1982393D}"/>
                  </a:ext>
                </a:extLst>
              </p:cNvPr>
              <p:cNvSpPr/>
              <p:nvPr/>
            </p:nvSpPr>
            <p:spPr>
              <a:xfrm>
                <a:off x="10532273" y="433833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9" name="Freeform: Shape 1488">
                <a:extLst>
                  <a:ext uri="{FF2B5EF4-FFF2-40B4-BE49-F238E27FC236}">
                    <a16:creationId xmlns:a16="http://schemas.microsoft.com/office/drawing/2014/main" id="{BA7988F2-60CC-030D-002A-2B753F13FC5F}"/>
                  </a:ext>
                </a:extLst>
              </p:cNvPr>
              <p:cNvSpPr/>
              <p:nvPr/>
            </p:nvSpPr>
            <p:spPr>
              <a:xfrm>
                <a:off x="10532273" y="4384612"/>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90" name="Freeform: Shape 1489">
                <a:extLst>
                  <a:ext uri="{FF2B5EF4-FFF2-40B4-BE49-F238E27FC236}">
                    <a16:creationId xmlns:a16="http://schemas.microsoft.com/office/drawing/2014/main" id="{F9C3F443-8490-EE6A-CE30-70AE449CBD70}"/>
                  </a:ext>
                </a:extLst>
              </p:cNvPr>
              <p:cNvSpPr/>
              <p:nvPr/>
            </p:nvSpPr>
            <p:spPr>
              <a:xfrm>
                <a:off x="10532273" y="443088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91" name="Freeform: Shape 1490">
                <a:extLst>
                  <a:ext uri="{FF2B5EF4-FFF2-40B4-BE49-F238E27FC236}">
                    <a16:creationId xmlns:a16="http://schemas.microsoft.com/office/drawing/2014/main" id="{70B7B6F2-5CC5-CB80-00AB-BEE6F731A0E8}"/>
                  </a:ext>
                </a:extLst>
              </p:cNvPr>
              <p:cNvSpPr/>
              <p:nvPr/>
            </p:nvSpPr>
            <p:spPr>
              <a:xfrm>
                <a:off x="10532273" y="447702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92" name="Freeform: Shape 1491">
                <a:extLst>
                  <a:ext uri="{FF2B5EF4-FFF2-40B4-BE49-F238E27FC236}">
                    <a16:creationId xmlns:a16="http://schemas.microsoft.com/office/drawing/2014/main" id="{5180E85E-B34C-7B23-8F4A-105F663CD7F3}"/>
                  </a:ext>
                </a:extLst>
              </p:cNvPr>
              <p:cNvSpPr/>
              <p:nvPr/>
            </p:nvSpPr>
            <p:spPr>
              <a:xfrm>
                <a:off x="10532273" y="452329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78" name="Graphic 712">
              <a:extLst>
                <a:ext uri="{FF2B5EF4-FFF2-40B4-BE49-F238E27FC236}">
                  <a16:creationId xmlns:a16="http://schemas.microsoft.com/office/drawing/2014/main" id="{C59C8B1B-AC97-35E3-BDC3-42EB452F7877}"/>
                </a:ext>
              </a:extLst>
            </p:cNvPr>
            <p:cNvGrpSpPr/>
            <p:nvPr/>
          </p:nvGrpSpPr>
          <p:grpSpPr>
            <a:xfrm>
              <a:off x="10532273" y="4569431"/>
              <a:ext cx="118571" cy="395940"/>
              <a:chOff x="10532273" y="4569431"/>
              <a:chExt cx="118571" cy="395940"/>
            </a:xfrm>
          </p:grpSpPr>
          <p:sp>
            <p:nvSpPr>
              <p:cNvPr id="1479" name="Freeform: Shape 1478">
                <a:extLst>
                  <a:ext uri="{FF2B5EF4-FFF2-40B4-BE49-F238E27FC236}">
                    <a16:creationId xmlns:a16="http://schemas.microsoft.com/office/drawing/2014/main" id="{FD5A052D-8D6D-4450-19D4-70D1F4DA6FE4}"/>
                  </a:ext>
                </a:extLst>
              </p:cNvPr>
              <p:cNvSpPr/>
              <p:nvPr/>
            </p:nvSpPr>
            <p:spPr>
              <a:xfrm>
                <a:off x="10532273" y="456943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0" name="Freeform: Shape 1479">
                <a:extLst>
                  <a:ext uri="{FF2B5EF4-FFF2-40B4-BE49-F238E27FC236}">
                    <a16:creationId xmlns:a16="http://schemas.microsoft.com/office/drawing/2014/main" id="{2EB6523A-6864-1452-E65D-BA5217477876}"/>
                  </a:ext>
                </a:extLst>
              </p:cNvPr>
              <p:cNvSpPr/>
              <p:nvPr/>
            </p:nvSpPr>
            <p:spPr>
              <a:xfrm>
                <a:off x="10532273" y="461556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1" name="Freeform: Shape 1480">
                <a:extLst>
                  <a:ext uri="{FF2B5EF4-FFF2-40B4-BE49-F238E27FC236}">
                    <a16:creationId xmlns:a16="http://schemas.microsoft.com/office/drawing/2014/main" id="{750E30AF-D06D-CFE3-17C5-9E0F2877F578}"/>
                  </a:ext>
                </a:extLst>
              </p:cNvPr>
              <p:cNvSpPr/>
              <p:nvPr/>
            </p:nvSpPr>
            <p:spPr>
              <a:xfrm>
                <a:off x="10532273" y="466184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2" name="Freeform: Shape 1481">
                <a:extLst>
                  <a:ext uri="{FF2B5EF4-FFF2-40B4-BE49-F238E27FC236}">
                    <a16:creationId xmlns:a16="http://schemas.microsoft.com/office/drawing/2014/main" id="{1E33A469-54A4-8262-1584-A3E1F9A56307}"/>
                  </a:ext>
                </a:extLst>
              </p:cNvPr>
              <p:cNvSpPr/>
              <p:nvPr/>
            </p:nvSpPr>
            <p:spPr>
              <a:xfrm>
                <a:off x="10532273" y="4708116"/>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3" name="Freeform: Shape 1482">
                <a:extLst>
                  <a:ext uri="{FF2B5EF4-FFF2-40B4-BE49-F238E27FC236}">
                    <a16:creationId xmlns:a16="http://schemas.microsoft.com/office/drawing/2014/main" id="{7F6B5247-15A0-FC2E-A679-8192DFBB2C18}"/>
                  </a:ext>
                </a:extLst>
              </p:cNvPr>
              <p:cNvSpPr/>
              <p:nvPr/>
            </p:nvSpPr>
            <p:spPr>
              <a:xfrm>
                <a:off x="10532273" y="475439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4" name="Freeform: Shape 1483">
                <a:extLst>
                  <a:ext uri="{FF2B5EF4-FFF2-40B4-BE49-F238E27FC236}">
                    <a16:creationId xmlns:a16="http://schemas.microsoft.com/office/drawing/2014/main" id="{B73E6707-ED73-B5DC-A30F-D08B4C7DAD8B}"/>
                  </a:ext>
                </a:extLst>
              </p:cNvPr>
              <p:cNvSpPr/>
              <p:nvPr/>
            </p:nvSpPr>
            <p:spPr>
              <a:xfrm>
                <a:off x="10532273" y="480052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5" name="Freeform: Shape 1484">
                <a:extLst>
                  <a:ext uri="{FF2B5EF4-FFF2-40B4-BE49-F238E27FC236}">
                    <a16:creationId xmlns:a16="http://schemas.microsoft.com/office/drawing/2014/main" id="{A97ED3F7-659B-E0AA-3850-0151AFE629CB}"/>
                  </a:ext>
                </a:extLst>
              </p:cNvPr>
              <p:cNvSpPr/>
              <p:nvPr/>
            </p:nvSpPr>
            <p:spPr>
              <a:xfrm>
                <a:off x="10532273" y="484680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sp>
        <p:nvSpPr>
          <p:cNvPr id="1493" name="Freeform: Shape 1492">
            <a:extLst>
              <a:ext uri="{FF2B5EF4-FFF2-40B4-BE49-F238E27FC236}">
                <a16:creationId xmlns:a16="http://schemas.microsoft.com/office/drawing/2014/main" id="{141F226B-A9D4-B2B9-BEB8-99822F995DFA}"/>
              </a:ext>
            </a:extLst>
          </p:cNvPr>
          <p:cNvSpPr/>
          <p:nvPr/>
        </p:nvSpPr>
        <p:spPr>
          <a:xfrm>
            <a:off x="1148696" y="4285311"/>
            <a:ext cx="9805116" cy="14065"/>
          </a:xfrm>
          <a:custGeom>
            <a:avLst/>
            <a:gdLst>
              <a:gd name="connsiteX0" fmla="*/ 0 w 9805116"/>
              <a:gd name="connsiteY0" fmla="*/ 0 h 14065"/>
              <a:gd name="connsiteX1" fmla="*/ 9805117 w 9805116"/>
              <a:gd name="connsiteY1" fmla="*/ 0 h 14065"/>
            </a:gdLst>
            <a:ahLst/>
            <a:cxnLst>
              <a:cxn ang="0">
                <a:pos x="connsiteX0" y="connsiteY0"/>
              </a:cxn>
              <a:cxn ang="0">
                <a:pos x="connsiteX1" y="connsiteY1"/>
              </a:cxn>
            </a:cxnLst>
            <a:rect l="l" t="t" r="r" b="b"/>
            <a:pathLst>
              <a:path w="9805116" h="14065">
                <a:moveTo>
                  <a:pt x="0" y="0"/>
                </a:moveTo>
                <a:lnTo>
                  <a:pt x="9805117" y="0"/>
                </a:lnTo>
              </a:path>
            </a:pathLst>
          </a:custGeom>
          <a:ln w="19050" cap="flat">
            <a:solidFill>
              <a:srgbClr val="000000"/>
            </a:solidFill>
            <a:prstDash val="solid"/>
            <a:miter/>
          </a:ln>
        </p:spPr>
        <p:txBody>
          <a:bodyPr rtlCol="0" anchor="ctr"/>
          <a:lstStyle/>
          <a:p>
            <a:pPr rtl="0"/>
            <a:endParaRPr lang="en-US">
              <a:latin typeface="+mn-lt"/>
            </a:endParaRPr>
          </a:p>
        </p:txBody>
      </p:sp>
      <p:sp>
        <p:nvSpPr>
          <p:cNvPr id="1494" name="Freeform: Shape 1493">
            <a:extLst>
              <a:ext uri="{FF2B5EF4-FFF2-40B4-BE49-F238E27FC236}">
                <a16:creationId xmlns:a16="http://schemas.microsoft.com/office/drawing/2014/main" id="{F886ECFB-6DDD-2DBD-ACAE-4D4BF0F192DC}"/>
              </a:ext>
            </a:extLst>
          </p:cNvPr>
          <p:cNvSpPr/>
          <p:nvPr/>
        </p:nvSpPr>
        <p:spPr>
          <a:xfrm>
            <a:off x="9319556" y="3425635"/>
            <a:ext cx="14065" cy="1633975"/>
          </a:xfrm>
          <a:custGeom>
            <a:avLst/>
            <a:gdLst>
              <a:gd name="connsiteX0" fmla="*/ 0 w 14065"/>
              <a:gd name="connsiteY0" fmla="*/ 0 h 1633975"/>
              <a:gd name="connsiteX1" fmla="*/ 0 w 14065"/>
              <a:gd name="connsiteY1" fmla="*/ 1633975 h 1633975"/>
            </a:gdLst>
            <a:ahLst/>
            <a:cxnLst>
              <a:cxn ang="0">
                <a:pos x="connsiteX0" y="connsiteY0"/>
              </a:cxn>
              <a:cxn ang="0">
                <a:pos x="connsiteX1" y="connsiteY1"/>
              </a:cxn>
            </a:cxnLst>
            <a:rect l="l" t="t" r="r" b="b"/>
            <a:pathLst>
              <a:path w="14065" h="1633975">
                <a:moveTo>
                  <a:pt x="0" y="0"/>
                </a:moveTo>
                <a:lnTo>
                  <a:pt x="0" y="1633975"/>
                </a:lnTo>
              </a:path>
            </a:pathLst>
          </a:custGeom>
          <a:ln w="19050" cap="flat">
            <a:solidFill>
              <a:srgbClr val="11415B"/>
            </a:solidFill>
            <a:prstDash val="solid"/>
            <a:miter/>
          </a:ln>
        </p:spPr>
        <p:txBody>
          <a:bodyPr rtlCol="0" anchor="ctr"/>
          <a:lstStyle/>
          <a:p>
            <a:pPr rtl="0"/>
            <a:endParaRPr lang="en-US">
              <a:latin typeface="+mn-lt"/>
            </a:endParaRPr>
          </a:p>
        </p:txBody>
      </p:sp>
      <p:sp>
        <p:nvSpPr>
          <p:cNvPr id="1495" name="Freeform: Shape 1494">
            <a:extLst>
              <a:ext uri="{FF2B5EF4-FFF2-40B4-BE49-F238E27FC236}">
                <a16:creationId xmlns:a16="http://schemas.microsoft.com/office/drawing/2014/main" id="{14BE6304-7831-D1AB-E162-2E7339E98C3B}"/>
              </a:ext>
            </a:extLst>
          </p:cNvPr>
          <p:cNvSpPr/>
          <p:nvPr/>
        </p:nvSpPr>
        <p:spPr>
          <a:xfrm>
            <a:off x="3149985" y="5477706"/>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26406A"/>
          </a:solidFill>
          <a:ln w="0" cap="flat">
            <a:noFill/>
            <a:prstDash val="solid"/>
            <a:miter/>
          </a:ln>
        </p:spPr>
        <p:txBody>
          <a:bodyPr rtlCol="0" anchor="ctr"/>
          <a:lstStyle/>
          <a:p>
            <a:pPr rtl="0"/>
            <a:endParaRPr lang="en-US">
              <a:latin typeface="+mn-lt"/>
            </a:endParaRPr>
          </a:p>
        </p:txBody>
      </p:sp>
      <p:sp>
        <p:nvSpPr>
          <p:cNvPr id="1496" name="Freeform: Shape 1495">
            <a:extLst>
              <a:ext uri="{FF2B5EF4-FFF2-40B4-BE49-F238E27FC236}">
                <a16:creationId xmlns:a16="http://schemas.microsoft.com/office/drawing/2014/main" id="{065DF962-34A3-AFDC-0E57-B9B6CA9C64AE}"/>
              </a:ext>
            </a:extLst>
          </p:cNvPr>
          <p:cNvSpPr/>
          <p:nvPr/>
        </p:nvSpPr>
        <p:spPr>
          <a:xfrm>
            <a:off x="3149985" y="5668085"/>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1497" name="Freeform: Shape 1496">
            <a:extLst>
              <a:ext uri="{FF2B5EF4-FFF2-40B4-BE49-F238E27FC236}">
                <a16:creationId xmlns:a16="http://schemas.microsoft.com/office/drawing/2014/main" id="{121C5CBF-7753-8814-E896-EB857E16736B}"/>
              </a:ext>
            </a:extLst>
          </p:cNvPr>
          <p:cNvSpPr/>
          <p:nvPr/>
        </p:nvSpPr>
        <p:spPr>
          <a:xfrm>
            <a:off x="3149985" y="5843419"/>
            <a:ext cx="108000" cy="108000"/>
          </a:xfrm>
          <a:custGeom>
            <a:avLst/>
            <a:gdLst>
              <a:gd name="connsiteX0" fmla="*/ 0 w 50387"/>
              <a:gd name="connsiteY0" fmla="*/ 0 h 91439"/>
              <a:gd name="connsiteX1" fmla="*/ 50387 w 50387"/>
              <a:gd name="connsiteY1" fmla="*/ 0 h 91439"/>
              <a:gd name="connsiteX2" fmla="*/ 50387 w 50387"/>
              <a:gd name="connsiteY2" fmla="*/ 91440 h 91439"/>
              <a:gd name="connsiteX3" fmla="*/ 0 w 50387"/>
              <a:gd name="connsiteY3" fmla="*/ 91440 h 91439"/>
            </a:gdLst>
            <a:ahLst/>
            <a:cxnLst>
              <a:cxn ang="0">
                <a:pos x="connsiteX0" y="connsiteY0"/>
              </a:cxn>
              <a:cxn ang="0">
                <a:pos x="connsiteX1" y="connsiteY1"/>
              </a:cxn>
              <a:cxn ang="0">
                <a:pos x="connsiteX2" y="connsiteY2"/>
              </a:cxn>
              <a:cxn ang="0">
                <a:pos x="connsiteX3" y="connsiteY3"/>
              </a:cxn>
            </a:cxnLst>
            <a:rect l="l" t="t" r="r" b="b"/>
            <a:pathLst>
              <a:path w="50387" h="91439">
                <a:moveTo>
                  <a:pt x="0" y="0"/>
                </a:moveTo>
                <a:lnTo>
                  <a:pt x="50387" y="0"/>
                </a:lnTo>
                <a:lnTo>
                  <a:pt x="50387" y="91440"/>
                </a:lnTo>
                <a:lnTo>
                  <a:pt x="0" y="91440"/>
                </a:lnTo>
                <a:close/>
              </a:path>
            </a:pathLst>
          </a:custGeom>
          <a:solidFill>
            <a:srgbClr val="535353"/>
          </a:solidFill>
          <a:ln w="0" cap="flat">
            <a:noFill/>
            <a:prstDash val="solid"/>
            <a:miter/>
          </a:ln>
        </p:spPr>
        <p:txBody>
          <a:bodyPr rtlCol="0" anchor="ctr"/>
          <a:lstStyle/>
          <a:p>
            <a:pPr rtl="0"/>
            <a:endParaRPr lang="en-US">
              <a:latin typeface="+mn-lt"/>
            </a:endParaRPr>
          </a:p>
        </p:txBody>
      </p:sp>
      <p:sp>
        <p:nvSpPr>
          <p:cNvPr id="1498" name="Freeform: Shape 1497">
            <a:extLst>
              <a:ext uri="{FF2B5EF4-FFF2-40B4-BE49-F238E27FC236}">
                <a16:creationId xmlns:a16="http://schemas.microsoft.com/office/drawing/2014/main" id="{F39BD9E2-451C-F3C4-6E1F-53414DBEF31E}"/>
              </a:ext>
            </a:extLst>
          </p:cNvPr>
          <p:cNvSpPr/>
          <p:nvPr/>
        </p:nvSpPr>
        <p:spPr>
          <a:xfrm>
            <a:off x="3149985" y="6027561"/>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A7A7A7"/>
          </a:solidFill>
          <a:ln w="0" cap="flat">
            <a:noFill/>
            <a:prstDash val="solid"/>
            <a:miter/>
          </a:ln>
        </p:spPr>
        <p:txBody>
          <a:bodyPr rtlCol="0" anchor="ctr"/>
          <a:lstStyle/>
          <a:p>
            <a:pPr rtl="0"/>
            <a:endParaRPr lang="en-US">
              <a:latin typeface="+mn-lt"/>
            </a:endParaRPr>
          </a:p>
        </p:txBody>
      </p:sp>
      <p:cxnSp>
        <p:nvCxnSpPr>
          <p:cNvPr id="1499" name="Straight Connector 1498">
            <a:extLst>
              <a:ext uri="{FF2B5EF4-FFF2-40B4-BE49-F238E27FC236}">
                <a16:creationId xmlns:a16="http://schemas.microsoft.com/office/drawing/2014/main" id="{462FF36A-2AB1-9EDC-DCBF-3A4696DAF310}"/>
              </a:ext>
            </a:extLst>
          </p:cNvPr>
          <p:cNvCxnSpPr>
            <a:cxnSpLocks/>
          </p:cNvCxnSpPr>
          <p:nvPr/>
        </p:nvCxnSpPr>
        <p:spPr>
          <a:xfrm>
            <a:off x="4802753" y="5843372"/>
            <a:ext cx="1596368" cy="4485"/>
          </a:xfrm>
          <a:prstGeom prst="line">
            <a:avLst/>
          </a:prstGeom>
          <a:ln>
            <a:solidFill>
              <a:srgbClr val="969696"/>
            </a:solidFill>
          </a:ln>
        </p:spPr>
        <p:style>
          <a:lnRef idx="1">
            <a:schemeClr val="accent1"/>
          </a:lnRef>
          <a:fillRef idx="0">
            <a:schemeClr val="accent1"/>
          </a:fillRef>
          <a:effectRef idx="0">
            <a:schemeClr val="accent1"/>
          </a:effectRef>
          <a:fontRef idx="minor">
            <a:schemeClr val="tx1"/>
          </a:fontRef>
        </p:style>
      </p:cxnSp>
      <p:sp>
        <p:nvSpPr>
          <p:cNvPr id="1500" name="Freeform: Shape 1499">
            <a:extLst>
              <a:ext uri="{FF2B5EF4-FFF2-40B4-BE49-F238E27FC236}">
                <a16:creationId xmlns:a16="http://schemas.microsoft.com/office/drawing/2014/main" id="{671BEC05-C935-4A62-CABC-60387B9C6638}"/>
              </a:ext>
            </a:extLst>
          </p:cNvPr>
          <p:cNvSpPr/>
          <p:nvPr/>
        </p:nvSpPr>
        <p:spPr>
          <a:xfrm>
            <a:off x="4887784" y="5895774"/>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pattFill prst="ltUpDiag">
            <a:fgClr>
              <a:schemeClr val="tx2"/>
            </a:fgClr>
            <a:bgClr>
              <a:schemeClr val="tx1"/>
            </a:bgClr>
          </a:pattFill>
          <a:ln w="9525" cap="flat">
            <a:noFill/>
            <a:prstDash val="solid"/>
            <a:miter/>
          </a:ln>
        </p:spPr>
        <p:txBody>
          <a:bodyPr rtlCol="0" anchor="ctr"/>
          <a:lstStyle/>
          <a:p>
            <a:pPr rtl="0"/>
            <a:endParaRPr lang="en-US" dirty="0">
              <a:latin typeface="+mn-lt"/>
            </a:endParaRPr>
          </a:p>
        </p:txBody>
      </p:sp>
    </p:spTree>
    <p:extLst>
      <p:ext uri="{BB962C8B-B14F-4D97-AF65-F5344CB8AC3E}">
        <p14:creationId xmlns:p14="http://schemas.microsoft.com/office/powerpoint/2010/main" val="17859967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latin typeface="+mn-lt"/>
              </a:rPr>
              <a:t>1253O：ALK陽性（ALK+）固形がんを対象としたNVL-655の第Ⅰ/Ⅱ相ALKOVE-1試験</a:t>
            </a:r>
            <a:br>
              <a:rPr lang="en-GB" dirty="0">
                <a:latin typeface="+mn-lt"/>
              </a:rPr>
            </a:br>
            <a:r>
              <a:rPr lang="en-GB" altLang="ja-JP" dirty="0">
                <a:latin typeface="+mn-lt"/>
              </a:rPr>
              <a:t>-</a:t>
            </a:r>
            <a:r>
              <a:rPr lang="ja-jp" dirty="0">
                <a:latin typeface="+mn-lt"/>
              </a:rPr>
              <a:t> Drilon AE、他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647879"/>
          </a:xfrm>
        </p:spPr>
        <p:txBody>
          <a:bodyPr rtlCol="0"/>
          <a:lstStyle/>
          <a:p>
            <a:pPr rtl="0"/>
            <a:r>
              <a:rPr lang="ja-jp" b="1"/>
              <a:t>主な結果 (続き)</a:t>
            </a:r>
          </a:p>
          <a:p>
            <a:pPr rtl="0">
              <a:spcBef>
                <a:spcPts val="22200"/>
              </a:spcBef>
            </a:pPr>
            <a:r>
              <a:rPr lang="ja-jp" b="1"/>
              <a:t>結論</a:t>
            </a:r>
          </a:p>
          <a:p>
            <a:pPr lvl="1" rtl="0"/>
            <a:r>
              <a:rPr lang="ja-jp"/>
              <a:t>ALK陽性NSCLCを有し、重度の</a:t>
            </a:r>
            <a:r>
              <a:rPr lang="ja-jp">
                <a:solidFill>
                  <a:srgbClr val="000000"/>
                </a:solidFill>
              </a:rPr>
              <a:t>治療歴のある（ロルラチニブ投与を含む）患者において、NVL-655は有望な抗腫瘍活性を示し、非常に管理しやすい安全性</a:t>
            </a:r>
            <a:r>
              <a:rPr lang="ja-jp"/>
              <a:t> プロファイルを示しました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Drilon AE、他Ann Oncol 2024；35(補遺)：抄録1253O</a:t>
            </a:r>
          </a:p>
        </p:txBody>
      </p:sp>
      <p:graphicFrame>
        <p:nvGraphicFramePr>
          <p:cNvPr id="3" name="Table 663">
            <a:extLst>
              <a:ext uri="{FF2B5EF4-FFF2-40B4-BE49-F238E27FC236}">
                <a16:creationId xmlns:a16="http://schemas.microsoft.com/office/drawing/2014/main" id="{0BD434BB-4D5B-3263-B734-ABE0E336C73A}"/>
              </a:ext>
            </a:extLst>
          </p:cNvPr>
          <p:cNvGraphicFramePr>
            <a:graphicFrameLocks noGrp="1"/>
          </p:cNvGraphicFramePr>
          <p:nvPr>
            <p:extLst>
              <p:ext uri="{D42A27DB-BD31-4B8C-83A1-F6EECF244321}">
                <p14:modId xmlns:p14="http://schemas.microsoft.com/office/powerpoint/2010/main" val="2107199220"/>
              </p:ext>
            </p:extLst>
          </p:nvPr>
        </p:nvGraphicFramePr>
        <p:xfrm>
          <a:off x="1143000" y="1773402"/>
          <a:ext cx="9734214" cy="1997520"/>
        </p:xfrm>
        <a:graphic>
          <a:graphicData uri="http://schemas.openxmlformats.org/drawingml/2006/table">
            <a:tbl>
              <a:tblPr firstRow="1" bandRow="1">
                <a:tableStyleId>{69012ECD-51FC-41F1-AA8D-1B2483CD663E}</a:tableStyleId>
              </a:tblPr>
              <a:tblGrid>
                <a:gridCol w="3213994">
                  <a:extLst>
                    <a:ext uri="{9D8B030D-6E8A-4147-A177-3AD203B41FA5}">
                      <a16:colId xmlns:a16="http://schemas.microsoft.com/office/drawing/2014/main" val="4026828033"/>
                    </a:ext>
                  </a:extLst>
                </a:gridCol>
                <a:gridCol w="1304044">
                  <a:extLst>
                    <a:ext uri="{9D8B030D-6E8A-4147-A177-3AD203B41FA5}">
                      <a16:colId xmlns:a16="http://schemas.microsoft.com/office/drawing/2014/main" val="2351951672"/>
                    </a:ext>
                  </a:extLst>
                </a:gridCol>
                <a:gridCol w="1304044">
                  <a:extLst>
                    <a:ext uri="{9D8B030D-6E8A-4147-A177-3AD203B41FA5}">
                      <a16:colId xmlns:a16="http://schemas.microsoft.com/office/drawing/2014/main" val="1882443388"/>
                    </a:ext>
                  </a:extLst>
                </a:gridCol>
                <a:gridCol w="1304044">
                  <a:extLst>
                    <a:ext uri="{9D8B030D-6E8A-4147-A177-3AD203B41FA5}">
                      <a16:colId xmlns:a16="http://schemas.microsoft.com/office/drawing/2014/main" val="3840096650"/>
                    </a:ext>
                  </a:extLst>
                </a:gridCol>
                <a:gridCol w="1304044">
                  <a:extLst>
                    <a:ext uri="{9D8B030D-6E8A-4147-A177-3AD203B41FA5}">
                      <a16:colId xmlns:a16="http://schemas.microsoft.com/office/drawing/2014/main" val="155083283"/>
                    </a:ext>
                  </a:extLst>
                </a:gridCol>
                <a:gridCol w="1304044">
                  <a:extLst>
                    <a:ext uri="{9D8B030D-6E8A-4147-A177-3AD203B41FA5}">
                      <a16:colId xmlns:a16="http://schemas.microsoft.com/office/drawing/2014/main" val="484172234"/>
                    </a:ext>
                  </a:extLst>
                </a:gridCol>
              </a:tblGrid>
              <a:tr h="0">
                <a:tc rowSpan="2">
                  <a:txBody>
                    <a:bodyPr/>
                    <a:lstStyle/>
                    <a:p>
                      <a:pPr rtl="0"/>
                      <a:r>
                        <a:rPr lang="ja-jp" sz="1400">
                          <a:solidFill>
                            <a:schemeClr val="tx2"/>
                          </a:solidFill>
                          <a:latin typeface="+mn-lt"/>
                        </a:rPr>
                        <a:t>10％以上で発現したTRAE、n (％)</a:t>
                      </a:r>
                    </a:p>
                  </a:txBody>
                  <a:tcPr marL="72000" marR="72000" marT="36000" marB="36000" anchor="b">
                    <a:lnB w="12700" cap="flat" cmpd="sng" algn="ctr">
                      <a:noFill/>
                      <a:prstDash val="solid"/>
                      <a:round/>
                      <a:headEnd type="none" w="med" len="med"/>
                      <a:tailEnd type="none" w="med" len="med"/>
                    </a:lnB>
                  </a:tcPr>
                </a:tc>
                <a:tc gridSpan="5">
                  <a:txBody>
                    <a:bodyPr/>
                    <a:lstStyle/>
                    <a:p>
                      <a:pPr algn="ctr" rtl="0"/>
                      <a:r>
                        <a:rPr lang="ja-jp" sz="1400" b="1" noProof="0">
                          <a:solidFill>
                            <a:schemeClr val="tx2"/>
                          </a:solidFill>
                          <a:latin typeface="+mn-lt"/>
                        </a:rPr>
                        <a:t>すべて （n=133）</a:t>
                      </a:r>
                      <a:endParaRPr lang="en-GB" sz="1400" dirty="0">
                        <a:solidFill>
                          <a:schemeClr val="tx2"/>
                        </a:solidFill>
                        <a:latin typeface="+mn-lt"/>
                      </a:endParaRPr>
                    </a:p>
                  </a:txBody>
                  <a:tcPr marL="72000" marR="72000" marT="36000" marB="36000" anchor="ctr"/>
                </a:tc>
                <a:tc hMerge="1">
                  <a:txBody>
                    <a:bodyPr/>
                    <a:lstStyle/>
                    <a:p>
                      <a:pPr rtl="0"/>
                      <a:endParaRPr lang="en-GB"/>
                    </a:p>
                  </a:txBody>
                  <a:tcPr/>
                </a:tc>
                <a:tc hMerge="1">
                  <a:txBody>
                    <a:bodyPr/>
                    <a:lstStyle/>
                    <a:p>
                      <a:pPr rtl="0"/>
                      <a:endParaRPr/>
                    </a:p>
                  </a:txBody>
                  <a:tcPr marL="72000" marR="72000" marT="36000" marB="36000" anchor="ctr"/>
                </a:tc>
                <a:tc hMerge="1">
                  <a:txBody>
                    <a:bodyPr/>
                    <a:lstStyle/>
                    <a:p>
                      <a:pPr rtl="0"/>
                      <a:endParaRPr lang="en-GB"/>
                    </a:p>
                  </a:txBody>
                  <a:tcPr/>
                </a:tc>
                <a:tc hMerge="1">
                  <a:txBody>
                    <a:bodyPr/>
                    <a:lstStyle/>
                    <a:p>
                      <a:pPr algn="ctr" rtl="0"/>
                      <a:endParaRPr lang="en-GB" sz="1400" dirty="0">
                        <a:solidFill>
                          <a:schemeClr val="tx2"/>
                        </a:solidFill>
                        <a:latin typeface="+mn-lt"/>
                      </a:endParaRPr>
                    </a:p>
                  </a:txBody>
                  <a:tcPr marL="72000" marR="72000" marT="36000" marB="36000" anchor="ctr"/>
                </a:tc>
                <a:extLst>
                  <a:ext uri="{0D108BD9-81ED-4DB2-BD59-A6C34878D82A}">
                    <a16:rowId xmlns:a16="http://schemas.microsoft.com/office/drawing/2014/main" val="1727646532"/>
                  </a:ext>
                </a:extLst>
              </a:tr>
              <a:tr h="0">
                <a:tc vMerge="1">
                  <a:txBody>
                    <a:bodyPr/>
                    <a:lstStyle/>
                    <a:p>
                      <a:pPr rtl="0"/>
                      <a:endParaRPr dirty="0"/>
                    </a:p>
                  </a:txBody>
                  <a:tcPr marL="72000" marR="72000" marT="36000" marB="36000" anchor="ctr">
                    <a:solidFill>
                      <a:schemeClr val="accent1"/>
                    </a:solidFill>
                  </a:tcPr>
                </a:tc>
                <a:tc>
                  <a:txBody>
                    <a:bodyPr/>
                    <a:lstStyle/>
                    <a:p>
                      <a:pPr algn="ctr" rtl="0"/>
                      <a:r>
                        <a:rPr lang="ja-jp" sz="1400" b="1">
                          <a:solidFill>
                            <a:schemeClr val="tx2"/>
                          </a:solidFill>
                          <a:latin typeface="+mn-lt"/>
                        </a:rPr>
                        <a:t>グレード1</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グレード2</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グレード3</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グレード4</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全グレード</a:t>
                      </a:r>
                    </a:p>
                  </a:txBody>
                  <a:tcPr marL="72000" marR="72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105924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ALT増加</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ja-jp" sz="1400">
                          <a:solidFill>
                            <a:schemeClr val="tx1"/>
                          </a:solidFill>
                          <a:latin typeface="+mn-lt"/>
                        </a:rPr>
                        <a:t>21 (16)</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ja-jp" sz="1400">
                          <a:solidFill>
                            <a:schemeClr val="tx1"/>
                          </a:solidFill>
                          <a:latin typeface="+mn-lt"/>
                        </a:rPr>
                        <a:t>6 (5)</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ja-jp" sz="1400">
                          <a:solidFill>
                            <a:schemeClr val="tx1"/>
                          </a:solidFill>
                          <a:latin typeface="+mn-lt"/>
                        </a:rPr>
                        <a:t>17 (13)</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ja-jp" sz="1400">
                          <a:solidFill>
                            <a:schemeClr val="tx1"/>
                          </a:solidFill>
                          <a:latin typeface="+mn-lt"/>
                        </a:rPr>
                        <a:t>1 (1)</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ja-jp" sz="1400">
                          <a:solidFill>
                            <a:schemeClr val="tx1"/>
                          </a:solidFill>
                          <a:latin typeface="+mn-lt"/>
                        </a:rPr>
                        <a:t>45 (34)</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extLst>
                  <a:ext uri="{0D108BD9-81ED-4DB2-BD59-A6C34878D82A}">
                    <a16:rowId xmlns:a16="http://schemas.microsoft.com/office/drawing/2014/main" val="38932078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AST値の増加</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a:solidFill>
                            <a:schemeClr val="tx1"/>
                          </a:solidFill>
                          <a:latin typeface="+mn-lt"/>
                        </a:rPr>
                        <a:t>21 (16)</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a:solidFill>
                            <a:schemeClr val="tx1"/>
                          </a:solidFill>
                          <a:latin typeface="+mn-lt"/>
                        </a:rPr>
                        <a:t>7 (5)</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a:solidFill>
                            <a:schemeClr val="tx1"/>
                          </a:solidFill>
                          <a:latin typeface="+mn-lt"/>
                        </a:rPr>
                        <a:t>12 (9)</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a:solidFill>
                            <a:schemeClr val="tx1"/>
                          </a:solidFill>
                          <a:latin typeface="+mn-lt"/>
                        </a:rPr>
                        <a:t>-</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a:solidFill>
                            <a:schemeClr val="tx1"/>
                          </a:solidFill>
                          <a:latin typeface="+mn-lt"/>
                        </a:rPr>
                        <a:t>40 (30)</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extLst>
                  <a:ext uri="{0D108BD9-81ED-4DB2-BD59-A6C34878D82A}">
                    <a16:rowId xmlns:a16="http://schemas.microsoft.com/office/drawing/2014/main" val="268716785"/>
                  </a:ext>
                </a:extLst>
              </a:tr>
              <a:tr h="0">
                <a:tc>
                  <a:txBody>
                    <a:bodyPr/>
                    <a:lstStyle/>
                    <a:p>
                      <a:pPr rtl="0"/>
                      <a:r>
                        <a:rPr lang="ja-jp" sz="1400" b="0">
                          <a:solidFill>
                            <a:schemeClr val="tx1"/>
                          </a:solidFill>
                          <a:latin typeface="+mn-lt"/>
                        </a:rPr>
                        <a:t>便秘</a:t>
                      </a:r>
                    </a:p>
                  </a:txBody>
                  <a:tcPr marL="72000" marR="72000" marT="36000" marB="36000" anchor="ctr">
                    <a:solidFill>
                      <a:schemeClr val="tx2"/>
                    </a:solidFill>
                  </a:tcPr>
                </a:tc>
                <a:tc>
                  <a:txBody>
                    <a:bodyPr/>
                    <a:lstStyle/>
                    <a:p>
                      <a:pPr algn="ctr" rtl="0"/>
                      <a:r>
                        <a:rPr lang="ja-jp" sz="1400">
                          <a:solidFill>
                            <a:schemeClr val="tx1"/>
                          </a:solidFill>
                          <a:latin typeface="+mn-lt"/>
                        </a:rPr>
                        <a:t>15 (11)</a:t>
                      </a:r>
                    </a:p>
                  </a:txBody>
                  <a:tcPr marL="72000" marR="72000" marT="36000" marB="36000" anchor="ctr">
                    <a:solidFill>
                      <a:schemeClr val="tx2"/>
                    </a:solidFill>
                  </a:tcPr>
                </a:tc>
                <a:tc>
                  <a:txBody>
                    <a:bodyPr/>
                    <a:lstStyle/>
                    <a:p>
                      <a:pPr algn="ctr" rtl="0"/>
                      <a:r>
                        <a:rPr lang="ja-jp" sz="1400">
                          <a:solidFill>
                            <a:schemeClr val="tx1"/>
                          </a:solidFill>
                          <a:latin typeface="+mn-lt"/>
                        </a:rPr>
                        <a:t>6 (5)</a:t>
                      </a:r>
                    </a:p>
                  </a:txBody>
                  <a:tcPr marL="72000" marR="72000" marT="36000" marB="36000" anchor="ctr">
                    <a:solidFill>
                      <a:schemeClr val="tx2"/>
                    </a:solidFill>
                  </a:tcPr>
                </a:tc>
                <a:tc>
                  <a:txBody>
                    <a:bodyPr/>
                    <a:lstStyle/>
                    <a:p>
                      <a:pPr algn="ctr" rtl="0"/>
                      <a:r>
                        <a:rPr lang="ja-jp" sz="1400">
                          <a:solidFill>
                            <a:schemeClr val="tx1"/>
                          </a:solidFill>
                          <a:latin typeface="+mn-lt"/>
                        </a:rPr>
                        <a:t>-</a:t>
                      </a:r>
                    </a:p>
                  </a:txBody>
                  <a:tcPr marL="72000" marR="72000" marT="36000" marB="36000" anchor="ctr">
                    <a:solidFill>
                      <a:schemeClr val="tx2"/>
                    </a:solidFill>
                  </a:tcPr>
                </a:tc>
                <a:tc>
                  <a:txBody>
                    <a:bodyPr/>
                    <a:lstStyle/>
                    <a:p>
                      <a:pPr algn="ctr" rtl="0"/>
                      <a:r>
                        <a:rPr lang="ja-jp" sz="1400">
                          <a:solidFill>
                            <a:schemeClr val="tx1"/>
                          </a:solidFill>
                          <a:latin typeface="+mn-lt"/>
                        </a:rPr>
                        <a:t>-</a:t>
                      </a:r>
                    </a:p>
                  </a:txBody>
                  <a:tcPr marL="72000" marR="72000" marT="36000" marB="36000" anchor="ctr">
                    <a:solidFill>
                      <a:schemeClr val="tx2"/>
                    </a:solidFill>
                  </a:tcPr>
                </a:tc>
                <a:tc>
                  <a:txBody>
                    <a:bodyPr/>
                    <a:lstStyle/>
                    <a:p>
                      <a:pPr algn="ctr" rtl="0"/>
                      <a:r>
                        <a:rPr lang="ja-jp" sz="1400">
                          <a:solidFill>
                            <a:schemeClr val="tx1"/>
                          </a:solidFill>
                          <a:latin typeface="+mn-lt"/>
                        </a:rPr>
                        <a:t>21 (16)</a:t>
                      </a:r>
                    </a:p>
                  </a:txBody>
                  <a:tcPr marL="72000" marR="72000" marT="36000" marB="36000" anchor="ctr">
                    <a:solidFill>
                      <a:schemeClr val="tx2"/>
                    </a:solidFill>
                  </a:tcPr>
                </a:tc>
                <a:extLst>
                  <a:ext uri="{0D108BD9-81ED-4DB2-BD59-A6C34878D82A}">
                    <a16:rowId xmlns:a16="http://schemas.microsoft.com/office/drawing/2014/main" val="1973066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味覚異常</a:t>
                      </a:r>
                    </a:p>
                  </a:txBody>
                  <a:tcPr marL="72000" marR="72000" marT="36000" marB="36000" anchor="ctr">
                    <a:solidFill>
                      <a:schemeClr val="tx2"/>
                    </a:solidFill>
                  </a:tcPr>
                </a:tc>
                <a:tc>
                  <a:txBody>
                    <a:bodyPr/>
                    <a:lstStyle/>
                    <a:p>
                      <a:pPr algn="ctr" rtl="0"/>
                      <a:r>
                        <a:rPr lang="ja-jp" sz="1400">
                          <a:solidFill>
                            <a:schemeClr val="tx1"/>
                          </a:solidFill>
                          <a:latin typeface="+mn-lt"/>
                        </a:rPr>
                        <a:t>15 (11)</a:t>
                      </a:r>
                    </a:p>
                  </a:txBody>
                  <a:tcPr marL="72000" marR="72000" marT="36000" marB="36000" anchor="ctr">
                    <a:solidFill>
                      <a:schemeClr val="tx2"/>
                    </a:solidFill>
                  </a:tcPr>
                </a:tc>
                <a:tc>
                  <a:txBody>
                    <a:bodyPr/>
                    <a:lstStyle/>
                    <a:p>
                      <a:pPr algn="ctr" rtl="0"/>
                      <a:r>
                        <a:rPr lang="ja-jp" sz="1400">
                          <a:solidFill>
                            <a:schemeClr val="tx1"/>
                          </a:solidFill>
                          <a:latin typeface="+mn-lt"/>
                        </a:rPr>
                        <a:t>2 (2)</a:t>
                      </a:r>
                    </a:p>
                  </a:txBody>
                  <a:tcPr marL="72000" marR="72000" marT="36000" marB="36000" anchor="ctr">
                    <a:solidFill>
                      <a:schemeClr val="tx2"/>
                    </a:solidFill>
                  </a:tcPr>
                </a:tc>
                <a:tc>
                  <a:txBody>
                    <a:bodyPr/>
                    <a:lstStyle/>
                    <a:p>
                      <a:pPr algn="ctr" rtl="0"/>
                      <a:r>
                        <a:rPr lang="ja-jp" sz="1400">
                          <a:solidFill>
                            <a:schemeClr val="tx1"/>
                          </a:solidFill>
                          <a:latin typeface="+mn-lt"/>
                        </a:rPr>
                        <a:t>-</a:t>
                      </a:r>
                    </a:p>
                  </a:txBody>
                  <a:tcPr marL="72000" marR="72000" marT="36000" marB="36000" anchor="ctr">
                    <a:solidFill>
                      <a:schemeClr val="tx2"/>
                    </a:solidFill>
                  </a:tcPr>
                </a:tc>
                <a:tc>
                  <a:txBody>
                    <a:bodyPr/>
                    <a:lstStyle/>
                    <a:p>
                      <a:pPr algn="ctr" rtl="0"/>
                      <a:r>
                        <a:rPr lang="ja-jp" sz="1400">
                          <a:solidFill>
                            <a:schemeClr val="tx1"/>
                          </a:solidFill>
                          <a:latin typeface="+mn-lt"/>
                        </a:rPr>
                        <a:t>-</a:t>
                      </a:r>
                    </a:p>
                  </a:txBody>
                  <a:tcPr marL="72000" marR="72000" marT="36000" marB="36000" anchor="ctr">
                    <a:solidFill>
                      <a:schemeClr val="tx2"/>
                    </a:solidFill>
                  </a:tcPr>
                </a:tc>
                <a:tc>
                  <a:txBody>
                    <a:bodyPr/>
                    <a:lstStyle/>
                    <a:p>
                      <a:pPr algn="ctr" rtl="0"/>
                      <a:r>
                        <a:rPr lang="ja-jp" sz="1400">
                          <a:solidFill>
                            <a:schemeClr val="tx1"/>
                          </a:solidFill>
                          <a:latin typeface="+mn-lt"/>
                        </a:rPr>
                        <a:t>17 (13)</a:t>
                      </a: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悪心</a:t>
                      </a:r>
                    </a:p>
                  </a:txBody>
                  <a:tcPr marL="72000" marR="72000" marT="36000" marB="36000" anchor="ctr">
                    <a:solidFill>
                      <a:schemeClr val="tx2"/>
                    </a:solidFill>
                  </a:tcPr>
                </a:tc>
                <a:tc>
                  <a:txBody>
                    <a:bodyPr/>
                    <a:lstStyle/>
                    <a:p>
                      <a:pPr algn="ctr" rtl="0"/>
                      <a:r>
                        <a:rPr lang="ja-jp" sz="1400">
                          <a:solidFill>
                            <a:schemeClr val="tx1"/>
                          </a:solidFill>
                          <a:latin typeface="+mn-lt"/>
                        </a:rPr>
                        <a:t>15 (11)</a:t>
                      </a:r>
                    </a:p>
                  </a:txBody>
                  <a:tcPr marL="72000" marR="72000" marT="36000" marB="36000" anchor="ctr">
                    <a:solidFill>
                      <a:schemeClr val="tx2"/>
                    </a:solidFill>
                  </a:tcPr>
                </a:tc>
                <a:tc>
                  <a:txBody>
                    <a:bodyPr/>
                    <a:lstStyle/>
                    <a:p>
                      <a:pPr algn="ctr" rtl="0"/>
                      <a:r>
                        <a:rPr lang="ja-jp" sz="1400">
                          <a:solidFill>
                            <a:schemeClr val="tx1"/>
                          </a:solidFill>
                          <a:latin typeface="+mn-lt"/>
                        </a:rPr>
                        <a:t>1 (1)</a:t>
                      </a:r>
                    </a:p>
                  </a:txBody>
                  <a:tcPr marL="72000" marR="72000" marT="36000" marB="36000" anchor="ctr">
                    <a:solidFill>
                      <a:schemeClr val="tx2"/>
                    </a:solidFill>
                  </a:tcPr>
                </a:tc>
                <a:tc>
                  <a:txBody>
                    <a:bodyPr/>
                    <a:lstStyle/>
                    <a:p>
                      <a:pPr algn="ctr" rtl="0"/>
                      <a:r>
                        <a:rPr lang="ja-jp" sz="1400">
                          <a:solidFill>
                            <a:schemeClr val="tx1"/>
                          </a:solidFill>
                          <a:latin typeface="+mn-lt"/>
                        </a:rPr>
                        <a:t>-</a:t>
                      </a:r>
                    </a:p>
                  </a:txBody>
                  <a:tcPr marL="72000" marR="72000" marT="36000" marB="36000" anchor="ctr">
                    <a:solidFill>
                      <a:schemeClr val="tx2"/>
                    </a:solidFill>
                  </a:tcPr>
                </a:tc>
                <a:tc>
                  <a:txBody>
                    <a:bodyPr/>
                    <a:lstStyle/>
                    <a:p>
                      <a:pPr algn="ctr" rtl="0"/>
                      <a:r>
                        <a:rPr lang="ja-jp" sz="1400">
                          <a:solidFill>
                            <a:schemeClr val="tx1"/>
                          </a:solidFill>
                          <a:latin typeface="+mn-lt"/>
                        </a:rPr>
                        <a:t>-</a:t>
                      </a:r>
                    </a:p>
                  </a:txBody>
                  <a:tcPr marL="72000" marR="72000" marT="36000" marB="36000" anchor="ctr">
                    <a:solidFill>
                      <a:schemeClr val="tx2"/>
                    </a:solidFill>
                  </a:tcPr>
                </a:tc>
                <a:tc>
                  <a:txBody>
                    <a:bodyPr/>
                    <a:lstStyle/>
                    <a:p>
                      <a:pPr algn="ctr" rtl="0"/>
                      <a:r>
                        <a:rPr lang="ja-jp" sz="1400">
                          <a:solidFill>
                            <a:schemeClr val="tx1"/>
                          </a:solidFill>
                          <a:latin typeface="+mn-lt"/>
                        </a:rPr>
                        <a:t>16 (12)</a:t>
                      </a:r>
                    </a:p>
                  </a:txBody>
                  <a:tcPr marL="72000" marR="72000" marT="36000" marB="36000" anchor="ctr">
                    <a:solidFill>
                      <a:schemeClr val="tx2"/>
                    </a:solidFill>
                  </a:tcPr>
                </a:tc>
                <a:extLst>
                  <a:ext uri="{0D108BD9-81ED-4DB2-BD59-A6C34878D82A}">
                    <a16:rowId xmlns:a16="http://schemas.microsoft.com/office/drawing/2014/main" val="396371541"/>
                  </a:ext>
                </a:extLst>
              </a:tr>
            </a:tbl>
          </a:graphicData>
        </a:graphic>
      </p:graphicFrame>
    </p:spTree>
    <p:extLst>
      <p:ext uri="{BB962C8B-B14F-4D97-AF65-F5344CB8AC3E}">
        <p14:creationId xmlns:p14="http://schemas.microsoft.com/office/powerpoint/2010/main" val="26925947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ontent Placeholder 26">
            <a:extLst>
              <a:ext uri="{FF2B5EF4-FFF2-40B4-BE49-F238E27FC236}">
                <a16:creationId xmlns:a16="http://schemas.microsoft.com/office/drawing/2014/main" id="{245668EC-4E8B-5D47-F014-CC3C78C537E8}"/>
              </a:ext>
            </a:extLst>
          </p:cNvPr>
          <p:cNvSpPr txBox="1">
            <a:spLocks/>
          </p:cNvSpPr>
          <p:nvPr/>
        </p:nvSpPr>
        <p:spPr bwMode="auto">
          <a:xfrm>
            <a:off x="4959781" y="4278703"/>
            <a:ext cx="3805160" cy="892175"/>
          </a:xfrm>
          <a:prstGeom prst="rect">
            <a:avLst/>
          </a:prstGeom>
          <a:noFill/>
          <a:ln w="9525">
            <a:noFill/>
            <a:miter lim="800000"/>
            <a:headEnd/>
            <a:tailEnd/>
          </a:ln>
        </p:spPr>
        <p:txBody>
          <a:bodyPr rtlCol="0"/>
          <a:lstStyle/>
          <a:p>
            <a:pPr marL="190500" indent="-190500" rtl="0">
              <a:spcBef>
                <a:spcPts val="0"/>
              </a:spcBef>
              <a:spcAft>
                <a:spcPts val="400"/>
              </a:spcAft>
              <a:defRPr/>
            </a:pPr>
            <a:r>
              <a:rPr lang="ja-jp" sz="1200" b="1" dirty="0">
                <a:solidFill>
                  <a:srgbClr val="363636"/>
                </a:solidFill>
                <a:latin typeface="+mn-lt"/>
              </a:rPr>
              <a:t>層別化</a:t>
            </a:r>
          </a:p>
          <a:p>
            <a:pPr marL="203200" indent="-203200" rtl="0">
              <a:spcBef>
                <a:spcPts val="0"/>
              </a:spcBef>
              <a:spcAft>
                <a:spcPts val="400"/>
              </a:spcAft>
              <a:buFont typeface="Arial" pitchFamily="34" charset="0"/>
              <a:buChar char="•"/>
              <a:defRPr/>
            </a:pPr>
            <a:r>
              <a:rPr lang="ja-jp" sz="1200" dirty="0">
                <a:solidFill>
                  <a:srgbClr val="363636"/>
                </a:solidFill>
                <a:latin typeface="+mn-lt"/>
              </a:rPr>
              <a:t>オシメルチニブ（1L対2L）</a:t>
            </a:r>
          </a:p>
          <a:p>
            <a:pPr marL="203200" indent="-203200" rtl="0">
              <a:spcBef>
                <a:spcPts val="0"/>
              </a:spcBef>
              <a:spcAft>
                <a:spcPts val="400"/>
              </a:spcAft>
              <a:buFont typeface="Arial" pitchFamily="34" charset="0"/>
              <a:buChar char="•"/>
              <a:defRPr/>
            </a:pPr>
            <a:r>
              <a:rPr lang="ja-jp" sz="1200" dirty="0">
                <a:solidFill>
                  <a:srgbClr val="363636"/>
                </a:solidFill>
                <a:latin typeface="+mn-lt"/>
              </a:rPr>
              <a:t>アジア人種 (該当 対 相違)</a:t>
            </a:r>
          </a:p>
          <a:p>
            <a:pPr marL="203200" indent="-203200" rtl="0">
              <a:spcBef>
                <a:spcPts val="0"/>
              </a:spcBef>
              <a:spcAft>
                <a:spcPts val="400"/>
              </a:spcAft>
              <a:buFont typeface="Arial" pitchFamily="34" charset="0"/>
              <a:buChar char="•"/>
              <a:defRPr/>
            </a:pPr>
            <a:r>
              <a:rPr lang="ja-jp" sz="1200" dirty="0">
                <a:solidFill>
                  <a:srgbClr val="363636"/>
                </a:solidFill>
                <a:latin typeface="+mn-lt"/>
              </a:rPr>
              <a:t>脳転移の既往 (あり対なし)</a:t>
            </a:r>
          </a:p>
        </p:txBody>
      </p:sp>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799" y="107693"/>
            <a:ext cx="11664043" cy="939801"/>
          </a:xfrm>
        </p:spPr>
        <p:txBody>
          <a:bodyPr rtlCol="0"/>
          <a:lstStyle/>
          <a:p>
            <a:pPr rtl="0"/>
            <a:r>
              <a:rPr lang="ja-jp" dirty="0">
                <a:latin typeface="+mn-lt"/>
              </a:rPr>
              <a:t>LBA54：オシメルチニブで病勢進行後のEGFR変異を有する進行性NSCLC患者を対象とした、アミバンタマブ＋化学療法と化学療法単独との比較：MARIPOSA-2の全生存期間の2回目の中間報告 - Popat S、他</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7395411" cy="487363"/>
          </a:xfrm>
        </p:spPr>
        <p:txBody>
          <a:bodyPr rtlCol="0"/>
          <a:lstStyle/>
          <a:p>
            <a:pPr rtl="0"/>
            <a:r>
              <a:rPr lang="ja-jp" baseline="30000"/>
              <a:t>a</a:t>
            </a:r>
            <a:r>
              <a:rPr lang="ja-jp"/>
              <a:t>アミバンタマブ＋ラゼルチニブ＋化学療法レジメンは、血液毒性のため、カルボプラチン投与完了後にラゼルチニブの投与を開始するように変更されました；</a:t>
            </a:r>
            <a:r>
              <a:rPr lang="ja-jp" baseline="30000"/>
              <a:t>b</a:t>
            </a:r>
            <a:r>
              <a:rPr lang="ja-jp"/>
              <a:t>アミバンタマブ1400 mg (80kg以上の場合は1750 mg) 4週間毎、その後1750 mg (80kg以上の場合は2100 mg) 3週間毎；</a:t>
            </a:r>
            <a:r>
              <a:rPr lang="ja-jp" baseline="30000"/>
              <a:t>c</a:t>
            </a:r>
            <a:r>
              <a:rPr lang="ja-jp"/>
              <a:t>ラゼルチニブ 240 mg /日；</a:t>
            </a:r>
            <a:r>
              <a:rPr lang="ja-jp" baseline="30000"/>
              <a:t>d</a:t>
            </a:r>
            <a:r>
              <a:rPr lang="ja-jp"/>
              <a:t>各サイクルの初めに投与された化学療法：カルボプラチンAUC5 (4サイクル)、ペメトレキセド：500 mg/m</a:t>
            </a:r>
            <a:r>
              <a:rPr lang="ja-jp" baseline="30000"/>
              <a:t>2</a:t>
            </a:r>
            <a:r>
              <a:rPr lang="ja-jp"/>
              <a:t>。</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MARIPOSA-2試験において、オシメルチニブで進行した進行性EGFR変異NSCLC患者を対象に、アミバンタマブ＋化学療法による2回目の中間OSを評価すること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Popat S、他Ann Oncol 2024；35(補遺)：抄録 LBA54</a:t>
            </a:r>
          </a:p>
        </p:txBody>
      </p:sp>
      <p:sp>
        <p:nvSpPr>
          <p:cNvPr id="2" name="Rectangle 9">
            <a:extLst>
              <a:ext uri="{FF2B5EF4-FFF2-40B4-BE49-F238E27FC236}">
                <a16:creationId xmlns:a16="http://schemas.microsoft.com/office/drawing/2014/main" id="{5A79D866-E5B1-9A55-C67A-BCE4835482BB}"/>
              </a:ext>
            </a:extLst>
          </p:cNvPr>
          <p:cNvSpPr txBox="1">
            <a:spLocks noChangeArrowheads="1"/>
          </p:cNvSpPr>
          <p:nvPr/>
        </p:nvSpPr>
        <p:spPr bwMode="auto">
          <a:xfrm>
            <a:off x="2114197" y="5243301"/>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cs typeface="Arial"/>
              </a:rPr>
              <a:t>PFS (BICR、RECIST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3" name="Content Placeholder 26">
            <a:extLst>
              <a:ext uri="{FF2B5EF4-FFF2-40B4-BE49-F238E27FC236}">
                <a16:creationId xmlns:a16="http://schemas.microsoft.com/office/drawing/2014/main" id="{36A13C5F-7EA7-3B54-0781-FE9BF94C4CD9}"/>
              </a:ext>
            </a:extLst>
          </p:cNvPr>
          <p:cNvSpPr txBox="1">
            <a:spLocks/>
          </p:cNvSpPr>
          <p:nvPr/>
        </p:nvSpPr>
        <p:spPr>
          <a:xfrm>
            <a:off x="6356901" y="5243301"/>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noProof="0">
                <a:solidFill>
                  <a:srgbClr val="363636"/>
                </a:solidFill>
                <a:cs typeface="Arial"/>
              </a:rPr>
              <a:t>OS、TTSP、TTD、TTST、PFS2、安全性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4" name="Oval 14">
            <a:extLst>
              <a:ext uri="{FF2B5EF4-FFF2-40B4-BE49-F238E27FC236}">
                <a16:creationId xmlns:a16="http://schemas.microsoft.com/office/drawing/2014/main" id="{EAB0B582-0830-D2B1-63A6-A649F0C4AFCC}"/>
              </a:ext>
            </a:extLst>
          </p:cNvPr>
          <p:cNvSpPr>
            <a:spLocks noChangeArrowheads="1"/>
          </p:cNvSpPr>
          <p:nvPr/>
        </p:nvSpPr>
        <p:spPr bwMode="auto">
          <a:xfrm>
            <a:off x="5814027" y="3260841"/>
            <a:ext cx="583595" cy="584200"/>
          </a:xfrm>
          <a:prstGeom prst="ellipse">
            <a:avLst/>
          </a:prstGeom>
          <a:noFill/>
          <a:ln w="38100">
            <a:solidFill>
              <a:schemeClr val="bg1"/>
            </a:solidFill>
            <a:round/>
            <a:headEnd/>
            <a:tailEnd/>
          </a:ln>
        </p:spPr>
        <p:txBody>
          <a:bodyPr wrap="none" rtlCol="0" anchor="ctr"/>
          <a:lstStyle/>
          <a:p>
            <a:pPr algn="ctr" rtl="0"/>
            <a:r>
              <a:rPr lang="ja-jp" sz="1400" b="1">
                <a:solidFill>
                  <a:srgbClr val="002850"/>
                </a:solidFill>
                <a:latin typeface="+mn-lt"/>
                <a:ea typeface="SimSun" pitchFamily="2" charset="-122"/>
              </a:rPr>
              <a:t>R</a:t>
            </a:r>
          </a:p>
          <a:p>
            <a:pPr algn="ctr" rtl="0"/>
            <a:r>
              <a:rPr lang="ja-jp" sz="1400" b="1">
                <a:solidFill>
                  <a:srgbClr val="002850"/>
                </a:solidFill>
                <a:latin typeface="+mn-lt"/>
                <a:ea typeface="SimSun" pitchFamily="2" charset="-122"/>
              </a:rPr>
              <a:t>2:2:1</a:t>
            </a:r>
          </a:p>
        </p:txBody>
      </p:sp>
      <p:cxnSp>
        <p:nvCxnSpPr>
          <p:cNvPr id="5" name="AutoShape 15">
            <a:extLst>
              <a:ext uri="{FF2B5EF4-FFF2-40B4-BE49-F238E27FC236}">
                <a16:creationId xmlns:a16="http://schemas.microsoft.com/office/drawing/2014/main" id="{A3FC6663-23A1-CCCB-EA93-22688BE2DC9B}"/>
              </a:ext>
            </a:extLst>
          </p:cNvPr>
          <p:cNvCxnSpPr>
            <a:cxnSpLocks noChangeShapeType="1"/>
            <a:stCxn id="4" idx="0"/>
            <a:endCxn id="10" idx="1"/>
          </p:cNvCxnSpPr>
          <p:nvPr/>
        </p:nvCxnSpPr>
        <p:spPr bwMode="auto">
          <a:xfrm rot="5400000" flipH="1" flipV="1">
            <a:off x="6441872" y="2315124"/>
            <a:ext cx="609671" cy="1281764"/>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87854420-9679-9F5D-C85F-5F49C84E59E4}"/>
              </a:ext>
            </a:extLst>
          </p:cNvPr>
          <p:cNvCxnSpPr>
            <a:cxnSpLocks noChangeShapeType="1"/>
            <a:stCxn id="4" idx="4"/>
            <a:endCxn id="9" idx="1"/>
          </p:cNvCxnSpPr>
          <p:nvPr/>
        </p:nvCxnSpPr>
        <p:spPr bwMode="auto">
          <a:xfrm rot="16200000" flipH="1">
            <a:off x="6452474" y="3498392"/>
            <a:ext cx="588467" cy="1281764"/>
          </a:xfrm>
          <a:prstGeom prst="bentConnector2">
            <a:avLst/>
          </a:prstGeom>
          <a:noFill/>
          <a:ln w="38100">
            <a:solidFill>
              <a:schemeClr val="bg1"/>
            </a:solidFill>
            <a:miter lim="800000"/>
            <a:headEnd/>
            <a:tailEnd type="triangle" w="med" len="med"/>
          </a:ln>
        </p:spPr>
      </p:cxnSp>
      <p:cxnSp>
        <p:nvCxnSpPr>
          <p:cNvPr id="7" name="AutoShape 19">
            <a:extLst>
              <a:ext uri="{FF2B5EF4-FFF2-40B4-BE49-F238E27FC236}">
                <a16:creationId xmlns:a16="http://schemas.microsoft.com/office/drawing/2014/main" id="{77E636C6-BA54-7AC2-21D5-F85E5E3D6537}"/>
              </a:ext>
            </a:extLst>
          </p:cNvPr>
          <p:cNvCxnSpPr>
            <a:cxnSpLocks noChangeShapeType="1"/>
            <a:stCxn id="8" idx="3"/>
            <a:endCxn id="4" idx="2"/>
          </p:cNvCxnSpPr>
          <p:nvPr/>
        </p:nvCxnSpPr>
        <p:spPr bwMode="auto">
          <a:xfrm>
            <a:off x="4960356" y="3552941"/>
            <a:ext cx="853671" cy="0"/>
          </a:xfrm>
          <a:prstGeom prst="straightConnector1">
            <a:avLst/>
          </a:prstGeom>
          <a:noFill/>
          <a:ln w="38100">
            <a:solidFill>
              <a:schemeClr val="bg1"/>
            </a:solidFill>
            <a:round/>
            <a:headEnd type="none" w="med" len="med"/>
            <a:tailEnd type="none" w="med" len="med"/>
          </a:ln>
        </p:spPr>
      </p:cxnSp>
      <p:sp>
        <p:nvSpPr>
          <p:cNvPr id="8" name="AutoShape 9">
            <a:extLst>
              <a:ext uri="{FF2B5EF4-FFF2-40B4-BE49-F238E27FC236}">
                <a16:creationId xmlns:a16="http://schemas.microsoft.com/office/drawing/2014/main" id="{537DB9E8-498A-E312-BE59-D6107069236B}"/>
              </a:ext>
            </a:extLst>
          </p:cNvPr>
          <p:cNvSpPr>
            <a:spLocks noChangeArrowheads="1"/>
          </p:cNvSpPr>
          <p:nvPr/>
        </p:nvSpPr>
        <p:spPr bwMode="auto">
          <a:xfrm>
            <a:off x="1296929" y="2537908"/>
            <a:ext cx="3663427"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defTabSz="892175" rtl="0" eaLnBrk="0" hangingPunct="0">
              <a:spcAft>
                <a:spcPct val="30000"/>
              </a:spcAft>
            </a:pPr>
            <a:r>
              <a:rPr lang="ja-jp" sz="1400" b="1" dirty="0">
                <a:solidFill>
                  <a:srgbClr val="FFFFFF"/>
                </a:solidFill>
                <a:latin typeface="+mn-lt"/>
                <a:ea typeface="SimSun" pitchFamily="2" charset="-122"/>
              </a:rPr>
              <a:t>患者の主な組み入れ基準</a:t>
            </a:r>
          </a:p>
          <a:p>
            <a:pPr marL="228600" indent="-228600" defTabSz="892175" rtl="0" eaLnBrk="0">
              <a:spcAft>
                <a:spcPct val="30000"/>
              </a:spcAft>
              <a:buFont typeface="Arial" pitchFamily="34" charset="0"/>
              <a:buChar char="•"/>
            </a:pPr>
            <a:r>
              <a:rPr lang="ja-jp" sz="1400" dirty="0">
                <a:solidFill>
                  <a:srgbClr val="FFFFFF"/>
                </a:solidFill>
                <a:latin typeface="+mn-lt"/>
                <a:ea typeface="SimSun" pitchFamily="2" charset="-122"/>
              </a:rPr>
              <a:t>進行性NSCLC</a:t>
            </a:r>
          </a:p>
          <a:p>
            <a:pPr marL="228600" indent="-228600" defTabSz="892175" rtl="0" eaLnBrk="0">
              <a:spcAft>
                <a:spcPct val="30000"/>
              </a:spcAft>
              <a:buFont typeface="Arial" pitchFamily="34" charset="0"/>
              <a:buChar char="•"/>
            </a:pPr>
            <a:r>
              <a:rPr lang="ja-jp" sz="1400" dirty="0">
                <a:solidFill>
                  <a:srgbClr val="FFFFFF"/>
                </a:solidFill>
                <a:latin typeface="+mn-lt"/>
                <a:ea typeface="SimSun" pitchFamily="2" charset="-122"/>
              </a:rPr>
              <a:t>EGFR ex19delまたはL858R変異</a:t>
            </a:r>
          </a:p>
          <a:p>
            <a:pPr marL="228600" indent="-228600" defTabSz="892175" rtl="0" eaLnBrk="0">
              <a:spcAft>
                <a:spcPct val="30000"/>
              </a:spcAft>
              <a:buFont typeface="Arial" pitchFamily="34" charset="0"/>
              <a:buChar char="•"/>
            </a:pPr>
            <a:r>
              <a:rPr lang="ja-jp" sz="1400" dirty="0">
                <a:solidFill>
                  <a:srgbClr val="FFFFFF"/>
                </a:solidFill>
                <a:latin typeface="+mn-lt"/>
                <a:ea typeface="SimSun" pitchFamily="2" charset="-122"/>
              </a:rPr>
              <a:t>オシメルチニブ投与中または投与後に進行</a:t>
            </a:r>
          </a:p>
          <a:p>
            <a:pPr marL="228600" indent="-228600" defTabSz="892175" rtl="0" eaLnBrk="0">
              <a:spcAft>
                <a:spcPct val="30000"/>
              </a:spcAft>
              <a:buFont typeface="Arial" pitchFamily="34" charset="0"/>
              <a:buChar char="•"/>
            </a:pPr>
            <a:r>
              <a:rPr lang="ja-jp" sz="1400" dirty="0">
                <a:solidFill>
                  <a:srgbClr val="FFFFFF"/>
                </a:solidFill>
                <a:latin typeface="+mn-lt"/>
                <a:ea typeface="SimSun" pitchFamily="2" charset="-122"/>
              </a:rPr>
              <a:t>ECOG PS 0–1</a:t>
            </a:r>
          </a:p>
          <a:p>
            <a:pPr marL="292100" indent="-292100" defTabSz="892175" rtl="0" eaLnBrk="0" hangingPunct="0">
              <a:spcAft>
                <a:spcPct val="30000"/>
              </a:spcAft>
              <a:buFont typeface="Wingdings" pitchFamily="2" charset="2"/>
              <a:buNone/>
            </a:pPr>
            <a:r>
              <a:rPr lang="ja-jp" sz="1400" dirty="0">
                <a:solidFill>
                  <a:srgbClr val="FFFFFF"/>
                </a:solidFill>
                <a:latin typeface="+mn-lt"/>
                <a:ea typeface="SimSun" pitchFamily="2" charset="-122"/>
              </a:rPr>
              <a:t>(n=657)</a:t>
            </a:r>
          </a:p>
        </p:txBody>
      </p:sp>
      <p:sp>
        <p:nvSpPr>
          <p:cNvPr id="9" name="AutoShape 12">
            <a:extLst>
              <a:ext uri="{FF2B5EF4-FFF2-40B4-BE49-F238E27FC236}">
                <a16:creationId xmlns:a16="http://schemas.microsoft.com/office/drawing/2014/main" id="{D5FC6E1E-3BB3-9646-1535-946B59A14EB3}"/>
              </a:ext>
            </a:extLst>
          </p:cNvPr>
          <p:cNvSpPr>
            <a:spLocks noChangeArrowheads="1"/>
          </p:cNvSpPr>
          <p:nvPr/>
        </p:nvSpPr>
        <p:spPr bwMode="auto">
          <a:xfrm>
            <a:off x="7387589" y="4089545"/>
            <a:ext cx="3463413" cy="687925"/>
          </a:xfrm>
          <a:prstGeom prst="roundRect">
            <a:avLst>
              <a:gd name="adj" fmla="val 16667"/>
            </a:avLst>
          </a:prstGeom>
          <a:solidFill>
            <a:schemeClr val="accent2"/>
          </a:solidFill>
          <a:ln w="9525" algn="ctr">
            <a:noFill/>
            <a:round/>
            <a:headEnd/>
            <a:tailEnd/>
          </a:ln>
        </p:spPr>
        <p:txBody>
          <a:bodyPr lIns="90488" tIns="0" rIns="90488" bIns="0" rtlCol="0" anchor="ctr"/>
          <a:lstStyle/>
          <a:p>
            <a:pPr algn="ctr" defTabSz="892175" rtl="0" eaLnBrk="0" hangingPunct="0"/>
            <a:r>
              <a:rPr lang="ja-jp" sz="1600" b="1">
                <a:solidFill>
                  <a:srgbClr val="FFFFFF"/>
                </a:solidFill>
                <a:latin typeface="+mn-lt"/>
                <a:ea typeface="SimSun" pitchFamily="2" charset="-122"/>
              </a:rPr>
              <a:t>化学療法</a:t>
            </a:r>
            <a:r>
              <a:rPr lang="ja-jp" sz="1600" b="1" baseline="30000">
                <a:solidFill>
                  <a:srgbClr val="FFFFFF"/>
                </a:solidFill>
                <a:latin typeface="+mn-lt"/>
                <a:ea typeface="SimSun" pitchFamily="2" charset="-122"/>
              </a:rPr>
              <a:t>d</a:t>
            </a:r>
            <a:br>
              <a:rPr lang="en-US" altLang="zh-CN" sz="1600" b="1" dirty="0">
                <a:solidFill>
                  <a:srgbClr val="FFFFFF"/>
                </a:solidFill>
                <a:latin typeface="+mn-lt"/>
                <a:ea typeface="SimSun" pitchFamily="2" charset="-122"/>
              </a:rPr>
            </a:br>
            <a:r>
              <a:rPr lang="ja-jp" sz="1600">
                <a:solidFill>
                  <a:srgbClr val="FFFFFF"/>
                </a:solidFill>
                <a:latin typeface="+mn-lt"/>
                <a:ea typeface="SimSun" pitchFamily="2" charset="-122"/>
              </a:rPr>
              <a:t>(n=263)</a:t>
            </a:r>
          </a:p>
        </p:txBody>
      </p:sp>
      <p:sp>
        <p:nvSpPr>
          <p:cNvPr id="10" name="AutoShape 8">
            <a:extLst>
              <a:ext uri="{FF2B5EF4-FFF2-40B4-BE49-F238E27FC236}">
                <a16:creationId xmlns:a16="http://schemas.microsoft.com/office/drawing/2014/main" id="{14268291-3621-239B-43A0-EE4952C0DC83}"/>
              </a:ext>
            </a:extLst>
          </p:cNvPr>
          <p:cNvSpPr>
            <a:spLocks noChangeArrowheads="1"/>
          </p:cNvSpPr>
          <p:nvPr/>
        </p:nvSpPr>
        <p:spPr bwMode="auto">
          <a:xfrm>
            <a:off x="7387589" y="2307207"/>
            <a:ext cx="3465457" cy="687926"/>
          </a:xfrm>
          <a:prstGeom prst="roundRect">
            <a:avLst>
              <a:gd name="adj" fmla="val 16667"/>
            </a:avLst>
          </a:prstGeom>
          <a:solidFill>
            <a:schemeClr val="bg2"/>
          </a:solidFill>
          <a:ln w="9525" algn="ctr">
            <a:noFill/>
            <a:round/>
            <a:headEnd/>
            <a:tailEnd/>
          </a:ln>
        </p:spPr>
        <p:txBody>
          <a:bodyPr lIns="90488" tIns="0" rIns="90488" bIns="0" rtlCol="0" anchor="ctr"/>
          <a:lstStyle/>
          <a:p>
            <a:pPr algn="ctr" defTabSz="892175" rtl="0" eaLnBrk="0" hangingPunct="0"/>
            <a:r>
              <a:rPr lang="ja-jp" sz="1600" b="1">
                <a:solidFill>
                  <a:srgbClr val="FFFFFF"/>
                </a:solidFill>
                <a:latin typeface="+mn-lt"/>
                <a:ea typeface="SimSun" pitchFamily="2" charset="-122"/>
              </a:rPr>
              <a:t>アミバンタマブ</a:t>
            </a:r>
            <a:r>
              <a:rPr lang="ja-jp" sz="1600" b="1" baseline="30000">
                <a:solidFill>
                  <a:srgbClr val="FFFFFF"/>
                </a:solidFill>
                <a:latin typeface="+mn-lt"/>
                <a:ea typeface="SimSun" pitchFamily="2" charset="-122"/>
              </a:rPr>
              <a:t>a、b</a:t>
            </a:r>
            <a:r>
              <a:rPr lang="ja-jp" sz="1600" b="1">
                <a:solidFill>
                  <a:srgbClr val="FFFFFF"/>
                </a:solidFill>
                <a:latin typeface="+mn-lt"/>
                <a:ea typeface="SimSun" pitchFamily="2" charset="-122"/>
              </a:rPr>
              <a:t>＋ラゼルチニブ</a:t>
            </a:r>
            <a:r>
              <a:rPr lang="ja-jp" sz="1600" b="1" baseline="30000">
                <a:solidFill>
                  <a:srgbClr val="FFFFFF"/>
                </a:solidFill>
                <a:latin typeface="+mn-lt"/>
                <a:ea typeface="SimSun" pitchFamily="2" charset="-122"/>
              </a:rPr>
              <a:t>c</a:t>
            </a:r>
            <a:r>
              <a:rPr lang="ja-jp" sz="1600" b="1">
                <a:solidFill>
                  <a:srgbClr val="FFFFFF"/>
                </a:solidFill>
                <a:latin typeface="+mn-lt"/>
                <a:ea typeface="SimSun" pitchFamily="2" charset="-122"/>
              </a:rPr>
              <a:t>＋化学療法</a:t>
            </a:r>
            <a:r>
              <a:rPr lang="ja-jp" sz="1600" b="1" baseline="30000">
                <a:solidFill>
                  <a:srgbClr val="FFFFFF"/>
                </a:solidFill>
                <a:latin typeface="+mn-lt"/>
                <a:ea typeface="SimSun" pitchFamily="2" charset="-122"/>
              </a:rPr>
              <a:t>d</a:t>
            </a:r>
            <a:br>
              <a:rPr lang="en-US" altLang="zh-CN" sz="1600" b="1" dirty="0">
                <a:solidFill>
                  <a:srgbClr val="FFFFFF"/>
                </a:solidFill>
                <a:latin typeface="+mn-lt"/>
                <a:ea typeface="SimSun" pitchFamily="2" charset="-122"/>
              </a:rPr>
            </a:br>
            <a:r>
              <a:rPr lang="ja-jp" sz="1600">
                <a:solidFill>
                  <a:srgbClr val="FFFFFF"/>
                </a:solidFill>
                <a:latin typeface="+mn-lt"/>
                <a:ea typeface="SimSun" pitchFamily="2" charset="-122"/>
              </a:rPr>
              <a:t>(n=263)</a:t>
            </a:r>
          </a:p>
        </p:txBody>
      </p:sp>
      <p:sp>
        <p:nvSpPr>
          <p:cNvPr id="11" name="AutoShape 8">
            <a:extLst>
              <a:ext uri="{FF2B5EF4-FFF2-40B4-BE49-F238E27FC236}">
                <a16:creationId xmlns:a16="http://schemas.microsoft.com/office/drawing/2014/main" id="{38F40936-25B5-4532-7C32-17678C7C7F86}"/>
              </a:ext>
            </a:extLst>
          </p:cNvPr>
          <p:cNvSpPr>
            <a:spLocks noChangeArrowheads="1"/>
          </p:cNvSpPr>
          <p:nvPr/>
        </p:nvSpPr>
        <p:spPr bwMode="auto">
          <a:xfrm>
            <a:off x="7385545" y="3198376"/>
            <a:ext cx="3465457" cy="687926"/>
          </a:xfrm>
          <a:prstGeom prst="roundRect">
            <a:avLst>
              <a:gd name="adj" fmla="val 16667"/>
            </a:avLst>
          </a:prstGeom>
          <a:solidFill>
            <a:schemeClr val="accent1"/>
          </a:solidFill>
          <a:ln w="9525" algn="ctr">
            <a:noFill/>
            <a:round/>
            <a:headEnd/>
            <a:tailEnd/>
          </a:ln>
        </p:spPr>
        <p:txBody>
          <a:bodyPr lIns="90488" tIns="0" rIns="90488" bIns="0" rtlCol="0" anchor="ctr"/>
          <a:lstStyle/>
          <a:p>
            <a:pPr algn="ctr" defTabSz="892175" rtl="0" eaLnBrk="0" hangingPunct="0"/>
            <a:r>
              <a:rPr lang="ja-jp" sz="1600" b="1">
                <a:solidFill>
                  <a:srgbClr val="FFFFFF"/>
                </a:solidFill>
                <a:latin typeface="+mn-lt"/>
                <a:ea typeface="SimSun" pitchFamily="2" charset="-122"/>
              </a:rPr>
              <a:t>アミバンタマブ</a:t>
            </a:r>
            <a:r>
              <a:rPr lang="ja-jp" sz="1600" b="1" baseline="30000">
                <a:solidFill>
                  <a:srgbClr val="FFFFFF"/>
                </a:solidFill>
                <a:latin typeface="+mn-lt"/>
                <a:ea typeface="SimSun" pitchFamily="2" charset="-122"/>
              </a:rPr>
              <a:t>b</a:t>
            </a:r>
            <a:r>
              <a:rPr lang="ja-jp" sz="1600" b="1">
                <a:solidFill>
                  <a:srgbClr val="FFFFFF"/>
                </a:solidFill>
                <a:latin typeface="+mn-lt"/>
                <a:ea typeface="SimSun" pitchFamily="2" charset="-122"/>
              </a:rPr>
              <a:t>＋化学療法</a:t>
            </a:r>
            <a:r>
              <a:rPr lang="ja-jp" sz="1600" b="1" baseline="30000">
                <a:solidFill>
                  <a:srgbClr val="FFFFFF"/>
                </a:solidFill>
                <a:latin typeface="+mn-lt"/>
                <a:ea typeface="SimSun" pitchFamily="2" charset="-122"/>
              </a:rPr>
              <a:t>d</a:t>
            </a:r>
            <a:br>
              <a:rPr lang="en-US" altLang="zh-CN" sz="1600" dirty="0">
                <a:solidFill>
                  <a:srgbClr val="FFFFFF"/>
                </a:solidFill>
                <a:latin typeface="+mn-lt"/>
                <a:ea typeface="SimSun" pitchFamily="2" charset="-122"/>
              </a:rPr>
            </a:br>
            <a:r>
              <a:rPr lang="ja-jp" sz="1600">
                <a:solidFill>
                  <a:srgbClr val="FFFFFF"/>
                </a:solidFill>
                <a:latin typeface="+mn-lt"/>
                <a:ea typeface="SimSun" pitchFamily="2" charset="-122"/>
              </a:rPr>
              <a:t>(n=131)</a:t>
            </a:r>
          </a:p>
        </p:txBody>
      </p:sp>
      <p:cxnSp>
        <p:nvCxnSpPr>
          <p:cNvPr id="12" name="AutoShape 19">
            <a:extLst>
              <a:ext uri="{FF2B5EF4-FFF2-40B4-BE49-F238E27FC236}">
                <a16:creationId xmlns:a16="http://schemas.microsoft.com/office/drawing/2014/main" id="{948A0A68-8B9B-7559-E484-BC06D8505D26}"/>
              </a:ext>
            </a:extLst>
          </p:cNvPr>
          <p:cNvCxnSpPr>
            <a:cxnSpLocks noChangeShapeType="1"/>
            <a:stCxn id="4" idx="6"/>
            <a:endCxn id="11" idx="1"/>
          </p:cNvCxnSpPr>
          <p:nvPr/>
        </p:nvCxnSpPr>
        <p:spPr bwMode="auto">
          <a:xfrm flipV="1">
            <a:off x="6397622" y="3542339"/>
            <a:ext cx="987923" cy="10602"/>
          </a:xfrm>
          <a:prstGeom prst="straightConnector1">
            <a:avLst/>
          </a:prstGeom>
          <a:noFill/>
          <a:ln w="38100">
            <a:solidFill>
              <a:schemeClr val="bg1"/>
            </a:solidFill>
            <a:round/>
            <a:headEnd type="none" w="med" len="med"/>
            <a:tailEnd type="triangle" w="med" len="med"/>
          </a:ln>
        </p:spPr>
      </p:cxnSp>
      <p:sp>
        <p:nvSpPr>
          <p:cNvPr id="19" name="Rectangle: Rounded Corners 18">
            <a:extLst>
              <a:ext uri="{FF2B5EF4-FFF2-40B4-BE49-F238E27FC236}">
                <a16:creationId xmlns:a16="http://schemas.microsoft.com/office/drawing/2014/main" id="{27FDC0FE-B01B-F23C-AC28-98D2A7C19609}"/>
              </a:ext>
            </a:extLst>
          </p:cNvPr>
          <p:cNvSpPr/>
          <p:nvPr/>
        </p:nvSpPr>
        <p:spPr>
          <a:xfrm>
            <a:off x="7102403" y="3086696"/>
            <a:ext cx="4062901" cy="1821894"/>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Tree>
    <p:extLst>
      <p:ext uri="{BB962C8B-B14F-4D97-AF65-F5344CB8AC3E}">
        <p14:creationId xmlns:p14="http://schemas.microsoft.com/office/powerpoint/2010/main" val="6876381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36AD7B1-08CA-A9FA-2216-93F4732F1CBE}"/>
              </a:ext>
            </a:extLst>
          </p:cNvPr>
          <p:cNvSpPr>
            <a:spLocks noGrp="1"/>
          </p:cNvSpPr>
          <p:nvPr>
            <p:ph type="title"/>
          </p:nvPr>
        </p:nvSpPr>
        <p:spPr>
          <a:xfrm>
            <a:off x="304799" y="107693"/>
            <a:ext cx="11593019" cy="939801"/>
          </a:xfrm>
        </p:spPr>
        <p:txBody>
          <a:bodyPr rtlCol="0"/>
          <a:lstStyle/>
          <a:p>
            <a:pPr rtl="0"/>
            <a:r>
              <a:rPr lang="ja-jp" dirty="0">
                <a:latin typeface="+mn-lt"/>
              </a:rPr>
              <a:t>LBA54：オシメルチニブで病勢進行後のEGFR変異を有する進行性NSCLC患者を対象とした、アミバンタマブ＋化学療法と化学療法単独との比較：MARIPOSA-2の全生存期間の2回目の中間報告 - Popat S、他</a:t>
            </a:r>
          </a:p>
        </p:txBody>
      </p:sp>
      <p:sp>
        <p:nvSpPr>
          <p:cNvPr id="13" name="Content Placeholder 7">
            <a:extLst>
              <a:ext uri="{FF2B5EF4-FFF2-40B4-BE49-F238E27FC236}">
                <a16:creationId xmlns:a16="http://schemas.microsoft.com/office/drawing/2014/main" id="{A5CECDDD-0659-A01F-19B2-79B251A417A5}"/>
              </a:ext>
            </a:extLst>
          </p:cNvPr>
          <p:cNvSpPr>
            <a:spLocks noGrp="1"/>
          </p:cNvSpPr>
          <p:nvPr>
            <p:ph idx="1"/>
          </p:nvPr>
        </p:nvSpPr>
        <p:spPr>
          <a:xfrm>
            <a:off x="304800" y="1246909"/>
            <a:ext cx="1742440" cy="321845"/>
          </a:xfrm>
        </p:spPr>
        <p:txBody>
          <a:bodyPr rtlCol="0"/>
          <a:lstStyle/>
          <a:p>
            <a:pPr rtl="0"/>
            <a:r>
              <a:rPr lang="ja-jp" b="1"/>
              <a:t>主な結果</a:t>
            </a:r>
          </a:p>
        </p:txBody>
      </p:sp>
      <p:sp>
        <p:nvSpPr>
          <p:cNvPr id="14" name="Text Placeholder 6">
            <a:extLst>
              <a:ext uri="{FF2B5EF4-FFF2-40B4-BE49-F238E27FC236}">
                <a16:creationId xmlns:a16="http://schemas.microsoft.com/office/drawing/2014/main" id="{37919ABE-39B9-4808-C81A-AD6F6FC61323}"/>
              </a:ext>
            </a:extLst>
          </p:cNvPr>
          <p:cNvSpPr>
            <a:spLocks noGrp="1"/>
          </p:cNvSpPr>
          <p:nvPr>
            <p:ph type="body" sz="quarter" idx="10"/>
          </p:nvPr>
        </p:nvSpPr>
        <p:spPr>
          <a:xfrm>
            <a:off x="304800" y="6452027"/>
            <a:ext cx="7830594" cy="269310"/>
          </a:xfrm>
        </p:spPr>
        <p:txBody>
          <a:bodyPr rtlCol="0"/>
          <a:lstStyle/>
          <a:p>
            <a:pPr rtl="0"/>
            <a:r>
              <a:rPr lang="ja-jp" baseline="30000" dirty="0"/>
              <a:t>a</a:t>
            </a:r>
            <a:r>
              <a:rPr lang="ja-jp" dirty="0"/>
              <a:t>オシメルチニブの治療ライン別に層別化したログランク検定（1L 対2L）、脳転移（あり対なし）、アジア人種（該当 対 相違）。</a:t>
            </a:r>
            <a:endParaRPr lang="en-GB" baseline="30000" dirty="0"/>
          </a:p>
        </p:txBody>
      </p:sp>
      <p:sp>
        <p:nvSpPr>
          <p:cNvPr id="26" name="TextBox 25">
            <a:extLst>
              <a:ext uri="{FF2B5EF4-FFF2-40B4-BE49-F238E27FC236}">
                <a16:creationId xmlns:a16="http://schemas.microsoft.com/office/drawing/2014/main" id="{8D247AFE-3648-C4B8-EDA3-D4BF88750E7C}"/>
              </a:ext>
            </a:extLst>
          </p:cNvPr>
          <p:cNvSpPr txBox="1"/>
          <p:nvPr/>
        </p:nvSpPr>
        <p:spPr>
          <a:xfrm flipH="1">
            <a:off x="2193055" y="1506652"/>
            <a:ext cx="7805890" cy="276999"/>
          </a:xfrm>
          <a:prstGeom prst="rect">
            <a:avLst/>
          </a:prstGeom>
          <a:noFill/>
        </p:spPr>
        <p:txBody>
          <a:bodyPr wrap="square" lIns="0" tIns="0" rIns="0" bIns="0" rtlCol="0">
            <a:spAutoFit/>
          </a:bodyPr>
          <a:lstStyle/>
          <a:p>
            <a:pPr algn="ctr" rtl="0"/>
            <a:r>
              <a:rPr lang="ja-jp" b="1">
                <a:solidFill>
                  <a:schemeClr val="tx1"/>
                </a:solidFill>
                <a:latin typeface="+mn-lt"/>
              </a:rPr>
              <a:t>全生存率</a:t>
            </a:r>
            <a:endParaRPr lang="en-IN" b="1" baseline="30000" dirty="0">
              <a:solidFill>
                <a:schemeClr val="tx1"/>
              </a:solidFill>
              <a:latin typeface="+mn-lt"/>
            </a:endParaRPr>
          </a:p>
        </p:txBody>
      </p:sp>
      <p:sp>
        <p:nvSpPr>
          <p:cNvPr id="2" name="Text Placeholder 4">
            <a:extLst>
              <a:ext uri="{FF2B5EF4-FFF2-40B4-BE49-F238E27FC236}">
                <a16:creationId xmlns:a16="http://schemas.microsoft.com/office/drawing/2014/main" id="{836E150F-6764-0693-04B0-179FBB0CC2ED}"/>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a:r>
              <a:rPr lang="ja-jp" kern="0"/>
              <a:t>Popat S、他Ann Oncol 2024；35(補遺)：抄録 LBA54</a:t>
            </a:r>
            <a:endParaRPr lang="en-GB" kern="0" dirty="0"/>
          </a:p>
        </p:txBody>
      </p:sp>
      <p:graphicFrame>
        <p:nvGraphicFramePr>
          <p:cNvPr id="3" name="Table 663">
            <a:extLst>
              <a:ext uri="{FF2B5EF4-FFF2-40B4-BE49-F238E27FC236}">
                <a16:creationId xmlns:a16="http://schemas.microsoft.com/office/drawing/2014/main" id="{B3C0D523-6A9D-A88C-6953-69663A9C1A0C}"/>
              </a:ext>
            </a:extLst>
          </p:cNvPr>
          <p:cNvGraphicFramePr>
            <a:graphicFrameLocks noGrp="1"/>
          </p:cNvGraphicFramePr>
          <p:nvPr>
            <p:extLst>
              <p:ext uri="{D42A27DB-BD31-4B8C-83A1-F6EECF244321}">
                <p14:modId xmlns:p14="http://schemas.microsoft.com/office/powerpoint/2010/main" val="4068061315"/>
              </p:ext>
            </p:extLst>
          </p:nvPr>
        </p:nvGraphicFramePr>
        <p:xfrm>
          <a:off x="6516864" y="1898799"/>
          <a:ext cx="5380955" cy="947520"/>
        </p:xfrm>
        <a:graphic>
          <a:graphicData uri="http://schemas.openxmlformats.org/drawingml/2006/table">
            <a:tbl>
              <a:tblPr firstRow="1" bandRow="1">
                <a:tableStyleId>{69012ECD-51FC-41F1-AA8D-1B2483CD663E}</a:tableStyleId>
              </a:tblPr>
              <a:tblGrid>
                <a:gridCol w="1614393">
                  <a:extLst>
                    <a:ext uri="{9D8B030D-6E8A-4147-A177-3AD203B41FA5}">
                      <a16:colId xmlns:a16="http://schemas.microsoft.com/office/drawing/2014/main" val="4026828033"/>
                    </a:ext>
                  </a:extLst>
                </a:gridCol>
                <a:gridCol w="2069549">
                  <a:extLst>
                    <a:ext uri="{9D8B030D-6E8A-4147-A177-3AD203B41FA5}">
                      <a16:colId xmlns:a16="http://schemas.microsoft.com/office/drawing/2014/main" val="2351951672"/>
                    </a:ext>
                  </a:extLst>
                </a:gridCol>
                <a:gridCol w="1697013">
                  <a:extLst>
                    <a:ext uri="{9D8B030D-6E8A-4147-A177-3AD203B41FA5}">
                      <a16:colId xmlns:a16="http://schemas.microsoft.com/office/drawing/2014/main" val="3840096650"/>
                    </a:ext>
                  </a:extLst>
                </a:gridCol>
              </a:tblGrid>
              <a:tr h="0">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ja-jp" sz="1200" b="1" noProof="0">
                          <a:solidFill>
                            <a:schemeClr val="tx2"/>
                          </a:solidFill>
                        </a:rPr>
                        <a:t>アミバンタマブ＋化学療法</a:t>
                      </a:r>
                      <a:br>
                        <a:rPr lang="en-US" sz="1200" b="1" noProof="0" dirty="0">
                          <a:solidFill>
                            <a:schemeClr val="tx2"/>
                          </a:solidFill>
                        </a:rPr>
                      </a:br>
                      <a:r>
                        <a:rPr lang="ja-jp" sz="1200" b="1" noProof="0">
                          <a:solidFill>
                            <a:schemeClr val="tx2"/>
                          </a:solidFill>
                        </a:rPr>
                        <a:t>(n=131)</a:t>
                      </a:r>
                    </a:p>
                  </a:txBody>
                  <a:tcPr marL="72000" marR="72000" marT="36000" marB="36000" anchor="b"/>
                </a:tc>
                <a:tc>
                  <a:txBody>
                    <a:bodyPr/>
                    <a:lstStyle/>
                    <a:p>
                      <a:pPr algn="ctr" rtl="0"/>
                      <a:r>
                        <a:rPr lang="ja-jp" sz="1200" b="1" noProof="0">
                          <a:solidFill>
                            <a:schemeClr val="tx2"/>
                          </a:solidFill>
                        </a:rPr>
                        <a:t>化学療法</a:t>
                      </a:r>
                      <a:br>
                        <a:rPr lang="en-US" sz="1200" b="1" noProof="0" dirty="0">
                          <a:solidFill>
                            <a:schemeClr val="tx2"/>
                          </a:solidFill>
                        </a:rPr>
                      </a:br>
                      <a:r>
                        <a:rPr lang="ja-jp" sz="1200" b="1" noProof="0">
                          <a:solidFill>
                            <a:schemeClr val="tx2"/>
                          </a:solidFill>
                        </a:rPr>
                        <a:t>(n=263)</a:t>
                      </a: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mOS、月数(95％CI)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ja-jp" sz="1200">
                          <a:solidFill>
                            <a:srgbClr val="000000"/>
                          </a:solidFill>
                          <a:latin typeface="+mn-lt"/>
                        </a:rPr>
                        <a:t>17.7 (16.0、22.4)</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latin typeface="+mn-lt"/>
                        </a:rPr>
                        <a:t>15.3 (13.7、16.8)</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a:solidFill>
                            <a:schemeClr val="tx1"/>
                          </a:solidFill>
                        </a:rPr>
                        <a:t>HR (95％CI)；p値</a:t>
                      </a:r>
                      <a:r>
                        <a:rPr lang="ja-jp" sz="1200" b="0" i="0" u="none" baseline="30000">
                          <a:solidFill>
                            <a:schemeClr val="tx1"/>
                          </a:solidFill>
                        </a:rPr>
                        <a:t>a</a:t>
                      </a:r>
                      <a:endParaRPr lang="en-GB" sz="1200" b="0" i="0" u="none" dirty="0">
                        <a:solidFill>
                          <a:schemeClr val="tx1"/>
                        </a:solidFill>
                      </a:endParaRPr>
                    </a:p>
                  </a:txBody>
                  <a:tcPr marL="72000" marR="72000" marT="36000" marB="36000" anchor="ctr">
                    <a:solidFill>
                      <a:schemeClr val="tx2"/>
                    </a:solidFill>
                  </a:tcPr>
                </a:tc>
                <a:tc gridSpan="2">
                  <a:txBody>
                    <a:bodyPr/>
                    <a:lstStyle/>
                    <a:p>
                      <a:pPr algn="ctr" rtl="0">
                        <a:lnSpc>
                          <a:spcPts val="1400"/>
                        </a:lnSpc>
                      </a:pPr>
                      <a:r>
                        <a:rPr lang="ja-jp" sz="1200" b="0" i="0" u="none">
                          <a:solidFill>
                            <a:srgbClr val="000000"/>
                          </a:solidFill>
                        </a:rPr>
                        <a:t>0.73 (0.54</a:t>
                      </a:r>
                      <a:r>
                        <a:rPr lang="ja-jp" sz="1200" b="0" i="0" u="none">
                          <a:solidFill>
                            <a:srgbClr val="000000"/>
                          </a:solidFill>
                          <a:latin typeface="+mn-lt"/>
                        </a:rPr>
                        <a:t>、</a:t>
                      </a:r>
                      <a:r>
                        <a:rPr lang="ja-jp" sz="1200" b="0" i="0" u="none">
                          <a:solidFill>
                            <a:srgbClr val="000000"/>
                          </a:solidFill>
                        </a:rPr>
                        <a:t>0.99)；0.039</a:t>
                      </a:r>
                      <a:endParaRPr lang="en-GB" sz="1200" b="0" i="0" u="none" dirty="0">
                        <a:solidFill>
                          <a:schemeClr val="tx1"/>
                        </a:solidFill>
                        <a:latin typeface="+mn-lt"/>
                      </a:endParaRPr>
                    </a:p>
                  </a:txBody>
                  <a:tcPr marL="72000" marR="72000" marT="36000" marB="36000" anchor="ctr">
                    <a:solidFill>
                      <a:schemeClr val="tx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marL="72000" marR="72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5" name="TextBox 4">
            <a:extLst>
              <a:ext uri="{FF2B5EF4-FFF2-40B4-BE49-F238E27FC236}">
                <a16:creationId xmlns:a16="http://schemas.microsoft.com/office/drawing/2014/main" id="{185AE7A7-8CAC-CBEB-C900-B4146710D6E5}"/>
              </a:ext>
            </a:extLst>
          </p:cNvPr>
          <p:cNvSpPr txBox="1"/>
          <p:nvPr/>
        </p:nvSpPr>
        <p:spPr>
          <a:xfrm>
            <a:off x="6448854" y="3035266"/>
            <a:ext cx="4683426" cy="261610"/>
          </a:xfrm>
          <a:prstGeom prst="rect">
            <a:avLst/>
          </a:prstGeom>
          <a:noFill/>
        </p:spPr>
        <p:txBody>
          <a:bodyPr wrap="square" rtlCol="0">
            <a:spAutoFit/>
          </a:bodyPr>
          <a:lstStyle/>
          <a:p>
            <a:pPr rtl="0"/>
            <a:r>
              <a:rPr lang="ja-jp" sz="1100">
                <a:solidFill>
                  <a:schemeClr val="tx1"/>
                </a:solidFill>
                <a:latin typeface="+mn-lt"/>
              </a:rPr>
              <a:t>追跡期間の中央値：18.1ヶ月</a:t>
            </a:r>
          </a:p>
        </p:txBody>
      </p:sp>
      <p:grpSp>
        <p:nvGrpSpPr>
          <p:cNvPr id="6" name="Group 5">
            <a:extLst>
              <a:ext uri="{FF2B5EF4-FFF2-40B4-BE49-F238E27FC236}">
                <a16:creationId xmlns:a16="http://schemas.microsoft.com/office/drawing/2014/main" id="{A047981E-A0E4-25B7-2D41-93AC3C56CB1E}"/>
              </a:ext>
            </a:extLst>
          </p:cNvPr>
          <p:cNvGrpSpPr/>
          <p:nvPr/>
        </p:nvGrpSpPr>
        <p:grpSpPr>
          <a:xfrm>
            <a:off x="1106061" y="2249371"/>
            <a:ext cx="434494" cy="3009363"/>
            <a:chOff x="845224" y="2581276"/>
            <a:chExt cx="257174" cy="3009363"/>
          </a:xfrm>
        </p:grpSpPr>
        <p:sp>
          <p:nvSpPr>
            <p:cNvPr id="8" name="TextBox 7">
              <a:extLst>
                <a:ext uri="{FF2B5EF4-FFF2-40B4-BE49-F238E27FC236}">
                  <a16:creationId xmlns:a16="http://schemas.microsoft.com/office/drawing/2014/main" id="{94C8CCF6-CB5F-CEC9-AF13-08FF25BC54C7}"/>
                </a:ext>
              </a:extLst>
            </p:cNvPr>
            <p:cNvSpPr txBox="1"/>
            <p:nvPr/>
          </p:nvSpPr>
          <p:spPr>
            <a:xfrm flipH="1">
              <a:off x="845224" y="2581276"/>
              <a:ext cx="257174" cy="215444"/>
            </a:xfrm>
            <a:prstGeom prst="rect">
              <a:avLst/>
            </a:prstGeom>
            <a:noFill/>
          </p:spPr>
          <p:txBody>
            <a:bodyPr wrap="square" lIns="0" tIns="0" rIns="0" bIns="0" rtlCol="0">
              <a:spAutoFit/>
            </a:bodyPr>
            <a:lstStyle/>
            <a:p>
              <a:pPr algn="r" rtl="0"/>
              <a:r>
                <a:rPr lang="ja-jp" sz="1400">
                  <a:solidFill>
                    <a:srgbClr val="000000"/>
                  </a:solidFill>
                  <a:latin typeface="+mn-lt"/>
                </a:rPr>
                <a:t>100</a:t>
              </a:r>
              <a:endParaRPr lang="en-IN" sz="1400" dirty="0">
                <a:solidFill>
                  <a:srgbClr val="000000"/>
                </a:solidFill>
                <a:latin typeface="+mn-lt"/>
              </a:endParaRPr>
            </a:p>
          </p:txBody>
        </p:sp>
        <p:sp>
          <p:nvSpPr>
            <p:cNvPr id="9" name="TextBox 8">
              <a:extLst>
                <a:ext uri="{FF2B5EF4-FFF2-40B4-BE49-F238E27FC236}">
                  <a16:creationId xmlns:a16="http://schemas.microsoft.com/office/drawing/2014/main" id="{1338AE5A-B108-AA1D-067F-ABEA9F46AE64}"/>
                </a:ext>
              </a:extLst>
            </p:cNvPr>
            <p:cNvSpPr txBox="1"/>
            <p:nvPr/>
          </p:nvSpPr>
          <p:spPr>
            <a:xfrm flipH="1">
              <a:off x="885701" y="3143252"/>
              <a:ext cx="216697" cy="215444"/>
            </a:xfrm>
            <a:prstGeom prst="rect">
              <a:avLst/>
            </a:prstGeom>
            <a:noFill/>
          </p:spPr>
          <p:txBody>
            <a:bodyPr wrap="square" lIns="0" tIns="0" rIns="0" bIns="0" rtlCol="0">
              <a:spAutoFit/>
            </a:bodyPr>
            <a:lstStyle/>
            <a:p>
              <a:pPr algn="r" rtl="0"/>
              <a:r>
                <a:rPr lang="ja-jp" sz="1400">
                  <a:solidFill>
                    <a:srgbClr val="000000"/>
                  </a:solidFill>
                  <a:latin typeface="+mn-lt"/>
                </a:rPr>
                <a:t>80</a:t>
              </a:r>
              <a:endParaRPr lang="en-IN" sz="1400" dirty="0">
                <a:solidFill>
                  <a:srgbClr val="000000"/>
                </a:solidFill>
                <a:latin typeface="+mn-lt"/>
              </a:endParaRPr>
            </a:p>
          </p:txBody>
        </p:sp>
        <p:sp>
          <p:nvSpPr>
            <p:cNvPr id="10" name="TextBox 9">
              <a:extLst>
                <a:ext uri="{FF2B5EF4-FFF2-40B4-BE49-F238E27FC236}">
                  <a16:creationId xmlns:a16="http://schemas.microsoft.com/office/drawing/2014/main" id="{C67CBBB4-E64F-703E-8A6F-4B7F93E2CE2A}"/>
                </a:ext>
              </a:extLst>
            </p:cNvPr>
            <p:cNvSpPr txBox="1"/>
            <p:nvPr/>
          </p:nvSpPr>
          <p:spPr>
            <a:xfrm flipH="1">
              <a:off x="885701" y="3710381"/>
              <a:ext cx="216697" cy="215444"/>
            </a:xfrm>
            <a:prstGeom prst="rect">
              <a:avLst/>
            </a:prstGeom>
            <a:noFill/>
          </p:spPr>
          <p:txBody>
            <a:bodyPr wrap="square" lIns="0" tIns="0" rIns="0" bIns="0" rtlCol="0">
              <a:spAutoFit/>
            </a:bodyPr>
            <a:lstStyle/>
            <a:p>
              <a:pPr algn="r" rtl="0"/>
              <a:r>
                <a:rPr lang="ja-jp" sz="1400">
                  <a:solidFill>
                    <a:srgbClr val="000000"/>
                  </a:solidFill>
                  <a:latin typeface="+mn-lt"/>
                </a:rPr>
                <a:t>60</a:t>
              </a:r>
              <a:endParaRPr lang="en-IN" sz="1400" dirty="0">
                <a:solidFill>
                  <a:srgbClr val="000000"/>
                </a:solidFill>
                <a:latin typeface="+mn-lt"/>
              </a:endParaRPr>
            </a:p>
          </p:txBody>
        </p:sp>
        <p:sp>
          <p:nvSpPr>
            <p:cNvPr id="11" name="TextBox 10">
              <a:extLst>
                <a:ext uri="{FF2B5EF4-FFF2-40B4-BE49-F238E27FC236}">
                  <a16:creationId xmlns:a16="http://schemas.microsoft.com/office/drawing/2014/main" id="{390F4C8E-DC44-5608-5A63-A669379D5CBC}"/>
                </a:ext>
              </a:extLst>
            </p:cNvPr>
            <p:cNvSpPr txBox="1"/>
            <p:nvPr/>
          </p:nvSpPr>
          <p:spPr>
            <a:xfrm flipH="1">
              <a:off x="885701" y="4264519"/>
              <a:ext cx="216697" cy="215444"/>
            </a:xfrm>
            <a:prstGeom prst="rect">
              <a:avLst/>
            </a:prstGeom>
            <a:noFill/>
          </p:spPr>
          <p:txBody>
            <a:bodyPr wrap="square" lIns="0" tIns="0" rIns="0" bIns="0" rtlCol="0">
              <a:spAutoFit/>
            </a:bodyPr>
            <a:lstStyle/>
            <a:p>
              <a:pPr algn="r" rtl="0"/>
              <a:r>
                <a:rPr lang="ja-jp" sz="1400">
                  <a:solidFill>
                    <a:srgbClr val="000000"/>
                  </a:solidFill>
                  <a:latin typeface="+mn-lt"/>
                </a:rPr>
                <a:t>40</a:t>
              </a:r>
              <a:endParaRPr lang="en-IN" sz="1400" dirty="0">
                <a:solidFill>
                  <a:srgbClr val="000000"/>
                </a:solidFill>
                <a:latin typeface="+mn-lt"/>
              </a:endParaRPr>
            </a:p>
          </p:txBody>
        </p:sp>
        <p:sp>
          <p:nvSpPr>
            <p:cNvPr id="15" name="TextBox 14">
              <a:extLst>
                <a:ext uri="{FF2B5EF4-FFF2-40B4-BE49-F238E27FC236}">
                  <a16:creationId xmlns:a16="http://schemas.microsoft.com/office/drawing/2014/main" id="{3148F610-4630-5C90-8A7E-9F68CD284C6F}"/>
                </a:ext>
              </a:extLst>
            </p:cNvPr>
            <p:cNvSpPr txBox="1"/>
            <p:nvPr/>
          </p:nvSpPr>
          <p:spPr>
            <a:xfrm flipH="1">
              <a:off x="885701" y="4819743"/>
              <a:ext cx="216697" cy="215444"/>
            </a:xfrm>
            <a:prstGeom prst="rect">
              <a:avLst/>
            </a:prstGeom>
            <a:noFill/>
          </p:spPr>
          <p:txBody>
            <a:bodyPr wrap="square" lIns="0" tIns="0" rIns="0" bIns="0" rtlCol="0">
              <a:spAutoFit/>
            </a:bodyPr>
            <a:lstStyle/>
            <a:p>
              <a:pPr algn="r" rtl="0"/>
              <a:r>
                <a:rPr lang="ja-jp" sz="1400">
                  <a:solidFill>
                    <a:srgbClr val="000000"/>
                  </a:solidFill>
                  <a:latin typeface="+mn-lt"/>
                </a:rPr>
                <a:t>20</a:t>
              </a:r>
              <a:endParaRPr lang="en-IN" sz="1400" dirty="0">
                <a:solidFill>
                  <a:srgbClr val="000000"/>
                </a:solidFill>
                <a:latin typeface="+mn-lt"/>
              </a:endParaRPr>
            </a:p>
          </p:txBody>
        </p:sp>
        <p:sp>
          <p:nvSpPr>
            <p:cNvPr id="16" name="TextBox 15">
              <a:extLst>
                <a:ext uri="{FF2B5EF4-FFF2-40B4-BE49-F238E27FC236}">
                  <a16:creationId xmlns:a16="http://schemas.microsoft.com/office/drawing/2014/main" id="{55EC352F-D891-B6AB-BD70-E8F535064F42}"/>
                </a:ext>
              </a:extLst>
            </p:cNvPr>
            <p:cNvSpPr txBox="1"/>
            <p:nvPr/>
          </p:nvSpPr>
          <p:spPr>
            <a:xfrm flipH="1">
              <a:off x="885701" y="5375195"/>
              <a:ext cx="216697" cy="215444"/>
            </a:xfrm>
            <a:prstGeom prst="rect">
              <a:avLst/>
            </a:prstGeom>
            <a:noFill/>
          </p:spPr>
          <p:txBody>
            <a:bodyPr wrap="square" lIns="0" tIns="0" rIns="0" bIns="0" rtlCol="0">
              <a:spAutoFit/>
            </a:bodyPr>
            <a:lstStyle/>
            <a:p>
              <a:pPr algn="r" rtl="0"/>
              <a:r>
                <a:rPr lang="ja-jp" sz="1400">
                  <a:solidFill>
                    <a:srgbClr val="000000"/>
                  </a:solidFill>
                  <a:latin typeface="+mn-lt"/>
                </a:rPr>
                <a:t>0</a:t>
              </a:r>
              <a:endParaRPr lang="en-IN" sz="1400" dirty="0">
                <a:solidFill>
                  <a:srgbClr val="000000"/>
                </a:solidFill>
                <a:latin typeface="+mn-lt"/>
              </a:endParaRPr>
            </a:p>
          </p:txBody>
        </p:sp>
      </p:grpSp>
      <p:sp>
        <p:nvSpPr>
          <p:cNvPr id="25" name="TextBox 24">
            <a:extLst>
              <a:ext uri="{FF2B5EF4-FFF2-40B4-BE49-F238E27FC236}">
                <a16:creationId xmlns:a16="http://schemas.microsoft.com/office/drawing/2014/main" id="{FFA028A7-8256-4AEA-ADBE-60B964ED23D8}"/>
              </a:ext>
            </a:extLst>
          </p:cNvPr>
          <p:cNvSpPr txBox="1"/>
          <p:nvPr/>
        </p:nvSpPr>
        <p:spPr>
          <a:xfrm rot="16200000" flipH="1">
            <a:off x="-430793" y="3635192"/>
            <a:ext cx="2908892" cy="215444"/>
          </a:xfrm>
          <a:prstGeom prst="rect">
            <a:avLst/>
          </a:prstGeom>
          <a:noFill/>
        </p:spPr>
        <p:txBody>
          <a:bodyPr wrap="square" lIns="0" tIns="0" rIns="0" bIns="0" rtlCol="0">
            <a:spAutoFit/>
          </a:bodyPr>
          <a:lstStyle/>
          <a:p>
            <a:pPr algn="ctr" rtl="0"/>
            <a:r>
              <a:rPr lang="ja-jp" sz="1400">
                <a:solidFill>
                  <a:srgbClr val="000000"/>
                </a:solidFill>
                <a:latin typeface="+mn-lt"/>
              </a:rPr>
              <a:t>OS確率</a:t>
            </a:r>
            <a:endParaRPr lang="en-IN" sz="1400" dirty="0">
              <a:solidFill>
                <a:srgbClr val="000000"/>
              </a:solidFill>
              <a:latin typeface="+mn-lt"/>
            </a:endParaRPr>
          </a:p>
        </p:txBody>
      </p:sp>
      <p:grpSp>
        <p:nvGrpSpPr>
          <p:cNvPr id="456" name="Group 455">
            <a:extLst>
              <a:ext uri="{FF2B5EF4-FFF2-40B4-BE49-F238E27FC236}">
                <a16:creationId xmlns:a16="http://schemas.microsoft.com/office/drawing/2014/main" id="{45852EE1-E623-FEB1-B974-4E7102A75FD5}"/>
              </a:ext>
            </a:extLst>
          </p:cNvPr>
          <p:cNvGrpSpPr/>
          <p:nvPr/>
        </p:nvGrpSpPr>
        <p:grpSpPr>
          <a:xfrm>
            <a:off x="1595070" y="5259578"/>
            <a:ext cx="7653580" cy="215444"/>
            <a:chOff x="1090245" y="5553383"/>
            <a:chExt cx="7681214" cy="215444"/>
          </a:xfrm>
        </p:grpSpPr>
        <p:sp>
          <p:nvSpPr>
            <p:cNvPr id="457" name="TextBox 456">
              <a:extLst>
                <a:ext uri="{FF2B5EF4-FFF2-40B4-BE49-F238E27FC236}">
                  <a16:creationId xmlns:a16="http://schemas.microsoft.com/office/drawing/2014/main" id="{4D84E535-0D8E-D14D-87C2-3417CD5F0F8A}"/>
                </a:ext>
              </a:extLst>
            </p:cNvPr>
            <p:cNvSpPr txBox="1"/>
            <p:nvPr/>
          </p:nvSpPr>
          <p:spPr>
            <a:xfrm flipH="1">
              <a:off x="1090245" y="5553383"/>
              <a:ext cx="135844" cy="215444"/>
            </a:xfrm>
            <a:prstGeom prst="rect">
              <a:avLst/>
            </a:prstGeom>
            <a:noFill/>
          </p:spPr>
          <p:txBody>
            <a:bodyPr wrap="square" lIns="0" tIns="0" rIns="0" bIns="0" rtlCol="0">
              <a:spAutoFit/>
            </a:bodyPr>
            <a:lstStyle/>
            <a:p>
              <a:pPr algn="ctr" rtl="0"/>
              <a:r>
                <a:rPr lang="ja-jp" sz="1400">
                  <a:solidFill>
                    <a:srgbClr val="000000"/>
                  </a:solidFill>
                  <a:latin typeface="+mn-lt"/>
                </a:rPr>
                <a:t>0</a:t>
              </a:r>
              <a:endParaRPr lang="en-IN" sz="1400" dirty="0">
                <a:solidFill>
                  <a:srgbClr val="000000"/>
                </a:solidFill>
                <a:latin typeface="+mn-lt"/>
              </a:endParaRPr>
            </a:p>
          </p:txBody>
        </p:sp>
        <p:sp>
          <p:nvSpPr>
            <p:cNvPr id="458" name="TextBox 457">
              <a:extLst>
                <a:ext uri="{FF2B5EF4-FFF2-40B4-BE49-F238E27FC236}">
                  <a16:creationId xmlns:a16="http://schemas.microsoft.com/office/drawing/2014/main" id="{E4530142-B64E-25C4-D3D2-7C9AC4895092}"/>
                </a:ext>
              </a:extLst>
            </p:cNvPr>
            <p:cNvSpPr txBox="1"/>
            <p:nvPr/>
          </p:nvSpPr>
          <p:spPr>
            <a:xfrm flipH="1">
              <a:off x="1916527" y="5553383"/>
              <a:ext cx="135844" cy="215444"/>
            </a:xfrm>
            <a:prstGeom prst="rect">
              <a:avLst/>
            </a:prstGeom>
            <a:noFill/>
          </p:spPr>
          <p:txBody>
            <a:bodyPr wrap="square" lIns="0" tIns="0" rIns="0" bIns="0" rtlCol="0">
              <a:spAutoFit/>
            </a:bodyPr>
            <a:lstStyle/>
            <a:p>
              <a:pPr algn="ctr" rtl="0"/>
              <a:r>
                <a:rPr lang="ja-jp" sz="1400">
                  <a:solidFill>
                    <a:srgbClr val="000000"/>
                  </a:solidFill>
                  <a:latin typeface="+mn-lt"/>
                </a:rPr>
                <a:t>3</a:t>
              </a:r>
              <a:endParaRPr lang="en-IN" sz="1400" dirty="0">
                <a:solidFill>
                  <a:srgbClr val="000000"/>
                </a:solidFill>
                <a:latin typeface="+mn-lt"/>
              </a:endParaRPr>
            </a:p>
          </p:txBody>
        </p:sp>
        <p:sp>
          <p:nvSpPr>
            <p:cNvPr id="459" name="TextBox 458">
              <a:extLst>
                <a:ext uri="{FF2B5EF4-FFF2-40B4-BE49-F238E27FC236}">
                  <a16:creationId xmlns:a16="http://schemas.microsoft.com/office/drawing/2014/main" id="{5938EFED-601A-60B5-3D32-EFB129047268}"/>
                </a:ext>
              </a:extLst>
            </p:cNvPr>
            <p:cNvSpPr txBox="1"/>
            <p:nvPr/>
          </p:nvSpPr>
          <p:spPr>
            <a:xfrm flipH="1">
              <a:off x="2741818" y="5553383"/>
              <a:ext cx="135844" cy="215444"/>
            </a:xfrm>
            <a:prstGeom prst="rect">
              <a:avLst/>
            </a:prstGeom>
            <a:noFill/>
          </p:spPr>
          <p:txBody>
            <a:bodyPr wrap="square" lIns="0" tIns="0" rIns="0" bIns="0" rtlCol="0">
              <a:spAutoFit/>
            </a:bodyPr>
            <a:lstStyle/>
            <a:p>
              <a:pPr algn="ctr" rtl="0"/>
              <a:r>
                <a:rPr lang="ja-jp" sz="1400">
                  <a:solidFill>
                    <a:srgbClr val="000000"/>
                  </a:solidFill>
                  <a:latin typeface="+mn-lt"/>
                </a:rPr>
                <a:t>6</a:t>
              </a:r>
              <a:endParaRPr lang="en-IN" sz="1400" dirty="0">
                <a:solidFill>
                  <a:srgbClr val="000000"/>
                </a:solidFill>
                <a:latin typeface="+mn-lt"/>
              </a:endParaRPr>
            </a:p>
          </p:txBody>
        </p:sp>
        <p:sp>
          <p:nvSpPr>
            <p:cNvPr id="460" name="TextBox 459">
              <a:extLst>
                <a:ext uri="{FF2B5EF4-FFF2-40B4-BE49-F238E27FC236}">
                  <a16:creationId xmlns:a16="http://schemas.microsoft.com/office/drawing/2014/main" id="{AB17122F-6DA0-F220-0B0B-939E538DC79A}"/>
                </a:ext>
              </a:extLst>
            </p:cNvPr>
            <p:cNvSpPr txBox="1"/>
            <p:nvPr/>
          </p:nvSpPr>
          <p:spPr>
            <a:xfrm flipH="1">
              <a:off x="3573320" y="5553383"/>
              <a:ext cx="135844" cy="215444"/>
            </a:xfrm>
            <a:prstGeom prst="rect">
              <a:avLst/>
            </a:prstGeom>
            <a:noFill/>
          </p:spPr>
          <p:txBody>
            <a:bodyPr wrap="square" lIns="0" tIns="0" rIns="0" bIns="0" rtlCol="0">
              <a:spAutoFit/>
            </a:bodyPr>
            <a:lstStyle/>
            <a:p>
              <a:pPr algn="ctr" rtl="0"/>
              <a:r>
                <a:rPr lang="ja-jp" sz="1400">
                  <a:solidFill>
                    <a:srgbClr val="000000"/>
                  </a:solidFill>
                  <a:latin typeface="+mn-lt"/>
                </a:rPr>
                <a:t>9</a:t>
              </a:r>
              <a:endParaRPr lang="en-IN" sz="1400" dirty="0">
                <a:solidFill>
                  <a:srgbClr val="000000"/>
                </a:solidFill>
                <a:latin typeface="+mn-lt"/>
              </a:endParaRPr>
            </a:p>
          </p:txBody>
        </p:sp>
        <p:sp>
          <p:nvSpPr>
            <p:cNvPr id="461" name="TextBox 460">
              <a:extLst>
                <a:ext uri="{FF2B5EF4-FFF2-40B4-BE49-F238E27FC236}">
                  <a16:creationId xmlns:a16="http://schemas.microsoft.com/office/drawing/2014/main" id="{0DE28EDB-F482-6D66-44EC-EB0AB08020F3}"/>
                </a:ext>
              </a:extLst>
            </p:cNvPr>
            <p:cNvSpPr txBox="1"/>
            <p:nvPr/>
          </p:nvSpPr>
          <p:spPr>
            <a:xfrm flipH="1">
              <a:off x="4366764" y="5553383"/>
              <a:ext cx="205156" cy="215444"/>
            </a:xfrm>
            <a:prstGeom prst="rect">
              <a:avLst/>
            </a:prstGeom>
            <a:noFill/>
          </p:spPr>
          <p:txBody>
            <a:bodyPr wrap="square" lIns="0" tIns="0" rIns="0" bIns="0" rtlCol="0">
              <a:spAutoFit/>
            </a:bodyPr>
            <a:lstStyle/>
            <a:p>
              <a:pPr algn="ctr" rtl="0"/>
              <a:r>
                <a:rPr lang="ja-jp" sz="1400">
                  <a:solidFill>
                    <a:srgbClr val="000000"/>
                  </a:solidFill>
                  <a:latin typeface="+mn-lt"/>
                </a:rPr>
                <a:t>12</a:t>
              </a:r>
              <a:endParaRPr lang="en-IN" sz="1400" dirty="0">
                <a:solidFill>
                  <a:srgbClr val="000000"/>
                </a:solidFill>
                <a:latin typeface="+mn-lt"/>
              </a:endParaRPr>
            </a:p>
          </p:txBody>
        </p:sp>
        <p:sp>
          <p:nvSpPr>
            <p:cNvPr id="462" name="TextBox 461">
              <a:extLst>
                <a:ext uri="{FF2B5EF4-FFF2-40B4-BE49-F238E27FC236}">
                  <a16:creationId xmlns:a16="http://schemas.microsoft.com/office/drawing/2014/main" id="{CDBE8017-265C-0BE7-2754-58AF87D097DA}"/>
                </a:ext>
              </a:extLst>
            </p:cNvPr>
            <p:cNvSpPr txBox="1"/>
            <p:nvPr/>
          </p:nvSpPr>
          <p:spPr>
            <a:xfrm flipH="1">
              <a:off x="5195647" y="5553383"/>
              <a:ext cx="205156" cy="215444"/>
            </a:xfrm>
            <a:prstGeom prst="rect">
              <a:avLst/>
            </a:prstGeom>
            <a:noFill/>
          </p:spPr>
          <p:txBody>
            <a:bodyPr wrap="square" lIns="0" tIns="0" rIns="0" bIns="0" rtlCol="0">
              <a:spAutoFit/>
            </a:bodyPr>
            <a:lstStyle/>
            <a:p>
              <a:pPr algn="ctr" rtl="0"/>
              <a:r>
                <a:rPr lang="ja-jp" sz="1400">
                  <a:solidFill>
                    <a:srgbClr val="000000"/>
                  </a:solidFill>
                  <a:latin typeface="+mn-lt"/>
                </a:rPr>
                <a:t>15</a:t>
              </a:r>
              <a:endParaRPr lang="en-IN" sz="1400" dirty="0">
                <a:solidFill>
                  <a:srgbClr val="000000"/>
                </a:solidFill>
                <a:latin typeface="+mn-lt"/>
              </a:endParaRPr>
            </a:p>
          </p:txBody>
        </p:sp>
        <p:sp>
          <p:nvSpPr>
            <p:cNvPr id="463" name="TextBox 462">
              <a:extLst>
                <a:ext uri="{FF2B5EF4-FFF2-40B4-BE49-F238E27FC236}">
                  <a16:creationId xmlns:a16="http://schemas.microsoft.com/office/drawing/2014/main" id="{25603199-0690-6B99-6F09-26F4B04AA925}"/>
                </a:ext>
              </a:extLst>
            </p:cNvPr>
            <p:cNvSpPr txBox="1"/>
            <p:nvPr/>
          </p:nvSpPr>
          <p:spPr>
            <a:xfrm flipH="1">
              <a:off x="5982061" y="5553383"/>
              <a:ext cx="301014" cy="215444"/>
            </a:xfrm>
            <a:prstGeom prst="rect">
              <a:avLst/>
            </a:prstGeom>
            <a:noFill/>
          </p:spPr>
          <p:txBody>
            <a:bodyPr wrap="square" lIns="0" tIns="0" rIns="0" bIns="0" rtlCol="0">
              <a:spAutoFit/>
            </a:bodyPr>
            <a:lstStyle/>
            <a:p>
              <a:pPr algn="ctr" rtl="0"/>
              <a:r>
                <a:rPr lang="ja-jp" sz="1400">
                  <a:solidFill>
                    <a:srgbClr val="000000"/>
                  </a:solidFill>
                  <a:latin typeface="+mn-lt"/>
                </a:rPr>
                <a:t>18</a:t>
              </a:r>
              <a:endParaRPr lang="en-IN" sz="1400" dirty="0">
                <a:solidFill>
                  <a:srgbClr val="000000"/>
                </a:solidFill>
                <a:latin typeface="+mn-lt"/>
              </a:endParaRPr>
            </a:p>
          </p:txBody>
        </p:sp>
        <p:sp>
          <p:nvSpPr>
            <p:cNvPr id="464" name="TextBox 463">
              <a:extLst>
                <a:ext uri="{FF2B5EF4-FFF2-40B4-BE49-F238E27FC236}">
                  <a16:creationId xmlns:a16="http://schemas.microsoft.com/office/drawing/2014/main" id="{0DA6D830-E2E9-966B-01D3-8CB4DA63F778}"/>
                </a:ext>
              </a:extLst>
            </p:cNvPr>
            <p:cNvSpPr txBox="1"/>
            <p:nvPr/>
          </p:nvSpPr>
          <p:spPr>
            <a:xfrm flipH="1">
              <a:off x="6819062" y="5553383"/>
              <a:ext cx="294503" cy="215444"/>
            </a:xfrm>
            <a:prstGeom prst="rect">
              <a:avLst/>
            </a:prstGeom>
            <a:noFill/>
          </p:spPr>
          <p:txBody>
            <a:bodyPr wrap="square" lIns="0" tIns="0" rIns="0" bIns="0" rtlCol="0">
              <a:spAutoFit/>
            </a:bodyPr>
            <a:lstStyle/>
            <a:p>
              <a:pPr algn="ctr" rtl="0"/>
              <a:r>
                <a:rPr lang="ja-jp" sz="1400">
                  <a:solidFill>
                    <a:srgbClr val="000000"/>
                  </a:solidFill>
                  <a:latin typeface="+mn-lt"/>
                </a:rPr>
                <a:t>21</a:t>
              </a:r>
              <a:endParaRPr lang="en-IN" sz="1400" dirty="0">
                <a:solidFill>
                  <a:srgbClr val="000000"/>
                </a:solidFill>
                <a:latin typeface="+mn-lt"/>
              </a:endParaRPr>
            </a:p>
          </p:txBody>
        </p:sp>
        <p:sp>
          <p:nvSpPr>
            <p:cNvPr id="465" name="TextBox 464">
              <a:extLst>
                <a:ext uri="{FF2B5EF4-FFF2-40B4-BE49-F238E27FC236}">
                  <a16:creationId xmlns:a16="http://schemas.microsoft.com/office/drawing/2014/main" id="{0565E5CF-887F-3422-E18E-93093C33C915}"/>
                </a:ext>
              </a:extLst>
            </p:cNvPr>
            <p:cNvSpPr txBox="1"/>
            <p:nvPr/>
          </p:nvSpPr>
          <p:spPr>
            <a:xfrm flipH="1">
              <a:off x="7665355" y="5553383"/>
              <a:ext cx="280151" cy="215444"/>
            </a:xfrm>
            <a:prstGeom prst="rect">
              <a:avLst/>
            </a:prstGeom>
            <a:noFill/>
          </p:spPr>
          <p:txBody>
            <a:bodyPr wrap="square" lIns="0" tIns="0" rIns="0" bIns="0" rtlCol="0">
              <a:spAutoFit/>
            </a:bodyPr>
            <a:lstStyle/>
            <a:p>
              <a:pPr algn="ctr" rtl="0"/>
              <a:r>
                <a:rPr lang="ja-jp" sz="1400">
                  <a:solidFill>
                    <a:srgbClr val="000000"/>
                  </a:solidFill>
                  <a:latin typeface="+mn-lt"/>
                </a:rPr>
                <a:t>24</a:t>
              </a:r>
              <a:endParaRPr lang="en-IN" sz="1400" dirty="0">
                <a:solidFill>
                  <a:srgbClr val="000000"/>
                </a:solidFill>
                <a:latin typeface="+mn-lt"/>
              </a:endParaRPr>
            </a:p>
          </p:txBody>
        </p:sp>
        <p:sp>
          <p:nvSpPr>
            <p:cNvPr id="466" name="TextBox 465">
              <a:extLst>
                <a:ext uri="{FF2B5EF4-FFF2-40B4-BE49-F238E27FC236}">
                  <a16:creationId xmlns:a16="http://schemas.microsoft.com/office/drawing/2014/main" id="{98F87F5E-2300-BF99-1FF0-861D4E730236}"/>
                </a:ext>
              </a:extLst>
            </p:cNvPr>
            <p:cNvSpPr txBox="1"/>
            <p:nvPr/>
          </p:nvSpPr>
          <p:spPr>
            <a:xfrm flipH="1">
              <a:off x="8491309" y="5553383"/>
              <a:ext cx="280150" cy="215444"/>
            </a:xfrm>
            <a:prstGeom prst="rect">
              <a:avLst/>
            </a:prstGeom>
            <a:noFill/>
          </p:spPr>
          <p:txBody>
            <a:bodyPr wrap="square" lIns="0" tIns="0" rIns="0" bIns="0" rtlCol="0">
              <a:spAutoFit/>
            </a:bodyPr>
            <a:lstStyle/>
            <a:p>
              <a:pPr algn="ctr" rtl="0"/>
              <a:r>
                <a:rPr lang="ja-jp" sz="1400">
                  <a:solidFill>
                    <a:srgbClr val="000000"/>
                  </a:solidFill>
                  <a:latin typeface="+mn-lt"/>
                </a:rPr>
                <a:t>27</a:t>
              </a:r>
              <a:endParaRPr lang="en-IN" sz="1400" dirty="0">
                <a:solidFill>
                  <a:srgbClr val="000000"/>
                </a:solidFill>
                <a:latin typeface="+mn-lt"/>
              </a:endParaRPr>
            </a:p>
          </p:txBody>
        </p:sp>
      </p:grpSp>
      <p:grpSp>
        <p:nvGrpSpPr>
          <p:cNvPr id="467" name="Group 466">
            <a:extLst>
              <a:ext uri="{FF2B5EF4-FFF2-40B4-BE49-F238E27FC236}">
                <a16:creationId xmlns:a16="http://schemas.microsoft.com/office/drawing/2014/main" id="{71E439E6-42A5-97E4-921A-087A47C9CC59}"/>
              </a:ext>
            </a:extLst>
          </p:cNvPr>
          <p:cNvGrpSpPr/>
          <p:nvPr/>
        </p:nvGrpSpPr>
        <p:grpSpPr>
          <a:xfrm>
            <a:off x="1525758" y="5777883"/>
            <a:ext cx="7666330" cy="184666"/>
            <a:chOff x="1020933" y="5986821"/>
            <a:chExt cx="7666330" cy="184666"/>
          </a:xfrm>
        </p:grpSpPr>
        <p:sp>
          <p:nvSpPr>
            <p:cNvPr id="468" name="TextBox 467">
              <a:extLst>
                <a:ext uri="{FF2B5EF4-FFF2-40B4-BE49-F238E27FC236}">
                  <a16:creationId xmlns:a16="http://schemas.microsoft.com/office/drawing/2014/main" id="{85D900B0-CF23-96B0-8E4C-F56A13D4A0BC}"/>
                </a:ext>
              </a:extLst>
            </p:cNvPr>
            <p:cNvSpPr txBox="1"/>
            <p:nvPr/>
          </p:nvSpPr>
          <p:spPr>
            <a:xfrm flipH="1">
              <a:off x="1020933" y="5986821"/>
              <a:ext cx="274468" cy="184666"/>
            </a:xfrm>
            <a:prstGeom prst="rect">
              <a:avLst/>
            </a:prstGeom>
            <a:noFill/>
          </p:spPr>
          <p:txBody>
            <a:bodyPr wrap="square" lIns="0" tIns="0" rIns="0" bIns="0" rtlCol="0">
              <a:spAutoFit/>
            </a:bodyPr>
            <a:lstStyle/>
            <a:p>
              <a:pPr algn="ctr" rtl="0"/>
              <a:r>
                <a:rPr lang="ja-jp" sz="1200">
                  <a:solidFill>
                    <a:srgbClr val="00A2E1"/>
                  </a:solidFill>
                  <a:latin typeface="+mn-lt"/>
                </a:rPr>
                <a:t>131</a:t>
              </a:r>
              <a:endParaRPr lang="en-IN" sz="1200" dirty="0">
                <a:solidFill>
                  <a:srgbClr val="00A2E1"/>
                </a:solidFill>
                <a:latin typeface="+mn-lt"/>
              </a:endParaRPr>
            </a:p>
          </p:txBody>
        </p:sp>
        <p:sp>
          <p:nvSpPr>
            <p:cNvPr id="469" name="TextBox 468">
              <a:extLst>
                <a:ext uri="{FF2B5EF4-FFF2-40B4-BE49-F238E27FC236}">
                  <a16:creationId xmlns:a16="http://schemas.microsoft.com/office/drawing/2014/main" id="{F47C4329-66B4-3882-0D9C-908D786E04F4}"/>
                </a:ext>
              </a:extLst>
            </p:cNvPr>
            <p:cNvSpPr txBox="1"/>
            <p:nvPr/>
          </p:nvSpPr>
          <p:spPr>
            <a:xfrm flipH="1">
              <a:off x="1847215" y="5986821"/>
              <a:ext cx="274468" cy="184666"/>
            </a:xfrm>
            <a:prstGeom prst="rect">
              <a:avLst/>
            </a:prstGeom>
            <a:noFill/>
          </p:spPr>
          <p:txBody>
            <a:bodyPr wrap="square" lIns="0" tIns="0" rIns="0" bIns="0" rtlCol="0">
              <a:spAutoFit/>
            </a:bodyPr>
            <a:lstStyle/>
            <a:p>
              <a:pPr algn="ctr" rtl="0"/>
              <a:r>
                <a:rPr lang="ja-jp" sz="1200">
                  <a:solidFill>
                    <a:srgbClr val="00A2E1"/>
                  </a:solidFill>
                  <a:latin typeface="+mn-lt"/>
                </a:rPr>
                <a:t>124</a:t>
              </a:r>
              <a:endParaRPr lang="en-IN" sz="1200" dirty="0">
                <a:solidFill>
                  <a:srgbClr val="00A2E1"/>
                </a:solidFill>
                <a:latin typeface="+mn-lt"/>
              </a:endParaRPr>
            </a:p>
          </p:txBody>
        </p:sp>
        <p:sp>
          <p:nvSpPr>
            <p:cNvPr id="470" name="TextBox 469">
              <a:extLst>
                <a:ext uri="{FF2B5EF4-FFF2-40B4-BE49-F238E27FC236}">
                  <a16:creationId xmlns:a16="http://schemas.microsoft.com/office/drawing/2014/main" id="{F634EE97-1351-61BF-B2CD-E1F3EB1A128D}"/>
                </a:ext>
              </a:extLst>
            </p:cNvPr>
            <p:cNvSpPr txBox="1"/>
            <p:nvPr/>
          </p:nvSpPr>
          <p:spPr>
            <a:xfrm flipH="1">
              <a:off x="2672506" y="5986821"/>
              <a:ext cx="274468" cy="184666"/>
            </a:xfrm>
            <a:prstGeom prst="rect">
              <a:avLst/>
            </a:prstGeom>
            <a:noFill/>
          </p:spPr>
          <p:txBody>
            <a:bodyPr wrap="square" lIns="0" tIns="0" rIns="0" bIns="0" rtlCol="0">
              <a:spAutoFit/>
            </a:bodyPr>
            <a:lstStyle/>
            <a:p>
              <a:pPr algn="ctr" rtl="0"/>
              <a:r>
                <a:rPr lang="ja-jp" sz="1200">
                  <a:solidFill>
                    <a:srgbClr val="00A2E1"/>
                  </a:solidFill>
                  <a:latin typeface="+mn-lt"/>
                </a:rPr>
                <a:t>115</a:t>
              </a:r>
              <a:endParaRPr lang="en-IN" sz="1200" dirty="0">
                <a:solidFill>
                  <a:srgbClr val="00A2E1"/>
                </a:solidFill>
                <a:latin typeface="+mn-lt"/>
              </a:endParaRPr>
            </a:p>
          </p:txBody>
        </p:sp>
        <p:sp>
          <p:nvSpPr>
            <p:cNvPr id="471" name="TextBox 470">
              <a:extLst>
                <a:ext uri="{FF2B5EF4-FFF2-40B4-BE49-F238E27FC236}">
                  <a16:creationId xmlns:a16="http://schemas.microsoft.com/office/drawing/2014/main" id="{C1E2BF9F-3525-C33D-7ED2-CA6D3F3ED9CE}"/>
                </a:ext>
              </a:extLst>
            </p:cNvPr>
            <p:cNvSpPr txBox="1"/>
            <p:nvPr/>
          </p:nvSpPr>
          <p:spPr>
            <a:xfrm flipH="1">
              <a:off x="3504008" y="5986821"/>
              <a:ext cx="274468" cy="184666"/>
            </a:xfrm>
            <a:prstGeom prst="rect">
              <a:avLst/>
            </a:prstGeom>
            <a:noFill/>
          </p:spPr>
          <p:txBody>
            <a:bodyPr wrap="square" lIns="0" tIns="0" rIns="0" bIns="0" rtlCol="0">
              <a:spAutoFit/>
            </a:bodyPr>
            <a:lstStyle/>
            <a:p>
              <a:pPr algn="ctr" rtl="0"/>
              <a:r>
                <a:rPr lang="ja-jp" sz="1200">
                  <a:solidFill>
                    <a:srgbClr val="00A2E1"/>
                  </a:solidFill>
                  <a:latin typeface="+mn-lt"/>
                </a:rPr>
                <a:t>101</a:t>
              </a:r>
              <a:endParaRPr lang="en-IN" sz="1200" dirty="0">
                <a:solidFill>
                  <a:srgbClr val="00A2E1"/>
                </a:solidFill>
                <a:latin typeface="+mn-lt"/>
              </a:endParaRPr>
            </a:p>
          </p:txBody>
        </p:sp>
        <p:sp>
          <p:nvSpPr>
            <p:cNvPr id="472" name="TextBox 471">
              <a:extLst>
                <a:ext uri="{FF2B5EF4-FFF2-40B4-BE49-F238E27FC236}">
                  <a16:creationId xmlns:a16="http://schemas.microsoft.com/office/drawing/2014/main" id="{2E19F5C7-1C6A-A7C2-AC26-C8790E41A62C}"/>
                </a:ext>
              </a:extLst>
            </p:cNvPr>
            <p:cNvSpPr txBox="1"/>
            <p:nvPr/>
          </p:nvSpPr>
          <p:spPr>
            <a:xfrm flipH="1">
              <a:off x="4353967" y="5986821"/>
              <a:ext cx="230751" cy="184666"/>
            </a:xfrm>
            <a:prstGeom prst="rect">
              <a:avLst/>
            </a:prstGeom>
            <a:noFill/>
          </p:spPr>
          <p:txBody>
            <a:bodyPr wrap="square" lIns="0" tIns="0" rIns="0" bIns="0" rtlCol="0">
              <a:spAutoFit/>
            </a:bodyPr>
            <a:lstStyle/>
            <a:p>
              <a:pPr algn="ctr" rtl="0"/>
              <a:r>
                <a:rPr lang="ja-jp" sz="1200">
                  <a:solidFill>
                    <a:srgbClr val="00A2E1"/>
                  </a:solidFill>
                  <a:latin typeface="+mn-lt"/>
                </a:rPr>
                <a:t>88</a:t>
              </a:r>
              <a:endParaRPr lang="en-IN" sz="1200" dirty="0">
                <a:solidFill>
                  <a:srgbClr val="00A2E1"/>
                </a:solidFill>
                <a:latin typeface="+mn-lt"/>
              </a:endParaRPr>
            </a:p>
          </p:txBody>
        </p:sp>
        <p:sp>
          <p:nvSpPr>
            <p:cNvPr id="473" name="TextBox 472">
              <a:extLst>
                <a:ext uri="{FF2B5EF4-FFF2-40B4-BE49-F238E27FC236}">
                  <a16:creationId xmlns:a16="http://schemas.microsoft.com/office/drawing/2014/main" id="{7FC47BA7-D210-C58C-3A4D-D1AA8282C9C6}"/>
                </a:ext>
              </a:extLst>
            </p:cNvPr>
            <p:cNvSpPr txBox="1"/>
            <p:nvPr/>
          </p:nvSpPr>
          <p:spPr>
            <a:xfrm flipH="1">
              <a:off x="5182850" y="5986821"/>
              <a:ext cx="230751" cy="184666"/>
            </a:xfrm>
            <a:prstGeom prst="rect">
              <a:avLst/>
            </a:prstGeom>
            <a:noFill/>
          </p:spPr>
          <p:txBody>
            <a:bodyPr wrap="square" lIns="0" tIns="0" rIns="0" bIns="0" rtlCol="0">
              <a:spAutoFit/>
            </a:bodyPr>
            <a:lstStyle/>
            <a:p>
              <a:pPr algn="ctr" rtl="0"/>
              <a:r>
                <a:rPr lang="ja-jp" sz="1200">
                  <a:solidFill>
                    <a:srgbClr val="00A2E1"/>
                  </a:solidFill>
                  <a:latin typeface="+mn-lt"/>
                </a:rPr>
                <a:t>63</a:t>
              </a:r>
              <a:endParaRPr lang="en-IN" sz="1200" dirty="0">
                <a:solidFill>
                  <a:srgbClr val="00A2E1"/>
                </a:solidFill>
                <a:latin typeface="+mn-lt"/>
              </a:endParaRPr>
            </a:p>
          </p:txBody>
        </p:sp>
        <p:sp>
          <p:nvSpPr>
            <p:cNvPr id="474" name="TextBox 473">
              <a:extLst>
                <a:ext uri="{FF2B5EF4-FFF2-40B4-BE49-F238E27FC236}">
                  <a16:creationId xmlns:a16="http://schemas.microsoft.com/office/drawing/2014/main" id="{99D1355F-A706-04E8-52F1-ECC1F7634932}"/>
                </a:ext>
              </a:extLst>
            </p:cNvPr>
            <p:cNvSpPr txBox="1"/>
            <p:nvPr/>
          </p:nvSpPr>
          <p:spPr>
            <a:xfrm flipH="1">
              <a:off x="6012039" y="5986821"/>
              <a:ext cx="230751" cy="184666"/>
            </a:xfrm>
            <a:prstGeom prst="rect">
              <a:avLst/>
            </a:prstGeom>
            <a:noFill/>
          </p:spPr>
          <p:txBody>
            <a:bodyPr wrap="square" lIns="0" tIns="0" rIns="0" bIns="0" rtlCol="0">
              <a:spAutoFit/>
            </a:bodyPr>
            <a:lstStyle/>
            <a:p>
              <a:pPr algn="ctr" rtl="0"/>
              <a:r>
                <a:rPr lang="ja-jp" sz="1200">
                  <a:solidFill>
                    <a:srgbClr val="00A2E1"/>
                  </a:solidFill>
                  <a:latin typeface="+mn-lt"/>
                </a:rPr>
                <a:t>39</a:t>
              </a:r>
              <a:endParaRPr lang="en-IN" sz="1200" dirty="0">
                <a:solidFill>
                  <a:srgbClr val="00A2E1"/>
                </a:solidFill>
                <a:latin typeface="+mn-lt"/>
              </a:endParaRPr>
            </a:p>
          </p:txBody>
        </p:sp>
        <p:sp>
          <p:nvSpPr>
            <p:cNvPr id="475" name="TextBox 474">
              <a:extLst>
                <a:ext uri="{FF2B5EF4-FFF2-40B4-BE49-F238E27FC236}">
                  <a16:creationId xmlns:a16="http://schemas.microsoft.com/office/drawing/2014/main" id="{59ADFF23-DE60-9B87-4B89-8EE7BE8271B5}"/>
                </a:ext>
              </a:extLst>
            </p:cNvPr>
            <p:cNvSpPr txBox="1"/>
            <p:nvPr/>
          </p:nvSpPr>
          <p:spPr>
            <a:xfrm flipH="1">
              <a:off x="6839579" y="5986821"/>
              <a:ext cx="230751" cy="184666"/>
            </a:xfrm>
            <a:prstGeom prst="rect">
              <a:avLst/>
            </a:prstGeom>
            <a:noFill/>
          </p:spPr>
          <p:txBody>
            <a:bodyPr wrap="square" lIns="0" tIns="0" rIns="0" bIns="0" rtlCol="0">
              <a:spAutoFit/>
            </a:bodyPr>
            <a:lstStyle/>
            <a:p>
              <a:pPr algn="ctr" rtl="0"/>
              <a:r>
                <a:rPr lang="ja-jp" sz="1200">
                  <a:solidFill>
                    <a:srgbClr val="00A2E1"/>
                  </a:solidFill>
                  <a:latin typeface="+mn-lt"/>
                </a:rPr>
                <a:t>15</a:t>
              </a:r>
              <a:endParaRPr lang="en-IN" sz="1200" dirty="0">
                <a:solidFill>
                  <a:srgbClr val="00A2E1"/>
                </a:solidFill>
                <a:latin typeface="+mn-lt"/>
              </a:endParaRPr>
            </a:p>
          </p:txBody>
        </p:sp>
        <p:sp>
          <p:nvSpPr>
            <p:cNvPr id="476" name="TextBox 475">
              <a:extLst>
                <a:ext uri="{FF2B5EF4-FFF2-40B4-BE49-F238E27FC236}">
                  <a16:creationId xmlns:a16="http://schemas.microsoft.com/office/drawing/2014/main" id="{B58DA218-7F80-CB26-4C78-A8A93B187E6F}"/>
                </a:ext>
              </a:extLst>
            </p:cNvPr>
            <p:cNvSpPr txBox="1"/>
            <p:nvPr/>
          </p:nvSpPr>
          <p:spPr>
            <a:xfrm flipH="1">
              <a:off x="7711708" y="5986821"/>
              <a:ext cx="141235" cy="184666"/>
            </a:xfrm>
            <a:prstGeom prst="rect">
              <a:avLst/>
            </a:prstGeom>
            <a:noFill/>
          </p:spPr>
          <p:txBody>
            <a:bodyPr wrap="square" lIns="0" tIns="0" rIns="0" bIns="0" rtlCol="0">
              <a:spAutoFit/>
            </a:bodyPr>
            <a:lstStyle/>
            <a:p>
              <a:pPr algn="ctr" rtl="0"/>
              <a:r>
                <a:rPr lang="ja-jp" sz="1200">
                  <a:solidFill>
                    <a:srgbClr val="00A2E1"/>
                  </a:solidFill>
                  <a:latin typeface="+mn-lt"/>
                </a:rPr>
                <a:t>2</a:t>
              </a:r>
              <a:endParaRPr lang="en-IN" sz="1200" dirty="0">
                <a:solidFill>
                  <a:srgbClr val="00A2E1"/>
                </a:solidFill>
                <a:latin typeface="+mn-lt"/>
              </a:endParaRPr>
            </a:p>
          </p:txBody>
        </p:sp>
        <p:sp>
          <p:nvSpPr>
            <p:cNvPr id="477" name="TextBox 476">
              <a:extLst>
                <a:ext uri="{FF2B5EF4-FFF2-40B4-BE49-F238E27FC236}">
                  <a16:creationId xmlns:a16="http://schemas.microsoft.com/office/drawing/2014/main" id="{6A0EFA63-1DEB-5E0F-18A4-464D18862AEA}"/>
                </a:ext>
              </a:extLst>
            </p:cNvPr>
            <p:cNvSpPr txBox="1"/>
            <p:nvPr/>
          </p:nvSpPr>
          <p:spPr>
            <a:xfrm flipH="1">
              <a:off x="8546028" y="5986821"/>
              <a:ext cx="141235" cy="184666"/>
            </a:xfrm>
            <a:prstGeom prst="rect">
              <a:avLst/>
            </a:prstGeom>
            <a:noFill/>
          </p:spPr>
          <p:txBody>
            <a:bodyPr wrap="square" lIns="0" tIns="0" rIns="0" bIns="0" rtlCol="0">
              <a:spAutoFit/>
            </a:bodyPr>
            <a:lstStyle/>
            <a:p>
              <a:pPr algn="ctr" rtl="0"/>
              <a:r>
                <a:rPr lang="ja-jp" sz="1200">
                  <a:solidFill>
                    <a:srgbClr val="00A2E1"/>
                  </a:solidFill>
                  <a:latin typeface="+mn-lt"/>
                </a:rPr>
                <a:t>0</a:t>
              </a:r>
              <a:endParaRPr lang="en-IN" sz="1200" dirty="0">
                <a:solidFill>
                  <a:srgbClr val="00A2E1"/>
                </a:solidFill>
                <a:latin typeface="+mn-lt"/>
              </a:endParaRPr>
            </a:p>
          </p:txBody>
        </p:sp>
      </p:grpSp>
      <p:grpSp>
        <p:nvGrpSpPr>
          <p:cNvPr id="478" name="Group 477">
            <a:extLst>
              <a:ext uri="{FF2B5EF4-FFF2-40B4-BE49-F238E27FC236}">
                <a16:creationId xmlns:a16="http://schemas.microsoft.com/office/drawing/2014/main" id="{29E93268-847A-43ED-FF61-A38DC6919DFF}"/>
              </a:ext>
            </a:extLst>
          </p:cNvPr>
          <p:cNvGrpSpPr/>
          <p:nvPr/>
        </p:nvGrpSpPr>
        <p:grpSpPr>
          <a:xfrm>
            <a:off x="1525758" y="6016496"/>
            <a:ext cx="7666330" cy="184666"/>
            <a:chOff x="1020933" y="6165745"/>
            <a:chExt cx="7666330" cy="184666"/>
          </a:xfrm>
        </p:grpSpPr>
        <p:sp>
          <p:nvSpPr>
            <p:cNvPr id="479" name="TextBox 478">
              <a:extLst>
                <a:ext uri="{FF2B5EF4-FFF2-40B4-BE49-F238E27FC236}">
                  <a16:creationId xmlns:a16="http://schemas.microsoft.com/office/drawing/2014/main" id="{8AE24693-DA50-491C-7775-F7C9CAC877F3}"/>
                </a:ext>
              </a:extLst>
            </p:cNvPr>
            <p:cNvSpPr txBox="1"/>
            <p:nvPr/>
          </p:nvSpPr>
          <p:spPr>
            <a:xfrm flipH="1">
              <a:off x="1020933" y="6165745"/>
              <a:ext cx="274468" cy="184666"/>
            </a:xfrm>
            <a:prstGeom prst="rect">
              <a:avLst/>
            </a:prstGeom>
            <a:noFill/>
          </p:spPr>
          <p:txBody>
            <a:bodyPr wrap="square" lIns="0" tIns="0" rIns="0" bIns="0" rtlCol="0">
              <a:spAutoFit/>
            </a:bodyPr>
            <a:lstStyle/>
            <a:p>
              <a:pPr algn="ctr" rtl="0"/>
              <a:r>
                <a:rPr lang="ja-jp" sz="1200">
                  <a:solidFill>
                    <a:srgbClr val="E73E16"/>
                  </a:solidFill>
                  <a:latin typeface="+mn-lt"/>
                </a:rPr>
                <a:t>263</a:t>
              </a:r>
              <a:endParaRPr lang="en-IN" sz="1200" dirty="0">
                <a:solidFill>
                  <a:srgbClr val="E73E16"/>
                </a:solidFill>
                <a:latin typeface="+mn-lt"/>
              </a:endParaRPr>
            </a:p>
          </p:txBody>
        </p:sp>
        <p:sp>
          <p:nvSpPr>
            <p:cNvPr id="480" name="TextBox 479">
              <a:extLst>
                <a:ext uri="{FF2B5EF4-FFF2-40B4-BE49-F238E27FC236}">
                  <a16:creationId xmlns:a16="http://schemas.microsoft.com/office/drawing/2014/main" id="{6C3840F7-D86C-38B0-F784-9DE289E26C25}"/>
                </a:ext>
              </a:extLst>
            </p:cNvPr>
            <p:cNvSpPr txBox="1"/>
            <p:nvPr/>
          </p:nvSpPr>
          <p:spPr>
            <a:xfrm flipH="1">
              <a:off x="1847215" y="6165745"/>
              <a:ext cx="274468" cy="184666"/>
            </a:xfrm>
            <a:prstGeom prst="rect">
              <a:avLst/>
            </a:prstGeom>
            <a:noFill/>
          </p:spPr>
          <p:txBody>
            <a:bodyPr wrap="square" lIns="0" tIns="0" rIns="0" bIns="0" rtlCol="0">
              <a:spAutoFit/>
            </a:bodyPr>
            <a:lstStyle/>
            <a:p>
              <a:pPr algn="ctr" rtl="0"/>
              <a:r>
                <a:rPr lang="ja-jp" sz="1200">
                  <a:solidFill>
                    <a:srgbClr val="E73E16"/>
                  </a:solidFill>
                  <a:latin typeface="+mn-lt"/>
                </a:rPr>
                <a:t>242</a:t>
              </a:r>
              <a:endParaRPr lang="en-IN" sz="1200" dirty="0">
                <a:solidFill>
                  <a:srgbClr val="E73E16"/>
                </a:solidFill>
                <a:latin typeface="+mn-lt"/>
              </a:endParaRPr>
            </a:p>
          </p:txBody>
        </p:sp>
        <p:sp>
          <p:nvSpPr>
            <p:cNvPr id="481" name="TextBox 480">
              <a:extLst>
                <a:ext uri="{FF2B5EF4-FFF2-40B4-BE49-F238E27FC236}">
                  <a16:creationId xmlns:a16="http://schemas.microsoft.com/office/drawing/2014/main" id="{749166DB-9182-BF72-2CC8-D13C61C0EC5D}"/>
                </a:ext>
              </a:extLst>
            </p:cNvPr>
            <p:cNvSpPr txBox="1"/>
            <p:nvPr/>
          </p:nvSpPr>
          <p:spPr>
            <a:xfrm flipH="1">
              <a:off x="2672506" y="6165745"/>
              <a:ext cx="274468" cy="184666"/>
            </a:xfrm>
            <a:prstGeom prst="rect">
              <a:avLst/>
            </a:prstGeom>
            <a:noFill/>
          </p:spPr>
          <p:txBody>
            <a:bodyPr wrap="square" lIns="0" tIns="0" rIns="0" bIns="0" rtlCol="0">
              <a:spAutoFit/>
            </a:bodyPr>
            <a:lstStyle/>
            <a:p>
              <a:pPr algn="ctr" rtl="0"/>
              <a:r>
                <a:rPr lang="ja-jp" sz="1200">
                  <a:solidFill>
                    <a:srgbClr val="E73E16"/>
                  </a:solidFill>
                  <a:latin typeface="+mn-lt"/>
                </a:rPr>
                <a:t>213</a:t>
              </a:r>
              <a:endParaRPr lang="en-IN" sz="1200" dirty="0">
                <a:solidFill>
                  <a:srgbClr val="E73E16"/>
                </a:solidFill>
                <a:latin typeface="+mn-lt"/>
              </a:endParaRPr>
            </a:p>
          </p:txBody>
        </p:sp>
        <p:sp>
          <p:nvSpPr>
            <p:cNvPr id="482" name="TextBox 481">
              <a:extLst>
                <a:ext uri="{FF2B5EF4-FFF2-40B4-BE49-F238E27FC236}">
                  <a16:creationId xmlns:a16="http://schemas.microsoft.com/office/drawing/2014/main" id="{1A6470CD-F8AB-1DB8-629B-917C3C7F7AE1}"/>
                </a:ext>
              </a:extLst>
            </p:cNvPr>
            <p:cNvSpPr txBox="1"/>
            <p:nvPr/>
          </p:nvSpPr>
          <p:spPr>
            <a:xfrm flipH="1">
              <a:off x="3504008" y="6165745"/>
              <a:ext cx="274468" cy="184666"/>
            </a:xfrm>
            <a:prstGeom prst="rect">
              <a:avLst/>
            </a:prstGeom>
            <a:noFill/>
          </p:spPr>
          <p:txBody>
            <a:bodyPr wrap="square" lIns="0" tIns="0" rIns="0" bIns="0" rtlCol="0">
              <a:spAutoFit/>
            </a:bodyPr>
            <a:lstStyle/>
            <a:p>
              <a:pPr algn="ctr" rtl="0"/>
              <a:r>
                <a:rPr lang="ja-jp" sz="1200">
                  <a:solidFill>
                    <a:srgbClr val="E73E16"/>
                  </a:solidFill>
                  <a:latin typeface="+mn-lt"/>
                </a:rPr>
                <a:t>174</a:t>
              </a:r>
              <a:endParaRPr lang="en-IN" sz="1200" dirty="0">
                <a:solidFill>
                  <a:srgbClr val="E73E16"/>
                </a:solidFill>
                <a:latin typeface="+mn-lt"/>
              </a:endParaRPr>
            </a:p>
          </p:txBody>
        </p:sp>
        <p:sp>
          <p:nvSpPr>
            <p:cNvPr id="483" name="TextBox 482">
              <a:extLst>
                <a:ext uri="{FF2B5EF4-FFF2-40B4-BE49-F238E27FC236}">
                  <a16:creationId xmlns:a16="http://schemas.microsoft.com/office/drawing/2014/main" id="{CD8E1F48-0863-852D-9AC4-B332654BA0A3}"/>
                </a:ext>
              </a:extLst>
            </p:cNvPr>
            <p:cNvSpPr txBox="1"/>
            <p:nvPr/>
          </p:nvSpPr>
          <p:spPr>
            <a:xfrm flipH="1">
              <a:off x="4332108" y="6165745"/>
              <a:ext cx="274468" cy="184666"/>
            </a:xfrm>
            <a:prstGeom prst="rect">
              <a:avLst/>
            </a:prstGeom>
            <a:noFill/>
          </p:spPr>
          <p:txBody>
            <a:bodyPr wrap="square" lIns="0" tIns="0" rIns="0" bIns="0" rtlCol="0">
              <a:spAutoFit/>
            </a:bodyPr>
            <a:lstStyle/>
            <a:p>
              <a:pPr algn="ctr" rtl="0"/>
              <a:r>
                <a:rPr lang="ja-jp" sz="1200">
                  <a:solidFill>
                    <a:srgbClr val="E73E16"/>
                  </a:solidFill>
                  <a:latin typeface="+mn-lt"/>
                </a:rPr>
                <a:t>147</a:t>
              </a:r>
              <a:endParaRPr lang="en-IN" sz="1200" dirty="0">
                <a:solidFill>
                  <a:srgbClr val="E73E16"/>
                </a:solidFill>
                <a:latin typeface="+mn-lt"/>
              </a:endParaRPr>
            </a:p>
          </p:txBody>
        </p:sp>
        <p:sp>
          <p:nvSpPr>
            <p:cNvPr id="484" name="TextBox 483">
              <a:extLst>
                <a:ext uri="{FF2B5EF4-FFF2-40B4-BE49-F238E27FC236}">
                  <a16:creationId xmlns:a16="http://schemas.microsoft.com/office/drawing/2014/main" id="{7B952746-0EC1-BE01-912A-8C2037CD634E}"/>
                </a:ext>
              </a:extLst>
            </p:cNvPr>
            <p:cNvSpPr txBox="1"/>
            <p:nvPr/>
          </p:nvSpPr>
          <p:spPr>
            <a:xfrm flipH="1">
              <a:off x="5160991" y="6165745"/>
              <a:ext cx="274468" cy="184666"/>
            </a:xfrm>
            <a:prstGeom prst="rect">
              <a:avLst/>
            </a:prstGeom>
            <a:noFill/>
          </p:spPr>
          <p:txBody>
            <a:bodyPr wrap="square" lIns="0" tIns="0" rIns="0" bIns="0" rtlCol="0">
              <a:spAutoFit/>
            </a:bodyPr>
            <a:lstStyle/>
            <a:p>
              <a:pPr algn="ctr" rtl="0"/>
              <a:r>
                <a:rPr lang="ja-jp" sz="1200">
                  <a:solidFill>
                    <a:srgbClr val="E73E16"/>
                  </a:solidFill>
                  <a:latin typeface="+mn-lt"/>
                </a:rPr>
                <a:t>103</a:t>
              </a:r>
              <a:endParaRPr lang="en-IN" sz="1200" dirty="0">
                <a:solidFill>
                  <a:srgbClr val="E73E16"/>
                </a:solidFill>
                <a:latin typeface="+mn-lt"/>
              </a:endParaRPr>
            </a:p>
          </p:txBody>
        </p:sp>
        <p:sp>
          <p:nvSpPr>
            <p:cNvPr id="485" name="TextBox 484">
              <a:extLst>
                <a:ext uri="{FF2B5EF4-FFF2-40B4-BE49-F238E27FC236}">
                  <a16:creationId xmlns:a16="http://schemas.microsoft.com/office/drawing/2014/main" id="{1276E060-671C-FA2C-0CF6-F51A4C5FF450}"/>
                </a:ext>
              </a:extLst>
            </p:cNvPr>
            <p:cNvSpPr txBox="1"/>
            <p:nvPr/>
          </p:nvSpPr>
          <p:spPr>
            <a:xfrm flipH="1">
              <a:off x="6012039" y="6165745"/>
              <a:ext cx="230751" cy="184666"/>
            </a:xfrm>
            <a:prstGeom prst="rect">
              <a:avLst/>
            </a:prstGeom>
            <a:noFill/>
          </p:spPr>
          <p:txBody>
            <a:bodyPr wrap="square" lIns="0" tIns="0" rIns="0" bIns="0" rtlCol="0">
              <a:spAutoFit/>
            </a:bodyPr>
            <a:lstStyle/>
            <a:p>
              <a:pPr algn="ctr" rtl="0"/>
              <a:r>
                <a:rPr lang="ja-jp" sz="1200">
                  <a:solidFill>
                    <a:srgbClr val="E73E16"/>
                  </a:solidFill>
                  <a:latin typeface="+mn-lt"/>
                </a:rPr>
                <a:t>49</a:t>
              </a:r>
              <a:endParaRPr lang="en-IN" sz="1200" dirty="0">
                <a:solidFill>
                  <a:srgbClr val="E73E16"/>
                </a:solidFill>
                <a:latin typeface="+mn-lt"/>
              </a:endParaRPr>
            </a:p>
          </p:txBody>
        </p:sp>
        <p:sp>
          <p:nvSpPr>
            <p:cNvPr id="486" name="TextBox 485">
              <a:extLst>
                <a:ext uri="{FF2B5EF4-FFF2-40B4-BE49-F238E27FC236}">
                  <a16:creationId xmlns:a16="http://schemas.microsoft.com/office/drawing/2014/main" id="{0B104643-23A3-C501-253A-3ED59C2621C7}"/>
                </a:ext>
              </a:extLst>
            </p:cNvPr>
            <p:cNvSpPr txBox="1"/>
            <p:nvPr/>
          </p:nvSpPr>
          <p:spPr>
            <a:xfrm flipH="1">
              <a:off x="6839579" y="6165745"/>
              <a:ext cx="230751" cy="184666"/>
            </a:xfrm>
            <a:prstGeom prst="rect">
              <a:avLst/>
            </a:prstGeom>
            <a:noFill/>
          </p:spPr>
          <p:txBody>
            <a:bodyPr wrap="square" lIns="0" tIns="0" rIns="0" bIns="0" rtlCol="0">
              <a:spAutoFit/>
            </a:bodyPr>
            <a:lstStyle/>
            <a:p>
              <a:pPr algn="ctr" rtl="0"/>
              <a:r>
                <a:rPr lang="ja-jp" sz="1200">
                  <a:solidFill>
                    <a:srgbClr val="E73E16"/>
                  </a:solidFill>
                  <a:latin typeface="+mn-lt"/>
                </a:rPr>
                <a:t>21</a:t>
              </a:r>
              <a:endParaRPr lang="en-IN" sz="1200" dirty="0">
                <a:solidFill>
                  <a:srgbClr val="E73E16"/>
                </a:solidFill>
                <a:latin typeface="+mn-lt"/>
              </a:endParaRPr>
            </a:p>
          </p:txBody>
        </p:sp>
        <p:sp>
          <p:nvSpPr>
            <p:cNvPr id="487" name="TextBox 486">
              <a:extLst>
                <a:ext uri="{FF2B5EF4-FFF2-40B4-BE49-F238E27FC236}">
                  <a16:creationId xmlns:a16="http://schemas.microsoft.com/office/drawing/2014/main" id="{40191757-AD4F-1C30-EB72-A2952A731CA8}"/>
                </a:ext>
              </a:extLst>
            </p:cNvPr>
            <p:cNvSpPr txBox="1"/>
            <p:nvPr/>
          </p:nvSpPr>
          <p:spPr>
            <a:xfrm flipH="1">
              <a:off x="7711707" y="6165745"/>
              <a:ext cx="141236" cy="184666"/>
            </a:xfrm>
            <a:prstGeom prst="rect">
              <a:avLst/>
            </a:prstGeom>
            <a:noFill/>
          </p:spPr>
          <p:txBody>
            <a:bodyPr wrap="square" lIns="0" tIns="0" rIns="0" bIns="0" rtlCol="0">
              <a:spAutoFit/>
            </a:bodyPr>
            <a:lstStyle/>
            <a:p>
              <a:pPr algn="ctr" rtl="0"/>
              <a:r>
                <a:rPr lang="ja-jp" sz="1200">
                  <a:solidFill>
                    <a:srgbClr val="E73E16"/>
                  </a:solidFill>
                  <a:latin typeface="+mn-lt"/>
                </a:rPr>
                <a:t>6</a:t>
              </a:r>
              <a:endParaRPr lang="en-IN" sz="1200" dirty="0">
                <a:solidFill>
                  <a:srgbClr val="E73E16"/>
                </a:solidFill>
                <a:latin typeface="+mn-lt"/>
              </a:endParaRPr>
            </a:p>
          </p:txBody>
        </p:sp>
        <p:sp>
          <p:nvSpPr>
            <p:cNvPr id="488" name="TextBox 487">
              <a:extLst>
                <a:ext uri="{FF2B5EF4-FFF2-40B4-BE49-F238E27FC236}">
                  <a16:creationId xmlns:a16="http://schemas.microsoft.com/office/drawing/2014/main" id="{51DB4EF8-F1C2-CD42-8744-8ADB44F1677C}"/>
                </a:ext>
              </a:extLst>
            </p:cNvPr>
            <p:cNvSpPr txBox="1"/>
            <p:nvPr/>
          </p:nvSpPr>
          <p:spPr>
            <a:xfrm flipH="1">
              <a:off x="8546027" y="6165745"/>
              <a:ext cx="141236" cy="184666"/>
            </a:xfrm>
            <a:prstGeom prst="rect">
              <a:avLst/>
            </a:prstGeom>
            <a:noFill/>
          </p:spPr>
          <p:txBody>
            <a:bodyPr wrap="square" lIns="0" tIns="0" rIns="0" bIns="0" rtlCol="0">
              <a:spAutoFit/>
            </a:bodyPr>
            <a:lstStyle/>
            <a:p>
              <a:pPr algn="ctr" rtl="0"/>
              <a:r>
                <a:rPr lang="ja-jp" sz="1200">
                  <a:solidFill>
                    <a:srgbClr val="E73E16"/>
                  </a:solidFill>
                  <a:latin typeface="+mn-lt"/>
                </a:rPr>
                <a:t>0</a:t>
              </a:r>
              <a:endParaRPr lang="en-IN" sz="1200" dirty="0">
                <a:solidFill>
                  <a:srgbClr val="E73E16"/>
                </a:solidFill>
                <a:latin typeface="+mn-lt"/>
              </a:endParaRPr>
            </a:p>
          </p:txBody>
        </p:sp>
      </p:grpSp>
      <p:sp>
        <p:nvSpPr>
          <p:cNvPr id="489" name="TextBox 488">
            <a:extLst>
              <a:ext uri="{FF2B5EF4-FFF2-40B4-BE49-F238E27FC236}">
                <a16:creationId xmlns:a16="http://schemas.microsoft.com/office/drawing/2014/main" id="{2D4A9EB9-1313-6136-CFD5-B4BFB0CA653A}"/>
              </a:ext>
            </a:extLst>
          </p:cNvPr>
          <p:cNvSpPr txBox="1"/>
          <p:nvPr/>
        </p:nvSpPr>
        <p:spPr>
          <a:xfrm flipH="1">
            <a:off x="-1" y="5576029"/>
            <a:ext cx="1646936" cy="161583"/>
          </a:xfrm>
          <a:prstGeom prst="rect">
            <a:avLst/>
          </a:prstGeom>
          <a:noFill/>
        </p:spPr>
        <p:txBody>
          <a:bodyPr wrap="square" lIns="0" tIns="0" rIns="0" bIns="0" rtlCol="0">
            <a:spAutoFit/>
          </a:bodyPr>
          <a:lstStyle/>
          <a:p>
            <a:pPr algn="r" rtl="0"/>
            <a:r>
              <a:rPr lang="ja-jp" sz="1050" dirty="0">
                <a:solidFill>
                  <a:srgbClr val="000000"/>
                </a:solidFill>
                <a:latin typeface="+mn-lt"/>
              </a:rPr>
              <a:t>リスクに晒されていた患者数</a:t>
            </a:r>
            <a:endParaRPr lang="en-IN" sz="1050" dirty="0">
              <a:solidFill>
                <a:srgbClr val="000000"/>
              </a:solidFill>
              <a:latin typeface="+mn-lt"/>
            </a:endParaRPr>
          </a:p>
        </p:txBody>
      </p:sp>
      <p:sp>
        <p:nvSpPr>
          <p:cNvPr id="492" name="TextBox 491">
            <a:extLst>
              <a:ext uri="{FF2B5EF4-FFF2-40B4-BE49-F238E27FC236}">
                <a16:creationId xmlns:a16="http://schemas.microsoft.com/office/drawing/2014/main" id="{0012BA6C-7F4E-0299-4F85-C15A8BB39D32}"/>
              </a:ext>
            </a:extLst>
          </p:cNvPr>
          <p:cNvSpPr txBox="1"/>
          <p:nvPr/>
        </p:nvSpPr>
        <p:spPr>
          <a:xfrm flipH="1">
            <a:off x="503628" y="5777883"/>
            <a:ext cx="926467" cy="184666"/>
          </a:xfrm>
          <a:prstGeom prst="rect">
            <a:avLst/>
          </a:prstGeom>
          <a:noFill/>
        </p:spPr>
        <p:txBody>
          <a:bodyPr wrap="square" lIns="0" tIns="0" rIns="0" bIns="0" rtlCol="0">
            <a:spAutoFit/>
          </a:bodyPr>
          <a:lstStyle/>
          <a:p>
            <a:pPr algn="r" rtl="0"/>
            <a:r>
              <a:rPr lang="ja-jp" sz="1200">
                <a:solidFill>
                  <a:srgbClr val="00A2E1"/>
                </a:solidFill>
                <a:latin typeface="+mn-lt"/>
              </a:rPr>
              <a:t>Ami-CT</a:t>
            </a:r>
            <a:endParaRPr lang="en-IN" sz="1200" dirty="0">
              <a:solidFill>
                <a:srgbClr val="00A2E1"/>
              </a:solidFill>
              <a:latin typeface="+mn-lt"/>
            </a:endParaRPr>
          </a:p>
        </p:txBody>
      </p:sp>
      <p:sp>
        <p:nvSpPr>
          <p:cNvPr id="493" name="TextBox 492">
            <a:extLst>
              <a:ext uri="{FF2B5EF4-FFF2-40B4-BE49-F238E27FC236}">
                <a16:creationId xmlns:a16="http://schemas.microsoft.com/office/drawing/2014/main" id="{824070BE-9A72-53E0-136E-75F7859045F4}"/>
              </a:ext>
            </a:extLst>
          </p:cNvPr>
          <p:cNvSpPr txBox="1"/>
          <p:nvPr/>
        </p:nvSpPr>
        <p:spPr>
          <a:xfrm flipH="1">
            <a:off x="609953" y="6016496"/>
            <a:ext cx="820142" cy="184666"/>
          </a:xfrm>
          <a:prstGeom prst="rect">
            <a:avLst/>
          </a:prstGeom>
          <a:noFill/>
        </p:spPr>
        <p:txBody>
          <a:bodyPr wrap="square" lIns="0" tIns="0" rIns="0" bIns="0" rtlCol="0">
            <a:spAutoFit/>
          </a:bodyPr>
          <a:lstStyle/>
          <a:p>
            <a:pPr algn="r" rtl="0"/>
            <a:r>
              <a:rPr lang="ja-jp" sz="1200">
                <a:solidFill>
                  <a:srgbClr val="E73E16"/>
                </a:solidFill>
                <a:latin typeface="+mn-lt"/>
              </a:rPr>
              <a:t>CT </a:t>
            </a:r>
            <a:endParaRPr lang="en-IN" sz="1200" dirty="0">
              <a:solidFill>
                <a:srgbClr val="E73E16"/>
              </a:solidFill>
              <a:latin typeface="+mn-lt"/>
            </a:endParaRPr>
          </a:p>
        </p:txBody>
      </p:sp>
      <p:grpSp>
        <p:nvGrpSpPr>
          <p:cNvPr id="494" name="Graphic 449">
            <a:extLst>
              <a:ext uri="{FF2B5EF4-FFF2-40B4-BE49-F238E27FC236}">
                <a16:creationId xmlns:a16="http://schemas.microsoft.com/office/drawing/2014/main" id="{84730D39-37A2-FF74-A65A-9E499813733F}"/>
              </a:ext>
            </a:extLst>
          </p:cNvPr>
          <p:cNvGrpSpPr/>
          <p:nvPr/>
        </p:nvGrpSpPr>
        <p:grpSpPr>
          <a:xfrm>
            <a:off x="4970781" y="3150280"/>
            <a:ext cx="81306" cy="1986271"/>
            <a:chOff x="4970781" y="2928849"/>
            <a:chExt cx="13528" cy="2349107"/>
          </a:xfrm>
        </p:grpSpPr>
        <p:sp>
          <p:nvSpPr>
            <p:cNvPr id="495" name="Freeform: Shape 494">
              <a:extLst>
                <a:ext uri="{FF2B5EF4-FFF2-40B4-BE49-F238E27FC236}">
                  <a16:creationId xmlns:a16="http://schemas.microsoft.com/office/drawing/2014/main" id="{9426907C-A7B8-953E-30C6-A47246720EE1}"/>
                </a:ext>
              </a:extLst>
            </p:cNvPr>
            <p:cNvSpPr/>
            <p:nvPr/>
          </p:nvSpPr>
          <p:spPr>
            <a:xfrm>
              <a:off x="4970781" y="2928849"/>
              <a:ext cx="13528" cy="20292"/>
            </a:xfrm>
            <a:custGeom>
              <a:avLst/>
              <a:gdLst>
                <a:gd name="connsiteX0" fmla="*/ 0 w 13528"/>
                <a:gd name="connsiteY0" fmla="*/ 0 h 20292"/>
                <a:gd name="connsiteX1" fmla="*/ 0 w 13528"/>
                <a:gd name="connsiteY1" fmla="*/ 20293 h 20292"/>
              </a:gdLst>
              <a:ahLst/>
              <a:cxnLst>
                <a:cxn ang="0">
                  <a:pos x="connsiteX0" y="connsiteY0"/>
                </a:cxn>
                <a:cxn ang="0">
                  <a:pos x="connsiteX1" y="connsiteY1"/>
                </a:cxn>
              </a:cxnLst>
              <a:rect l="l" t="t" r="r" b="b"/>
              <a:pathLst>
                <a:path w="13528" h="20292">
                  <a:moveTo>
                    <a:pt x="0" y="0"/>
                  </a:moveTo>
                  <a:lnTo>
                    <a:pt x="0" y="20293"/>
                  </a:lnTo>
                </a:path>
              </a:pathLst>
            </a:custGeom>
            <a:ln w="19050" cap="flat">
              <a:solidFill>
                <a:srgbClr val="969696"/>
              </a:solidFill>
              <a:prstDash val="solid"/>
              <a:miter/>
            </a:ln>
          </p:spPr>
          <p:txBody>
            <a:bodyPr rtlCol="0" anchor="ctr"/>
            <a:lstStyle/>
            <a:p>
              <a:pPr rtl="0"/>
              <a:endParaRPr lang="en-US">
                <a:latin typeface="+mn-lt"/>
              </a:endParaRPr>
            </a:p>
          </p:txBody>
        </p:sp>
        <p:sp>
          <p:nvSpPr>
            <p:cNvPr id="496" name="Freeform: Shape 495">
              <a:extLst>
                <a:ext uri="{FF2B5EF4-FFF2-40B4-BE49-F238E27FC236}">
                  <a16:creationId xmlns:a16="http://schemas.microsoft.com/office/drawing/2014/main" id="{26952220-A108-0AF2-EA3B-DDA777E33CDC}"/>
                </a:ext>
              </a:extLst>
            </p:cNvPr>
            <p:cNvSpPr/>
            <p:nvPr/>
          </p:nvSpPr>
          <p:spPr>
            <a:xfrm>
              <a:off x="4970781" y="2962805"/>
              <a:ext cx="13528" cy="2287958"/>
            </a:xfrm>
            <a:custGeom>
              <a:avLst/>
              <a:gdLst>
                <a:gd name="connsiteX0" fmla="*/ 0 w 13528"/>
                <a:gd name="connsiteY0" fmla="*/ 0 h 2287958"/>
                <a:gd name="connsiteX1" fmla="*/ 0 w 13528"/>
                <a:gd name="connsiteY1" fmla="*/ 2287958 h 2287958"/>
              </a:gdLst>
              <a:ahLst/>
              <a:cxnLst>
                <a:cxn ang="0">
                  <a:pos x="connsiteX0" y="connsiteY0"/>
                </a:cxn>
                <a:cxn ang="0">
                  <a:pos x="connsiteX1" y="connsiteY1"/>
                </a:cxn>
              </a:cxnLst>
              <a:rect l="l" t="t" r="r" b="b"/>
              <a:pathLst>
                <a:path w="13528" h="2287958">
                  <a:moveTo>
                    <a:pt x="0" y="0"/>
                  </a:moveTo>
                  <a:lnTo>
                    <a:pt x="0" y="2287958"/>
                  </a:lnTo>
                </a:path>
              </a:pathLst>
            </a:custGeom>
            <a:ln w="19050" cap="flat">
              <a:solidFill>
                <a:srgbClr val="969696"/>
              </a:solidFill>
              <a:custDash>
                <a:ds d="0" sp="0"/>
                <a:ds d="227250" sp="75750"/>
              </a:custDash>
              <a:miter/>
            </a:ln>
          </p:spPr>
          <p:txBody>
            <a:bodyPr rtlCol="0" anchor="ctr"/>
            <a:lstStyle/>
            <a:p>
              <a:pPr rtl="0"/>
              <a:endParaRPr lang="en-US">
                <a:latin typeface="+mn-lt"/>
              </a:endParaRPr>
            </a:p>
          </p:txBody>
        </p:sp>
        <p:sp>
          <p:nvSpPr>
            <p:cNvPr id="497" name="Freeform: Shape 496">
              <a:extLst>
                <a:ext uri="{FF2B5EF4-FFF2-40B4-BE49-F238E27FC236}">
                  <a16:creationId xmlns:a16="http://schemas.microsoft.com/office/drawing/2014/main" id="{14232ECA-A9D4-900F-E675-F2863FC1003A}"/>
                </a:ext>
              </a:extLst>
            </p:cNvPr>
            <p:cNvSpPr/>
            <p:nvPr/>
          </p:nvSpPr>
          <p:spPr>
            <a:xfrm>
              <a:off x="4970781" y="5257663"/>
              <a:ext cx="13528" cy="20292"/>
            </a:xfrm>
            <a:custGeom>
              <a:avLst/>
              <a:gdLst>
                <a:gd name="connsiteX0" fmla="*/ 0 w 13528"/>
                <a:gd name="connsiteY0" fmla="*/ 0 h 20292"/>
                <a:gd name="connsiteX1" fmla="*/ 0 w 13528"/>
                <a:gd name="connsiteY1" fmla="*/ 20293 h 20292"/>
              </a:gdLst>
              <a:ahLst/>
              <a:cxnLst>
                <a:cxn ang="0">
                  <a:pos x="connsiteX0" y="connsiteY0"/>
                </a:cxn>
                <a:cxn ang="0">
                  <a:pos x="connsiteX1" y="connsiteY1"/>
                </a:cxn>
              </a:cxnLst>
              <a:rect l="l" t="t" r="r" b="b"/>
              <a:pathLst>
                <a:path w="13528" h="20292">
                  <a:moveTo>
                    <a:pt x="0" y="0"/>
                  </a:moveTo>
                  <a:lnTo>
                    <a:pt x="0" y="20293"/>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498" name="Graphic 449">
            <a:extLst>
              <a:ext uri="{FF2B5EF4-FFF2-40B4-BE49-F238E27FC236}">
                <a16:creationId xmlns:a16="http://schemas.microsoft.com/office/drawing/2014/main" id="{02752004-87F9-5CD5-B9F1-154E03881BA4}"/>
              </a:ext>
            </a:extLst>
          </p:cNvPr>
          <p:cNvGrpSpPr/>
          <p:nvPr/>
        </p:nvGrpSpPr>
        <p:grpSpPr>
          <a:xfrm>
            <a:off x="6628306" y="3724433"/>
            <a:ext cx="45719" cy="1412117"/>
            <a:chOff x="6628307" y="3437930"/>
            <a:chExt cx="13528" cy="1840026"/>
          </a:xfrm>
        </p:grpSpPr>
        <p:sp>
          <p:nvSpPr>
            <p:cNvPr id="499" name="Freeform: Shape 498">
              <a:extLst>
                <a:ext uri="{FF2B5EF4-FFF2-40B4-BE49-F238E27FC236}">
                  <a16:creationId xmlns:a16="http://schemas.microsoft.com/office/drawing/2014/main" id="{3D3CB8DD-A419-F334-B3C0-5F73FC9B91C0}"/>
                </a:ext>
              </a:extLst>
            </p:cNvPr>
            <p:cNvSpPr/>
            <p:nvPr/>
          </p:nvSpPr>
          <p:spPr>
            <a:xfrm>
              <a:off x="6628307" y="3437930"/>
              <a:ext cx="13528" cy="20292"/>
            </a:xfrm>
            <a:custGeom>
              <a:avLst/>
              <a:gdLst>
                <a:gd name="connsiteX0" fmla="*/ 0 w 13528"/>
                <a:gd name="connsiteY0" fmla="*/ 0 h 20292"/>
                <a:gd name="connsiteX1" fmla="*/ 0 w 13528"/>
                <a:gd name="connsiteY1" fmla="*/ 20293 h 20292"/>
              </a:gdLst>
              <a:ahLst/>
              <a:cxnLst>
                <a:cxn ang="0">
                  <a:pos x="connsiteX0" y="connsiteY0"/>
                </a:cxn>
                <a:cxn ang="0">
                  <a:pos x="connsiteX1" y="connsiteY1"/>
                </a:cxn>
              </a:cxnLst>
              <a:rect l="l" t="t" r="r" b="b"/>
              <a:pathLst>
                <a:path w="13528" h="20292">
                  <a:moveTo>
                    <a:pt x="0" y="0"/>
                  </a:moveTo>
                  <a:lnTo>
                    <a:pt x="0" y="20293"/>
                  </a:lnTo>
                </a:path>
              </a:pathLst>
            </a:custGeom>
            <a:ln w="19050" cap="flat">
              <a:solidFill>
                <a:srgbClr val="969696"/>
              </a:solidFill>
              <a:prstDash val="solid"/>
              <a:miter/>
            </a:ln>
          </p:spPr>
          <p:txBody>
            <a:bodyPr rtlCol="0" anchor="ctr"/>
            <a:lstStyle/>
            <a:p>
              <a:pPr rtl="0"/>
              <a:endParaRPr lang="en-US">
                <a:latin typeface="+mn-lt"/>
              </a:endParaRPr>
            </a:p>
          </p:txBody>
        </p:sp>
        <p:sp>
          <p:nvSpPr>
            <p:cNvPr id="500" name="Freeform: Shape 499">
              <a:extLst>
                <a:ext uri="{FF2B5EF4-FFF2-40B4-BE49-F238E27FC236}">
                  <a16:creationId xmlns:a16="http://schemas.microsoft.com/office/drawing/2014/main" id="{35E7ADD4-9607-A75B-5AEF-6081000C41AE}"/>
                </a:ext>
              </a:extLst>
            </p:cNvPr>
            <p:cNvSpPr/>
            <p:nvPr/>
          </p:nvSpPr>
          <p:spPr>
            <a:xfrm>
              <a:off x="6628307" y="3471752"/>
              <a:ext cx="13528" cy="1779147"/>
            </a:xfrm>
            <a:custGeom>
              <a:avLst/>
              <a:gdLst>
                <a:gd name="connsiteX0" fmla="*/ 0 w 13528"/>
                <a:gd name="connsiteY0" fmla="*/ 0 h 1779147"/>
                <a:gd name="connsiteX1" fmla="*/ 0 w 13528"/>
                <a:gd name="connsiteY1" fmla="*/ 1779147 h 1779147"/>
              </a:gdLst>
              <a:ahLst/>
              <a:cxnLst>
                <a:cxn ang="0">
                  <a:pos x="connsiteX0" y="connsiteY0"/>
                </a:cxn>
                <a:cxn ang="0">
                  <a:pos x="connsiteX1" y="connsiteY1"/>
                </a:cxn>
              </a:cxnLst>
              <a:rect l="l" t="t" r="r" b="b"/>
              <a:pathLst>
                <a:path w="13528" h="1779147">
                  <a:moveTo>
                    <a:pt x="0" y="0"/>
                  </a:moveTo>
                  <a:lnTo>
                    <a:pt x="0" y="1779147"/>
                  </a:lnTo>
                </a:path>
              </a:pathLst>
            </a:custGeom>
            <a:ln w="19050" cap="flat">
              <a:solidFill>
                <a:srgbClr val="969696"/>
              </a:solidFill>
              <a:custDash>
                <a:ds d="0" sp="0"/>
                <a:ds d="225000" sp="75000"/>
              </a:custDash>
              <a:miter/>
            </a:ln>
          </p:spPr>
          <p:txBody>
            <a:bodyPr rtlCol="0" anchor="ctr"/>
            <a:lstStyle/>
            <a:p>
              <a:pPr rtl="0"/>
              <a:endParaRPr lang="en-US">
                <a:latin typeface="+mn-lt"/>
              </a:endParaRPr>
            </a:p>
          </p:txBody>
        </p:sp>
        <p:sp>
          <p:nvSpPr>
            <p:cNvPr id="501" name="Freeform: Shape 500">
              <a:extLst>
                <a:ext uri="{FF2B5EF4-FFF2-40B4-BE49-F238E27FC236}">
                  <a16:creationId xmlns:a16="http://schemas.microsoft.com/office/drawing/2014/main" id="{001BCF4A-6F98-AE13-2470-9FBF8DC9E8AF}"/>
                </a:ext>
              </a:extLst>
            </p:cNvPr>
            <p:cNvSpPr/>
            <p:nvPr/>
          </p:nvSpPr>
          <p:spPr>
            <a:xfrm>
              <a:off x="6628307" y="5257663"/>
              <a:ext cx="13528" cy="20292"/>
            </a:xfrm>
            <a:custGeom>
              <a:avLst/>
              <a:gdLst>
                <a:gd name="connsiteX0" fmla="*/ 0 w 13528"/>
                <a:gd name="connsiteY0" fmla="*/ 0 h 20292"/>
                <a:gd name="connsiteX1" fmla="*/ 0 w 13528"/>
                <a:gd name="connsiteY1" fmla="*/ 20293 h 20292"/>
              </a:gdLst>
              <a:ahLst/>
              <a:cxnLst>
                <a:cxn ang="0">
                  <a:pos x="connsiteX0" y="connsiteY0"/>
                </a:cxn>
                <a:cxn ang="0">
                  <a:pos x="connsiteX1" y="connsiteY1"/>
                </a:cxn>
              </a:cxnLst>
              <a:rect l="l" t="t" r="r" b="b"/>
              <a:pathLst>
                <a:path w="13528" h="20292">
                  <a:moveTo>
                    <a:pt x="0" y="0"/>
                  </a:moveTo>
                  <a:lnTo>
                    <a:pt x="0" y="20293"/>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502" name="Graphic 449">
            <a:extLst>
              <a:ext uri="{FF2B5EF4-FFF2-40B4-BE49-F238E27FC236}">
                <a16:creationId xmlns:a16="http://schemas.microsoft.com/office/drawing/2014/main" id="{DB4DD2CF-C00D-0E9C-E1F5-CE5462D5A4CF}"/>
              </a:ext>
            </a:extLst>
          </p:cNvPr>
          <p:cNvGrpSpPr/>
          <p:nvPr/>
        </p:nvGrpSpPr>
        <p:grpSpPr>
          <a:xfrm>
            <a:off x="1646936" y="2288509"/>
            <a:ext cx="7002139" cy="2117091"/>
            <a:chOff x="1646936" y="2429914"/>
            <a:chExt cx="7002139" cy="2117091"/>
          </a:xfrm>
          <a:noFill/>
        </p:grpSpPr>
        <p:sp>
          <p:nvSpPr>
            <p:cNvPr id="503" name="Freeform: Shape 502">
              <a:extLst>
                <a:ext uri="{FF2B5EF4-FFF2-40B4-BE49-F238E27FC236}">
                  <a16:creationId xmlns:a16="http://schemas.microsoft.com/office/drawing/2014/main" id="{70767AF8-2ABE-D02D-8892-7CB3897528CA}"/>
                </a:ext>
              </a:extLst>
            </p:cNvPr>
            <p:cNvSpPr/>
            <p:nvPr/>
          </p:nvSpPr>
          <p:spPr>
            <a:xfrm>
              <a:off x="1677376" y="2487545"/>
              <a:ext cx="6971699" cy="2049313"/>
            </a:xfrm>
            <a:custGeom>
              <a:avLst/>
              <a:gdLst>
                <a:gd name="connsiteX0" fmla="*/ 0 w 6971699"/>
                <a:gd name="connsiteY0" fmla="*/ 0 h 2049313"/>
                <a:gd name="connsiteX1" fmla="*/ 200494 w 6971699"/>
                <a:gd name="connsiteY1" fmla="*/ 0 h 2049313"/>
                <a:gd name="connsiteX2" fmla="*/ 200494 w 6971699"/>
                <a:gd name="connsiteY2" fmla="*/ 8252 h 2049313"/>
                <a:gd name="connsiteX3" fmla="*/ 254203 w 6971699"/>
                <a:gd name="connsiteY3" fmla="*/ 8252 h 2049313"/>
                <a:gd name="connsiteX4" fmla="*/ 254203 w 6971699"/>
                <a:gd name="connsiteY4" fmla="*/ 20969 h 2049313"/>
                <a:gd name="connsiteX5" fmla="*/ 415464 w 6971699"/>
                <a:gd name="connsiteY5" fmla="*/ 20969 h 2049313"/>
                <a:gd name="connsiteX6" fmla="*/ 415464 w 6971699"/>
                <a:gd name="connsiteY6" fmla="*/ 35716 h 2049313"/>
                <a:gd name="connsiteX7" fmla="*/ 467414 w 6971699"/>
                <a:gd name="connsiteY7" fmla="*/ 35716 h 2049313"/>
                <a:gd name="connsiteX8" fmla="*/ 542633 w 6971699"/>
                <a:gd name="connsiteY8" fmla="*/ 35716 h 2049313"/>
                <a:gd name="connsiteX9" fmla="*/ 542633 w 6971699"/>
                <a:gd name="connsiteY9" fmla="*/ 62637 h 2049313"/>
                <a:gd name="connsiteX10" fmla="*/ 590930 w 6971699"/>
                <a:gd name="connsiteY10" fmla="*/ 62637 h 2049313"/>
                <a:gd name="connsiteX11" fmla="*/ 590930 w 6971699"/>
                <a:gd name="connsiteY11" fmla="*/ 80495 h 2049313"/>
                <a:gd name="connsiteX12" fmla="*/ 639362 w 6971699"/>
                <a:gd name="connsiteY12" fmla="*/ 80495 h 2049313"/>
                <a:gd name="connsiteX13" fmla="*/ 639362 w 6971699"/>
                <a:gd name="connsiteY13" fmla="*/ 91318 h 2049313"/>
                <a:gd name="connsiteX14" fmla="*/ 719858 w 6971699"/>
                <a:gd name="connsiteY14" fmla="*/ 91318 h 2049313"/>
                <a:gd name="connsiteX15" fmla="*/ 719858 w 6971699"/>
                <a:gd name="connsiteY15" fmla="*/ 116346 h 2049313"/>
                <a:gd name="connsiteX16" fmla="*/ 825516 w 6971699"/>
                <a:gd name="connsiteY16" fmla="*/ 116346 h 2049313"/>
                <a:gd name="connsiteX17" fmla="*/ 825516 w 6971699"/>
                <a:gd name="connsiteY17" fmla="*/ 140427 h 2049313"/>
                <a:gd name="connsiteX18" fmla="*/ 839856 w 6971699"/>
                <a:gd name="connsiteY18" fmla="*/ 140427 h 2049313"/>
                <a:gd name="connsiteX19" fmla="*/ 839856 w 6971699"/>
                <a:gd name="connsiteY19" fmla="*/ 159367 h 2049313"/>
                <a:gd name="connsiteX20" fmla="*/ 873948 w 6971699"/>
                <a:gd name="connsiteY20" fmla="*/ 159367 h 2049313"/>
                <a:gd name="connsiteX21" fmla="*/ 873948 w 6971699"/>
                <a:gd name="connsiteY21" fmla="*/ 168296 h 2049313"/>
                <a:gd name="connsiteX22" fmla="*/ 916969 w 6971699"/>
                <a:gd name="connsiteY22" fmla="*/ 168296 h 2049313"/>
                <a:gd name="connsiteX23" fmla="*/ 916969 w 6971699"/>
                <a:gd name="connsiteY23" fmla="*/ 191565 h 2049313"/>
                <a:gd name="connsiteX24" fmla="*/ 977848 w 6971699"/>
                <a:gd name="connsiteY24" fmla="*/ 191565 h 2049313"/>
                <a:gd name="connsiteX25" fmla="*/ 977848 w 6971699"/>
                <a:gd name="connsiteY25" fmla="*/ 205905 h 2049313"/>
                <a:gd name="connsiteX26" fmla="*/ 1131804 w 6971699"/>
                <a:gd name="connsiteY26" fmla="*/ 205905 h 2049313"/>
                <a:gd name="connsiteX27" fmla="*/ 1149120 w 6971699"/>
                <a:gd name="connsiteY27" fmla="*/ 205905 h 2049313"/>
                <a:gd name="connsiteX28" fmla="*/ 1149120 w 6971699"/>
                <a:gd name="connsiteY28" fmla="*/ 223898 h 2049313"/>
                <a:gd name="connsiteX29" fmla="*/ 1170631 w 6971699"/>
                <a:gd name="connsiteY29" fmla="*/ 223898 h 2049313"/>
                <a:gd name="connsiteX30" fmla="*/ 1170631 w 6971699"/>
                <a:gd name="connsiteY30" fmla="*/ 236615 h 2049313"/>
                <a:gd name="connsiteX31" fmla="*/ 1193630 w 6971699"/>
                <a:gd name="connsiteY31" fmla="*/ 236615 h 2049313"/>
                <a:gd name="connsiteX32" fmla="*/ 1193630 w 6971699"/>
                <a:gd name="connsiteY32" fmla="*/ 254879 h 2049313"/>
                <a:gd name="connsiteX33" fmla="*/ 1232727 w 6971699"/>
                <a:gd name="connsiteY33" fmla="*/ 254879 h 2049313"/>
                <a:gd name="connsiteX34" fmla="*/ 1232727 w 6971699"/>
                <a:gd name="connsiteY34" fmla="*/ 269219 h 2049313"/>
                <a:gd name="connsiteX35" fmla="*/ 1278048 w 6971699"/>
                <a:gd name="connsiteY35" fmla="*/ 269219 h 2049313"/>
                <a:gd name="connsiteX36" fmla="*/ 1278048 w 6971699"/>
                <a:gd name="connsiteY36" fmla="*/ 283560 h 2049313"/>
                <a:gd name="connsiteX37" fmla="*/ 1307405 w 6971699"/>
                <a:gd name="connsiteY37" fmla="*/ 283560 h 2049313"/>
                <a:gd name="connsiteX38" fmla="*/ 1307405 w 6971699"/>
                <a:gd name="connsiteY38" fmla="*/ 291406 h 2049313"/>
                <a:gd name="connsiteX39" fmla="*/ 1345556 w 6971699"/>
                <a:gd name="connsiteY39" fmla="*/ 291406 h 2049313"/>
                <a:gd name="connsiteX40" fmla="*/ 1345556 w 6971699"/>
                <a:gd name="connsiteY40" fmla="*/ 315352 h 2049313"/>
                <a:gd name="connsiteX41" fmla="*/ 1468937 w 6971699"/>
                <a:gd name="connsiteY41" fmla="*/ 315352 h 2049313"/>
                <a:gd name="connsiteX42" fmla="*/ 1468937 w 6971699"/>
                <a:gd name="connsiteY42" fmla="*/ 324822 h 2049313"/>
                <a:gd name="connsiteX43" fmla="*/ 1488012 w 6971699"/>
                <a:gd name="connsiteY43" fmla="*/ 324822 h 2049313"/>
                <a:gd name="connsiteX44" fmla="*/ 1488012 w 6971699"/>
                <a:gd name="connsiteY44" fmla="*/ 334427 h 2049313"/>
                <a:gd name="connsiteX45" fmla="*/ 1529410 w 6971699"/>
                <a:gd name="connsiteY45" fmla="*/ 334427 h 2049313"/>
                <a:gd name="connsiteX46" fmla="*/ 1529410 w 6971699"/>
                <a:gd name="connsiteY46" fmla="*/ 344709 h 2049313"/>
                <a:gd name="connsiteX47" fmla="*/ 1579466 w 6971699"/>
                <a:gd name="connsiteY47" fmla="*/ 344709 h 2049313"/>
                <a:gd name="connsiteX48" fmla="*/ 1579466 w 6971699"/>
                <a:gd name="connsiteY48" fmla="*/ 352691 h 2049313"/>
                <a:gd name="connsiteX49" fmla="*/ 1624786 w 6971699"/>
                <a:gd name="connsiteY49" fmla="*/ 352691 h 2049313"/>
                <a:gd name="connsiteX50" fmla="*/ 1624786 w 6971699"/>
                <a:gd name="connsiteY50" fmla="*/ 369466 h 2049313"/>
                <a:gd name="connsiteX51" fmla="*/ 1651844 w 6971699"/>
                <a:gd name="connsiteY51" fmla="*/ 369466 h 2049313"/>
                <a:gd name="connsiteX52" fmla="*/ 1651844 w 6971699"/>
                <a:gd name="connsiteY52" fmla="*/ 388542 h 2049313"/>
                <a:gd name="connsiteX53" fmla="*/ 1702035 w 6971699"/>
                <a:gd name="connsiteY53" fmla="*/ 388542 h 2049313"/>
                <a:gd name="connsiteX54" fmla="*/ 1702035 w 6971699"/>
                <a:gd name="connsiteY54" fmla="*/ 400447 h 2049313"/>
                <a:gd name="connsiteX55" fmla="*/ 1776713 w 6971699"/>
                <a:gd name="connsiteY55" fmla="*/ 400447 h 2049313"/>
                <a:gd name="connsiteX56" fmla="*/ 1776713 w 6971699"/>
                <a:gd name="connsiteY56" fmla="*/ 417899 h 2049313"/>
                <a:gd name="connsiteX57" fmla="*/ 1787942 w 6971699"/>
                <a:gd name="connsiteY57" fmla="*/ 417899 h 2049313"/>
                <a:gd name="connsiteX58" fmla="*/ 1787942 w 6971699"/>
                <a:gd name="connsiteY58" fmla="*/ 433051 h 2049313"/>
                <a:gd name="connsiteX59" fmla="*/ 1803770 w 6971699"/>
                <a:gd name="connsiteY59" fmla="*/ 433051 h 2049313"/>
                <a:gd name="connsiteX60" fmla="*/ 1803770 w 6971699"/>
                <a:gd name="connsiteY60" fmla="*/ 437786 h 2049313"/>
                <a:gd name="connsiteX61" fmla="*/ 1817299 w 6971699"/>
                <a:gd name="connsiteY61" fmla="*/ 437786 h 2049313"/>
                <a:gd name="connsiteX62" fmla="*/ 1817299 w 6971699"/>
                <a:gd name="connsiteY62" fmla="*/ 452126 h 2049313"/>
                <a:gd name="connsiteX63" fmla="*/ 1826092 w 6971699"/>
                <a:gd name="connsiteY63" fmla="*/ 452126 h 2049313"/>
                <a:gd name="connsiteX64" fmla="*/ 1864243 w 6971699"/>
                <a:gd name="connsiteY64" fmla="*/ 452126 h 2049313"/>
                <a:gd name="connsiteX65" fmla="*/ 1864243 w 6971699"/>
                <a:gd name="connsiteY65" fmla="*/ 463220 h 2049313"/>
                <a:gd name="connsiteX66" fmla="*/ 1907940 w 6971699"/>
                <a:gd name="connsiteY66" fmla="*/ 463220 h 2049313"/>
                <a:gd name="connsiteX67" fmla="*/ 1907940 w 6971699"/>
                <a:gd name="connsiteY67" fmla="*/ 490277 h 2049313"/>
                <a:gd name="connsiteX68" fmla="*/ 1924716 w 6971699"/>
                <a:gd name="connsiteY68" fmla="*/ 490277 h 2049313"/>
                <a:gd name="connsiteX69" fmla="*/ 1924716 w 6971699"/>
                <a:gd name="connsiteY69" fmla="*/ 507052 h 2049313"/>
                <a:gd name="connsiteX70" fmla="*/ 1966790 w 6971699"/>
                <a:gd name="connsiteY70" fmla="*/ 507052 h 2049313"/>
                <a:gd name="connsiteX71" fmla="*/ 1966790 w 6971699"/>
                <a:gd name="connsiteY71" fmla="*/ 524504 h 2049313"/>
                <a:gd name="connsiteX72" fmla="*/ 1981942 w 6971699"/>
                <a:gd name="connsiteY72" fmla="*/ 524504 h 2049313"/>
                <a:gd name="connsiteX73" fmla="*/ 1981942 w 6971699"/>
                <a:gd name="connsiteY73" fmla="*/ 561167 h 2049313"/>
                <a:gd name="connsiteX74" fmla="*/ 2018604 w 6971699"/>
                <a:gd name="connsiteY74" fmla="*/ 561167 h 2049313"/>
                <a:gd name="connsiteX75" fmla="*/ 2018604 w 6971699"/>
                <a:gd name="connsiteY75" fmla="*/ 569825 h 2049313"/>
                <a:gd name="connsiteX76" fmla="*/ 2040791 w 6971699"/>
                <a:gd name="connsiteY76" fmla="*/ 569825 h 2049313"/>
                <a:gd name="connsiteX77" fmla="*/ 2040791 w 6971699"/>
                <a:gd name="connsiteY77" fmla="*/ 584165 h 2049313"/>
                <a:gd name="connsiteX78" fmla="*/ 2047962 w 6971699"/>
                <a:gd name="connsiteY78" fmla="*/ 584165 h 2049313"/>
                <a:gd name="connsiteX79" fmla="*/ 2047962 w 6971699"/>
                <a:gd name="connsiteY79" fmla="*/ 596882 h 2049313"/>
                <a:gd name="connsiteX80" fmla="*/ 2091794 w 6971699"/>
                <a:gd name="connsiteY80" fmla="*/ 596882 h 2049313"/>
                <a:gd name="connsiteX81" fmla="*/ 2091794 w 6971699"/>
                <a:gd name="connsiteY81" fmla="*/ 619204 h 2049313"/>
                <a:gd name="connsiteX82" fmla="*/ 2168907 w 6971699"/>
                <a:gd name="connsiteY82" fmla="*/ 619204 h 2049313"/>
                <a:gd name="connsiteX83" fmla="*/ 2168907 w 6971699"/>
                <a:gd name="connsiteY83" fmla="*/ 629486 h 2049313"/>
                <a:gd name="connsiteX84" fmla="*/ 2192718 w 6971699"/>
                <a:gd name="connsiteY84" fmla="*/ 629486 h 2049313"/>
                <a:gd name="connsiteX85" fmla="*/ 2192718 w 6971699"/>
                <a:gd name="connsiteY85" fmla="*/ 644638 h 2049313"/>
                <a:gd name="connsiteX86" fmla="*/ 2262796 w 6971699"/>
                <a:gd name="connsiteY86" fmla="*/ 644638 h 2049313"/>
                <a:gd name="connsiteX87" fmla="*/ 2262796 w 6971699"/>
                <a:gd name="connsiteY87" fmla="*/ 652620 h 2049313"/>
                <a:gd name="connsiteX88" fmla="*/ 2282683 w 6971699"/>
                <a:gd name="connsiteY88" fmla="*/ 652620 h 2049313"/>
                <a:gd name="connsiteX89" fmla="*/ 2282683 w 6971699"/>
                <a:gd name="connsiteY89" fmla="*/ 675619 h 2049313"/>
                <a:gd name="connsiteX90" fmla="*/ 2291341 w 6971699"/>
                <a:gd name="connsiteY90" fmla="*/ 675619 h 2049313"/>
                <a:gd name="connsiteX91" fmla="*/ 2291341 w 6971699"/>
                <a:gd name="connsiteY91" fmla="*/ 691582 h 2049313"/>
                <a:gd name="connsiteX92" fmla="*/ 2332739 w 6971699"/>
                <a:gd name="connsiteY92" fmla="*/ 691582 h 2049313"/>
                <a:gd name="connsiteX93" fmla="*/ 2332739 w 6971699"/>
                <a:gd name="connsiteY93" fmla="*/ 700241 h 2049313"/>
                <a:gd name="connsiteX94" fmla="*/ 2394024 w 6971699"/>
                <a:gd name="connsiteY94" fmla="*/ 700241 h 2049313"/>
                <a:gd name="connsiteX95" fmla="*/ 2394024 w 6971699"/>
                <a:gd name="connsiteY95" fmla="*/ 714581 h 2049313"/>
                <a:gd name="connsiteX96" fmla="*/ 2423381 w 6971699"/>
                <a:gd name="connsiteY96" fmla="*/ 714581 h 2049313"/>
                <a:gd name="connsiteX97" fmla="*/ 2423381 w 6971699"/>
                <a:gd name="connsiteY97" fmla="*/ 739338 h 2049313"/>
                <a:gd name="connsiteX98" fmla="*/ 2475871 w 6971699"/>
                <a:gd name="connsiteY98" fmla="*/ 739338 h 2049313"/>
                <a:gd name="connsiteX99" fmla="*/ 2475871 w 6971699"/>
                <a:gd name="connsiteY99" fmla="*/ 752732 h 2049313"/>
                <a:gd name="connsiteX100" fmla="*/ 2500629 w 6971699"/>
                <a:gd name="connsiteY100" fmla="*/ 752732 h 2049313"/>
                <a:gd name="connsiteX101" fmla="*/ 2500629 w 6971699"/>
                <a:gd name="connsiteY101" fmla="*/ 768696 h 2049313"/>
                <a:gd name="connsiteX102" fmla="*/ 2514834 w 6971699"/>
                <a:gd name="connsiteY102" fmla="*/ 768696 h 2049313"/>
                <a:gd name="connsiteX103" fmla="*/ 2514834 w 6971699"/>
                <a:gd name="connsiteY103" fmla="*/ 783848 h 2049313"/>
                <a:gd name="connsiteX104" fmla="*/ 2570572 w 6971699"/>
                <a:gd name="connsiteY104" fmla="*/ 783848 h 2049313"/>
                <a:gd name="connsiteX105" fmla="*/ 2570572 w 6971699"/>
                <a:gd name="connsiteY105" fmla="*/ 791018 h 2049313"/>
                <a:gd name="connsiteX106" fmla="*/ 2583289 w 6971699"/>
                <a:gd name="connsiteY106" fmla="*/ 791018 h 2049313"/>
                <a:gd name="connsiteX107" fmla="*/ 2583289 w 6971699"/>
                <a:gd name="connsiteY107" fmla="*/ 800488 h 2049313"/>
                <a:gd name="connsiteX108" fmla="*/ 2651743 w 6971699"/>
                <a:gd name="connsiteY108" fmla="*/ 800488 h 2049313"/>
                <a:gd name="connsiteX109" fmla="*/ 2651743 w 6971699"/>
                <a:gd name="connsiteY109" fmla="*/ 814828 h 2049313"/>
                <a:gd name="connsiteX110" fmla="*/ 2683536 w 6971699"/>
                <a:gd name="connsiteY110" fmla="*/ 814828 h 2049313"/>
                <a:gd name="connsiteX111" fmla="*/ 2683536 w 6971699"/>
                <a:gd name="connsiteY111" fmla="*/ 843509 h 2049313"/>
                <a:gd name="connsiteX112" fmla="*/ 2716140 w 6971699"/>
                <a:gd name="connsiteY112" fmla="*/ 843509 h 2049313"/>
                <a:gd name="connsiteX113" fmla="*/ 2716140 w 6971699"/>
                <a:gd name="connsiteY113" fmla="*/ 858526 h 2049313"/>
                <a:gd name="connsiteX114" fmla="*/ 2725745 w 6971699"/>
                <a:gd name="connsiteY114" fmla="*/ 858526 h 2049313"/>
                <a:gd name="connsiteX115" fmla="*/ 2725745 w 6971699"/>
                <a:gd name="connsiteY115" fmla="*/ 873678 h 2049313"/>
                <a:gd name="connsiteX116" fmla="*/ 2742385 w 6971699"/>
                <a:gd name="connsiteY116" fmla="*/ 873678 h 2049313"/>
                <a:gd name="connsiteX117" fmla="*/ 2742385 w 6971699"/>
                <a:gd name="connsiteY117" fmla="*/ 882471 h 2049313"/>
                <a:gd name="connsiteX118" fmla="*/ 2824369 w 6971699"/>
                <a:gd name="connsiteY118" fmla="*/ 882471 h 2049313"/>
                <a:gd name="connsiteX119" fmla="*/ 2824369 w 6971699"/>
                <a:gd name="connsiteY119" fmla="*/ 892753 h 2049313"/>
                <a:gd name="connsiteX120" fmla="*/ 2854537 w 6971699"/>
                <a:gd name="connsiteY120" fmla="*/ 892753 h 2049313"/>
                <a:gd name="connsiteX121" fmla="*/ 2854537 w 6971699"/>
                <a:gd name="connsiteY121" fmla="*/ 907093 h 2049313"/>
                <a:gd name="connsiteX122" fmla="*/ 2934086 w 6971699"/>
                <a:gd name="connsiteY122" fmla="*/ 907093 h 2049313"/>
                <a:gd name="connsiteX123" fmla="*/ 2934086 w 6971699"/>
                <a:gd name="connsiteY123" fmla="*/ 932527 h 2049313"/>
                <a:gd name="connsiteX124" fmla="*/ 2977783 w 6971699"/>
                <a:gd name="connsiteY124" fmla="*/ 932527 h 2049313"/>
                <a:gd name="connsiteX125" fmla="*/ 2977783 w 6971699"/>
                <a:gd name="connsiteY125" fmla="*/ 952820 h 2049313"/>
                <a:gd name="connsiteX126" fmla="*/ 3022428 w 6971699"/>
                <a:gd name="connsiteY126" fmla="*/ 952820 h 2049313"/>
                <a:gd name="connsiteX127" fmla="*/ 3022428 w 6971699"/>
                <a:gd name="connsiteY127" fmla="*/ 969190 h 2049313"/>
                <a:gd name="connsiteX128" fmla="*/ 3037444 w 6971699"/>
                <a:gd name="connsiteY128" fmla="*/ 969190 h 2049313"/>
                <a:gd name="connsiteX129" fmla="*/ 3037444 w 6971699"/>
                <a:gd name="connsiteY129" fmla="*/ 982718 h 2049313"/>
                <a:gd name="connsiteX130" fmla="*/ 3085200 w 6971699"/>
                <a:gd name="connsiteY130" fmla="*/ 982718 h 2049313"/>
                <a:gd name="connsiteX131" fmla="*/ 3085200 w 6971699"/>
                <a:gd name="connsiteY131" fmla="*/ 991376 h 2049313"/>
                <a:gd name="connsiteX132" fmla="*/ 3159202 w 6971699"/>
                <a:gd name="connsiteY132" fmla="*/ 991376 h 2049313"/>
                <a:gd name="connsiteX133" fmla="*/ 3159202 w 6971699"/>
                <a:gd name="connsiteY133" fmla="*/ 999358 h 2049313"/>
                <a:gd name="connsiteX134" fmla="*/ 3226845 w 6971699"/>
                <a:gd name="connsiteY134" fmla="*/ 999358 h 2049313"/>
                <a:gd name="connsiteX135" fmla="*/ 3226845 w 6971699"/>
                <a:gd name="connsiteY135" fmla="*/ 1016134 h 2049313"/>
                <a:gd name="connsiteX136" fmla="*/ 3270542 w 6971699"/>
                <a:gd name="connsiteY136" fmla="*/ 1016134 h 2049313"/>
                <a:gd name="connsiteX137" fmla="*/ 3270542 w 6971699"/>
                <a:gd name="connsiteY137" fmla="*/ 1021681 h 2049313"/>
                <a:gd name="connsiteX138" fmla="*/ 3295976 w 6971699"/>
                <a:gd name="connsiteY138" fmla="*/ 1021681 h 2049313"/>
                <a:gd name="connsiteX139" fmla="*/ 3313563 w 6971699"/>
                <a:gd name="connsiteY139" fmla="*/ 1021681 h 2049313"/>
                <a:gd name="connsiteX140" fmla="*/ 3313563 w 6971699"/>
                <a:gd name="connsiteY140" fmla="*/ 1050226 h 2049313"/>
                <a:gd name="connsiteX141" fmla="*/ 3389865 w 6971699"/>
                <a:gd name="connsiteY141" fmla="*/ 1050226 h 2049313"/>
                <a:gd name="connsiteX142" fmla="*/ 3389865 w 6971699"/>
                <a:gd name="connsiteY142" fmla="*/ 1059020 h 2049313"/>
                <a:gd name="connsiteX143" fmla="*/ 3447902 w 6971699"/>
                <a:gd name="connsiteY143" fmla="*/ 1059020 h 2049313"/>
                <a:gd name="connsiteX144" fmla="*/ 3447902 w 6971699"/>
                <a:gd name="connsiteY144" fmla="*/ 1065378 h 2049313"/>
                <a:gd name="connsiteX145" fmla="*/ 3461431 w 6971699"/>
                <a:gd name="connsiteY145" fmla="*/ 1065378 h 2049313"/>
                <a:gd name="connsiteX146" fmla="*/ 3461431 w 6971699"/>
                <a:gd name="connsiteY146" fmla="*/ 1084453 h 2049313"/>
                <a:gd name="connsiteX147" fmla="*/ 3525827 w 6971699"/>
                <a:gd name="connsiteY147" fmla="*/ 1084453 h 2049313"/>
                <a:gd name="connsiteX148" fmla="*/ 3525827 w 6971699"/>
                <a:gd name="connsiteY148" fmla="*/ 1093247 h 2049313"/>
                <a:gd name="connsiteX149" fmla="*/ 3543414 w 6971699"/>
                <a:gd name="connsiteY149" fmla="*/ 1093247 h 2049313"/>
                <a:gd name="connsiteX150" fmla="*/ 3543414 w 6971699"/>
                <a:gd name="connsiteY150" fmla="*/ 1107587 h 2049313"/>
                <a:gd name="connsiteX151" fmla="*/ 3563301 w 6971699"/>
                <a:gd name="connsiteY151" fmla="*/ 1107587 h 2049313"/>
                <a:gd name="connsiteX152" fmla="*/ 3563301 w 6971699"/>
                <a:gd name="connsiteY152" fmla="*/ 1144926 h 2049313"/>
                <a:gd name="connsiteX153" fmla="*/ 3643661 w 6971699"/>
                <a:gd name="connsiteY153" fmla="*/ 1144926 h 2049313"/>
                <a:gd name="connsiteX154" fmla="*/ 3643661 w 6971699"/>
                <a:gd name="connsiteY154" fmla="*/ 1160078 h 2049313"/>
                <a:gd name="connsiteX155" fmla="*/ 3728757 w 6971699"/>
                <a:gd name="connsiteY155" fmla="*/ 1160078 h 2049313"/>
                <a:gd name="connsiteX156" fmla="*/ 3728757 w 6971699"/>
                <a:gd name="connsiteY156" fmla="*/ 1183077 h 2049313"/>
                <a:gd name="connsiteX157" fmla="*/ 3768531 w 6971699"/>
                <a:gd name="connsiteY157" fmla="*/ 1183077 h 2049313"/>
                <a:gd name="connsiteX158" fmla="*/ 3768531 w 6971699"/>
                <a:gd name="connsiteY158" fmla="*/ 1207023 h 2049313"/>
                <a:gd name="connsiteX159" fmla="*/ 3808981 w 6971699"/>
                <a:gd name="connsiteY159" fmla="*/ 1207023 h 2049313"/>
                <a:gd name="connsiteX160" fmla="*/ 3808981 w 6971699"/>
                <a:gd name="connsiteY160" fmla="*/ 1221363 h 2049313"/>
                <a:gd name="connsiteX161" fmla="*/ 3834550 w 6971699"/>
                <a:gd name="connsiteY161" fmla="*/ 1221363 h 2049313"/>
                <a:gd name="connsiteX162" fmla="*/ 3834550 w 6971699"/>
                <a:gd name="connsiteY162" fmla="*/ 1234080 h 2049313"/>
                <a:gd name="connsiteX163" fmla="*/ 3874324 w 6971699"/>
                <a:gd name="connsiteY163" fmla="*/ 1234080 h 2049313"/>
                <a:gd name="connsiteX164" fmla="*/ 3874324 w 6971699"/>
                <a:gd name="connsiteY164" fmla="*/ 1246797 h 2049313"/>
                <a:gd name="connsiteX165" fmla="*/ 3936285 w 6971699"/>
                <a:gd name="connsiteY165" fmla="*/ 1246797 h 2049313"/>
                <a:gd name="connsiteX166" fmla="*/ 3936285 w 6971699"/>
                <a:gd name="connsiteY166" fmla="*/ 1264248 h 2049313"/>
                <a:gd name="connsiteX167" fmla="*/ 4019892 w 6971699"/>
                <a:gd name="connsiteY167" fmla="*/ 1264248 h 2049313"/>
                <a:gd name="connsiteX168" fmla="*/ 4019892 w 6971699"/>
                <a:gd name="connsiteY168" fmla="*/ 1268983 h 2049313"/>
                <a:gd name="connsiteX169" fmla="*/ 4040455 w 6971699"/>
                <a:gd name="connsiteY169" fmla="*/ 1268983 h 2049313"/>
                <a:gd name="connsiteX170" fmla="*/ 4040455 w 6971699"/>
                <a:gd name="connsiteY170" fmla="*/ 1292117 h 2049313"/>
                <a:gd name="connsiteX171" fmla="*/ 4116081 w 6971699"/>
                <a:gd name="connsiteY171" fmla="*/ 1292117 h 2049313"/>
                <a:gd name="connsiteX172" fmla="*/ 4116081 w 6971699"/>
                <a:gd name="connsiteY172" fmla="*/ 1303211 h 2049313"/>
                <a:gd name="connsiteX173" fmla="*/ 4163837 w 6971699"/>
                <a:gd name="connsiteY173" fmla="*/ 1303211 h 2049313"/>
                <a:gd name="connsiteX174" fmla="*/ 4163837 w 6971699"/>
                <a:gd name="connsiteY174" fmla="*/ 1342985 h 2049313"/>
                <a:gd name="connsiteX175" fmla="*/ 4174118 w 6971699"/>
                <a:gd name="connsiteY175" fmla="*/ 1342985 h 2049313"/>
                <a:gd name="connsiteX176" fmla="*/ 4174118 w 6971699"/>
                <a:gd name="connsiteY176" fmla="*/ 1354078 h 2049313"/>
                <a:gd name="connsiteX177" fmla="*/ 4185347 w 6971699"/>
                <a:gd name="connsiteY177" fmla="*/ 1354078 h 2049313"/>
                <a:gd name="connsiteX178" fmla="*/ 4185347 w 6971699"/>
                <a:gd name="connsiteY178" fmla="*/ 1369231 h 2049313"/>
                <a:gd name="connsiteX179" fmla="*/ 4207534 w 6971699"/>
                <a:gd name="connsiteY179" fmla="*/ 1369231 h 2049313"/>
                <a:gd name="connsiteX180" fmla="*/ 4207534 w 6971699"/>
                <a:gd name="connsiteY180" fmla="*/ 1387494 h 2049313"/>
                <a:gd name="connsiteX181" fmla="*/ 4261649 w 6971699"/>
                <a:gd name="connsiteY181" fmla="*/ 1387494 h 2049313"/>
                <a:gd name="connsiteX182" fmla="*/ 4261649 w 6971699"/>
                <a:gd name="connsiteY182" fmla="*/ 1405081 h 2049313"/>
                <a:gd name="connsiteX183" fmla="*/ 4273554 w 6971699"/>
                <a:gd name="connsiteY183" fmla="*/ 1405081 h 2049313"/>
                <a:gd name="connsiteX184" fmla="*/ 4273554 w 6971699"/>
                <a:gd name="connsiteY184" fmla="*/ 1416175 h 2049313"/>
                <a:gd name="connsiteX185" fmla="*/ 4309405 w 6971699"/>
                <a:gd name="connsiteY185" fmla="*/ 1416175 h 2049313"/>
                <a:gd name="connsiteX186" fmla="*/ 4309405 w 6971699"/>
                <a:gd name="connsiteY186" fmla="*/ 1428892 h 2049313"/>
                <a:gd name="connsiteX187" fmla="*/ 4345932 w 6971699"/>
                <a:gd name="connsiteY187" fmla="*/ 1428892 h 2049313"/>
                <a:gd name="connsiteX188" fmla="*/ 4345932 w 6971699"/>
                <a:gd name="connsiteY188" fmla="*/ 1455949 h 2049313"/>
                <a:gd name="connsiteX189" fmla="*/ 4370554 w 6971699"/>
                <a:gd name="connsiteY189" fmla="*/ 1455949 h 2049313"/>
                <a:gd name="connsiteX190" fmla="*/ 4370554 w 6971699"/>
                <a:gd name="connsiteY190" fmla="*/ 1472589 h 2049313"/>
                <a:gd name="connsiteX191" fmla="*/ 4378536 w 6971699"/>
                <a:gd name="connsiteY191" fmla="*/ 1472589 h 2049313"/>
                <a:gd name="connsiteX192" fmla="*/ 4378536 w 6971699"/>
                <a:gd name="connsiteY192" fmla="*/ 1494100 h 2049313"/>
                <a:gd name="connsiteX193" fmla="*/ 4419122 w 6971699"/>
                <a:gd name="connsiteY193" fmla="*/ 1494100 h 2049313"/>
                <a:gd name="connsiteX194" fmla="*/ 4419122 w 6971699"/>
                <a:gd name="connsiteY194" fmla="*/ 1518045 h 2049313"/>
                <a:gd name="connsiteX195" fmla="*/ 4443744 w 6971699"/>
                <a:gd name="connsiteY195" fmla="*/ 1518045 h 2049313"/>
                <a:gd name="connsiteX196" fmla="*/ 4443744 w 6971699"/>
                <a:gd name="connsiteY196" fmla="*/ 1538609 h 2049313"/>
                <a:gd name="connsiteX197" fmla="*/ 4571860 w 6971699"/>
                <a:gd name="connsiteY197" fmla="*/ 1538609 h 2049313"/>
                <a:gd name="connsiteX198" fmla="*/ 4571860 w 6971699"/>
                <a:gd name="connsiteY198" fmla="*/ 1556196 h 2049313"/>
                <a:gd name="connsiteX199" fmla="*/ 4606899 w 6971699"/>
                <a:gd name="connsiteY199" fmla="*/ 1556196 h 2049313"/>
                <a:gd name="connsiteX200" fmla="*/ 4606899 w 6971699"/>
                <a:gd name="connsiteY200" fmla="*/ 1571348 h 2049313"/>
                <a:gd name="connsiteX201" fmla="*/ 4655331 w 6971699"/>
                <a:gd name="connsiteY201" fmla="*/ 1571348 h 2049313"/>
                <a:gd name="connsiteX202" fmla="*/ 4655331 w 6971699"/>
                <a:gd name="connsiteY202" fmla="*/ 1584877 h 2049313"/>
                <a:gd name="connsiteX203" fmla="*/ 4696729 w 6971699"/>
                <a:gd name="connsiteY203" fmla="*/ 1584877 h 2049313"/>
                <a:gd name="connsiteX204" fmla="*/ 4696729 w 6971699"/>
                <a:gd name="connsiteY204" fmla="*/ 1612610 h 2049313"/>
                <a:gd name="connsiteX205" fmla="*/ 4742050 w 6971699"/>
                <a:gd name="connsiteY205" fmla="*/ 1612610 h 2049313"/>
                <a:gd name="connsiteX206" fmla="*/ 4742050 w 6971699"/>
                <a:gd name="connsiteY206" fmla="*/ 1626950 h 2049313"/>
                <a:gd name="connsiteX207" fmla="*/ 4756390 w 6971699"/>
                <a:gd name="connsiteY207" fmla="*/ 1626950 h 2049313"/>
                <a:gd name="connsiteX208" fmla="*/ 4756390 w 6971699"/>
                <a:gd name="connsiteY208" fmla="*/ 1644402 h 2049313"/>
                <a:gd name="connsiteX209" fmla="*/ 4912239 w 6971699"/>
                <a:gd name="connsiteY209" fmla="*/ 1644402 h 2049313"/>
                <a:gd name="connsiteX210" fmla="*/ 4912239 w 6971699"/>
                <a:gd name="connsiteY210" fmla="*/ 1672271 h 2049313"/>
                <a:gd name="connsiteX211" fmla="*/ 4982318 w 6971699"/>
                <a:gd name="connsiteY211" fmla="*/ 1672271 h 2049313"/>
                <a:gd name="connsiteX212" fmla="*/ 4982318 w 6971699"/>
                <a:gd name="connsiteY212" fmla="*/ 1694594 h 2049313"/>
                <a:gd name="connsiteX213" fmla="*/ 5057807 w 6971699"/>
                <a:gd name="connsiteY213" fmla="*/ 1694594 h 2049313"/>
                <a:gd name="connsiteX214" fmla="*/ 5057807 w 6971699"/>
                <a:gd name="connsiteY214" fmla="*/ 1719216 h 2049313"/>
                <a:gd name="connsiteX215" fmla="*/ 5109622 w 6971699"/>
                <a:gd name="connsiteY215" fmla="*/ 1719216 h 2049313"/>
                <a:gd name="connsiteX216" fmla="*/ 5109622 w 6971699"/>
                <a:gd name="connsiteY216" fmla="*/ 1742350 h 2049313"/>
                <a:gd name="connsiteX217" fmla="*/ 5199452 w 6971699"/>
                <a:gd name="connsiteY217" fmla="*/ 1742350 h 2049313"/>
                <a:gd name="connsiteX218" fmla="*/ 5199452 w 6971699"/>
                <a:gd name="connsiteY218" fmla="*/ 1772518 h 2049313"/>
                <a:gd name="connsiteX219" fmla="*/ 5324321 w 6971699"/>
                <a:gd name="connsiteY219" fmla="*/ 1772518 h 2049313"/>
                <a:gd name="connsiteX220" fmla="*/ 5324321 w 6971699"/>
                <a:gd name="connsiteY220" fmla="*/ 1794840 h 2049313"/>
                <a:gd name="connsiteX221" fmla="*/ 5357737 w 6971699"/>
                <a:gd name="connsiteY221" fmla="*/ 1794840 h 2049313"/>
                <a:gd name="connsiteX222" fmla="*/ 5357737 w 6971699"/>
                <a:gd name="connsiteY222" fmla="*/ 1830556 h 2049313"/>
                <a:gd name="connsiteX223" fmla="*/ 5647249 w 6971699"/>
                <a:gd name="connsiteY223" fmla="*/ 1830556 h 2049313"/>
                <a:gd name="connsiteX224" fmla="*/ 5647249 w 6971699"/>
                <a:gd name="connsiteY224" fmla="*/ 1870330 h 2049313"/>
                <a:gd name="connsiteX225" fmla="*/ 6725074 w 6971699"/>
                <a:gd name="connsiteY225" fmla="*/ 1870330 h 2049313"/>
                <a:gd name="connsiteX226" fmla="*/ 6725074 w 6971699"/>
                <a:gd name="connsiteY226" fmla="*/ 2049314 h 2049313"/>
                <a:gd name="connsiteX227" fmla="*/ 6971700 w 6971699"/>
                <a:gd name="connsiteY227" fmla="*/ 2049314 h 204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Lst>
              <a:rect l="l" t="t" r="r" b="b"/>
              <a:pathLst>
                <a:path w="6971699" h="2049313">
                  <a:moveTo>
                    <a:pt x="0" y="0"/>
                  </a:moveTo>
                  <a:lnTo>
                    <a:pt x="200494" y="0"/>
                  </a:lnTo>
                  <a:lnTo>
                    <a:pt x="200494" y="8252"/>
                  </a:lnTo>
                  <a:lnTo>
                    <a:pt x="254203" y="8252"/>
                  </a:lnTo>
                  <a:lnTo>
                    <a:pt x="254203" y="20969"/>
                  </a:lnTo>
                  <a:lnTo>
                    <a:pt x="415464" y="20969"/>
                  </a:lnTo>
                  <a:lnTo>
                    <a:pt x="415464" y="35716"/>
                  </a:lnTo>
                  <a:lnTo>
                    <a:pt x="467414" y="35716"/>
                  </a:lnTo>
                  <a:lnTo>
                    <a:pt x="542633" y="35716"/>
                  </a:lnTo>
                  <a:lnTo>
                    <a:pt x="542633" y="62637"/>
                  </a:lnTo>
                  <a:lnTo>
                    <a:pt x="590930" y="62637"/>
                  </a:lnTo>
                  <a:lnTo>
                    <a:pt x="590930" y="80495"/>
                  </a:lnTo>
                  <a:lnTo>
                    <a:pt x="639362" y="80495"/>
                  </a:lnTo>
                  <a:lnTo>
                    <a:pt x="639362" y="91318"/>
                  </a:lnTo>
                  <a:lnTo>
                    <a:pt x="719858" y="91318"/>
                  </a:lnTo>
                  <a:lnTo>
                    <a:pt x="719858" y="116346"/>
                  </a:lnTo>
                  <a:lnTo>
                    <a:pt x="825516" y="116346"/>
                  </a:lnTo>
                  <a:lnTo>
                    <a:pt x="825516" y="140427"/>
                  </a:lnTo>
                  <a:lnTo>
                    <a:pt x="839856" y="140427"/>
                  </a:lnTo>
                  <a:lnTo>
                    <a:pt x="839856" y="159367"/>
                  </a:lnTo>
                  <a:lnTo>
                    <a:pt x="873948" y="159367"/>
                  </a:lnTo>
                  <a:lnTo>
                    <a:pt x="873948" y="168296"/>
                  </a:lnTo>
                  <a:lnTo>
                    <a:pt x="916969" y="168296"/>
                  </a:lnTo>
                  <a:lnTo>
                    <a:pt x="916969" y="191565"/>
                  </a:lnTo>
                  <a:lnTo>
                    <a:pt x="977848" y="191565"/>
                  </a:lnTo>
                  <a:lnTo>
                    <a:pt x="977848" y="205905"/>
                  </a:lnTo>
                  <a:lnTo>
                    <a:pt x="1131804" y="205905"/>
                  </a:lnTo>
                  <a:lnTo>
                    <a:pt x="1149120" y="205905"/>
                  </a:lnTo>
                  <a:lnTo>
                    <a:pt x="1149120" y="223898"/>
                  </a:lnTo>
                  <a:lnTo>
                    <a:pt x="1170631" y="223898"/>
                  </a:lnTo>
                  <a:lnTo>
                    <a:pt x="1170631" y="236615"/>
                  </a:lnTo>
                  <a:lnTo>
                    <a:pt x="1193630" y="236615"/>
                  </a:lnTo>
                  <a:lnTo>
                    <a:pt x="1193630" y="254879"/>
                  </a:lnTo>
                  <a:lnTo>
                    <a:pt x="1232727" y="254879"/>
                  </a:lnTo>
                  <a:lnTo>
                    <a:pt x="1232727" y="269219"/>
                  </a:lnTo>
                  <a:lnTo>
                    <a:pt x="1278048" y="269219"/>
                  </a:lnTo>
                  <a:lnTo>
                    <a:pt x="1278048" y="283560"/>
                  </a:lnTo>
                  <a:lnTo>
                    <a:pt x="1307405" y="283560"/>
                  </a:lnTo>
                  <a:lnTo>
                    <a:pt x="1307405" y="291406"/>
                  </a:lnTo>
                  <a:lnTo>
                    <a:pt x="1345556" y="291406"/>
                  </a:lnTo>
                  <a:lnTo>
                    <a:pt x="1345556" y="315352"/>
                  </a:lnTo>
                  <a:lnTo>
                    <a:pt x="1468937" y="315352"/>
                  </a:lnTo>
                  <a:lnTo>
                    <a:pt x="1468937" y="324822"/>
                  </a:lnTo>
                  <a:lnTo>
                    <a:pt x="1488012" y="324822"/>
                  </a:lnTo>
                  <a:lnTo>
                    <a:pt x="1488012" y="334427"/>
                  </a:lnTo>
                  <a:lnTo>
                    <a:pt x="1529410" y="334427"/>
                  </a:lnTo>
                  <a:lnTo>
                    <a:pt x="1529410" y="344709"/>
                  </a:lnTo>
                  <a:lnTo>
                    <a:pt x="1579466" y="344709"/>
                  </a:lnTo>
                  <a:lnTo>
                    <a:pt x="1579466" y="352691"/>
                  </a:lnTo>
                  <a:lnTo>
                    <a:pt x="1624786" y="352691"/>
                  </a:lnTo>
                  <a:lnTo>
                    <a:pt x="1624786" y="369466"/>
                  </a:lnTo>
                  <a:lnTo>
                    <a:pt x="1651844" y="369466"/>
                  </a:lnTo>
                  <a:lnTo>
                    <a:pt x="1651844" y="388542"/>
                  </a:lnTo>
                  <a:lnTo>
                    <a:pt x="1702035" y="388542"/>
                  </a:lnTo>
                  <a:lnTo>
                    <a:pt x="1702035" y="400447"/>
                  </a:lnTo>
                  <a:lnTo>
                    <a:pt x="1776713" y="400447"/>
                  </a:lnTo>
                  <a:lnTo>
                    <a:pt x="1776713" y="417899"/>
                  </a:lnTo>
                  <a:lnTo>
                    <a:pt x="1787942" y="417899"/>
                  </a:lnTo>
                  <a:lnTo>
                    <a:pt x="1787942" y="433051"/>
                  </a:lnTo>
                  <a:lnTo>
                    <a:pt x="1803770" y="433051"/>
                  </a:lnTo>
                  <a:lnTo>
                    <a:pt x="1803770" y="437786"/>
                  </a:lnTo>
                  <a:lnTo>
                    <a:pt x="1817299" y="437786"/>
                  </a:lnTo>
                  <a:lnTo>
                    <a:pt x="1817299" y="452126"/>
                  </a:lnTo>
                  <a:lnTo>
                    <a:pt x="1826092" y="452126"/>
                  </a:lnTo>
                  <a:lnTo>
                    <a:pt x="1864243" y="452126"/>
                  </a:lnTo>
                  <a:lnTo>
                    <a:pt x="1864243" y="463220"/>
                  </a:lnTo>
                  <a:lnTo>
                    <a:pt x="1907940" y="463220"/>
                  </a:lnTo>
                  <a:lnTo>
                    <a:pt x="1907940" y="490277"/>
                  </a:lnTo>
                  <a:lnTo>
                    <a:pt x="1924716" y="490277"/>
                  </a:lnTo>
                  <a:lnTo>
                    <a:pt x="1924716" y="507052"/>
                  </a:lnTo>
                  <a:lnTo>
                    <a:pt x="1966790" y="507052"/>
                  </a:lnTo>
                  <a:lnTo>
                    <a:pt x="1966790" y="524504"/>
                  </a:lnTo>
                  <a:lnTo>
                    <a:pt x="1981942" y="524504"/>
                  </a:lnTo>
                  <a:lnTo>
                    <a:pt x="1981942" y="561167"/>
                  </a:lnTo>
                  <a:lnTo>
                    <a:pt x="2018604" y="561167"/>
                  </a:lnTo>
                  <a:lnTo>
                    <a:pt x="2018604" y="569825"/>
                  </a:lnTo>
                  <a:lnTo>
                    <a:pt x="2040791" y="569825"/>
                  </a:lnTo>
                  <a:lnTo>
                    <a:pt x="2040791" y="584165"/>
                  </a:lnTo>
                  <a:lnTo>
                    <a:pt x="2047962" y="584165"/>
                  </a:lnTo>
                  <a:lnTo>
                    <a:pt x="2047962" y="596882"/>
                  </a:lnTo>
                  <a:lnTo>
                    <a:pt x="2091794" y="596882"/>
                  </a:lnTo>
                  <a:lnTo>
                    <a:pt x="2091794" y="619204"/>
                  </a:lnTo>
                  <a:lnTo>
                    <a:pt x="2168907" y="619204"/>
                  </a:lnTo>
                  <a:lnTo>
                    <a:pt x="2168907" y="629486"/>
                  </a:lnTo>
                  <a:lnTo>
                    <a:pt x="2192718" y="629486"/>
                  </a:lnTo>
                  <a:lnTo>
                    <a:pt x="2192718" y="644638"/>
                  </a:lnTo>
                  <a:lnTo>
                    <a:pt x="2262796" y="644638"/>
                  </a:lnTo>
                  <a:lnTo>
                    <a:pt x="2262796" y="652620"/>
                  </a:lnTo>
                  <a:lnTo>
                    <a:pt x="2282683" y="652620"/>
                  </a:lnTo>
                  <a:lnTo>
                    <a:pt x="2282683" y="675619"/>
                  </a:lnTo>
                  <a:lnTo>
                    <a:pt x="2291341" y="675619"/>
                  </a:lnTo>
                  <a:lnTo>
                    <a:pt x="2291341" y="691582"/>
                  </a:lnTo>
                  <a:lnTo>
                    <a:pt x="2332739" y="691582"/>
                  </a:lnTo>
                  <a:lnTo>
                    <a:pt x="2332739" y="700241"/>
                  </a:lnTo>
                  <a:lnTo>
                    <a:pt x="2394024" y="700241"/>
                  </a:lnTo>
                  <a:lnTo>
                    <a:pt x="2394024" y="714581"/>
                  </a:lnTo>
                  <a:lnTo>
                    <a:pt x="2423381" y="714581"/>
                  </a:lnTo>
                  <a:lnTo>
                    <a:pt x="2423381" y="739338"/>
                  </a:lnTo>
                  <a:lnTo>
                    <a:pt x="2475871" y="739338"/>
                  </a:lnTo>
                  <a:lnTo>
                    <a:pt x="2475871" y="752732"/>
                  </a:lnTo>
                  <a:lnTo>
                    <a:pt x="2500629" y="752732"/>
                  </a:lnTo>
                  <a:lnTo>
                    <a:pt x="2500629" y="768696"/>
                  </a:lnTo>
                  <a:lnTo>
                    <a:pt x="2514834" y="768696"/>
                  </a:lnTo>
                  <a:lnTo>
                    <a:pt x="2514834" y="783848"/>
                  </a:lnTo>
                  <a:lnTo>
                    <a:pt x="2570572" y="783848"/>
                  </a:lnTo>
                  <a:lnTo>
                    <a:pt x="2570572" y="791018"/>
                  </a:lnTo>
                  <a:lnTo>
                    <a:pt x="2583289" y="791018"/>
                  </a:lnTo>
                  <a:lnTo>
                    <a:pt x="2583289" y="800488"/>
                  </a:lnTo>
                  <a:lnTo>
                    <a:pt x="2651743" y="800488"/>
                  </a:lnTo>
                  <a:lnTo>
                    <a:pt x="2651743" y="814828"/>
                  </a:lnTo>
                  <a:lnTo>
                    <a:pt x="2683536" y="814828"/>
                  </a:lnTo>
                  <a:lnTo>
                    <a:pt x="2683536" y="843509"/>
                  </a:lnTo>
                  <a:lnTo>
                    <a:pt x="2716140" y="843509"/>
                  </a:lnTo>
                  <a:lnTo>
                    <a:pt x="2716140" y="858526"/>
                  </a:lnTo>
                  <a:lnTo>
                    <a:pt x="2725745" y="858526"/>
                  </a:lnTo>
                  <a:lnTo>
                    <a:pt x="2725745" y="873678"/>
                  </a:lnTo>
                  <a:lnTo>
                    <a:pt x="2742385" y="873678"/>
                  </a:lnTo>
                  <a:lnTo>
                    <a:pt x="2742385" y="882471"/>
                  </a:lnTo>
                  <a:lnTo>
                    <a:pt x="2824369" y="882471"/>
                  </a:lnTo>
                  <a:lnTo>
                    <a:pt x="2824369" y="892753"/>
                  </a:lnTo>
                  <a:lnTo>
                    <a:pt x="2854537" y="892753"/>
                  </a:lnTo>
                  <a:lnTo>
                    <a:pt x="2854537" y="907093"/>
                  </a:lnTo>
                  <a:lnTo>
                    <a:pt x="2934086" y="907093"/>
                  </a:lnTo>
                  <a:lnTo>
                    <a:pt x="2934086" y="932527"/>
                  </a:lnTo>
                  <a:lnTo>
                    <a:pt x="2977783" y="932527"/>
                  </a:lnTo>
                  <a:lnTo>
                    <a:pt x="2977783" y="952820"/>
                  </a:lnTo>
                  <a:lnTo>
                    <a:pt x="3022428" y="952820"/>
                  </a:lnTo>
                  <a:lnTo>
                    <a:pt x="3022428" y="969190"/>
                  </a:lnTo>
                  <a:lnTo>
                    <a:pt x="3037444" y="969190"/>
                  </a:lnTo>
                  <a:lnTo>
                    <a:pt x="3037444" y="982718"/>
                  </a:lnTo>
                  <a:lnTo>
                    <a:pt x="3085200" y="982718"/>
                  </a:lnTo>
                  <a:lnTo>
                    <a:pt x="3085200" y="991376"/>
                  </a:lnTo>
                  <a:lnTo>
                    <a:pt x="3159202" y="991376"/>
                  </a:lnTo>
                  <a:lnTo>
                    <a:pt x="3159202" y="999358"/>
                  </a:lnTo>
                  <a:lnTo>
                    <a:pt x="3226845" y="999358"/>
                  </a:lnTo>
                  <a:lnTo>
                    <a:pt x="3226845" y="1016134"/>
                  </a:lnTo>
                  <a:lnTo>
                    <a:pt x="3270542" y="1016134"/>
                  </a:lnTo>
                  <a:lnTo>
                    <a:pt x="3270542" y="1021681"/>
                  </a:lnTo>
                  <a:lnTo>
                    <a:pt x="3295976" y="1021681"/>
                  </a:lnTo>
                  <a:lnTo>
                    <a:pt x="3313563" y="1021681"/>
                  </a:lnTo>
                  <a:lnTo>
                    <a:pt x="3313563" y="1050226"/>
                  </a:lnTo>
                  <a:lnTo>
                    <a:pt x="3389865" y="1050226"/>
                  </a:lnTo>
                  <a:lnTo>
                    <a:pt x="3389865" y="1059020"/>
                  </a:lnTo>
                  <a:lnTo>
                    <a:pt x="3447902" y="1059020"/>
                  </a:lnTo>
                  <a:lnTo>
                    <a:pt x="3447902" y="1065378"/>
                  </a:lnTo>
                  <a:lnTo>
                    <a:pt x="3461431" y="1065378"/>
                  </a:lnTo>
                  <a:lnTo>
                    <a:pt x="3461431" y="1084453"/>
                  </a:lnTo>
                  <a:lnTo>
                    <a:pt x="3525827" y="1084453"/>
                  </a:lnTo>
                  <a:lnTo>
                    <a:pt x="3525827" y="1093247"/>
                  </a:lnTo>
                  <a:lnTo>
                    <a:pt x="3543414" y="1093247"/>
                  </a:lnTo>
                  <a:lnTo>
                    <a:pt x="3543414" y="1107587"/>
                  </a:lnTo>
                  <a:lnTo>
                    <a:pt x="3563301" y="1107587"/>
                  </a:lnTo>
                  <a:lnTo>
                    <a:pt x="3563301" y="1144926"/>
                  </a:lnTo>
                  <a:lnTo>
                    <a:pt x="3643661" y="1144926"/>
                  </a:lnTo>
                  <a:lnTo>
                    <a:pt x="3643661" y="1160078"/>
                  </a:lnTo>
                  <a:lnTo>
                    <a:pt x="3728757" y="1160078"/>
                  </a:lnTo>
                  <a:lnTo>
                    <a:pt x="3728757" y="1183077"/>
                  </a:lnTo>
                  <a:lnTo>
                    <a:pt x="3768531" y="1183077"/>
                  </a:lnTo>
                  <a:lnTo>
                    <a:pt x="3768531" y="1207023"/>
                  </a:lnTo>
                  <a:lnTo>
                    <a:pt x="3808981" y="1207023"/>
                  </a:lnTo>
                  <a:lnTo>
                    <a:pt x="3808981" y="1221363"/>
                  </a:lnTo>
                  <a:lnTo>
                    <a:pt x="3834550" y="1221363"/>
                  </a:lnTo>
                  <a:lnTo>
                    <a:pt x="3834550" y="1234080"/>
                  </a:lnTo>
                  <a:lnTo>
                    <a:pt x="3874324" y="1234080"/>
                  </a:lnTo>
                  <a:lnTo>
                    <a:pt x="3874324" y="1246797"/>
                  </a:lnTo>
                  <a:lnTo>
                    <a:pt x="3936285" y="1246797"/>
                  </a:lnTo>
                  <a:lnTo>
                    <a:pt x="3936285" y="1264248"/>
                  </a:lnTo>
                  <a:lnTo>
                    <a:pt x="4019892" y="1264248"/>
                  </a:lnTo>
                  <a:lnTo>
                    <a:pt x="4019892" y="1268983"/>
                  </a:lnTo>
                  <a:lnTo>
                    <a:pt x="4040455" y="1268983"/>
                  </a:lnTo>
                  <a:lnTo>
                    <a:pt x="4040455" y="1292117"/>
                  </a:lnTo>
                  <a:lnTo>
                    <a:pt x="4116081" y="1292117"/>
                  </a:lnTo>
                  <a:lnTo>
                    <a:pt x="4116081" y="1303211"/>
                  </a:lnTo>
                  <a:lnTo>
                    <a:pt x="4163837" y="1303211"/>
                  </a:lnTo>
                  <a:lnTo>
                    <a:pt x="4163837" y="1342985"/>
                  </a:lnTo>
                  <a:lnTo>
                    <a:pt x="4174118" y="1342985"/>
                  </a:lnTo>
                  <a:lnTo>
                    <a:pt x="4174118" y="1354078"/>
                  </a:lnTo>
                  <a:lnTo>
                    <a:pt x="4185347" y="1354078"/>
                  </a:lnTo>
                  <a:lnTo>
                    <a:pt x="4185347" y="1369231"/>
                  </a:lnTo>
                  <a:lnTo>
                    <a:pt x="4207534" y="1369231"/>
                  </a:lnTo>
                  <a:lnTo>
                    <a:pt x="4207534" y="1387494"/>
                  </a:lnTo>
                  <a:lnTo>
                    <a:pt x="4261649" y="1387494"/>
                  </a:lnTo>
                  <a:lnTo>
                    <a:pt x="4261649" y="1405081"/>
                  </a:lnTo>
                  <a:lnTo>
                    <a:pt x="4273554" y="1405081"/>
                  </a:lnTo>
                  <a:lnTo>
                    <a:pt x="4273554" y="1416175"/>
                  </a:lnTo>
                  <a:lnTo>
                    <a:pt x="4309405" y="1416175"/>
                  </a:lnTo>
                  <a:lnTo>
                    <a:pt x="4309405" y="1428892"/>
                  </a:lnTo>
                  <a:lnTo>
                    <a:pt x="4345932" y="1428892"/>
                  </a:lnTo>
                  <a:lnTo>
                    <a:pt x="4345932" y="1455949"/>
                  </a:lnTo>
                  <a:lnTo>
                    <a:pt x="4370554" y="1455949"/>
                  </a:lnTo>
                  <a:lnTo>
                    <a:pt x="4370554" y="1472589"/>
                  </a:lnTo>
                  <a:lnTo>
                    <a:pt x="4378536" y="1472589"/>
                  </a:lnTo>
                  <a:lnTo>
                    <a:pt x="4378536" y="1494100"/>
                  </a:lnTo>
                  <a:lnTo>
                    <a:pt x="4419122" y="1494100"/>
                  </a:lnTo>
                  <a:lnTo>
                    <a:pt x="4419122" y="1518045"/>
                  </a:lnTo>
                  <a:lnTo>
                    <a:pt x="4443744" y="1518045"/>
                  </a:lnTo>
                  <a:lnTo>
                    <a:pt x="4443744" y="1538609"/>
                  </a:lnTo>
                  <a:lnTo>
                    <a:pt x="4571860" y="1538609"/>
                  </a:lnTo>
                  <a:lnTo>
                    <a:pt x="4571860" y="1556196"/>
                  </a:lnTo>
                  <a:lnTo>
                    <a:pt x="4606899" y="1556196"/>
                  </a:lnTo>
                  <a:lnTo>
                    <a:pt x="4606899" y="1571348"/>
                  </a:lnTo>
                  <a:lnTo>
                    <a:pt x="4655331" y="1571348"/>
                  </a:lnTo>
                  <a:lnTo>
                    <a:pt x="4655331" y="1584877"/>
                  </a:lnTo>
                  <a:lnTo>
                    <a:pt x="4696729" y="1584877"/>
                  </a:lnTo>
                  <a:lnTo>
                    <a:pt x="4696729" y="1612610"/>
                  </a:lnTo>
                  <a:lnTo>
                    <a:pt x="4742050" y="1612610"/>
                  </a:lnTo>
                  <a:lnTo>
                    <a:pt x="4742050" y="1626950"/>
                  </a:lnTo>
                  <a:lnTo>
                    <a:pt x="4756390" y="1626950"/>
                  </a:lnTo>
                  <a:lnTo>
                    <a:pt x="4756390" y="1644402"/>
                  </a:lnTo>
                  <a:lnTo>
                    <a:pt x="4912239" y="1644402"/>
                  </a:lnTo>
                  <a:lnTo>
                    <a:pt x="4912239" y="1672271"/>
                  </a:lnTo>
                  <a:lnTo>
                    <a:pt x="4982318" y="1672271"/>
                  </a:lnTo>
                  <a:lnTo>
                    <a:pt x="4982318" y="1694594"/>
                  </a:lnTo>
                  <a:lnTo>
                    <a:pt x="5057807" y="1694594"/>
                  </a:lnTo>
                  <a:lnTo>
                    <a:pt x="5057807" y="1719216"/>
                  </a:lnTo>
                  <a:lnTo>
                    <a:pt x="5109622" y="1719216"/>
                  </a:lnTo>
                  <a:lnTo>
                    <a:pt x="5109622" y="1742350"/>
                  </a:lnTo>
                  <a:lnTo>
                    <a:pt x="5199452" y="1742350"/>
                  </a:lnTo>
                  <a:lnTo>
                    <a:pt x="5199452" y="1772518"/>
                  </a:lnTo>
                  <a:lnTo>
                    <a:pt x="5324321" y="1772518"/>
                  </a:lnTo>
                  <a:lnTo>
                    <a:pt x="5324321" y="1794840"/>
                  </a:lnTo>
                  <a:lnTo>
                    <a:pt x="5357737" y="1794840"/>
                  </a:lnTo>
                  <a:lnTo>
                    <a:pt x="5357737" y="1830556"/>
                  </a:lnTo>
                  <a:lnTo>
                    <a:pt x="5647249" y="1830556"/>
                  </a:lnTo>
                  <a:lnTo>
                    <a:pt x="5647249" y="1870330"/>
                  </a:lnTo>
                  <a:lnTo>
                    <a:pt x="6725074" y="1870330"/>
                  </a:lnTo>
                  <a:lnTo>
                    <a:pt x="6725074" y="2049314"/>
                  </a:lnTo>
                  <a:lnTo>
                    <a:pt x="6971700" y="2049314"/>
                  </a:lnTo>
                </a:path>
              </a:pathLst>
            </a:custGeom>
            <a:noFill/>
            <a:ln w="19050" cap="flat">
              <a:solidFill>
                <a:srgbClr val="E73E16"/>
              </a:solidFill>
              <a:prstDash val="solid"/>
              <a:miter/>
            </a:ln>
          </p:spPr>
          <p:txBody>
            <a:bodyPr rtlCol="0" anchor="ctr"/>
            <a:lstStyle/>
            <a:p>
              <a:pPr rtl="0"/>
              <a:endParaRPr lang="en-US">
                <a:latin typeface="+mn-lt"/>
              </a:endParaRPr>
            </a:p>
          </p:txBody>
        </p:sp>
        <p:grpSp>
          <p:nvGrpSpPr>
            <p:cNvPr id="504" name="Graphic 449">
              <a:extLst>
                <a:ext uri="{FF2B5EF4-FFF2-40B4-BE49-F238E27FC236}">
                  <a16:creationId xmlns:a16="http://schemas.microsoft.com/office/drawing/2014/main" id="{A710A549-1BDD-4CF5-7470-037AC1889A80}"/>
                </a:ext>
              </a:extLst>
            </p:cNvPr>
            <p:cNvGrpSpPr/>
            <p:nvPr/>
          </p:nvGrpSpPr>
          <p:grpSpPr>
            <a:xfrm>
              <a:off x="1646936" y="2429914"/>
              <a:ext cx="6995781" cy="2117091"/>
              <a:chOff x="1646936" y="2429914"/>
              <a:chExt cx="6995781" cy="2117091"/>
            </a:xfrm>
          </p:grpSpPr>
          <p:sp>
            <p:nvSpPr>
              <p:cNvPr id="505" name="Freeform: Shape 504">
                <a:extLst>
                  <a:ext uri="{FF2B5EF4-FFF2-40B4-BE49-F238E27FC236}">
                    <a16:creationId xmlns:a16="http://schemas.microsoft.com/office/drawing/2014/main" id="{4FEC6EE1-7AE2-5B53-638C-7E4AAE3B0F32}"/>
                  </a:ext>
                </a:extLst>
              </p:cNvPr>
              <p:cNvSpPr/>
              <p:nvPr/>
            </p:nvSpPr>
            <p:spPr>
              <a:xfrm>
                <a:off x="1646936" y="242991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06" name="Freeform: Shape 505">
                <a:extLst>
                  <a:ext uri="{FF2B5EF4-FFF2-40B4-BE49-F238E27FC236}">
                    <a16:creationId xmlns:a16="http://schemas.microsoft.com/office/drawing/2014/main" id="{C47A0737-7704-FEA9-F773-A094612F4510}"/>
                  </a:ext>
                </a:extLst>
              </p:cNvPr>
              <p:cNvSpPr/>
              <p:nvPr/>
            </p:nvSpPr>
            <p:spPr>
              <a:xfrm>
                <a:off x="1666553" y="242991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07" name="Freeform: Shape 506">
                <a:extLst>
                  <a:ext uri="{FF2B5EF4-FFF2-40B4-BE49-F238E27FC236}">
                    <a16:creationId xmlns:a16="http://schemas.microsoft.com/office/drawing/2014/main" id="{3B0B6364-89A4-3465-1EF5-79880FA43132}"/>
                  </a:ext>
                </a:extLst>
              </p:cNvPr>
              <p:cNvSpPr/>
              <p:nvPr/>
            </p:nvSpPr>
            <p:spPr>
              <a:xfrm>
                <a:off x="1681976" y="242991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08" name="Freeform: Shape 507">
                <a:extLst>
                  <a:ext uri="{FF2B5EF4-FFF2-40B4-BE49-F238E27FC236}">
                    <a16:creationId xmlns:a16="http://schemas.microsoft.com/office/drawing/2014/main" id="{CAA4D48F-F27A-8DDA-9F85-AD6434452AC0}"/>
                  </a:ext>
                </a:extLst>
              </p:cNvPr>
              <p:cNvSpPr/>
              <p:nvPr/>
            </p:nvSpPr>
            <p:spPr>
              <a:xfrm>
                <a:off x="1871917" y="242991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09" name="Freeform: Shape 508">
                <a:extLst>
                  <a:ext uri="{FF2B5EF4-FFF2-40B4-BE49-F238E27FC236}">
                    <a16:creationId xmlns:a16="http://schemas.microsoft.com/office/drawing/2014/main" id="{5FF577F7-46A0-0A73-CE2B-28C776CCC1DA}"/>
                  </a:ext>
                </a:extLst>
              </p:cNvPr>
              <p:cNvSpPr/>
              <p:nvPr/>
            </p:nvSpPr>
            <p:spPr>
              <a:xfrm>
                <a:off x="2181993" y="246346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0" name="Freeform: Shape 509">
                <a:extLst>
                  <a:ext uri="{FF2B5EF4-FFF2-40B4-BE49-F238E27FC236}">
                    <a16:creationId xmlns:a16="http://schemas.microsoft.com/office/drawing/2014/main" id="{C4F2DE31-5564-CCAC-1AD2-3DC627D1B3BF}"/>
                  </a:ext>
                </a:extLst>
              </p:cNvPr>
              <p:cNvSpPr/>
              <p:nvPr/>
            </p:nvSpPr>
            <p:spPr>
              <a:xfrm>
                <a:off x="3178781" y="276244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1" name="Freeform: Shape 510">
                <a:extLst>
                  <a:ext uri="{FF2B5EF4-FFF2-40B4-BE49-F238E27FC236}">
                    <a16:creationId xmlns:a16="http://schemas.microsoft.com/office/drawing/2014/main" id="{44A49BA8-F04E-E6E5-72FB-3A4C0B1E9837}"/>
                  </a:ext>
                </a:extLst>
              </p:cNvPr>
              <p:cNvSpPr/>
              <p:nvPr/>
            </p:nvSpPr>
            <p:spPr>
              <a:xfrm>
                <a:off x="3316908" y="27922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2" name="Freeform: Shape 511">
                <a:extLst>
                  <a:ext uri="{FF2B5EF4-FFF2-40B4-BE49-F238E27FC236}">
                    <a16:creationId xmlns:a16="http://schemas.microsoft.com/office/drawing/2014/main" id="{ED6BB682-88AD-F85C-E6BD-2CFE9856ECF1}"/>
                  </a:ext>
                </a:extLst>
              </p:cNvPr>
              <p:cNvSpPr/>
              <p:nvPr/>
            </p:nvSpPr>
            <p:spPr>
              <a:xfrm>
                <a:off x="3535125" y="28892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3" name="Freeform: Shape 512">
                <a:extLst>
                  <a:ext uri="{FF2B5EF4-FFF2-40B4-BE49-F238E27FC236}">
                    <a16:creationId xmlns:a16="http://schemas.microsoft.com/office/drawing/2014/main" id="{EF71712E-0C99-92D1-C7EC-954C442CCEE7}"/>
                  </a:ext>
                </a:extLst>
              </p:cNvPr>
              <p:cNvSpPr/>
              <p:nvPr/>
            </p:nvSpPr>
            <p:spPr>
              <a:xfrm>
                <a:off x="3631449" y="2922625"/>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14" name="Freeform: Shape 513">
                <a:extLst>
                  <a:ext uri="{FF2B5EF4-FFF2-40B4-BE49-F238E27FC236}">
                    <a16:creationId xmlns:a16="http://schemas.microsoft.com/office/drawing/2014/main" id="{78C58C3E-A66E-B58A-8341-3D6BEDFB5D4F}"/>
                  </a:ext>
                </a:extLst>
              </p:cNvPr>
              <p:cNvSpPr/>
              <p:nvPr/>
            </p:nvSpPr>
            <p:spPr>
              <a:xfrm>
                <a:off x="3829913" y="304357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15" name="Freeform: Shape 514">
                <a:extLst>
                  <a:ext uri="{FF2B5EF4-FFF2-40B4-BE49-F238E27FC236}">
                    <a16:creationId xmlns:a16="http://schemas.microsoft.com/office/drawing/2014/main" id="{1B31678D-61AE-75E6-6EDC-66CCE16B542B}"/>
                  </a:ext>
                </a:extLst>
              </p:cNvPr>
              <p:cNvSpPr/>
              <p:nvPr/>
            </p:nvSpPr>
            <p:spPr>
              <a:xfrm>
                <a:off x="3890386" y="306751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6" name="Freeform: Shape 515">
                <a:extLst>
                  <a:ext uri="{FF2B5EF4-FFF2-40B4-BE49-F238E27FC236}">
                    <a16:creationId xmlns:a16="http://schemas.microsoft.com/office/drawing/2014/main" id="{962B7DBF-AADB-05DC-3415-CD30909D1CCA}"/>
                  </a:ext>
                </a:extLst>
              </p:cNvPr>
              <p:cNvSpPr/>
              <p:nvPr/>
            </p:nvSpPr>
            <p:spPr>
              <a:xfrm>
                <a:off x="4025943" y="312460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7" name="Freeform: Shape 516">
                <a:extLst>
                  <a:ext uri="{FF2B5EF4-FFF2-40B4-BE49-F238E27FC236}">
                    <a16:creationId xmlns:a16="http://schemas.microsoft.com/office/drawing/2014/main" id="{7484EA9F-C2AD-6D5E-3BDC-2D9914FD7F40}"/>
                  </a:ext>
                </a:extLst>
              </p:cNvPr>
              <p:cNvSpPr/>
              <p:nvPr/>
            </p:nvSpPr>
            <p:spPr>
              <a:xfrm>
                <a:off x="4726184" y="339977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8" name="Freeform: Shape 517">
                <a:extLst>
                  <a:ext uri="{FF2B5EF4-FFF2-40B4-BE49-F238E27FC236}">
                    <a16:creationId xmlns:a16="http://schemas.microsoft.com/office/drawing/2014/main" id="{DE38CF10-777F-0FDA-FCCB-56EB4D20A5A2}"/>
                  </a:ext>
                </a:extLst>
              </p:cNvPr>
              <p:cNvSpPr/>
              <p:nvPr/>
            </p:nvSpPr>
            <p:spPr>
              <a:xfrm>
                <a:off x="4750941" y="339977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9" name="Freeform: Shape 518">
                <a:extLst>
                  <a:ext uri="{FF2B5EF4-FFF2-40B4-BE49-F238E27FC236}">
                    <a16:creationId xmlns:a16="http://schemas.microsoft.com/office/drawing/2014/main" id="{7AA6C3B7-31AD-9593-2B27-9728493609DD}"/>
                  </a:ext>
                </a:extLst>
              </p:cNvPr>
              <p:cNvSpPr/>
              <p:nvPr/>
            </p:nvSpPr>
            <p:spPr>
              <a:xfrm>
                <a:off x="4915314" y="3433195"/>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0" name="Freeform: Shape 519">
                <a:extLst>
                  <a:ext uri="{FF2B5EF4-FFF2-40B4-BE49-F238E27FC236}">
                    <a16:creationId xmlns:a16="http://schemas.microsoft.com/office/drawing/2014/main" id="{B957E1EE-C576-4EB8-8A85-AD1CE02014A0}"/>
                  </a:ext>
                </a:extLst>
              </p:cNvPr>
              <p:cNvSpPr/>
              <p:nvPr/>
            </p:nvSpPr>
            <p:spPr>
              <a:xfrm>
                <a:off x="4974975" y="344942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1" name="Freeform: Shape 520">
                <a:extLst>
                  <a:ext uri="{FF2B5EF4-FFF2-40B4-BE49-F238E27FC236}">
                    <a16:creationId xmlns:a16="http://schemas.microsoft.com/office/drawing/2014/main" id="{75BD54E0-48AA-9F8C-7AA3-EA1823FBC9EE}"/>
                  </a:ext>
                </a:extLst>
              </p:cNvPr>
              <p:cNvSpPr/>
              <p:nvPr/>
            </p:nvSpPr>
            <p:spPr>
              <a:xfrm>
                <a:off x="4991210" y="346674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2" name="Freeform: Shape 521">
                <a:extLst>
                  <a:ext uri="{FF2B5EF4-FFF2-40B4-BE49-F238E27FC236}">
                    <a16:creationId xmlns:a16="http://schemas.microsoft.com/office/drawing/2014/main" id="{ABCB3D4F-8B69-E3FA-BAD3-E14C5EE5CC10}"/>
                  </a:ext>
                </a:extLst>
              </p:cNvPr>
              <p:cNvSpPr/>
              <p:nvPr/>
            </p:nvSpPr>
            <p:spPr>
              <a:xfrm>
                <a:off x="5107961" y="348974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3" name="Freeform: Shape 522">
                <a:extLst>
                  <a:ext uri="{FF2B5EF4-FFF2-40B4-BE49-F238E27FC236}">
                    <a16:creationId xmlns:a16="http://schemas.microsoft.com/office/drawing/2014/main" id="{530BF97E-E4FC-06A8-1D08-B1E798BBD5BC}"/>
                  </a:ext>
                </a:extLst>
              </p:cNvPr>
              <p:cNvSpPr/>
              <p:nvPr/>
            </p:nvSpPr>
            <p:spPr>
              <a:xfrm>
                <a:off x="5182910" y="350679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4" name="Freeform: Shape 523">
                <a:extLst>
                  <a:ext uri="{FF2B5EF4-FFF2-40B4-BE49-F238E27FC236}">
                    <a16:creationId xmlns:a16="http://schemas.microsoft.com/office/drawing/2014/main" id="{053D8FAD-6DAB-EC3B-DB47-7020B0E9E083}"/>
                  </a:ext>
                </a:extLst>
              </p:cNvPr>
              <p:cNvSpPr/>
              <p:nvPr/>
            </p:nvSpPr>
            <p:spPr>
              <a:xfrm>
                <a:off x="5221196" y="3533172"/>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5" name="Freeform: Shape 524">
                <a:extLst>
                  <a:ext uri="{FF2B5EF4-FFF2-40B4-BE49-F238E27FC236}">
                    <a16:creationId xmlns:a16="http://schemas.microsoft.com/office/drawing/2014/main" id="{CBA4EEF8-C00E-DF50-628F-E64A1BA6DC78}"/>
                  </a:ext>
                </a:extLst>
              </p:cNvPr>
              <p:cNvSpPr/>
              <p:nvPr/>
            </p:nvSpPr>
            <p:spPr>
              <a:xfrm>
                <a:off x="5247577" y="357064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6" name="Freeform: Shape 525">
                <a:extLst>
                  <a:ext uri="{FF2B5EF4-FFF2-40B4-BE49-F238E27FC236}">
                    <a16:creationId xmlns:a16="http://schemas.microsoft.com/office/drawing/2014/main" id="{7E4C89B0-EB0C-8BDA-D397-47DBDD0EC001}"/>
                  </a:ext>
                </a:extLst>
              </p:cNvPr>
              <p:cNvSpPr/>
              <p:nvPr/>
            </p:nvSpPr>
            <p:spPr>
              <a:xfrm>
                <a:off x="5299527" y="357064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7" name="Freeform: Shape 526">
                <a:extLst>
                  <a:ext uri="{FF2B5EF4-FFF2-40B4-BE49-F238E27FC236}">
                    <a16:creationId xmlns:a16="http://schemas.microsoft.com/office/drawing/2014/main" id="{2963446E-BC9B-AA87-B7DE-48F2305C0F55}"/>
                  </a:ext>
                </a:extLst>
              </p:cNvPr>
              <p:cNvSpPr/>
              <p:nvPr/>
            </p:nvSpPr>
            <p:spPr>
              <a:xfrm>
                <a:off x="5324284" y="3576598"/>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8" name="Freeform: Shape 527">
                <a:extLst>
                  <a:ext uri="{FF2B5EF4-FFF2-40B4-BE49-F238E27FC236}">
                    <a16:creationId xmlns:a16="http://schemas.microsoft.com/office/drawing/2014/main" id="{624D9BA6-4D48-19D6-F2BE-C10B2686DF4E}"/>
                  </a:ext>
                </a:extLst>
              </p:cNvPr>
              <p:cNvSpPr/>
              <p:nvPr/>
            </p:nvSpPr>
            <p:spPr>
              <a:xfrm>
                <a:off x="5411138" y="360419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9" name="Freeform: Shape 528">
                <a:extLst>
                  <a:ext uri="{FF2B5EF4-FFF2-40B4-BE49-F238E27FC236}">
                    <a16:creationId xmlns:a16="http://schemas.microsoft.com/office/drawing/2014/main" id="{18CB3157-916A-5E58-6EA4-776412526D26}"/>
                  </a:ext>
                </a:extLst>
              </p:cNvPr>
              <p:cNvSpPr/>
              <p:nvPr/>
            </p:nvSpPr>
            <p:spPr>
              <a:xfrm>
                <a:off x="5481892" y="363152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0" name="Freeform: Shape 529">
                <a:extLst>
                  <a:ext uri="{FF2B5EF4-FFF2-40B4-BE49-F238E27FC236}">
                    <a16:creationId xmlns:a16="http://schemas.microsoft.com/office/drawing/2014/main" id="{18BEEFEE-A86B-1208-3E92-17B5126A37C5}"/>
                  </a:ext>
                </a:extLst>
              </p:cNvPr>
              <p:cNvSpPr/>
              <p:nvPr/>
            </p:nvSpPr>
            <p:spPr>
              <a:xfrm>
                <a:off x="5599456" y="3670622"/>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1" name="Freeform: Shape 530">
                <a:extLst>
                  <a:ext uri="{FF2B5EF4-FFF2-40B4-BE49-F238E27FC236}">
                    <a16:creationId xmlns:a16="http://schemas.microsoft.com/office/drawing/2014/main" id="{C3B8E054-CF33-1AF3-6153-D87047B33CDF}"/>
                  </a:ext>
                </a:extLst>
              </p:cNvPr>
              <p:cNvSpPr/>
              <p:nvPr/>
            </p:nvSpPr>
            <p:spPr>
              <a:xfrm>
                <a:off x="5660876" y="368848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2" name="Freeform: Shape 531">
                <a:extLst>
                  <a:ext uri="{FF2B5EF4-FFF2-40B4-BE49-F238E27FC236}">
                    <a16:creationId xmlns:a16="http://schemas.microsoft.com/office/drawing/2014/main" id="{1A1D66D1-DB5E-DAAF-235D-EC623FCB95BE}"/>
                  </a:ext>
                </a:extLst>
              </p:cNvPr>
              <p:cNvSpPr/>
              <p:nvPr/>
            </p:nvSpPr>
            <p:spPr>
              <a:xfrm>
                <a:off x="5720131" y="371026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3" name="Freeform: Shape 532">
                <a:extLst>
                  <a:ext uri="{FF2B5EF4-FFF2-40B4-BE49-F238E27FC236}">
                    <a16:creationId xmlns:a16="http://schemas.microsoft.com/office/drawing/2014/main" id="{08DC6868-BDBA-0D47-A817-39EC030600BF}"/>
                  </a:ext>
                </a:extLst>
              </p:cNvPr>
              <p:cNvSpPr/>
              <p:nvPr/>
            </p:nvSpPr>
            <p:spPr>
              <a:xfrm>
                <a:off x="5734742" y="371026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4" name="Freeform: Shape 533">
                <a:extLst>
                  <a:ext uri="{FF2B5EF4-FFF2-40B4-BE49-F238E27FC236}">
                    <a16:creationId xmlns:a16="http://schemas.microsoft.com/office/drawing/2014/main" id="{EBC583A2-9DF0-B5D1-35FE-F6D420A3220E}"/>
                  </a:ext>
                </a:extLst>
              </p:cNvPr>
              <p:cNvSpPr/>
              <p:nvPr/>
            </p:nvSpPr>
            <p:spPr>
              <a:xfrm>
                <a:off x="5749488" y="371026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5" name="Freeform: Shape 534">
                <a:extLst>
                  <a:ext uri="{FF2B5EF4-FFF2-40B4-BE49-F238E27FC236}">
                    <a16:creationId xmlns:a16="http://schemas.microsoft.com/office/drawing/2014/main" id="{1544D743-BE94-936C-5CB7-1AF86110CFC7}"/>
                  </a:ext>
                </a:extLst>
              </p:cNvPr>
              <p:cNvSpPr/>
              <p:nvPr/>
            </p:nvSpPr>
            <p:spPr>
              <a:xfrm>
                <a:off x="5771675" y="371026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6" name="Freeform: Shape 535">
                <a:extLst>
                  <a:ext uri="{FF2B5EF4-FFF2-40B4-BE49-F238E27FC236}">
                    <a16:creationId xmlns:a16="http://schemas.microsoft.com/office/drawing/2014/main" id="{AEF66FF6-7BCF-462C-5CCB-FDE0C467A633}"/>
                  </a:ext>
                </a:extLst>
              </p:cNvPr>
              <p:cNvSpPr/>
              <p:nvPr/>
            </p:nvSpPr>
            <p:spPr>
              <a:xfrm>
                <a:off x="5781957" y="372663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7" name="Freeform: Shape 536">
                <a:extLst>
                  <a:ext uri="{FF2B5EF4-FFF2-40B4-BE49-F238E27FC236}">
                    <a16:creationId xmlns:a16="http://schemas.microsoft.com/office/drawing/2014/main" id="{EC2094F6-9F45-920C-17C5-EFFA8050591D}"/>
                  </a:ext>
                </a:extLst>
              </p:cNvPr>
              <p:cNvSpPr/>
              <p:nvPr/>
            </p:nvSpPr>
            <p:spPr>
              <a:xfrm>
                <a:off x="5796568" y="372663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8" name="Freeform: Shape 537">
                <a:extLst>
                  <a:ext uri="{FF2B5EF4-FFF2-40B4-BE49-F238E27FC236}">
                    <a16:creationId xmlns:a16="http://schemas.microsoft.com/office/drawing/2014/main" id="{BB05FBCD-ECA5-E4D0-692A-174E0476E648}"/>
                  </a:ext>
                </a:extLst>
              </p:cNvPr>
              <p:cNvSpPr/>
              <p:nvPr/>
            </p:nvSpPr>
            <p:spPr>
              <a:xfrm>
                <a:off x="5866375" y="3798738"/>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9" name="Freeform: Shape 538">
                <a:extLst>
                  <a:ext uri="{FF2B5EF4-FFF2-40B4-BE49-F238E27FC236}">
                    <a16:creationId xmlns:a16="http://schemas.microsoft.com/office/drawing/2014/main" id="{1DE84DCE-A196-5EED-CF51-F2BBC9E3E252}"/>
                  </a:ext>
                </a:extLst>
              </p:cNvPr>
              <p:cNvSpPr/>
              <p:nvPr/>
            </p:nvSpPr>
            <p:spPr>
              <a:xfrm>
                <a:off x="5920355" y="381700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0" name="Freeform: Shape 539">
                <a:extLst>
                  <a:ext uri="{FF2B5EF4-FFF2-40B4-BE49-F238E27FC236}">
                    <a16:creationId xmlns:a16="http://schemas.microsoft.com/office/drawing/2014/main" id="{104AD6B5-DBC6-AB30-CF0B-538B49BCDE98}"/>
                  </a:ext>
                </a:extLst>
              </p:cNvPr>
              <p:cNvSpPr/>
              <p:nvPr/>
            </p:nvSpPr>
            <p:spPr>
              <a:xfrm>
                <a:off x="5942000" y="383228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1" name="Freeform: Shape 540">
                <a:extLst>
                  <a:ext uri="{FF2B5EF4-FFF2-40B4-BE49-F238E27FC236}">
                    <a16:creationId xmlns:a16="http://schemas.microsoft.com/office/drawing/2014/main" id="{1E148EF3-60E5-3AD7-B156-706E963C4FC5}"/>
                  </a:ext>
                </a:extLst>
              </p:cNvPr>
              <p:cNvSpPr/>
              <p:nvPr/>
            </p:nvSpPr>
            <p:spPr>
              <a:xfrm>
                <a:off x="6000715" y="385758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2" name="Freeform: Shape 541">
                <a:extLst>
                  <a:ext uri="{FF2B5EF4-FFF2-40B4-BE49-F238E27FC236}">
                    <a16:creationId xmlns:a16="http://schemas.microsoft.com/office/drawing/2014/main" id="{76EC5F98-28AE-BD92-F809-17A1CC1F1685}"/>
                  </a:ext>
                </a:extLst>
              </p:cNvPr>
              <p:cNvSpPr/>
              <p:nvPr/>
            </p:nvSpPr>
            <p:spPr>
              <a:xfrm>
                <a:off x="6064029" y="392090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3" name="Freeform: Shape 542">
                <a:extLst>
                  <a:ext uri="{FF2B5EF4-FFF2-40B4-BE49-F238E27FC236}">
                    <a16:creationId xmlns:a16="http://schemas.microsoft.com/office/drawing/2014/main" id="{6AFA08DE-54CC-BF97-D8DB-28B7B7A4F6A2}"/>
                  </a:ext>
                </a:extLst>
              </p:cNvPr>
              <p:cNvSpPr/>
              <p:nvPr/>
            </p:nvSpPr>
            <p:spPr>
              <a:xfrm>
                <a:off x="6096903" y="3934295"/>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44" name="Freeform: Shape 543">
                <a:extLst>
                  <a:ext uri="{FF2B5EF4-FFF2-40B4-BE49-F238E27FC236}">
                    <a16:creationId xmlns:a16="http://schemas.microsoft.com/office/drawing/2014/main" id="{12146124-7FD4-0DA5-D128-5F19A5914AF8}"/>
                  </a:ext>
                </a:extLst>
              </p:cNvPr>
              <p:cNvSpPr/>
              <p:nvPr/>
            </p:nvSpPr>
            <p:spPr>
              <a:xfrm>
                <a:off x="6128019" y="396784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5" name="Freeform: Shape 544">
                <a:extLst>
                  <a:ext uri="{FF2B5EF4-FFF2-40B4-BE49-F238E27FC236}">
                    <a16:creationId xmlns:a16="http://schemas.microsoft.com/office/drawing/2014/main" id="{B021DC15-29E7-1C14-D43F-5FCFB7378971}"/>
                  </a:ext>
                </a:extLst>
              </p:cNvPr>
              <p:cNvSpPr/>
              <p:nvPr/>
            </p:nvSpPr>
            <p:spPr>
              <a:xfrm>
                <a:off x="6163193" y="396784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6" name="Freeform: Shape 545">
                <a:extLst>
                  <a:ext uri="{FF2B5EF4-FFF2-40B4-BE49-F238E27FC236}">
                    <a16:creationId xmlns:a16="http://schemas.microsoft.com/office/drawing/2014/main" id="{F9EE210B-46AA-847E-4426-A7EC12D91E5E}"/>
                  </a:ext>
                </a:extLst>
              </p:cNvPr>
              <p:cNvSpPr/>
              <p:nvPr/>
            </p:nvSpPr>
            <p:spPr>
              <a:xfrm>
                <a:off x="6230566" y="396784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7" name="Freeform: Shape 546">
                <a:extLst>
                  <a:ext uri="{FF2B5EF4-FFF2-40B4-BE49-F238E27FC236}">
                    <a16:creationId xmlns:a16="http://schemas.microsoft.com/office/drawing/2014/main" id="{A1BB1F38-4066-6C40-633C-6AD890B6F846}"/>
                  </a:ext>
                </a:extLst>
              </p:cNvPr>
              <p:cNvSpPr/>
              <p:nvPr/>
            </p:nvSpPr>
            <p:spPr>
              <a:xfrm>
                <a:off x="6245853" y="397663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8" name="Freeform: Shape 547">
                <a:extLst>
                  <a:ext uri="{FF2B5EF4-FFF2-40B4-BE49-F238E27FC236}">
                    <a16:creationId xmlns:a16="http://schemas.microsoft.com/office/drawing/2014/main" id="{45652B80-E4C9-9D93-16D5-CBA7BDBE8C31}"/>
                  </a:ext>
                </a:extLst>
              </p:cNvPr>
              <p:cNvSpPr/>
              <p:nvPr/>
            </p:nvSpPr>
            <p:spPr>
              <a:xfrm>
                <a:off x="6260464" y="398245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49" name="Freeform: Shape 548">
                <a:extLst>
                  <a:ext uri="{FF2B5EF4-FFF2-40B4-BE49-F238E27FC236}">
                    <a16:creationId xmlns:a16="http://schemas.microsoft.com/office/drawing/2014/main" id="{AA630256-D33A-1688-3F6B-4C59CCFE299B}"/>
                  </a:ext>
                </a:extLst>
              </p:cNvPr>
              <p:cNvSpPr/>
              <p:nvPr/>
            </p:nvSpPr>
            <p:spPr>
              <a:xfrm>
                <a:off x="6293609" y="399598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0" name="Freeform: Shape 549">
                <a:extLst>
                  <a:ext uri="{FF2B5EF4-FFF2-40B4-BE49-F238E27FC236}">
                    <a16:creationId xmlns:a16="http://schemas.microsoft.com/office/drawing/2014/main" id="{636EE7E2-6CBF-D8B5-503E-4E3CCE43EA42}"/>
                  </a:ext>
                </a:extLst>
              </p:cNvPr>
              <p:cNvSpPr/>
              <p:nvPr/>
            </p:nvSpPr>
            <p:spPr>
              <a:xfrm>
                <a:off x="6305108" y="399598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1" name="Freeform: Shape 550">
                <a:extLst>
                  <a:ext uri="{FF2B5EF4-FFF2-40B4-BE49-F238E27FC236}">
                    <a16:creationId xmlns:a16="http://schemas.microsoft.com/office/drawing/2014/main" id="{53487E1B-3F76-7E48-8BE8-CE5B72892522}"/>
                  </a:ext>
                </a:extLst>
              </p:cNvPr>
              <p:cNvSpPr/>
              <p:nvPr/>
            </p:nvSpPr>
            <p:spPr>
              <a:xfrm>
                <a:off x="6339606" y="401600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2" name="Freeform: Shape 551">
                <a:extLst>
                  <a:ext uri="{FF2B5EF4-FFF2-40B4-BE49-F238E27FC236}">
                    <a16:creationId xmlns:a16="http://schemas.microsoft.com/office/drawing/2014/main" id="{10AD07DB-616F-9A66-7614-16CB49E6F853}"/>
                  </a:ext>
                </a:extLst>
              </p:cNvPr>
              <p:cNvSpPr/>
              <p:nvPr/>
            </p:nvSpPr>
            <p:spPr>
              <a:xfrm>
                <a:off x="6380733" y="4033459"/>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53" name="Freeform: Shape 552">
                <a:extLst>
                  <a:ext uri="{FF2B5EF4-FFF2-40B4-BE49-F238E27FC236}">
                    <a16:creationId xmlns:a16="http://schemas.microsoft.com/office/drawing/2014/main" id="{3B56DA63-2C16-D67D-D2F7-5AE5B68A582D}"/>
                  </a:ext>
                </a:extLst>
              </p:cNvPr>
              <p:cNvSpPr/>
              <p:nvPr/>
            </p:nvSpPr>
            <p:spPr>
              <a:xfrm>
                <a:off x="6393721" y="4033459"/>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54" name="Freeform: Shape 553">
                <a:extLst>
                  <a:ext uri="{FF2B5EF4-FFF2-40B4-BE49-F238E27FC236}">
                    <a16:creationId xmlns:a16="http://schemas.microsoft.com/office/drawing/2014/main" id="{54188747-9ABE-F75E-EB3A-31CCAB6468F0}"/>
                  </a:ext>
                </a:extLst>
              </p:cNvPr>
              <p:cNvSpPr/>
              <p:nvPr/>
            </p:nvSpPr>
            <p:spPr>
              <a:xfrm>
                <a:off x="6424701" y="405226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5" name="Freeform: Shape 554">
                <a:extLst>
                  <a:ext uri="{FF2B5EF4-FFF2-40B4-BE49-F238E27FC236}">
                    <a16:creationId xmlns:a16="http://schemas.microsoft.com/office/drawing/2014/main" id="{279C7192-8C27-5E58-BF1C-FC601F113E22}"/>
                  </a:ext>
                </a:extLst>
              </p:cNvPr>
              <p:cNvSpPr/>
              <p:nvPr/>
            </p:nvSpPr>
            <p:spPr>
              <a:xfrm>
                <a:off x="6455276" y="40716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6" name="Freeform: Shape 555">
                <a:extLst>
                  <a:ext uri="{FF2B5EF4-FFF2-40B4-BE49-F238E27FC236}">
                    <a16:creationId xmlns:a16="http://schemas.microsoft.com/office/drawing/2014/main" id="{6D01FF62-260E-854E-F0D2-382AE6019568}"/>
                  </a:ext>
                </a:extLst>
              </p:cNvPr>
              <p:cNvSpPr/>
              <p:nvPr/>
            </p:nvSpPr>
            <p:spPr>
              <a:xfrm>
                <a:off x="6507496" y="40716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dirty="0">
                  <a:latin typeface="+mn-lt"/>
                </a:endParaRPr>
              </a:p>
            </p:txBody>
          </p:sp>
          <p:sp>
            <p:nvSpPr>
              <p:cNvPr id="557" name="Freeform: Shape 556">
                <a:extLst>
                  <a:ext uri="{FF2B5EF4-FFF2-40B4-BE49-F238E27FC236}">
                    <a16:creationId xmlns:a16="http://schemas.microsoft.com/office/drawing/2014/main" id="{FAD1FD1A-A7A0-43C6-4EA0-DF1A3D26395F}"/>
                  </a:ext>
                </a:extLst>
              </p:cNvPr>
              <p:cNvSpPr/>
              <p:nvPr/>
            </p:nvSpPr>
            <p:spPr>
              <a:xfrm>
                <a:off x="6567293" y="40716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8" name="Freeform: Shape 557">
                <a:extLst>
                  <a:ext uri="{FF2B5EF4-FFF2-40B4-BE49-F238E27FC236}">
                    <a16:creationId xmlns:a16="http://schemas.microsoft.com/office/drawing/2014/main" id="{DCC3C630-BB59-1FC0-6392-72ED1E989645}"/>
                  </a:ext>
                </a:extLst>
              </p:cNvPr>
              <p:cNvSpPr/>
              <p:nvPr/>
            </p:nvSpPr>
            <p:spPr>
              <a:xfrm>
                <a:off x="6616402" y="409028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9" name="Freeform: Shape 558">
                <a:extLst>
                  <a:ext uri="{FF2B5EF4-FFF2-40B4-BE49-F238E27FC236}">
                    <a16:creationId xmlns:a16="http://schemas.microsoft.com/office/drawing/2014/main" id="{15241376-9073-270E-C01D-7AC90D26AAE8}"/>
                  </a:ext>
                </a:extLst>
              </p:cNvPr>
              <p:cNvSpPr/>
              <p:nvPr/>
            </p:nvSpPr>
            <p:spPr>
              <a:xfrm>
                <a:off x="6635207" y="409028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0" name="Freeform: Shape 559">
                <a:extLst>
                  <a:ext uri="{FF2B5EF4-FFF2-40B4-BE49-F238E27FC236}">
                    <a16:creationId xmlns:a16="http://schemas.microsoft.com/office/drawing/2014/main" id="{B041E5C1-A914-CF02-720D-8CB463D227D2}"/>
                  </a:ext>
                </a:extLst>
              </p:cNvPr>
              <p:cNvSpPr/>
              <p:nvPr/>
            </p:nvSpPr>
            <p:spPr>
              <a:xfrm>
                <a:off x="6672004" y="411923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1" name="Freeform: Shape 560">
                <a:extLst>
                  <a:ext uri="{FF2B5EF4-FFF2-40B4-BE49-F238E27FC236}">
                    <a16:creationId xmlns:a16="http://schemas.microsoft.com/office/drawing/2014/main" id="{EA1D0AAF-E5E4-99B6-C2AF-AA41A2DBD574}"/>
                  </a:ext>
                </a:extLst>
              </p:cNvPr>
              <p:cNvSpPr/>
              <p:nvPr/>
            </p:nvSpPr>
            <p:spPr>
              <a:xfrm>
                <a:off x="6690809" y="411923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2" name="Freeform: Shape 561">
                <a:extLst>
                  <a:ext uri="{FF2B5EF4-FFF2-40B4-BE49-F238E27FC236}">
                    <a16:creationId xmlns:a16="http://schemas.microsoft.com/office/drawing/2014/main" id="{896B7A15-8209-6016-1FD3-A36ED0009C52}"/>
                  </a:ext>
                </a:extLst>
              </p:cNvPr>
              <p:cNvSpPr/>
              <p:nvPr/>
            </p:nvSpPr>
            <p:spPr>
              <a:xfrm>
                <a:off x="6737889" y="414628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3" name="Freeform: Shape 562">
                <a:extLst>
                  <a:ext uri="{FF2B5EF4-FFF2-40B4-BE49-F238E27FC236}">
                    <a16:creationId xmlns:a16="http://schemas.microsoft.com/office/drawing/2014/main" id="{7E9D58B2-D090-3966-9582-3D140C077091}"/>
                  </a:ext>
                </a:extLst>
              </p:cNvPr>
              <p:cNvSpPr/>
              <p:nvPr/>
            </p:nvSpPr>
            <p:spPr>
              <a:xfrm>
                <a:off x="6756694" y="414628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4" name="Freeform: Shape 563">
                <a:extLst>
                  <a:ext uri="{FF2B5EF4-FFF2-40B4-BE49-F238E27FC236}">
                    <a16:creationId xmlns:a16="http://schemas.microsoft.com/office/drawing/2014/main" id="{7CFF3BD5-15D1-9944-1055-910A9415C07B}"/>
                  </a:ext>
                </a:extLst>
              </p:cNvPr>
              <p:cNvSpPr/>
              <p:nvPr/>
            </p:nvSpPr>
            <p:spPr>
              <a:xfrm>
                <a:off x="6787809" y="416928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5" name="Freeform: Shape 564">
                <a:extLst>
                  <a:ext uri="{FF2B5EF4-FFF2-40B4-BE49-F238E27FC236}">
                    <a16:creationId xmlns:a16="http://schemas.microsoft.com/office/drawing/2014/main" id="{E3917ED9-E5D7-ED82-0910-2AD1D3CF7A44}"/>
                  </a:ext>
                </a:extLst>
              </p:cNvPr>
              <p:cNvSpPr/>
              <p:nvPr/>
            </p:nvSpPr>
            <p:spPr>
              <a:xfrm>
                <a:off x="6806614" y="416928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6" name="Freeform: Shape 565">
                <a:extLst>
                  <a:ext uri="{FF2B5EF4-FFF2-40B4-BE49-F238E27FC236}">
                    <a16:creationId xmlns:a16="http://schemas.microsoft.com/office/drawing/2014/main" id="{27D4CA43-22E9-C56B-3331-47A344EF487F}"/>
                  </a:ext>
                </a:extLst>
              </p:cNvPr>
              <p:cNvSpPr/>
              <p:nvPr/>
            </p:nvSpPr>
            <p:spPr>
              <a:xfrm>
                <a:off x="6852206" y="416928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7" name="Freeform: Shape 566">
                <a:extLst>
                  <a:ext uri="{FF2B5EF4-FFF2-40B4-BE49-F238E27FC236}">
                    <a16:creationId xmlns:a16="http://schemas.microsoft.com/office/drawing/2014/main" id="{690D885D-186E-E1B4-4BC2-7009CD713094}"/>
                  </a:ext>
                </a:extLst>
              </p:cNvPr>
              <p:cNvSpPr/>
              <p:nvPr/>
            </p:nvSpPr>
            <p:spPr>
              <a:xfrm>
                <a:off x="6982486" y="419864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8" name="Freeform: Shape 567">
                <a:extLst>
                  <a:ext uri="{FF2B5EF4-FFF2-40B4-BE49-F238E27FC236}">
                    <a16:creationId xmlns:a16="http://schemas.microsoft.com/office/drawing/2014/main" id="{2DD70632-5BFA-5CA7-1546-0CC7641BC352}"/>
                  </a:ext>
                </a:extLst>
              </p:cNvPr>
              <p:cNvSpPr/>
              <p:nvPr/>
            </p:nvSpPr>
            <p:spPr>
              <a:xfrm>
                <a:off x="7018743" y="422272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9" name="Freeform: Shape 568">
                <a:extLst>
                  <a:ext uri="{FF2B5EF4-FFF2-40B4-BE49-F238E27FC236}">
                    <a16:creationId xmlns:a16="http://schemas.microsoft.com/office/drawing/2014/main" id="{23C9CF6F-E2B7-8C08-DECD-A1FBDEC8E382}"/>
                  </a:ext>
                </a:extLst>
              </p:cNvPr>
              <p:cNvSpPr/>
              <p:nvPr/>
            </p:nvSpPr>
            <p:spPr>
              <a:xfrm>
                <a:off x="7080433"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0" name="Freeform: Shape 569">
                <a:extLst>
                  <a:ext uri="{FF2B5EF4-FFF2-40B4-BE49-F238E27FC236}">
                    <a16:creationId xmlns:a16="http://schemas.microsoft.com/office/drawing/2014/main" id="{5A1902D1-235A-7043-72A3-CBFB12094F9B}"/>
                  </a:ext>
                </a:extLst>
              </p:cNvPr>
              <p:cNvSpPr/>
              <p:nvPr/>
            </p:nvSpPr>
            <p:spPr>
              <a:xfrm>
                <a:off x="7140771"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1" name="Freeform: Shape 570">
                <a:extLst>
                  <a:ext uri="{FF2B5EF4-FFF2-40B4-BE49-F238E27FC236}">
                    <a16:creationId xmlns:a16="http://schemas.microsoft.com/office/drawing/2014/main" id="{8DAEEC49-D3A4-A341-3E2A-A7861A42AC28}"/>
                  </a:ext>
                </a:extLst>
              </p:cNvPr>
              <p:cNvSpPr/>
              <p:nvPr/>
            </p:nvSpPr>
            <p:spPr>
              <a:xfrm>
                <a:off x="7191368"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2" name="Freeform: Shape 571">
                <a:extLst>
                  <a:ext uri="{FF2B5EF4-FFF2-40B4-BE49-F238E27FC236}">
                    <a16:creationId xmlns:a16="http://schemas.microsoft.com/office/drawing/2014/main" id="{7ECE7EBD-032C-FF47-F607-7C571697F6FF}"/>
                  </a:ext>
                </a:extLst>
              </p:cNvPr>
              <p:cNvSpPr/>
              <p:nvPr/>
            </p:nvSpPr>
            <p:spPr>
              <a:xfrm>
                <a:off x="7209767"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3" name="Freeform: Shape 572">
                <a:extLst>
                  <a:ext uri="{FF2B5EF4-FFF2-40B4-BE49-F238E27FC236}">
                    <a16:creationId xmlns:a16="http://schemas.microsoft.com/office/drawing/2014/main" id="{8D42F3DF-296D-E3B4-345F-598CDEA7E81D}"/>
                  </a:ext>
                </a:extLst>
              </p:cNvPr>
              <p:cNvSpPr/>
              <p:nvPr/>
            </p:nvSpPr>
            <p:spPr>
              <a:xfrm>
                <a:off x="7219101"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4" name="Freeform: Shape 573">
                <a:extLst>
                  <a:ext uri="{FF2B5EF4-FFF2-40B4-BE49-F238E27FC236}">
                    <a16:creationId xmlns:a16="http://schemas.microsoft.com/office/drawing/2014/main" id="{769B5906-B880-9B6F-6EA1-35A455C37699}"/>
                  </a:ext>
                </a:extLst>
              </p:cNvPr>
              <p:cNvSpPr/>
              <p:nvPr/>
            </p:nvSpPr>
            <p:spPr>
              <a:xfrm>
                <a:off x="7244265"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5" name="Freeform: Shape 574">
                <a:extLst>
                  <a:ext uri="{FF2B5EF4-FFF2-40B4-BE49-F238E27FC236}">
                    <a16:creationId xmlns:a16="http://schemas.microsoft.com/office/drawing/2014/main" id="{6D486D3A-87F8-7A69-7075-25763BAAF300}"/>
                  </a:ext>
                </a:extLst>
              </p:cNvPr>
              <p:cNvSpPr/>
              <p:nvPr/>
            </p:nvSpPr>
            <p:spPr>
              <a:xfrm>
                <a:off x="7511184"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76" name="Freeform: Shape 575">
                <a:extLst>
                  <a:ext uri="{FF2B5EF4-FFF2-40B4-BE49-F238E27FC236}">
                    <a16:creationId xmlns:a16="http://schemas.microsoft.com/office/drawing/2014/main" id="{ABBF1C43-7190-347D-A3CE-4B850D8D6FDF}"/>
                  </a:ext>
                </a:extLst>
              </p:cNvPr>
              <p:cNvSpPr/>
              <p:nvPr/>
            </p:nvSpPr>
            <p:spPr>
              <a:xfrm>
                <a:off x="7541082"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77" name="Freeform: Shape 576">
                <a:extLst>
                  <a:ext uri="{FF2B5EF4-FFF2-40B4-BE49-F238E27FC236}">
                    <a16:creationId xmlns:a16="http://schemas.microsoft.com/office/drawing/2014/main" id="{DF4DD187-E98A-5FD1-EAE9-086D54B47492}"/>
                  </a:ext>
                </a:extLst>
              </p:cNvPr>
              <p:cNvSpPr/>
              <p:nvPr/>
            </p:nvSpPr>
            <p:spPr>
              <a:xfrm>
                <a:off x="7572198"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78" name="Freeform: Shape 577">
                <a:extLst>
                  <a:ext uri="{FF2B5EF4-FFF2-40B4-BE49-F238E27FC236}">
                    <a16:creationId xmlns:a16="http://schemas.microsoft.com/office/drawing/2014/main" id="{9739E5CB-4E10-F20D-B8F2-B316303805F4}"/>
                  </a:ext>
                </a:extLst>
              </p:cNvPr>
              <p:cNvSpPr/>
              <p:nvPr/>
            </p:nvSpPr>
            <p:spPr>
              <a:xfrm>
                <a:off x="7660134"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79" name="Freeform: Shape 578">
                <a:extLst>
                  <a:ext uri="{FF2B5EF4-FFF2-40B4-BE49-F238E27FC236}">
                    <a16:creationId xmlns:a16="http://schemas.microsoft.com/office/drawing/2014/main" id="{915388AF-F0B9-1E98-9DC8-C62CFA12F635}"/>
                  </a:ext>
                </a:extLst>
              </p:cNvPr>
              <p:cNvSpPr/>
              <p:nvPr/>
            </p:nvSpPr>
            <p:spPr>
              <a:xfrm>
                <a:off x="7773233"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0" name="Freeform: Shape 579">
                <a:extLst>
                  <a:ext uri="{FF2B5EF4-FFF2-40B4-BE49-F238E27FC236}">
                    <a16:creationId xmlns:a16="http://schemas.microsoft.com/office/drawing/2014/main" id="{A16A4D34-ECCC-174B-059E-985AB4E9FD99}"/>
                  </a:ext>
                </a:extLst>
              </p:cNvPr>
              <p:cNvSpPr/>
              <p:nvPr/>
            </p:nvSpPr>
            <p:spPr>
              <a:xfrm>
                <a:off x="7785139"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1" name="Freeform: Shape 580">
                <a:extLst>
                  <a:ext uri="{FF2B5EF4-FFF2-40B4-BE49-F238E27FC236}">
                    <a16:creationId xmlns:a16="http://schemas.microsoft.com/office/drawing/2014/main" id="{B2E8B291-16C6-340F-E9A9-E10A0F482828}"/>
                  </a:ext>
                </a:extLst>
              </p:cNvPr>
              <p:cNvSpPr/>
              <p:nvPr/>
            </p:nvSpPr>
            <p:spPr>
              <a:xfrm>
                <a:off x="7981709"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2" name="Freeform: Shape 581">
                <a:extLst>
                  <a:ext uri="{FF2B5EF4-FFF2-40B4-BE49-F238E27FC236}">
                    <a16:creationId xmlns:a16="http://schemas.microsoft.com/office/drawing/2014/main" id="{BCAAEEBB-E99E-29AB-2470-38D856D01285}"/>
                  </a:ext>
                </a:extLst>
              </p:cNvPr>
              <p:cNvSpPr/>
              <p:nvPr/>
            </p:nvSpPr>
            <p:spPr>
              <a:xfrm>
                <a:off x="8008225"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3" name="Freeform: Shape 582">
                <a:extLst>
                  <a:ext uri="{FF2B5EF4-FFF2-40B4-BE49-F238E27FC236}">
                    <a16:creationId xmlns:a16="http://schemas.microsoft.com/office/drawing/2014/main" id="{736E7EDB-4CB8-FAE3-6876-514B39C9803F}"/>
                  </a:ext>
                </a:extLst>
              </p:cNvPr>
              <p:cNvSpPr/>
              <p:nvPr/>
            </p:nvSpPr>
            <p:spPr>
              <a:xfrm>
                <a:off x="8043941" y="429875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4" name="Freeform: Shape 583">
                <a:extLst>
                  <a:ext uri="{FF2B5EF4-FFF2-40B4-BE49-F238E27FC236}">
                    <a16:creationId xmlns:a16="http://schemas.microsoft.com/office/drawing/2014/main" id="{6DA0110D-02AE-15F5-0E52-CAF65632DEA8}"/>
                  </a:ext>
                </a:extLst>
              </p:cNvPr>
              <p:cNvSpPr/>
              <p:nvPr/>
            </p:nvSpPr>
            <p:spPr>
              <a:xfrm>
                <a:off x="8086150" y="429875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5" name="Freeform: Shape 584">
                <a:extLst>
                  <a:ext uri="{FF2B5EF4-FFF2-40B4-BE49-F238E27FC236}">
                    <a16:creationId xmlns:a16="http://schemas.microsoft.com/office/drawing/2014/main" id="{01CE09D6-1F3E-14BE-717E-6E2304B523E4}"/>
                  </a:ext>
                </a:extLst>
              </p:cNvPr>
              <p:cNvSpPr/>
              <p:nvPr/>
            </p:nvSpPr>
            <p:spPr>
              <a:xfrm>
                <a:off x="8135394"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6" name="Freeform: Shape 585">
                <a:extLst>
                  <a:ext uri="{FF2B5EF4-FFF2-40B4-BE49-F238E27FC236}">
                    <a16:creationId xmlns:a16="http://schemas.microsoft.com/office/drawing/2014/main" id="{653FBE9C-2C5B-1683-279B-34240990F7E3}"/>
                  </a:ext>
                </a:extLst>
              </p:cNvPr>
              <p:cNvSpPr/>
              <p:nvPr/>
            </p:nvSpPr>
            <p:spPr>
              <a:xfrm>
                <a:off x="8152982"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7" name="Freeform: Shape 586">
                <a:extLst>
                  <a:ext uri="{FF2B5EF4-FFF2-40B4-BE49-F238E27FC236}">
                    <a16:creationId xmlns:a16="http://schemas.microsoft.com/office/drawing/2014/main" id="{0B8DAF45-3B41-46CE-1E02-EBDCE0EBB207}"/>
                  </a:ext>
                </a:extLst>
              </p:cNvPr>
              <p:cNvSpPr/>
              <p:nvPr/>
            </p:nvSpPr>
            <p:spPr>
              <a:xfrm>
                <a:off x="8219272"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8" name="Freeform: Shape 587">
                <a:extLst>
                  <a:ext uri="{FF2B5EF4-FFF2-40B4-BE49-F238E27FC236}">
                    <a16:creationId xmlns:a16="http://schemas.microsoft.com/office/drawing/2014/main" id="{B15B8502-C0CD-08CA-8399-9F6D90DD1CD3}"/>
                  </a:ext>
                </a:extLst>
              </p:cNvPr>
              <p:cNvSpPr/>
              <p:nvPr/>
            </p:nvSpPr>
            <p:spPr>
              <a:xfrm>
                <a:off x="8314919"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9" name="Freeform: Shape 588">
                <a:extLst>
                  <a:ext uri="{FF2B5EF4-FFF2-40B4-BE49-F238E27FC236}">
                    <a16:creationId xmlns:a16="http://schemas.microsoft.com/office/drawing/2014/main" id="{FD5603D3-7F9F-684D-1286-FBE8CED7C2E8}"/>
                  </a:ext>
                </a:extLst>
              </p:cNvPr>
              <p:cNvSpPr/>
              <p:nvPr/>
            </p:nvSpPr>
            <p:spPr>
              <a:xfrm>
                <a:off x="8477939" y="446989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90" name="Freeform: Shape 589">
                <a:extLst>
                  <a:ext uri="{FF2B5EF4-FFF2-40B4-BE49-F238E27FC236}">
                    <a16:creationId xmlns:a16="http://schemas.microsoft.com/office/drawing/2014/main" id="{5E77FF65-29CE-C29B-1561-82FA16F4C043}"/>
                  </a:ext>
                </a:extLst>
              </p:cNvPr>
              <p:cNvSpPr/>
              <p:nvPr/>
            </p:nvSpPr>
            <p:spPr>
              <a:xfrm>
                <a:off x="8547747" y="446989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91" name="Freeform: Shape 590">
                <a:extLst>
                  <a:ext uri="{FF2B5EF4-FFF2-40B4-BE49-F238E27FC236}">
                    <a16:creationId xmlns:a16="http://schemas.microsoft.com/office/drawing/2014/main" id="{A1CA3BB5-47B9-DD46-32B6-985F6872CDF5}"/>
                  </a:ext>
                </a:extLst>
              </p:cNvPr>
              <p:cNvSpPr/>
              <p:nvPr/>
            </p:nvSpPr>
            <p:spPr>
              <a:xfrm>
                <a:off x="8580621" y="446989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92" name="Freeform: Shape 591">
                <a:extLst>
                  <a:ext uri="{FF2B5EF4-FFF2-40B4-BE49-F238E27FC236}">
                    <a16:creationId xmlns:a16="http://schemas.microsoft.com/office/drawing/2014/main" id="{4FFEC005-D540-6C82-262A-97830FB9D72C}"/>
                  </a:ext>
                </a:extLst>
              </p:cNvPr>
              <p:cNvSpPr/>
              <p:nvPr/>
            </p:nvSpPr>
            <p:spPr>
              <a:xfrm>
                <a:off x="8642717" y="4469892"/>
                <a:ext cx="13528" cy="77113"/>
              </a:xfrm>
              <a:custGeom>
                <a:avLst/>
                <a:gdLst>
                  <a:gd name="connsiteX0" fmla="*/ 0 w 13528"/>
                  <a:gd name="connsiteY0" fmla="*/ 0 h 77113"/>
                  <a:gd name="connsiteX1" fmla="*/ 0 w 13528"/>
                  <a:gd name="connsiteY1" fmla="*/ 77113 h 77113"/>
                </a:gdLst>
                <a:ahLst/>
                <a:cxnLst>
                  <a:cxn ang="0">
                    <a:pos x="connsiteX0" y="connsiteY0"/>
                  </a:cxn>
                  <a:cxn ang="0">
                    <a:pos x="connsiteX1" y="connsiteY1"/>
                  </a:cxn>
                </a:cxnLst>
                <a:rect l="l" t="t" r="r" b="b"/>
                <a:pathLst>
                  <a:path w="13528" h="77113">
                    <a:moveTo>
                      <a:pt x="0" y="0"/>
                    </a:moveTo>
                    <a:lnTo>
                      <a:pt x="0" y="77113"/>
                    </a:lnTo>
                  </a:path>
                </a:pathLst>
              </a:custGeom>
              <a:ln w="19050" cap="flat">
                <a:solidFill>
                  <a:srgbClr val="E73E16"/>
                </a:solidFill>
                <a:prstDash val="solid"/>
                <a:miter/>
              </a:ln>
            </p:spPr>
            <p:txBody>
              <a:bodyPr rtlCol="0" anchor="ctr"/>
              <a:lstStyle/>
              <a:p>
                <a:pPr rtl="0"/>
                <a:endParaRPr lang="en-US">
                  <a:latin typeface="+mn-lt"/>
                </a:endParaRPr>
              </a:p>
            </p:txBody>
          </p:sp>
        </p:grpSp>
      </p:grpSp>
      <p:grpSp>
        <p:nvGrpSpPr>
          <p:cNvPr id="593" name="Graphic 449">
            <a:extLst>
              <a:ext uri="{FF2B5EF4-FFF2-40B4-BE49-F238E27FC236}">
                <a16:creationId xmlns:a16="http://schemas.microsoft.com/office/drawing/2014/main" id="{A48CFB18-FDCE-6869-4725-68B6B30E119E}"/>
              </a:ext>
            </a:extLst>
          </p:cNvPr>
          <p:cNvGrpSpPr/>
          <p:nvPr/>
        </p:nvGrpSpPr>
        <p:grpSpPr>
          <a:xfrm>
            <a:off x="1650724" y="2328012"/>
            <a:ext cx="6803674" cy="1935943"/>
            <a:chOff x="1650724" y="2469417"/>
            <a:chExt cx="6803674" cy="1935943"/>
          </a:xfrm>
          <a:noFill/>
        </p:grpSpPr>
        <p:sp>
          <p:nvSpPr>
            <p:cNvPr id="594" name="Freeform: Shape 593">
              <a:extLst>
                <a:ext uri="{FF2B5EF4-FFF2-40B4-BE49-F238E27FC236}">
                  <a16:creationId xmlns:a16="http://schemas.microsoft.com/office/drawing/2014/main" id="{C377FBB8-E928-E2B3-CC5A-7A7899AA9191}"/>
                </a:ext>
              </a:extLst>
            </p:cNvPr>
            <p:cNvSpPr/>
            <p:nvPr/>
          </p:nvSpPr>
          <p:spPr>
            <a:xfrm>
              <a:off x="1650724" y="2485516"/>
              <a:ext cx="6803674" cy="1909698"/>
            </a:xfrm>
            <a:custGeom>
              <a:avLst/>
              <a:gdLst>
                <a:gd name="connsiteX0" fmla="*/ 0 w 6803674"/>
                <a:gd name="connsiteY0" fmla="*/ 0 h 1909698"/>
                <a:gd name="connsiteX1" fmla="*/ 134880 w 6803674"/>
                <a:gd name="connsiteY1" fmla="*/ 0 h 1909698"/>
                <a:gd name="connsiteX2" fmla="*/ 134880 w 6803674"/>
                <a:gd name="connsiteY2" fmla="*/ 22322 h 1909698"/>
                <a:gd name="connsiteX3" fmla="*/ 366761 w 6803674"/>
                <a:gd name="connsiteY3" fmla="*/ 22322 h 1909698"/>
                <a:gd name="connsiteX4" fmla="*/ 366761 w 6803674"/>
                <a:gd name="connsiteY4" fmla="*/ 43292 h 1909698"/>
                <a:gd name="connsiteX5" fmla="*/ 589036 w 6803674"/>
                <a:gd name="connsiteY5" fmla="*/ 43292 h 1909698"/>
                <a:gd name="connsiteX6" fmla="*/ 589036 w 6803674"/>
                <a:gd name="connsiteY6" fmla="*/ 66425 h 1909698"/>
                <a:gd name="connsiteX7" fmla="*/ 617581 w 6803674"/>
                <a:gd name="connsiteY7" fmla="*/ 66425 h 1909698"/>
                <a:gd name="connsiteX8" fmla="*/ 617581 w 6803674"/>
                <a:gd name="connsiteY8" fmla="*/ 91183 h 1909698"/>
                <a:gd name="connsiteX9" fmla="*/ 647885 w 6803674"/>
                <a:gd name="connsiteY9" fmla="*/ 91183 h 1909698"/>
                <a:gd name="connsiteX10" fmla="*/ 647885 w 6803674"/>
                <a:gd name="connsiteY10" fmla="*/ 115940 h 1909698"/>
                <a:gd name="connsiteX11" fmla="*/ 733521 w 6803674"/>
                <a:gd name="connsiteY11" fmla="*/ 115940 h 1909698"/>
                <a:gd name="connsiteX12" fmla="*/ 733521 w 6803674"/>
                <a:gd name="connsiteY12" fmla="*/ 142456 h 1909698"/>
                <a:gd name="connsiteX13" fmla="*/ 959585 w 6803674"/>
                <a:gd name="connsiteY13" fmla="*/ 142456 h 1909698"/>
                <a:gd name="connsiteX14" fmla="*/ 959585 w 6803674"/>
                <a:gd name="connsiteY14" fmla="*/ 153956 h 1909698"/>
                <a:gd name="connsiteX15" fmla="*/ 1195253 w 6803674"/>
                <a:gd name="connsiteY15" fmla="*/ 153956 h 1909698"/>
                <a:gd name="connsiteX16" fmla="*/ 1195253 w 6803674"/>
                <a:gd name="connsiteY16" fmla="*/ 216593 h 1909698"/>
                <a:gd name="connsiteX17" fmla="*/ 1470696 w 6803674"/>
                <a:gd name="connsiteY17" fmla="*/ 216593 h 1909698"/>
                <a:gd name="connsiteX18" fmla="*/ 1470696 w 6803674"/>
                <a:gd name="connsiteY18" fmla="*/ 247032 h 1909698"/>
                <a:gd name="connsiteX19" fmla="*/ 1632227 w 6803674"/>
                <a:gd name="connsiteY19" fmla="*/ 247032 h 1909698"/>
                <a:gd name="connsiteX20" fmla="*/ 1632227 w 6803674"/>
                <a:gd name="connsiteY20" fmla="*/ 264078 h 1909698"/>
                <a:gd name="connsiteX21" fmla="*/ 1850850 w 6803674"/>
                <a:gd name="connsiteY21" fmla="*/ 264078 h 1909698"/>
                <a:gd name="connsiteX22" fmla="*/ 1850850 w 6803674"/>
                <a:gd name="connsiteY22" fmla="*/ 281260 h 1909698"/>
                <a:gd name="connsiteX23" fmla="*/ 1875472 w 6803674"/>
                <a:gd name="connsiteY23" fmla="*/ 281260 h 1909698"/>
                <a:gd name="connsiteX24" fmla="*/ 1875472 w 6803674"/>
                <a:gd name="connsiteY24" fmla="*/ 313458 h 1909698"/>
                <a:gd name="connsiteX25" fmla="*/ 1942032 w 6803674"/>
                <a:gd name="connsiteY25" fmla="*/ 313458 h 1909698"/>
                <a:gd name="connsiteX26" fmla="*/ 1942032 w 6803674"/>
                <a:gd name="connsiteY26" fmla="*/ 351473 h 1909698"/>
                <a:gd name="connsiteX27" fmla="*/ 2116822 w 6803674"/>
                <a:gd name="connsiteY27" fmla="*/ 351473 h 1909698"/>
                <a:gd name="connsiteX28" fmla="*/ 2116822 w 6803674"/>
                <a:gd name="connsiteY28" fmla="*/ 364867 h 1909698"/>
                <a:gd name="connsiteX29" fmla="*/ 2175672 w 6803674"/>
                <a:gd name="connsiteY29" fmla="*/ 364867 h 1909698"/>
                <a:gd name="connsiteX30" fmla="*/ 2175672 w 6803674"/>
                <a:gd name="connsiteY30" fmla="*/ 412352 h 1909698"/>
                <a:gd name="connsiteX31" fmla="*/ 2190959 w 6803674"/>
                <a:gd name="connsiteY31" fmla="*/ 412352 h 1909698"/>
                <a:gd name="connsiteX32" fmla="*/ 2190959 w 6803674"/>
                <a:gd name="connsiteY32" fmla="*/ 456049 h 1909698"/>
                <a:gd name="connsiteX33" fmla="*/ 2240338 w 6803674"/>
                <a:gd name="connsiteY33" fmla="*/ 456049 h 1909698"/>
                <a:gd name="connsiteX34" fmla="*/ 2240338 w 6803674"/>
                <a:gd name="connsiteY34" fmla="*/ 478777 h 1909698"/>
                <a:gd name="connsiteX35" fmla="*/ 2322051 w 6803674"/>
                <a:gd name="connsiteY35" fmla="*/ 478777 h 1909698"/>
                <a:gd name="connsiteX36" fmla="*/ 2322051 w 6803674"/>
                <a:gd name="connsiteY36" fmla="*/ 497853 h 1909698"/>
                <a:gd name="connsiteX37" fmla="*/ 2331521 w 6803674"/>
                <a:gd name="connsiteY37" fmla="*/ 497853 h 1909698"/>
                <a:gd name="connsiteX38" fmla="*/ 2331521 w 6803674"/>
                <a:gd name="connsiteY38" fmla="*/ 518687 h 1909698"/>
                <a:gd name="connsiteX39" fmla="*/ 2432310 w 6803674"/>
                <a:gd name="connsiteY39" fmla="*/ 518687 h 1909698"/>
                <a:gd name="connsiteX40" fmla="*/ 2432310 w 6803674"/>
                <a:gd name="connsiteY40" fmla="*/ 541550 h 1909698"/>
                <a:gd name="connsiteX41" fmla="*/ 2453144 w 6803674"/>
                <a:gd name="connsiteY41" fmla="*/ 541550 h 1909698"/>
                <a:gd name="connsiteX42" fmla="*/ 2453144 w 6803674"/>
                <a:gd name="connsiteY42" fmla="*/ 568202 h 1909698"/>
                <a:gd name="connsiteX43" fmla="*/ 2721145 w 6803674"/>
                <a:gd name="connsiteY43" fmla="*/ 568202 h 1909698"/>
                <a:gd name="connsiteX44" fmla="*/ 2721145 w 6803674"/>
                <a:gd name="connsiteY44" fmla="*/ 589036 h 1909698"/>
                <a:gd name="connsiteX45" fmla="*/ 2736297 w 6803674"/>
                <a:gd name="connsiteY45" fmla="*/ 589036 h 1909698"/>
                <a:gd name="connsiteX46" fmla="*/ 2736297 w 6803674"/>
                <a:gd name="connsiteY46" fmla="*/ 608111 h 1909698"/>
                <a:gd name="connsiteX47" fmla="*/ 2747661 w 6803674"/>
                <a:gd name="connsiteY47" fmla="*/ 608111 h 1909698"/>
                <a:gd name="connsiteX48" fmla="*/ 2747661 w 6803674"/>
                <a:gd name="connsiteY48" fmla="*/ 632733 h 1909698"/>
                <a:gd name="connsiteX49" fmla="*/ 2806646 w 6803674"/>
                <a:gd name="connsiteY49" fmla="*/ 632733 h 1909698"/>
                <a:gd name="connsiteX50" fmla="*/ 2806646 w 6803674"/>
                <a:gd name="connsiteY50" fmla="*/ 653702 h 1909698"/>
                <a:gd name="connsiteX51" fmla="*/ 2914875 w 6803674"/>
                <a:gd name="connsiteY51" fmla="*/ 653702 h 1909698"/>
                <a:gd name="connsiteX52" fmla="*/ 2914875 w 6803674"/>
                <a:gd name="connsiteY52" fmla="*/ 672642 h 1909698"/>
                <a:gd name="connsiteX53" fmla="*/ 2970072 w 6803674"/>
                <a:gd name="connsiteY53" fmla="*/ 672642 h 1909698"/>
                <a:gd name="connsiteX54" fmla="*/ 2970072 w 6803674"/>
                <a:gd name="connsiteY54" fmla="*/ 697400 h 1909698"/>
                <a:gd name="connsiteX55" fmla="*/ 3008087 w 6803674"/>
                <a:gd name="connsiteY55" fmla="*/ 697400 h 1909698"/>
                <a:gd name="connsiteX56" fmla="*/ 3008087 w 6803674"/>
                <a:gd name="connsiteY56" fmla="*/ 712552 h 1909698"/>
                <a:gd name="connsiteX57" fmla="*/ 3042179 w 6803674"/>
                <a:gd name="connsiteY57" fmla="*/ 712552 h 1909698"/>
                <a:gd name="connsiteX58" fmla="*/ 3042179 w 6803674"/>
                <a:gd name="connsiteY58" fmla="*/ 739203 h 1909698"/>
                <a:gd name="connsiteX59" fmla="*/ 3112528 w 6803674"/>
                <a:gd name="connsiteY59" fmla="*/ 739203 h 1909698"/>
                <a:gd name="connsiteX60" fmla="*/ 3112528 w 6803674"/>
                <a:gd name="connsiteY60" fmla="*/ 760037 h 1909698"/>
                <a:gd name="connsiteX61" fmla="*/ 3146756 w 6803674"/>
                <a:gd name="connsiteY61" fmla="*/ 760037 h 1909698"/>
                <a:gd name="connsiteX62" fmla="*/ 3146756 w 6803674"/>
                <a:gd name="connsiteY62" fmla="*/ 788583 h 1909698"/>
                <a:gd name="connsiteX63" fmla="*/ 3158120 w 6803674"/>
                <a:gd name="connsiteY63" fmla="*/ 788583 h 1909698"/>
                <a:gd name="connsiteX64" fmla="*/ 3158120 w 6803674"/>
                <a:gd name="connsiteY64" fmla="*/ 803735 h 1909698"/>
                <a:gd name="connsiteX65" fmla="*/ 3245514 w 6803674"/>
                <a:gd name="connsiteY65" fmla="*/ 803735 h 1909698"/>
                <a:gd name="connsiteX66" fmla="*/ 3245514 w 6803674"/>
                <a:gd name="connsiteY66" fmla="*/ 828492 h 1909698"/>
                <a:gd name="connsiteX67" fmla="*/ 3454531 w 6803674"/>
                <a:gd name="connsiteY67" fmla="*/ 828492 h 1909698"/>
                <a:gd name="connsiteX68" fmla="*/ 3454531 w 6803674"/>
                <a:gd name="connsiteY68" fmla="*/ 847432 h 1909698"/>
                <a:gd name="connsiteX69" fmla="*/ 3788959 w 6803674"/>
                <a:gd name="connsiteY69" fmla="*/ 847432 h 1909698"/>
                <a:gd name="connsiteX70" fmla="*/ 3788959 w 6803674"/>
                <a:gd name="connsiteY70" fmla="*/ 866507 h 1909698"/>
                <a:gd name="connsiteX71" fmla="*/ 3819398 w 6803674"/>
                <a:gd name="connsiteY71" fmla="*/ 866507 h 1909698"/>
                <a:gd name="connsiteX72" fmla="*/ 3819398 w 6803674"/>
                <a:gd name="connsiteY72" fmla="*/ 891130 h 1909698"/>
                <a:gd name="connsiteX73" fmla="*/ 3832792 w 6803674"/>
                <a:gd name="connsiteY73" fmla="*/ 891130 h 1909698"/>
                <a:gd name="connsiteX74" fmla="*/ 3832792 w 6803674"/>
                <a:gd name="connsiteY74" fmla="*/ 925357 h 1909698"/>
                <a:gd name="connsiteX75" fmla="*/ 3916398 w 6803674"/>
                <a:gd name="connsiteY75" fmla="*/ 925357 h 1909698"/>
                <a:gd name="connsiteX76" fmla="*/ 3916398 w 6803674"/>
                <a:gd name="connsiteY76" fmla="*/ 953902 h 1909698"/>
                <a:gd name="connsiteX77" fmla="*/ 3927762 w 6803674"/>
                <a:gd name="connsiteY77" fmla="*/ 953902 h 1909698"/>
                <a:gd name="connsiteX78" fmla="*/ 3927762 w 6803674"/>
                <a:gd name="connsiteY78" fmla="*/ 970948 h 1909698"/>
                <a:gd name="connsiteX79" fmla="*/ 3956307 w 6803674"/>
                <a:gd name="connsiteY79" fmla="*/ 970948 h 1909698"/>
                <a:gd name="connsiteX80" fmla="*/ 3956307 w 6803674"/>
                <a:gd name="connsiteY80" fmla="*/ 1003282 h 1909698"/>
                <a:gd name="connsiteX81" fmla="*/ 4091188 w 6803674"/>
                <a:gd name="connsiteY81" fmla="*/ 1003282 h 1909698"/>
                <a:gd name="connsiteX82" fmla="*/ 4091188 w 6803674"/>
                <a:gd name="connsiteY82" fmla="*/ 1026145 h 1909698"/>
                <a:gd name="connsiteX83" fmla="*/ 4112022 w 6803674"/>
                <a:gd name="connsiteY83" fmla="*/ 1026145 h 1909698"/>
                <a:gd name="connsiteX84" fmla="*/ 4112022 w 6803674"/>
                <a:gd name="connsiteY84" fmla="*/ 1052661 h 1909698"/>
                <a:gd name="connsiteX85" fmla="*/ 4235538 w 6803674"/>
                <a:gd name="connsiteY85" fmla="*/ 1052661 h 1909698"/>
                <a:gd name="connsiteX86" fmla="*/ 4235538 w 6803674"/>
                <a:gd name="connsiteY86" fmla="*/ 1081206 h 1909698"/>
                <a:gd name="connsiteX87" fmla="*/ 4342008 w 6803674"/>
                <a:gd name="connsiteY87" fmla="*/ 1081206 h 1909698"/>
                <a:gd name="connsiteX88" fmla="*/ 4342008 w 6803674"/>
                <a:gd name="connsiteY88" fmla="*/ 1105964 h 1909698"/>
                <a:gd name="connsiteX89" fmla="*/ 4410328 w 6803674"/>
                <a:gd name="connsiteY89" fmla="*/ 1105964 h 1909698"/>
                <a:gd name="connsiteX90" fmla="*/ 4410328 w 6803674"/>
                <a:gd name="connsiteY90" fmla="*/ 1134374 h 1909698"/>
                <a:gd name="connsiteX91" fmla="*/ 4577677 w 6803674"/>
                <a:gd name="connsiteY91" fmla="*/ 1134374 h 1909698"/>
                <a:gd name="connsiteX92" fmla="*/ 4577677 w 6803674"/>
                <a:gd name="connsiteY92" fmla="*/ 1174283 h 1909698"/>
                <a:gd name="connsiteX93" fmla="*/ 4600405 w 6803674"/>
                <a:gd name="connsiteY93" fmla="*/ 1174283 h 1909698"/>
                <a:gd name="connsiteX94" fmla="*/ 4600405 w 6803674"/>
                <a:gd name="connsiteY94" fmla="*/ 1195253 h 1909698"/>
                <a:gd name="connsiteX95" fmla="*/ 4615557 w 6803674"/>
                <a:gd name="connsiteY95" fmla="*/ 1195253 h 1909698"/>
                <a:gd name="connsiteX96" fmla="*/ 4615557 w 6803674"/>
                <a:gd name="connsiteY96" fmla="*/ 1229480 h 1909698"/>
                <a:gd name="connsiteX97" fmla="*/ 4642208 w 6803674"/>
                <a:gd name="connsiteY97" fmla="*/ 1229480 h 1909698"/>
                <a:gd name="connsiteX98" fmla="*/ 4642208 w 6803674"/>
                <a:gd name="connsiteY98" fmla="*/ 1267360 h 1909698"/>
                <a:gd name="connsiteX99" fmla="*/ 4716345 w 6803674"/>
                <a:gd name="connsiteY99" fmla="*/ 1267360 h 1909698"/>
                <a:gd name="connsiteX100" fmla="*/ 4716345 w 6803674"/>
                <a:gd name="connsiteY100" fmla="*/ 1292117 h 1909698"/>
                <a:gd name="connsiteX101" fmla="*/ 4855014 w 6803674"/>
                <a:gd name="connsiteY101" fmla="*/ 1292117 h 1909698"/>
                <a:gd name="connsiteX102" fmla="*/ 4855014 w 6803674"/>
                <a:gd name="connsiteY102" fmla="*/ 1352996 h 1909698"/>
                <a:gd name="connsiteX103" fmla="*/ 4898711 w 6803674"/>
                <a:gd name="connsiteY103" fmla="*/ 1352996 h 1909698"/>
                <a:gd name="connsiteX104" fmla="*/ 4898711 w 6803674"/>
                <a:gd name="connsiteY104" fmla="*/ 1392906 h 1909698"/>
                <a:gd name="connsiteX105" fmla="*/ 5111516 w 6803674"/>
                <a:gd name="connsiteY105" fmla="*/ 1392906 h 1909698"/>
                <a:gd name="connsiteX106" fmla="*/ 5111516 w 6803674"/>
                <a:gd name="connsiteY106" fmla="*/ 1432680 h 1909698"/>
                <a:gd name="connsiteX107" fmla="*/ 5197152 w 6803674"/>
                <a:gd name="connsiteY107" fmla="*/ 1432680 h 1909698"/>
                <a:gd name="connsiteX108" fmla="*/ 5197152 w 6803674"/>
                <a:gd name="connsiteY108" fmla="*/ 1476512 h 1909698"/>
                <a:gd name="connsiteX109" fmla="*/ 5286441 w 6803674"/>
                <a:gd name="connsiteY109" fmla="*/ 1476512 h 1909698"/>
                <a:gd name="connsiteX110" fmla="*/ 5286441 w 6803674"/>
                <a:gd name="connsiteY110" fmla="*/ 1520210 h 1909698"/>
                <a:gd name="connsiteX111" fmla="*/ 5324456 w 6803674"/>
                <a:gd name="connsiteY111" fmla="*/ 1520210 h 1909698"/>
                <a:gd name="connsiteX112" fmla="*/ 5324456 w 6803674"/>
                <a:gd name="connsiteY112" fmla="*/ 1577165 h 1909698"/>
                <a:gd name="connsiteX113" fmla="*/ 5666460 w 6803674"/>
                <a:gd name="connsiteY113" fmla="*/ 1577165 h 1909698"/>
                <a:gd name="connsiteX114" fmla="*/ 5666460 w 6803674"/>
                <a:gd name="connsiteY114" fmla="*/ 1637909 h 1909698"/>
                <a:gd name="connsiteX115" fmla="*/ 6178518 w 6803674"/>
                <a:gd name="connsiteY115" fmla="*/ 1637909 h 1909698"/>
                <a:gd name="connsiteX116" fmla="*/ 6178518 w 6803674"/>
                <a:gd name="connsiteY116" fmla="*/ 1767242 h 1909698"/>
                <a:gd name="connsiteX117" fmla="*/ 6208010 w 6803674"/>
                <a:gd name="connsiteY117" fmla="*/ 1767242 h 1909698"/>
                <a:gd name="connsiteX118" fmla="*/ 6208010 w 6803674"/>
                <a:gd name="connsiteY118" fmla="*/ 1909698 h 1909698"/>
                <a:gd name="connsiteX119" fmla="*/ 6803675 w 6803674"/>
                <a:gd name="connsiteY119" fmla="*/ 1909698 h 190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6803674" h="1909698">
                  <a:moveTo>
                    <a:pt x="0" y="0"/>
                  </a:moveTo>
                  <a:lnTo>
                    <a:pt x="134880" y="0"/>
                  </a:lnTo>
                  <a:lnTo>
                    <a:pt x="134880" y="22322"/>
                  </a:lnTo>
                  <a:lnTo>
                    <a:pt x="366761" y="22322"/>
                  </a:lnTo>
                  <a:lnTo>
                    <a:pt x="366761" y="43292"/>
                  </a:lnTo>
                  <a:lnTo>
                    <a:pt x="589036" y="43292"/>
                  </a:lnTo>
                  <a:lnTo>
                    <a:pt x="589036" y="66425"/>
                  </a:lnTo>
                  <a:lnTo>
                    <a:pt x="617581" y="66425"/>
                  </a:lnTo>
                  <a:lnTo>
                    <a:pt x="617581" y="91183"/>
                  </a:lnTo>
                  <a:lnTo>
                    <a:pt x="647885" y="91183"/>
                  </a:lnTo>
                  <a:lnTo>
                    <a:pt x="647885" y="115940"/>
                  </a:lnTo>
                  <a:lnTo>
                    <a:pt x="733521" y="115940"/>
                  </a:lnTo>
                  <a:lnTo>
                    <a:pt x="733521" y="142456"/>
                  </a:lnTo>
                  <a:lnTo>
                    <a:pt x="959585" y="142456"/>
                  </a:lnTo>
                  <a:lnTo>
                    <a:pt x="959585" y="153956"/>
                  </a:lnTo>
                  <a:lnTo>
                    <a:pt x="1195253" y="153956"/>
                  </a:lnTo>
                  <a:lnTo>
                    <a:pt x="1195253" y="216593"/>
                  </a:lnTo>
                  <a:lnTo>
                    <a:pt x="1470696" y="216593"/>
                  </a:lnTo>
                  <a:lnTo>
                    <a:pt x="1470696" y="247032"/>
                  </a:lnTo>
                  <a:lnTo>
                    <a:pt x="1632227" y="247032"/>
                  </a:lnTo>
                  <a:lnTo>
                    <a:pt x="1632227" y="264078"/>
                  </a:lnTo>
                  <a:lnTo>
                    <a:pt x="1850850" y="264078"/>
                  </a:lnTo>
                  <a:lnTo>
                    <a:pt x="1850850" y="281260"/>
                  </a:lnTo>
                  <a:lnTo>
                    <a:pt x="1875472" y="281260"/>
                  </a:lnTo>
                  <a:lnTo>
                    <a:pt x="1875472" y="313458"/>
                  </a:lnTo>
                  <a:lnTo>
                    <a:pt x="1942032" y="313458"/>
                  </a:lnTo>
                  <a:lnTo>
                    <a:pt x="1942032" y="351473"/>
                  </a:lnTo>
                  <a:lnTo>
                    <a:pt x="2116822" y="351473"/>
                  </a:lnTo>
                  <a:lnTo>
                    <a:pt x="2116822" y="364867"/>
                  </a:lnTo>
                  <a:lnTo>
                    <a:pt x="2175672" y="364867"/>
                  </a:lnTo>
                  <a:lnTo>
                    <a:pt x="2175672" y="412352"/>
                  </a:lnTo>
                  <a:lnTo>
                    <a:pt x="2190959" y="412352"/>
                  </a:lnTo>
                  <a:lnTo>
                    <a:pt x="2190959" y="456049"/>
                  </a:lnTo>
                  <a:lnTo>
                    <a:pt x="2240338" y="456049"/>
                  </a:lnTo>
                  <a:lnTo>
                    <a:pt x="2240338" y="478777"/>
                  </a:lnTo>
                  <a:lnTo>
                    <a:pt x="2322051" y="478777"/>
                  </a:lnTo>
                  <a:lnTo>
                    <a:pt x="2322051" y="497853"/>
                  </a:lnTo>
                  <a:lnTo>
                    <a:pt x="2331521" y="497853"/>
                  </a:lnTo>
                  <a:lnTo>
                    <a:pt x="2331521" y="518687"/>
                  </a:lnTo>
                  <a:lnTo>
                    <a:pt x="2432310" y="518687"/>
                  </a:lnTo>
                  <a:lnTo>
                    <a:pt x="2432310" y="541550"/>
                  </a:lnTo>
                  <a:lnTo>
                    <a:pt x="2453144" y="541550"/>
                  </a:lnTo>
                  <a:lnTo>
                    <a:pt x="2453144" y="568202"/>
                  </a:lnTo>
                  <a:lnTo>
                    <a:pt x="2721145" y="568202"/>
                  </a:lnTo>
                  <a:lnTo>
                    <a:pt x="2721145" y="589036"/>
                  </a:lnTo>
                  <a:lnTo>
                    <a:pt x="2736297" y="589036"/>
                  </a:lnTo>
                  <a:lnTo>
                    <a:pt x="2736297" y="608111"/>
                  </a:lnTo>
                  <a:lnTo>
                    <a:pt x="2747661" y="608111"/>
                  </a:lnTo>
                  <a:lnTo>
                    <a:pt x="2747661" y="632733"/>
                  </a:lnTo>
                  <a:lnTo>
                    <a:pt x="2806646" y="632733"/>
                  </a:lnTo>
                  <a:lnTo>
                    <a:pt x="2806646" y="653702"/>
                  </a:lnTo>
                  <a:lnTo>
                    <a:pt x="2914875" y="653702"/>
                  </a:lnTo>
                  <a:lnTo>
                    <a:pt x="2914875" y="672642"/>
                  </a:lnTo>
                  <a:lnTo>
                    <a:pt x="2970072" y="672642"/>
                  </a:lnTo>
                  <a:lnTo>
                    <a:pt x="2970072" y="697400"/>
                  </a:lnTo>
                  <a:lnTo>
                    <a:pt x="3008087" y="697400"/>
                  </a:lnTo>
                  <a:lnTo>
                    <a:pt x="3008087" y="712552"/>
                  </a:lnTo>
                  <a:lnTo>
                    <a:pt x="3042179" y="712552"/>
                  </a:lnTo>
                  <a:lnTo>
                    <a:pt x="3042179" y="739203"/>
                  </a:lnTo>
                  <a:lnTo>
                    <a:pt x="3112528" y="739203"/>
                  </a:lnTo>
                  <a:lnTo>
                    <a:pt x="3112528" y="760037"/>
                  </a:lnTo>
                  <a:lnTo>
                    <a:pt x="3146756" y="760037"/>
                  </a:lnTo>
                  <a:lnTo>
                    <a:pt x="3146756" y="788583"/>
                  </a:lnTo>
                  <a:lnTo>
                    <a:pt x="3158120" y="788583"/>
                  </a:lnTo>
                  <a:lnTo>
                    <a:pt x="3158120" y="803735"/>
                  </a:lnTo>
                  <a:lnTo>
                    <a:pt x="3245514" y="803735"/>
                  </a:lnTo>
                  <a:lnTo>
                    <a:pt x="3245514" y="828492"/>
                  </a:lnTo>
                  <a:lnTo>
                    <a:pt x="3454531" y="828492"/>
                  </a:lnTo>
                  <a:lnTo>
                    <a:pt x="3454531" y="847432"/>
                  </a:lnTo>
                  <a:lnTo>
                    <a:pt x="3788959" y="847432"/>
                  </a:lnTo>
                  <a:lnTo>
                    <a:pt x="3788959" y="866507"/>
                  </a:lnTo>
                  <a:lnTo>
                    <a:pt x="3819398" y="866507"/>
                  </a:lnTo>
                  <a:lnTo>
                    <a:pt x="3819398" y="891130"/>
                  </a:lnTo>
                  <a:lnTo>
                    <a:pt x="3832792" y="891130"/>
                  </a:lnTo>
                  <a:lnTo>
                    <a:pt x="3832792" y="925357"/>
                  </a:lnTo>
                  <a:lnTo>
                    <a:pt x="3916398" y="925357"/>
                  </a:lnTo>
                  <a:lnTo>
                    <a:pt x="3916398" y="953902"/>
                  </a:lnTo>
                  <a:lnTo>
                    <a:pt x="3927762" y="953902"/>
                  </a:lnTo>
                  <a:lnTo>
                    <a:pt x="3927762" y="970948"/>
                  </a:lnTo>
                  <a:lnTo>
                    <a:pt x="3956307" y="970948"/>
                  </a:lnTo>
                  <a:lnTo>
                    <a:pt x="3956307" y="1003282"/>
                  </a:lnTo>
                  <a:lnTo>
                    <a:pt x="4091188" y="1003282"/>
                  </a:lnTo>
                  <a:lnTo>
                    <a:pt x="4091188" y="1026145"/>
                  </a:lnTo>
                  <a:lnTo>
                    <a:pt x="4112022" y="1026145"/>
                  </a:lnTo>
                  <a:lnTo>
                    <a:pt x="4112022" y="1052661"/>
                  </a:lnTo>
                  <a:lnTo>
                    <a:pt x="4235538" y="1052661"/>
                  </a:lnTo>
                  <a:lnTo>
                    <a:pt x="4235538" y="1081206"/>
                  </a:lnTo>
                  <a:lnTo>
                    <a:pt x="4342008" y="1081206"/>
                  </a:lnTo>
                  <a:lnTo>
                    <a:pt x="4342008" y="1105964"/>
                  </a:lnTo>
                  <a:lnTo>
                    <a:pt x="4410328" y="1105964"/>
                  </a:lnTo>
                  <a:lnTo>
                    <a:pt x="4410328" y="1134374"/>
                  </a:lnTo>
                  <a:lnTo>
                    <a:pt x="4577677" y="1134374"/>
                  </a:lnTo>
                  <a:lnTo>
                    <a:pt x="4577677" y="1174283"/>
                  </a:lnTo>
                  <a:lnTo>
                    <a:pt x="4600405" y="1174283"/>
                  </a:lnTo>
                  <a:lnTo>
                    <a:pt x="4600405" y="1195253"/>
                  </a:lnTo>
                  <a:lnTo>
                    <a:pt x="4615557" y="1195253"/>
                  </a:lnTo>
                  <a:lnTo>
                    <a:pt x="4615557" y="1229480"/>
                  </a:lnTo>
                  <a:lnTo>
                    <a:pt x="4642208" y="1229480"/>
                  </a:lnTo>
                  <a:lnTo>
                    <a:pt x="4642208" y="1267360"/>
                  </a:lnTo>
                  <a:lnTo>
                    <a:pt x="4716345" y="1267360"/>
                  </a:lnTo>
                  <a:lnTo>
                    <a:pt x="4716345" y="1292117"/>
                  </a:lnTo>
                  <a:lnTo>
                    <a:pt x="4855014" y="1292117"/>
                  </a:lnTo>
                  <a:lnTo>
                    <a:pt x="4855014" y="1352996"/>
                  </a:lnTo>
                  <a:lnTo>
                    <a:pt x="4898711" y="1352996"/>
                  </a:lnTo>
                  <a:lnTo>
                    <a:pt x="4898711" y="1392906"/>
                  </a:lnTo>
                  <a:lnTo>
                    <a:pt x="5111516" y="1392906"/>
                  </a:lnTo>
                  <a:lnTo>
                    <a:pt x="5111516" y="1432680"/>
                  </a:lnTo>
                  <a:lnTo>
                    <a:pt x="5197152" y="1432680"/>
                  </a:lnTo>
                  <a:lnTo>
                    <a:pt x="5197152" y="1476512"/>
                  </a:lnTo>
                  <a:lnTo>
                    <a:pt x="5286441" y="1476512"/>
                  </a:lnTo>
                  <a:lnTo>
                    <a:pt x="5286441" y="1520210"/>
                  </a:lnTo>
                  <a:lnTo>
                    <a:pt x="5324456" y="1520210"/>
                  </a:lnTo>
                  <a:lnTo>
                    <a:pt x="5324456" y="1577165"/>
                  </a:lnTo>
                  <a:lnTo>
                    <a:pt x="5666460" y="1577165"/>
                  </a:lnTo>
                  <a:lnTo>
                    <a:pt x="5666460" y="1637909"/>
                  </a:lnTo>
                  <a:lnTo>
                    <a:pt x="6178518" y="1637909"/>
                  </a:lnTo>
                  <a:lnTo>
                    <a:pt x="6178518" y="1767242"/>
                  </a:lnTo>
                  <a:lnTo>
                    <a:pt x="6208010" y="1767242"/>
                  </a:lnTo>
                  <a:lnTo>
                    <a:pt x="6208010" y="1909698"/>
                  </a:lnTo>
                  <a:lnTo>
                    <a:pt x="6803675" y="1909698"/>
                  </a:lnTo>
                </a:path>
              </a:pathLst>
            </a:custGeom>
            <a:noFill/>
            <a:ln w="19050" cap="flat">
              <a:solidFill>
                <a:srgbClr val="00A2E1"/>
              </a:solidFill>
              <a:prstDash val="solid"/>
              <a:miter/>
            </a:ln>
          </p:spPr>
          <p:txBody>
            <a:bodyPr rtlCol="0" anchor="ctr"/>
            <a:lstStyle/>
            <a:p>
              <a:pPr rtl="0"/>
              <a:endParaRPr lang="en-US">
                <a:latin typeface="+mn-lt"/>
              </a:endParaRPr>
            </a:p>
          </p:txBody>
        </p:sp>
        <p:grpSp>
          <p:nvGrpSpPr>
            <p:cNvPr id="595" name="Graphic 449">
              <a:extLst>
                <a:ext uri="{FF2B5EF4-FFF2-40B4-BE49-F238E27FC236}">
                  <a16:creationId xmlns:a16="http://schemas.microsoft.com/office/drawing/2014/main" id="{C6BCDEB0-185E-B78F-7A2F-F4404B716136}"/>
                </a:ext>
              </a:extLst>
            </p:cNvPr>
            <p:cNvGrpSpPr/>
            <p:nvPr/>
          </p:nvGrpSpPr>
          <p:grpSpPr>
            <a:xfrm>
              <a:off x="2092028" y="2469417"/>
              <a:ext cx="6352495" cy="1935943"/>
              <a:chOff x="2092028" y="2469417"/>
              <a:chExt cx="6352495" cy="1935943"/>
            </a:xfrm>
          </p:grpSpPr>
          <p:sp>
            <p:nvSpPr>
              <p:cNvPr id="596" name="Freeform: Shape 595">
                <a:extLst>
                  <a:ext uri="{FF2B5EF4-FFF2-40B4-BE49-F238E27FC236}">
                    <a16:creationId xmlns:a16="http://schemas.microsoft.com/office/drawing/2014/main" id="{DB04154A-FCA6-7F14-4E09-40DE28BA2E0B}"/>
                  </a:ext>
                </a:extLst>
              </p:cNvPr>
              <p:cNvSpPr/>
              <p:nvPr/>
            </p:nvSpPr>
            <p:spPr>
              <a:xfrm>
                <a:off x="3248454" y="266544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597" name="Freeform: Shape 596">
                <a:extLst>
                  <a:ext uri="{FF2B5EF4-FFF2-40B4-BE49-F238E27FC236}">
                    <a16:creationId xmlns:a16="http://schemas.microsoft.com/office/drawing/2014/main" id="{FECE5DDB-2364-8D52-956C-5ADBFC0C9367}"/>
                  </a:ext>
                </a:extLst>
              </p:cNvPr>
              <p:cNvSpPr/>
              <p:nvPr/>
            </p:nvSpPr>
            <p:spPr>
              <a:xfrm>
                <a:off x="2092028" y="246941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598" name="Freeform: Shape 597">
                <a:extLst>
                  <a:ext uri="{FF2B5EF4-FFF2-40B4-BE49-F238E27FC236}">
                    <a16:creationId xmlns:a16="http://schemas.microsoft.com/office/drawing/2014/main" id="{172ECBC8-E321-8831-4EB6-B1DE0679E58B}"/>
                  </a:ext>
                </a:extLst>
              </p:cNvPr>
              <p:cNvSpPr/>
              <p:nvPr/>
            </p:nvSpPr>
            <p:spPr>
              <a:xfrm>
                <a:off x="2500998" y="255681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599" name="Freeform: Shape 598">
                <a:extLst>
                  <a:ext uri="{FF2B5EF4-FFF2-40B4-BE49-F238E27FC236}">
                    <a16:creationId xmlns:a16="http://schemas.microsoft.com/office/drawing/2014/main" id="{86AC8865-A19B-153E-F799-662AB95D8A2F}"/>
                  </a:ext>
                </a:extLst>
              </p:cNvPr>
              <p:cNvSpPr/>
              <p:nvPr/>
            </p:nvSpPr>
            <p:spPr>
              <a:xfrm>
                <a:off x="3001286" y="264326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00" name="Freeform: Shape 599">
                <a:extLst>
                  <a:ext uri="{FF2B5EF4-FFF2-40B4-BE49-F238E27FC236}">
                    <a16:creationId xmlns:a16="http://schemas.microsoft.com/office/drawing/2014/main" id="{E2D72E71-1ADC-4D8B-2139-F5D3077DD2D8}"/>
                  </a:ext>
                </a:extLst>
              </p:cNvPr>
              <p:cNvSpPr/>
              <p:nvPr/>
            </p:nvSpPr>
            <p:spPr>
              <a:xfrm>
                <a:off x="4860253" y="32247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1" name="Freeform: Shape 600">
                <a:extLst>
                  <a:ext uri="{FF2B5EF4-FFF2-40B4-BE49-F238E27FC236}">
                    <a16:creationId xmlns:a16="http://schemas.microsoft.com/office/drawing/2014/main" id="{E9C05DFF-A05F-50C1-8E07-CE36551868D3}"/>
                  </a:ext>
                </a:extLst>
              </p:cNvPr>
              <p:cNvSpPr/>
              <p:nvPr/>
            </p:nvSpPr>
            <p:spPr>
              <a:xfrm>
                <a:off x="5022596"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2" name="Freeform: Shape 601">
                <a:extLst>
                  <a:ext uri="{FF2B5EF4-FFF2-40B4-BE49-F238E27FC236}">
                    <a16:creationId xmlns:a16="http://schemas.microsoft.com/office/drawing/2014/main" id="{0F783AC0-F4A3-9E26-75C4-39AD3BB68186}"/>
                  </a:ext>
                </a:extLst>
              </p:cNvPr>
              <p:cNvSpPr/>
              <p:nvPr/>
            </p:nvSpPr>
            <p:spPr>
              <a:xfrm>
                <a:off x="5036395"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3" name="Freeform: Shape 602">
                <a:extLst>
                  <a:ext uri="{FF2B5EF4-FFF2-40B4-BE49-F238E27FC236}">
                    <a16:creationId xmlns:a16="http://schemas.microsoft.com/office/drawing/2014/main" id="{4D842D17-7879-01E8-F559-ABB9F92FA794}"/>
                  </a:ext>
                </a:extLst>
              </p:cNvPr>
              <p:cNvSpPr/>
              <p:nvPr/>
            </p:nvSpPr>
            <p:spPr>
              <a:xfrm>
                <a:off x="5063993"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4" name="Freeform: Shape 603">
                <a:extLst>
                  <a:ext uri="{FF2B5EF4-FFF2-40B4-BE49-F238E27FC236}">
                    <a16:creationId xmlns:a16="http://schemas.microsoft.com/office/drawing/2014/main" id="{D810EA52-366E-8EEE-F807-7BCC3D2B187C}"/>
                  </a:ext>
                </a:extLst>
              </p:cNvPr>
              <p:cNvSpPr/>
              <p:nvPr/>
            </p:nvSpPr>
            <p:spPr>
              <a:xfrm>
                <a:off x="5086992"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5" name="Freeform: Shape 604">
                <a:extLst>
                  <a:ext uri="{FF2B5EF4-FFF2-40B4-BE49-F238E27FC236}">
                    <a16:creationId xmlns:a16="http://schemas.microsoft.com/office/drawing/2014/main" id="{C9DB3503-F11D-EB45-94B2-0C645F0E1E81}"/>
                  </a:ext>
                </a:extLst>
              </p:cNvPr>
              <p:cNvSpPr/>
              <p:nvPr/>
            </p:nvSpPr>
            <p:spPr>
              <a:xfrm>
                <a:off x="5096192"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6" name="Freeform: Shape 605">
                <a:extLst>
                  <a:ext uri="{FF2B5EF4-FFF2-40B4-BE49-F238E27FC236}">
                    <a16:creationId xmlns:a16="http://schemas.microsoft.com/office/drawing/2014/main" id="{C8A2B8AF-185A-DD53-5136-CB3E197FDD83}"/>
                  </a:ext>
                </a:extLst>
              </p:cNvPr>
              <p:cNvSpPr/>
              <p:nvPr/>
            </p:nvSpPr>
            <p:spPr>
              <a:xfrm>
                <a:off x="5158153" y="327288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07" name="Freeform: Shape 606">
                <a:extLst>
                  <a:ext uri="{FF2B5EF4-FFF2-40B4-BE49-F238E27FC236}">
                    <a16:creationId xmlns:a16="http://schemas.microsoft.com/office/drawing/2014/main" id="{E41119BB-764A-95FF-199D-5B080CD6156A}"/>
                  </a:ext>
                </a:extLst>
              </p:cNvPr>
              <p:cNvSpPr/>
              <p:nvPr/>
            </p:nvSpPr>
            <p:spPr>
              <a:xfrm>
                <a:off x="5201174" y="327288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08" name="Freeform: Shape 607">
                <a:extLst>
                  <a:ext uri="{FF2B5EF4-FFF2-40B4-BE49-F238E27FC236}">
                    <a16:creationId xmlns:a16="http://schemas.microsoft.com/office/drawing/2014/main" id="{EC87FEDE-33AA-0CCC-9CDD-825A4A0BC17E}"/>
                  </a:ext>
                </a:extLst>
              </p:cNvPr>
              <p:cNvSpPr/>
              <p:nvPr/>
            </p:nvSpPr>
            <p:spPr>
              <a:xfrm>
                <a:off x="5315220" y="327288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09" name="Freeform: Shape 608">
                <a:extLst>
                  <a:ext uri="{FF2B5EF4-FFF2-40B4-BE49-F238E27FC236}">
                    <a16:creationId xmlns:a16="http://schemas.microsoft.com/office/drawing/2014/main" id="{FFE5C547-9579-6D2B-6838-8D23DFBAA27E}"/>
                  </a:ext>
                </a:extLst>
              </p:cNvPr>
              <p:cNvSpPr/>
              <p:nvPr/>
            </p:nvSpPr>
            <p:spPr>
              <a:xfrm>
                <a:off x="5347418" y="327288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0" name="Freeform: Shape 609">
                <a:extLst>
                  <a:ext uri="{FF2B5EF4-FFF2-40B4-BE49-F238E27FC236}">
                    <a16:creationId xmlns:a16="http://schemas.microsoft.com/office/drawing/2014/main" id="{85B35083-3E1F-EA37-D642-566310270556}"/>
                  </a:ext>
                </a:extLst>
              </p:cNvPr>
              <p:cNvSpPr/>
              <p:nvPr/>
            </p:nvSpPr>
            <p:spPr>
              <a:xfrm>
                <a:off x="5465387" y="3297503"/>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11" name="Freeform: Shape 610">
                <a:extLst>
                  <a:ext uri="{FF2B5EF4-FFF2-40B4-BE49-F238E27FC236}">
                    <a16:creationId xmlns:a16="http://schemas.microsoft.com/office/drawing/2014/main" id="{1B355FE5-B679-F03E-E43D-875FE034B23A}"/>
                  </a:ext>
                </a:extLst>
              </p:cNvPr>
              <p:cNvSpPr/>
              <p:nvPr/>
            </p:nvSpPr>
            <p:spPr>
              <a:xfrm>
                <a:off x="5535871" y="334647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2" name="Freeform: Shape 611">
                <a:extLst>
                  <a:ext uri="{FF2B5EF4-FFF2-40B4-BE49-F238E27FC236}">
                    <a16:creationId xmlns:a16="http://schemas.microsoft.com/office/drawing/2014/main" id="{36F58FCC-AAD9-DA8F-09E0-4207991FE33F}"/>
                  </a:ext>
                </a:extLst>
              </p:cNvPr>
              <p:cNvSpPr/>
              <p:nvPr/>
            </p:nvSpPr>
            <p:spPr>
              <a:xfrm>
                <a:off x="5594045" y="339707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13" name="Freeform: Shape 612">
                <a:extLst>
                  <a:ext uri="{FF2B5EF4-FFF2-40B4-BE49-F238E27FC236}">
                    <a16:creationId xmlns:a16="http://schemas.microsoft.com/office/drawing/2014/main" id="{2C03EF51-0BAF-E5B0-D1B8-D788729031A0}"/>
                  </a:ext>
                </a:extLst>
              </p:cNvPr>
              <p:cNvSpPr/>
              <p:nvPr/>
            </p:nvSpPr>
            <p:spPr>
              <a:xfrm>
                <a:off x="5677516" y="342386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4" name="Freeform: Shape 613">
                <a:extLst>
                  <a:ext uri="{FF2B5EF4-FFF2-40B4-BE49-F238E27FC236}">
                    <a16:creationId xmlns:a16="http://schemas.microsoft.com/office/drawing/2014/main" id="{C1F0E400-2FE7-7630-41AB-9377E4904036}"/>
                  </a:ext>
                </a:extLst>
              </p:cNvPr>
              <p:cNvSpPr/>
              <p:nvPr/>
            </p:nvSpPr>
            <p:spPr>
              <a:xfrm>
                <a:off x="5708226" y="342386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5" name="Freeform: Shape 614">
                <a:extLst>
                  <a:ext uri="{FF2B5EF4-FFF2-40B4-BE49-F238E27FC236}">
                    <a16:creationId xmlns:a16="http://schemas.microsoft.com/office/drawing/2014/main" id="{101178EE-483C-6151-D3C9-6450A84C5343}"/>
                  </a:ext>
                </a:extLst>
              </p:cNvPr>
              <p:cNvSpPr/>
              <p:nvPr/>
            </p:nvSpPr>
            <p:spPr>
              <a:xfrm>
                <a:off x="5724596" y="342386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6" name="Freeform: Shape 615">
                <a:extLst>
                  <a:ext uri="{FF2B5EF4-FFF2-40B4-BE49-F238E27FC236}">
                    <a16:creationId xmlns:a16="http://schemas.microsoft.com/office/drawing/2014/main" id="{2D70204C-5ED1-9903-CF8F-9F02B1B7C46A}"/>
                  </a:ext>
                </a:extLst>
              </p:cNvPr>
              <p:cNvSpPr/>
              <p:nvPr/>
            </p:nvSpPr>
            <p:spPr>
              <a:xfrm>
                <a:off x="5867864" y="347445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17" name="Freeform: Shape 616">
                <a:extLst>
                  <a:ext uri="{FF2B5EF4-FFF2-40B4-BE49-F238E27FC236}">
                    <a16:creationId xmlns:a16="http://schemas.microsoft.com/office/drawing/2014/main" id="{E537F51C-409D-0447-BA6B-FD3CC4C9CB9B}"/>
                  </a:ext>
                </a:extLst>
              </p:cNvPr>
              <p:cNvSpPr/>
              <p:nvPr/>
            </p:nvSpPr>
            <p:spPr>
              <a:xfrm>
                <a:off x="6093791" y="355941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8" name="Freeform: Shape 617">
                <a:extLst>
                  <a:ext uri="{FF2B5EF4-FFF2-40B4-BE49-F238E27FC236}">
                    <a16:creationId xmlns:a16="http://schemas.microsoft.com/office/drawing/2014/main" id="{F8B39EBC-5E51-C23C-0BAD-DC5390C4EAF1}"/>
                  </a:ext>
                </a:extLst>
              </p:cNvPr>
              <p:cNvSpPr/>
              <p:nvPr/>
            </p:nvSpPr>
            <p:spPr>
              <a:xfrm>
                <a:off x="6174151" y="355941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9" name="Freeform: Shape 618">
                <a:extLst>
                  <a:ext uri="{FF2B5EF4-FFF2-40B4-BE49-F238E27FC236}">
                    <a16:creationId xmlns:a16="http://schemas.microsoft.com/office/drawing/2014/main" id="{18C506E1-376C-D128-A8D5-B738ED24465A}"/>
                  </a:ext>
                </a:extLst>
              </p:cNvPr>
              <p:cNvSpPr/>
              <p:nvPr/>
            </p:nvSpPr>
            <p:spPr>
              <a:xfrm>
                <a:off x="6192550" y="355941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20" name="Freeform: Shape 619">
                <a:extLst>
                  <a:ext uri="{FF2B5EF4-FFF2-40B4-BE49-F238E27FC236}">
                    <a16:creationId xmlns:a16="http://schemas.microsoft.com/office/drawing/2014/main" id="{C3A629E6-C4A5-285C-180C-FFB39E72EB59}"/>
                  </a:ext>
                </a:extLst>
              </p:cNvPr>
              <p:cNvSpPr/>
              <p:nvPr/>
            </p:nvSpPr>
            <p:spPr>
              <a:xfrm>
                <a:off x="6210273" y="355941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21" name="Freeform: Shape 620">
                <a:extLst>
                  <a:ext uri="{FF2B5EF4-FFF2-40B4-BE49-F238E27FC236}">
                    <a16:creationId xmlns:a16="http://schemas.microsoft.com/office/drawing/2014/main" id="{ED996AAA-128E-1EBF-96C0-8B992350408F}"/>
                  </a:ext>
                </a:extLst>
              </p:cNvPr>
              <p:cNvSpPr/>
              <p:nvPr/>
            </p:nvSpPr>
            <p:spPr>
              <a:xfrm>
                <a:off x="6297532" y="36790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2" name="Freeform: Shape 621">
                <a:extLst>
                  <a:ext uri="{FF2B5EF4-FFF2-40B4-BE49-F238E27FC236}">
                    <a16:creationId xmlns:a16="http://schemas.microsoft.com/office/drawing/2014/main" id="{2C74E109-593C-F387-2E24-9EAFCF624599}"/>
                  </a:ext>
                </a:extLst>
              </p:cNvPr>
              <p:cNvSpPr/>
              <p:nvPr/>
            </p:nvSpPr>
            <p:spPr>
              <a:xfrm>
                <a:off x="6328919" y="36790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3" name="Freeform: Shape 622">
                <a:extLst>
                  <a:ext uri="{FF2B5EF4-FFF2-40B4-BE49-F238E27FC236}">
                    <a16:creationId xmlns:a16="http://schemas.microsoft.com/office/drawing/2014/main" id="{02CB433A-5271-54DD-976E-4762E3E5B62F}"/>
                  </a:ext>
                </a:extLst>
              </p:cNvPr>
              <p:cNvSpPr/>
              <p:nvPr/>
            </p:nvSpPr>
            <p:spPr>
              <a:xfrm>
                <a:off x="6422401" y="371242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24" name="Freeform: Shape 623">
                <a:extLst>
                  <a:ext uri="{FF2B5EF4-FFF2-40B4-BE49-F238E27FC236}">
                    <a16:creationId xmlns:a16="http://schemas.microsoft.com/office/drawing/2014/main" id="{915BA705-8CEC-74A7-2E14-287C2B8C161C}"/>
                  </a:ext>
                </a:extLst>
              </p:cNvPr>
              <p:cNvSpPr/>
              <p:nvPr/>
            </p:nvSpPr>
            <p:spPr>
              <a:xfrm>
                <a:off x="6440800" y="371242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25" name="Freeform: Shape 624">
                <a:extLst>
                  <a:ext uri="{FF2B5EF4-FFF2-40B4-BE49-F238E27FC236}">
                    <a16:creationId xmlns:a16="http://schemas.microsoft.com/office/drawing/2014/main" id="{A8FFCD29-EE64-CADA-3DD8-BD8F6CA9D16D}"/>
                  </a:ext>
                </a:extLst>
              </p:cNvPr>
              <p:cNvSpPr/>
              <p:nvPr/>
            </p:nvSpPr>
            <p:spPr>
              <a:xfrm>
                <a:off x="6505332" y="371553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6" name="Freeform: Shape 625">
                <a:extLst>
                  <a:ext uri="{FF2B5EF4-FFF2-40B4-BE49-F238E27FC236}">
                    <a16:creationId xmlns:a16="http://schemas.microsoft.com/office/drawing/2014/main" id="{37AF6242-597F-41BC-4CA1-6FAA11B44F21}"/>
                  </a:ext>
                </a:extLst>
              </p:cNvPr>
              <p:cNvSpPr/>
              <p:nvPr/>
            </p:nvSpPr>
            <p:spPr>
              <a:xfrm>
                <a:off x="6572704" y="38159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7" name="Freeform: Shape 626">
                <a:extLst>
                  <a:ext uri="{FF2B5EF4-FFF2-40B4-BE49-F238E27FC236}">
                    <a16:creationId xmlns:a16="http://schemas.microsoft.com/office/drawing/2014/main" id="{AE704F09-58B0-8243-D9F0-E250FEAF8CCD}"/>
                  </a:ext>
                </a:extLst>
              </p:cNvPr>
              <p:cNvSpPr/>
              <p:nvPr/>
            </p:nvSpPr>
            <p:spPr>
              <a:xfrm>
                <a:off x="6622490" y="38159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8" name="Freeform: Shape 627">
                <a:extLst>
                  <a:ext uri="{FF2B5EF4-FFF2-40B4-BE49-F238E27FC236}">
                    <a16:creationId xmlns:a16="http://schemas.microsoft.com/office/drawing/2014/main" id="{7A2C0F4B-B132-08F0-0149-90F466E1F6E4}"/>
                  </a:ext>
                </a:extLst>
              </p:cNvPr>
              <p:cNvSpPr/>
              <p:nvPr/>
            </p:nvSpPr>
            <p:spPr>
              <a:xfrm>
                <a:off x="6649276" y="38159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9" name="Freeform: Shape 628">
                <a:extLst>
                  <a:ext uri="{FF2B5EF4-FFF2-40B4-BE49-F238E27FC236}">
                    <a16:creationId xmlns:a16="http://schemas.microsoft.com/office/drawing/2014/main" id="{37212960-D3AA-D8CF-F365-815BFF9B1F9F}"/>
                  </a:ext>
                </a:extLst>
              </p:cNvPr>
              <p:cNvSpPr/>
              <p:nvPr/>
            </p:nvSpPr>
            <p:spPr>
              <a:xfrm>
                <a:off x="6678363" y="38159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0" name="Freeform: Shape 629">
                <a:extLst>
                  <a:ext uri="{FF2B5EF4-FFF2-40B4-BE49-F238E27FC236}">
                    <a16:creationId xmlns:a16="http://schemas.microsoft.com/office/drawing/2014/main" id="{C23EBD10-DAF3-30F0-B792-95FB4DA99D3F}"/>
                  </a:ext>
                </a:extLst>
              </p:cNvPr>
              <p:cNvSpPr/>
              <p:nvPr/>
            </p:nvSpPr>
            <p:spPr>
              <a:xfrm>
                <a:off x="6762240" y="3822143"/>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1" name="Freeform: Shape 630">
                <a:extLst>
                  <a:ext uri="{FF2B5EF4-FFF2-40B4-BE49-F238E27FC236}">
                    <a16:creationId xmlns:a16="http://schemas.microsoft.com/office/drawing/2014/main" id="{9D377BF6-EF83-F317-2D86-9BBFCD569E79}"/>
                  </a:ext>
                </a:extLst>
              </p:cNvPr>
              <p:cNvSpPr/>
              <p:nvPr/>
            </p:nvSpPr>
            <p:spPr>
              <a:xfrm>
                <a:off x="6802826" y="385569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2" name="Freeform: Shape 631">
                <a:extLst>
                  <a:ext uri="{FF2B5EF4-FFF2-40B4-BE49-F238E27FC236}">
                    <a16:creationId xmlns:a16="http://schemas.microsoft.com/office/drawing/2014/main" id="{FF278452-0D1E-4511-8C93-FC34C5330F0E}"/>
                  </a:ext>
                </a:extLst>
              </p:cNvPr>
              <p:cNvSpPr/>
              <p:nvPr/>
            </p:nvSpPr>
            <p:spPr>
              <a:xfrm>
                <a:off x="6968957" y="394755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33" name="Freeform: Shape 632">
                <a:extLst>
                  <a:ext uri="{FF2B5EF4-FFF2-40B4-BE49-F238E27FC236}">
                    <a16:creationId xmlns:a16="http://schemas.microsoft.com/office/drawing/2014/main" id="{1646659E-B04B-1BA5-24CF-A9D73D4BA484}"/>
                  </a:ext>
                </a:extLst>
              </p:cNvPr>
              <p:cNvSpPr/>
              <p:nvPr/>
            </p:nvSpPr>
            <p:spPr>
              <a:xfrm>
                <a:off x="7095450"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4" name="Freeform: Shape 633">
                <a:extLst>
                  <a:ext uri="{FF2B5EF4-FFF2-40B4-BE49-F238E27FC236}">
                    <a16:creationId xmlns:a16="http://schemas.microsoft.com/office/drawing/2014/main" id="{ACC53BBC-7BDD-523A-AB5B-A7BD514111D5}"/>
                  </a:ext>
                </a:extLst>
              </p:cNvPr>
              <p:cNvSpPr/>
              <p:nvPr/>
            </p:nvSpPr>
            <p:spPr>
              <a:xfrm>
                <a:off x="7107761"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5" name="Freeform: Shape 634">
                <a:extLst>
                  <a:ext uri="{FF2B5EF4-FFF2-40B4-BE49-F238E27FC236}">
                    <a16:creationId xmlns:a16="http://schemas.microsoft.com/office/drawing/2014/main" id="{A10BB8F4-7CF4-6023-5951-D067ABED314E}"/>
                  </a:ext>
                </a:extLst>
              </p:cNvPr>
              <p:cNvSpPr/>
              <p:nvPr/>
            </p:nvSpPr>
            <p:spPr>
              <a:xfrm>
                <a:off x="7191233"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6" name="Freeform: Shape 635">
                <a:extLst>
                  <a:ext uri="{FF2B5EF4-FFF2-40B4-BE49-F238E27FC236}">
                    <a16:creationId xmlns:a16="http://schemas.microsoft.com/office/drawing/2014/main" id="{E38AD47D-DFC4-0D32-E75E-403EF18EAB24}"/>
                  </a:ext>
                </a:extLst>
              </p:cNvPr>
              <p:cNvSpPr/>
              <p:nvPr/>
            </p:nvSpPr>
            <p:spPr>
              <a:xfrm>
                <a:off x="7238718"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7" name="Freeform: Shape 636">
                <a:extLst>
                  <a:ext uri="{FF2B5EF4-FFF2-40B4-BE49-F238E27FC236}">
                    <a16:creationId xmlns:a16="http://schemas.microsoft.com/office/drawing/2014/main" id="{C462BB6B-3C40-B7CC-055B-B0123714637F}"/>
                  </a:ext>
                </a:extLst>
              </p:cNvPr>
              <p:cNvSpPr/>
              <p:nvPr/>
            </p:nvSpPr>
            <p:spPr>
              <a:xfrm>
                <a:off x="7281604"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8" name="Freeform: Shape 637">
                <a:extLst>
                  <a:ext uri="{FF2B5EF4-FFF2-40B4-BE49-F238E27FC236}">
                    <a16:creationId xmlns:a16="http://schemas.microsoft.com/office/drawing/2014/main" id="{DD9206CB-6D25-D491-071A-3A354E1B33D8}"/>
                  </a:ext>
                </a:extLst>
              </p:cNvPr>
              <p:cNvSpPr/>
              <p:nvPr/>
            </p:nvSpPr>
            <p:spPr>
              <a:xfrm>
                <a:off x="7349788"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39" name="Freeform: Shape 638">
                <a:extLst>
                  <a:ext uri="{FF2B5EF4-FFF2-40B4-BE49-F238E27FC236}">
                    <a16:creationId xmlns:a16="http://schemas.microsoft.com/office/drawing/2014/main" id="{885AC090-FFF8-EE21-2895-F6CE31E9E709}"/>
                  </a:ext>
                </a:extLst>
              </p:cNvPr>
              <p:cNvSpPr/>
              <p:nvPr/>
            </p:nvSpPr>
            <p:spPr>
              <a:xfrm>
                <a:off x="7400250"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0" name="Freeform: Shape 639">
                <a:extLst>
                  <a:ext uri="{FF2B5EF4-FFF2-40B4-BE49-F238E27FC236}">
                    <a16:creationId xmlns:a16="http://schemas.microsoft.com/office/drawing/2014/main" id="{EF9F9712-8BA3-05D4-085C-231A27136FB9}"/>
                  </a:ext>
                </a:extLst>
              </p:cNvPr>
              <p:cNvSpPr/>
              <p:nvPr/>
            </p:nvSpPr>
            <p:spPr>
              <a:xfrm>
                <a:off x="7512131"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1" name="Freeform: Shape 640">
                <a:extLst>
                  <a:ext uri="{FF2B5EF4-FFF2-40B4-BE49-F238E27FC236}">
                    <a16:creationId xmlns:a16="http://schemas.microsoft.com/office/drawing/2014/main" id="{159F209D-B94B-15A4-2402-8E2645475AE3}"/>
                  </a:ext>
                </a:extLst>
              </p:cNvPr>
              <p:cNvSpPr/>
              <p:nvPr/>
            </p:nvSpPr>
            <p:spPr>
              <a:xfrm>
                <a:off x="7525930"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2" name="Freeform: Shape 641">
                <a:extLst>
                  <a:ext uri="{FF2B5EF4-FFF2-40B4-BE49-F238E27FC236}">
                    <a16:creationId xmlns:a16="http://schemas.microsoft.com/office/drawing/2014/main" id="{37C507A8-10A3-C597-6382-A9BD6045F511}"/>
                  </a:ext>
                </a:extLst>
              </p:cNvPr>
              <p:cNvSpPr/>
              <p:nvPr/>
            </p:nvSpPr>
            <p:spPr>
              <a:xfrm>
                <a:off x="7584103"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3" name="Freeform: Shape 642">
                <a:extLst>
                  <a:ext uri="{FF2B5EF4-FFF2-40B4-BE49-F238E27FC236}">
                    <a16:creationId xmlns:a16="http://schemas.microsoft.com/office/drawing/2014/main" id="{3F67B27F-29F2-0E8A-7276-EE02E0904454}"/>
                  </a:ext>
                </a:extLst>
              </p:cNvPr>
              <p:cNvSpPr/>
              <p:nvPr/>
            </p:nvSpPr>
            <p:spPr>
              <a:xfrm>
                <a:off x="7620901"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4" name="Freeform: Shape 643">
                <a:extLst>
                  <a:ext uri="{FF2B5EF4-FFF2-40B4-BE49-F238E27FC236}">
                    <a16:creationId xmlns:a16="http://schemas.microsoft.com/office/drawing/2014/main" id="{4D5162F7-AA3F-C993-3247-5F0053479391}"/>
                  </a:ext>
                </a:extLst>
              </p:cNvPr>
              <p:cNvSpPr/>
              <p:nvPr/>
            </p:nvSpPr>
            <p:spPr>
              <a:xfrm>
                <a:off x="7707484"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5" name="Freeform: Shape 644">
                <a:extLst>
                  <a:ext uri="{FF2B5EF4-FFF2-40B4-BE49-F238E27FC236}">
                    <a16:creationId xmlns:a16="http://schemas.microsoft.com/office/drawing/2014/main" id="{4026F9BA-9547-9D2F-005B-8FA11B953761}"/>
                  </a:ext>
                </a:extLst>
              </p:cNvPr>
              <p:cNvSpPr/>
              <p:nvPr/>
            </p:nvSpPr>
            <p:spPr>
              <a:xfrm>
                <a:off x="7734271"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6" name="Freeform: Shape 645">
                <a:extLst>
                  <a:ext uri="{FF2B5EF4-FFF2-40B4-BE49-F238E27FC236}">
                    <a16:creationId xmlns:a16="http://schemas.microsoft.com/office/drawing/2014/main" id="{EBC1D86B-C957-94B6-BB47-2C2CC82416A6}"/>
                  </a:ext>
                </a:extLst>
              </p:cNvPr>
              <p:cNvSpPr/>
              <p:nvPr/>
            </p:nvSpPr>
            <p:spPr>
              <a:xfrm>
                <a:off x="7808543"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7" name="Freeform: Shape 646">
                <a:extLst>
                  <a:ext uri="{FF2B5EF4-FFF2-40B4-BE49-F238E27FC236}">
                    <a16:creationId xmlns:a16="http://schemas.microsoft.com/office/drawing/2014/main" id="{7E218548-34D6-5A47-9502-FF16BE4EDEEE}"/>
                  </a:ext>
                </a:extLst>
              </p:cNvPr>
              <p:cNvSpPr/>
              <p:nvPr/>
            </p:nvSpPr>
            <p:spPr>
              <a:xfrm>
                <a:off x="7874428"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8" name="Freeform: Shape 647">
                <a:extLst>
                  <a:ext uri="{FF2B5EF4-FFF2-40B4-BE49-F238E27FC236}">
                    <a16:creationId xmlns:a16="http://schemas.microsoft.com/office/drawing/2014/main" id="{30D61CCF-597B-3B18-8CE7-2E71AA79DCED}"/>
                  </a:ext>
                </a:extLst>
              </p:cNvPr>
              <p:cNvSpPr/>
              <p:nvPr/>
            </p:nvSpPr>
            <p:spPr>
              <a:xfrm>
                <a:off x="7896614"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9" name="Freeform: Shape 648">
                <a:extLst>
                  <a:ext uri="{FF2B5EF4-FFF2-40B4-BE49-F238E27FC236}">
                    <a16:creationId xmlns:a16="http://schemas.microsoft.com/office/drawing/2014/main" id="{F4DA381F-8357-E19C-6626-8FA8066C3895}"/>
                  </a:ext>
                </a:extLst>
              </p:cNvPr>
              <p:cNvSpPr/>
              <p:nvPr/>
            </p:nvSpPr>
            <p:spPr>
              <a:xfrm>
                <a:off x="7966287"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50" name="Freeform: Shape 649">
                <a:extLst>
                  <a:ext uri="{FF2B5EF4-FFF2-40B4-BE49-F238E27FC236}">
                    <a16:creationId xmlns:a16="http://schemas.microsoft.com/office/drawing/2014/main" id="{EABEFA08-EA20-2D6A-A941-45AE76FEDF1A}"/>
                  </a:ext>
                </a:extLst>
              </p:cNvPr>
              <p:cNvSpPr/>
              <p:nvPr/>
            </p:nvSpPr>
            <p:spPr>
              <a:xfrm>
                <a:off x="8048270"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51" name="Freeform: Shape 650">
                <a:extLst>
                  <a:ext uri="{FF2B5EF4-FFF2-40B4-BE49-F238E27FC236}">
                    <a16:creationId xmlns:a16="http://schemas.microsoft.com/office/drawing/2014/main" id="{BF0E8DD8-D297-A8AD-7FBE-42D6127A7E17}"/>
                  </a:ext>
                </a:extLst>
              </p:cNvPr>
              <p:cNvSpPr/>
              <p:nvPr/>
            </p:nvSpPr>
            <p:spPr>
              <a:xfrm>
                <a:off x="8338594"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52" name="Freeform: Shape 651">
                <a:extLst>
                  <a:ext uri="{FF2B5EF4-FFF2-40B4-BE49-F238E27FC236}">
                    <a16:creationId xmlns:a16="http://schemas.microsoft.com/office/drawing/2014/main" id="{94E725CD-2F9E-25B9-9F7C-9405BC7DB5A8}"/>
                  </a:ext>
                </a:extLst>
              </p:cNvPr>
              <p:cNvSpPr/>
              <p:nvPr/>
            </p:nvSpPr>
            <p:spPr>
              <a:xfrm>
                <a:off x="8444523" y="4334336"/>
                <a:ext cx="13528" cy="71025"/>
              </a:xfrm>
              <a:custGeom>
                <a:avLst/>
                <a:gdLst>
                  <a:gd name="connsiteX0" fmla="*/ 0 w 13528"/>
                  <a:gd name="connsiteY0" fmla="*/ 0 h 71025"/>
                  <a:gd name="connsiteX1" fmla="*/ 0 w 13528"/>
                  <a:gd name="connsiteY1" fmla="*/ 71025 h 71025"/>
                </a:gdLst>
                <a:ahLst/>
                <a:cxnLst>
                  <a:cxn ang="0">
                    <a:pos x="connsiteX0" y="connsiteY0"/>
                  </a:cxn>
                  <a:cxn ang="0">
                    <a:pos x="connsiteX1" y="connsiteY1"/>
                  </a:cxn>
                </a:cxnLst>
                <a:rect l="l" t="t" r="r" b="b"/>
                <a:pathLst>
                  <a:path w="13528" h="71025">
                    <a:moveTo>
                      <a:pt x="0" y="0"/>
                    </a:moveTo>
                    <a:lnTo>
                      <a:pt x="0" y="71025"/>
                    </a:lnTo>
                  </a:path>
                </a:pathLst>
              </a:custGeom>
              <a:ln w="19050" cap="flat">
                <a:solidFill>
                  <a:srgbClr val="00A2E1"/>
                </a:solidFill>
                <a:prstDash val="solid"/>
                <a:miter/>
              </a:ln>
            </p:spPr>
            <p:txBody>
              <a:bodyPr rtlCol="0" anchor="ctr"/>
              <a:lstStyle/>
              <a:p>
                <a:pPr rtl="0"/>
                <a:endParaRPr lang="en-US">
                  <a:latin typeface="+mn-lt"/>
                </a:endParaRPr>
              </a:p>
            </p:txBody>
          </p:sp>
        </p:grpSp>
      </p:grpSp>
      <p:grpSp>
        <p:nvGrpSpPr>
          <p:cNvPr id="653" name="Graphic 449">
            <a:extLst>
              <a:ext uri="{FF2B5EF4-FFF2-40B4-BE49-F238E27FC236}">
                <a16:creationId xmlns:a16="http://schemas.microsoft.com/office/drawing/2014/main" id="{2D73196C-67C3-4776-4BCF-80FBE3322B4A}"/>
              </a:ext>
            </a:extLst>
          </p:cNvPr>
          <p:cNvGrpSpPr/>
          <p:nvPr/>
        </p:nvGrpSpPr>
        <p:grpSpPr>
          <a:xfrm>
            <a:off x="1580782" y="2343841"/>
            <a:ext cx="7537060" cy="2876046"/>
            <a:chOff x="1580782" y="2485246"/>
            <a:chExt cx="7537060" cy="2876046"/>
          </a:xfrm>
          <a:noFill/>
        </p:grpSpPr>
        <p:sp>
          <p:nvSpPr>
            <p:cNvPr id="654" name="Freeform: Shape 653">
              <a:extLst>
                <a:ext uri="{FF2B5EF4-FFF2-40B4-BE49-F238E27FC236}">
                  <a16:creationId xmlns:a16="http://schemas.microsoft.com/office/drawing/2014/main" id="{F8438214-521B-AA70-FC53-6E70F8FC3286}"/>
                </a:ext>
              </a:extLst>
            </p:cNvPr>
            <p:cNvSpPr/>
            <p:nvPr/>
          </p:nvSpPr>
          <p:spPr>
            <a:xfrm>
              <a:off x="1580782" y="2485246"/>
              <a:ext cx="7537060" cy="2875505"/>
            </a:xfrm>
            <a:custGeom>
              <a:avLst/>
              <a:gdLst>
                <a:gd name="connsiteX0" fmla="*/ 0 w 7537060"/>
                <a:gd name="connsiteY0" fmla="*/ 0 h 2875505"/>
                <a:gd name="connsiteX1" fmla="*/ 83336 w 7537060"/>
                <a:gd name="connsiteY1" fmla="*/ 0 h 2875505"/>
                <a:gd name="connsiteX2" fmla="*/ 83336 w 7537060"/>
                <a:gd name="connsiteY2" fmla="*/ 2792440 h 2875505"/>
                <a:gd name="connsiteX3" fmla="*/ 7537061 w 7537060"/>
                <a:gd name="connsiteY3" fmla="*/ 2792440 h 2875505"/>
                <a:gd name="connsiteX4" fmla="*/ 7537061 w 7537060"/>
                <a:gd name="connsiteY4" fmla="*/ 2875506 h 2875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7060" h="2875505">
                  <a:moveTo>
                    <a:pt x="0" y="0"/>
                  </a:moveTo>
                  <a:lnTo>
                    <a:pt x="83336" y="0"/>
                  </a:lnTo>
                  <a:lnTo>
                    <a:pt x="83336" y="2792440"/>
                  </a:lnTo>
                  <a:lnTo>
                    <a:pt x="7537061" y="2792440"/>
                  </a:lnTo>
                  <a:lnTo>
                    <a:pt x="7537061" y="2875506"/>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655" name="Freeform: Shape 654">
              <a:extLst>
                <a:ext uri="{FF2B5EF4-FFF2-40B4-BE49-F238E27FC236}">
                  <a16:creationId xmlns:a16="http://schemas.microsoft.com/office/drawing/2014/main" id="{A4A23C4C-007D-8717-7EC4-437D9ED38EAD}"/>
                </a:ext>
              </a:extLst>
            </p:cNvPr>
            <p:cNvSpPr/>
            <p:nvPr/>
          </p:nvSpPr>
          <p:spPr>
            <a:xfrm>
              <a:off x="1580782" y="3044248"/>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56" name="Freeform: Shape 655">
              <a:extLst>
                <a:ext uri="{FF2B5EF4-FFF2-40B4-BE49-F238E27FC236}">
                  <a16:creationId xmlns:a16="http://schemas.microsoft.com/office/drawing/2014/main" id="{F0FD2EF4-3ABE-D3C3-5759-F3355A41F24F}"/>
                </a:ext>
              </a:extLst>
            </p:cNvPr>
            <p:cNvSpPr/>
            <p:nvPr/>
          </p:nvSpPr>
          <p:spPr>
            <a:xfrm>
              <a:off x="1580782" y="3607714"/>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57" name="Freeform: Shape 656">
              <a:extLst>
                <a:ext uri="{FF2B5EF4-FFF2-40B4-BE49-F238E27FC236}">
                  <a16:creationId xmlns:a16="http://schemas.microsoft.com/office/drawing/2014/main" id="{7CED2FEA-DA70-EEF8-F4F6-05D476F79D90}"/>
                </a:ext>
              </a:extLst>
            </p:cNvPr>
            <p:cNvSpPr/>
            <p:nvPr/>
          </p:nvSpPr>
          <p:spPr>
            <a:xfrm>
              <a:off x="1580782" y="4165093"/>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58" name="Freeform: Shape 657">
              <a:extLst>
                <a:ext uri="{FF2B5EF4-FFF2-40B4-BE49-F238E27FC236}">
                  <a16:creationId xmlns:a16="http://schemas.microsoft.com/office/drawing/2014/main" id="{F9B2520C-44E5-6DD9-3B5E-F0308E090DC0}"/>
                </a:ext>
              </a:extLst>
            </p:cNvPr>
            <p:cNvSpPr/>
            <p:nvPr/>
          </p:nvSpPr>
          <p:spPr>
            <a:xfrm>
              <a:off x="1580782" y="4720307"/>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59" name="Freeform: Shape 658">
              <a:extLst>
                <a:ext uri="{FF2B5EF4-FFF2-40B4-BE49-F238E27FC236}">
                  <a16:creationId xmlns:a16="http://schemas.microsoft.com/office/drawing/2014/main" id="{14C5E926-59F7-3AC8-6BC9-36BE8D0B70A3}"/>
                </a:ext>
              </a:extLst>
            </p:cNvPr>
            <p:cNvSpPr/>
            <p:nvPr/>
          </p:nvSpPr>
          <p:spPr>
            <a:xfrm>
              <a:off x="1580782" y="5277956"/>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60" name="Freeform: Shape 659">
              <a:extLst>
                <a:ext uri="{FF2B5EF4-FFF2-40B4-BE49-F238E27FC236}">
                  <a16:creationId xmlns:a16="http://schemas.microsoft.com/office/drawing/2014/main" id="{FD6879E3-BDF1-F5AB-1ACF-1A83B58CD51D}"/>
                </a:ext>
              </a:extLst>
            </p:cNvPr>
            <p:cNvSpPr/>
            <p:nvPr/>
          </p:nvSpPr>
          <p:spPr>
            <a:xfrm>
              <a:off x="1664118" y="5277956"/>
              <a:ext cx="13528" cy="83336"/>
            </a:xfrm>
            <a:custGeom>
              <a:avLst/>
              <a:gdLst>
                <a:gd name="connsiteX0" fmla="*/ 0 w 13528"/>
                <a:gd name="connsiteY0" fmla="*/ 0 h 83336"/>
                <a:gd name="connsiteX1" fmla="*/ 0 w 13528"/>
                <a:gd name="connsiteY1" fmla="*/ 83336 h 83336"/>
              </a:gdLst>
              <a:ahLst/>
              <a:cxnLst>
                <a:cxn ang="0">
                  <a:pos x="connsiteX0" y="connsiteY0"/>
                </a:cxn>
                <a:cxn ang="0">
                  <a:pos x="connsiteX1" y="connsiteY1"/>
                </a:cxn>
              </a:cxnLst>
              <a:rect l="l" t="t" r="r" b="b"/>
              <a:pathLst>
                <a:path w="13528" h="83336">
                  <a:moveTo>
                    <a:pt x="0" y="0"/>
                  </a:moveTo>
                  <a:lnTo>
                    <a:pt x="0" y="83336"/>
                  </a:lnTo>
                </a:path>
              </a:pathLst>
            </a:custGeom>
            <a:ln w="19050" cap="flat">
              <a:solidFill>
                <a:srgbClr val="000000"/>
              </a:solidFill>
              <a:prstDash val="solid"/>
              <a:miter/>
            </a:ln>
          </p:spPr>
          <p:txBody>
            <a:bodyPr rtlCol="0" anchor="ctr"/>
            <a:lstStyle/>
            <a:p>
              <a:pPr rtl="0"/>
              <a:endParaRPr lang="en-US">
                <a:latin typeface="+mn-lt"/>
              </a:endParaRPr>
            </a:p>
          </p:txBody>
        </p:sp>
        <p:sp>
          <p:nvSpPr>
            <p:cNvPr id="661" name="Freeform: Shape 660">
              <a:extLst>
                <a:ext uri="{FF2B5EF4-FFF2-40B4-BE49-F238E27FC236}">
                  <a16:creationId xmlns:a16="http://schemas.microsoft.com/office/drawing/2014/main" id="{667C8BDF-CD56-5EA3-9962-0878E6BAE0AE}"/>
                </a:ext>
              </a:extLst>
            </p:cNvPr>
            <p:cNvSpPr/>
            <p:nvPr/>
          </p:nvSpPr>
          <p:spPr>
            <a:xfrm>
              <a:off x="2488957"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2" name="Freeform: Shape 661">
              <a:extLst>
                <a:ext uri="{FF2B5EF4-FFF2-40B4-BE49-F238E27FC236}">
                  <a16:creationId xmlns:a16="http://schemas.microsoft.com/office/drawing/2014/main" id="{A2690053-6D02-4221-9111-9BCCFB0CEA1F}"/>
                </a:ext>
              </a:extLst>
            </p:cNvPr>
            <p:cNvSpPr/>
            <p:nvPr/>
          </p:nvSpPr>
          <p:spPr>
            <a:xfrm>
              <a:off x="3314203"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3" name="Freeform: Shape 662">
              <a:extLst>
                <a:ext uri="{FF2B5EF4-FFF2-40B4-BE49-F238E27FC236}">
                  <a16:creationId xmlns:a16="http://schemas.microsoft.com/office/drawing/2014/main" id="{8604A439-89BC-2410-4CB0-5FB718261666}"/>
                </a:ext>
              </a:extLst>
            </p:cNvPr>
            <p:cNvSpPr/>
            <p:nvPr/>
          </p:nvSpPr>
          <p:spPr>
            <a:xfrm>
              <a:off x="4145265"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4" name="Freeform: Shape 663">
              <a:extLst>
                <a:ext uri="{FF2B5EF4-FFF2-40B4-BE49-F238E27FC236}">
                  <a16:creationId xmlns:a16="http://schemas.microsoft.com/office/drawing/2014/main" id="{4F4D7CCD-D9F8-2873-8642-71B42FCB89D0}"/>
                </a:ext>
              </a:extLst>
            </p:cNvPr>
            <p:cNvSpPr/>
            <p:nvPr/>
          </p:nvSpPr>
          <p:spPr>
            <a:xfrm>
              <a:off x="4970781"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5" name="Freeform: Shape 664">
              <a:extLst>
                <a:ext uri="{FF2B5EF4-FFF2-40B4-BE49-F238E27FC236}">
                  <a16:creationId xmlns:a16="http://schemas.microsoft.com/office/drawing/2014/main" id="{563F8536-7829-CEF0-7200-BC5F49E94F87}"/>
                </a:ext>
              </a:extLst>
            </p:cNvPr>
            <p:cNvSpPr/>
            <p:nvPr/>
          </p:nvSpPr>
          <p:spPr>
            <a:xfrm>
              <a:off x="5802791"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6" name="Freeform: Shape 665">
              <a:extLst>
                <a:ext uri="{FF2B5EF4-FFF2-40B4-BE49-F238E27FC236}">
                  <a16:creationId xmlns:a16="http://schemas.microsoft.com/office/drawing/2014/main" id="{D6294A3F-FA77-3D87-5EF0-DC1084C159FB}"/>
                </a:ext>
              </a:extLst>
            </p:cNvPr>
            <p:cNvSpPr/>
            <p:nvPr/>
          </p:nvSpPr>
          <p:spPr>
            <a:xfrm>
              <a:off x="6628307"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7" name="Freeform: Shape 666">
              <a:extLst>
                <a:ext uri="{FF2B5EF4-FFF2-40B4-BE49-F238E27FC236}">
                  <a16:creationId xmlns:a16="http://schemas.microsoft.com/office/drawing/2014/main" id="{99598BAE-FC8E-BE83-C021-8CFB6918B473}"/>
                </a:ext>
              </a:extLst>
            </p:cNvPr>
            <p:cNvSpPr/>
            <p:nvPr/>
          </p:nvSpPr>
          <p:spPr>
            <a:xfrm>
              <a:off x="7458558"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8" name="Freeform: Shape 667">
              <a:extLst>
                <a:ext uri="{FF2B5EF4-FFF2-40B4-BE49-F238E27FC236}">
                  <a16:creationId xmlns:a16="http://schemas.microsoft.com/office/drawing/2014/main" id="{CF604CFE-F501-2BA4-36BB-09B6FC3FB5DE}"/>
                </a:ext>
              </a:extLst>
            </p:cNvPr>
            <p:cNvSpPr/>
            <p:nvPr/>
          </p:nvSpPr>
          <p:spPr>
            <a:xfrm>
              <a:off x="8283127"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grpSp>
      <p:sp>
        <p:nvSpPr>
          <p:cNvPr id="669" name="TextBox 668">
            <a:extLst>
              <a:ext uri="{FF2B5EF4-FFF2-40B4-BE49-F238E27FC236}">
                <a16:creationId xmlns:a16="http://schemas.microsoft.com/office/drawing/2014/main" id="{13FA062F-DB38-E4C8-E6EF-2AF80D111241}"/>
              </a:ext>
            </a:extLst>
          </p:cNvPr>
          <p:cNvSpPr txBox="1"/>
          <p:nvPr/>
        </p:nvSpPr>
        <p:spPr>
          <a:xfrm flipH="1">
            <a:off x="1668779" y="5473239"/>
            <a:ext cx="7460967" cy="215444"/>
          </a:xfrm>
          <a:prstGeom prst="rect">
            <a:avLst/>
          </a:prstGeom>
          <a:noFill/>
        </p:spPr>
        <p:txBody>
          <a:bodyPr wrap="square" lIns="0" tIns="0" rIns="0" bIns="0" rtlCol="0">
            <a:spAutoFit/>
          </a:bodyPr>
          <a:lstStyle/>
          <a:p>
            <a:pPr algn="ctr" rtl="0"/>
            <a:r>
              <a:rPr lang="ja-jp" sz="1400">
                <a:solidFill>
                  <a:srgbClr val="000000"/>
                </a:solidFill>
                <a:latin typeface="+mn-lt"/>
              </a:rPr>
              <a:t>期間、月数</a:t>
            </a:r>
            <a:endParaRPr lang="en-IN" sz="1400" dirty="0">
              <a:solidFill>
                <a:srgbClr val="000000"/>
              </a:solidFill>
              <a:latin typeface="+mn-lt"/>
            </a:endParaRPr>
          </a:p>
        </p:txBody>
      </p:sp>
      <p:sp>
        <p:nvSpPr>
          <p:cNvPr id="670" name="TextBox 669">
            <a:extLst>
              <a:ext uri="{FF2B5EF4-FFF2-40B4-BE49-F238E27FC236}">
                <a16:creationId xmlns:a16="http://schemas.microsoft.com/office/drawing/2014/main" id="{AC541499-8986-38FF-57F4-BCC618569181}"/>
              </a:ext>
            </a:extLst>
          </p:cNvPr>
          <p:cNvSpPr txBox="1"/>
          <p:nvPr/>
        </p:nvSpPr>
        <p:spPr>
          <a:xfrm flipH="1">
            <a:off x="4954478" y="2891580"/>
            <a:ext cx="462393" cy="184666"/>
          </a:xfrm>
          <a:prstGeom prst="rect">
            <a:avLst/>
          </a:prstGeom>
          <a:noFill/>
        </p:spPr>
        <p:txBody>
          <a:bodyPr wrap="square" lIns="0" tIns="0" rIns="0" bIns="0" rtlCol="0">
            <a:spAutoFit/>
          </a:bodyPr>
          <a:lstStyle/>
          <a:p>
            <a:pPr algn="ctr" rtl="0"/>
            <a:r>
              <a:rPr lang="ja-jp" sz="1200" b="1">
                <a:solidFill>
                  <a:srgbClr val="00A2E1"/>
                </a:solidFill>
                <a:latin typeface="+mn-lt"/>
              </a:rPr>
              <a:t>70％</a:t>
            </a:r>
            <a:endParaRPr lang="en-IN" sz="1200" b="1" dirty="0">
              <a:solidFill>
                <a:srgbClr val="00A2E1"/>
              </a:solidFill>
              <a:latin typeface="+mn-lt"/>
            </a:endParaRPr>
          </a:p>
        </p:txBody>
      </p:sp>
      <p:sp>
        <p:nvSpPr>
          <p:cNvPr id="671" name="TextBox 670">
            <a:extLst>
              <a:ext uri="{FF2B5EF4-FFF2-40B4-BE49-F238E27FC236}">
                <a16:creationId xmlns:a16="http://schemas.microsoft.com/office/drawing/2014/main" id="{630AEB8A-DC0B-0566-6765-FC912BF22748}"/>
              </a:ext>
            </a:extLst>
          </p:cNvPr>
          <p:cNvSpPr txBox="1"/>
          <p:nvPr/>
        </p:nvSpPr>
        <p:spPr>
          <a:xfrm flipH="1">
            <a:off x="4983752" y="3530601"/>
            <a:ext cx="403844" cy="184666"/>
          </a:xfrm>
          <a:prstGeom prst="rect">
            <a:avLst/>
          </a:prstGeom>
          <a:noFill/>
        </p:spPr>
        <p:txBody>
          <a:bodyPr wrap="square" lIns="0" tIns="0" rIns="0" bIns="0" rtlCol="0">
            <a:spAutoFit/>
          </a:bodyPr>
          <a:lstStyle/>
          <a:p>
            <a:pPr algn="ctr" rtl="0"/>
            <a:r>
              <a:rPr lang="ja-jp" sz="1200" b="1">
                <a:solidFill>
                  <a:srgbClr val="E73E16"/>
                </a:solidFill>
                <a:latin typeface="+mn-lt"/>
              </a:rPr>
              <a:t>63％</a:t>
            </a:r>
            <a:endParaRPr lang="en-IN" sz="1200" b="1" dirty="0">
              <a:solidFill>
                <a:srgbClr val="E73E16"/>
              </a:solidFill>
              <a:latin typeface="+mn-lt"/>
            </a:endParaRPr>
          </a:p>
        </p:txBody>
      </p:sp>
      <p:sp>
        <p:nvSpPr>
          <p:cNvPr id="672" name="TextBox 671">
            <a:extLst>
              <a:ext uri="{FF2B5EF4-FFF2-40B4-BE49-F238E27FC236}">
                <a16:creationId xmlns:a16="http://schemas.microsoft.com/office/drawing/2014/main" id="{18853A63-F59A-DB85-6371-5EF4EB974DF6}"/>
              </a:ext>
            </a:extLst>
          </p:cNvPr>
          <p:cNvSpPr txBox="1"/>
          <p:nvPr/>
        </p:nvSpPr>
        <p:spPr>
          <a:xfrm flipH="1">
            <a:off x="6598422" y="3469997"/>
            <a:ext cx="462393" cy="184666"/>
          </a:xfrm>
          <a:prstGeom prst="rect">
            <a:avLst/>
          </a:prstGeom>
          <a:noFill/>
        </p:spPr>
        <p:txBody>
          <a:bodyPr wrap="square" lIns="0" tIns="0" rIns="0" bIns="0" rtlCol="0">
            <a:spAutoFit/>
          </a:bodyPr>
          <a:lstStyle/>
          <a:p>
            <a:pPr algn="ctr" rtl="0"/>
            <a:r>
              <a:rPr lang="ja-jp" sz="1200" b="1">
                <a:solidFill>
                  <a:srgbClr val="00A2E1"/>
                </a:solidFill>
                <a:latin typeface="+mn-lt"/>
              </a:rPr>
              <a:t>50％</a:t>
            </a:r>
            <a:endParaRPr lang="en-IN" sz="1200" b="1" dirty="0">
              <a:solidFill>
                <a:srgbClr val="00A2E1"/>
              </a:solidFill>
              <a:latin typeface="+mn-lt"/>
            </a:endParaRPr>
          </a:p>
        </p:txBody>
      </p:sp>
      <p:sp>
        <p:nvSpPr>
          <p:cNvPr id="673" name="TextBox 672">
            <a:extLst>
              <a:ext uri="{FF2B5EF4-FFF2-40B4-BE49-F238E27FC236}">
                <a16:creationId xmlns:a16="http://schemas.microsoft.com/office/drawing/2014/main" id="{23AEFEC6-8AC8-7E02-5766-E09B3D4062C9}"/>
              </a:ext>
            </a:extLst>
          </p:cNvPr>
          <p:cNvSpPr txBox="1"/>
          <p:nvPr/>
        </p:nvSpPr>
        <p:spPr>
          <a:xfrm flipH="1">
            <a:off x="6627696" y="4128068"/>
            <a:ext cx="403844" cy="184666"/>
          </a:xfrm>
          <a:prstGeom prst="rect">
            <a:avLst/>
          </a:prstGeom>
          <a:noFill/>
        </p:spPr>
        <p:txBody>
          <a:bodyPr wrap="square" lIns="0" tIns="0" rIns="0" bIns="0" rtlCol="0">
            <a:spAutoFit/>
          </a:bodyPr>
          <a:lstStyle/>
          <a:p>
            <a:pPr algn="ctr" rtl="0"/>
            <a:r>
              <a:rPr lang="ja-jp" sz="1200" b="1">
                <a:solidFill>
                  <a:srgbClr val="E73E16"/>
                </a:solidFill>
                <a:latin typeface="+mn-lt"/>
              </a:rPr>
              <a:t>40％</a:t>
            </a:r>
            <a:endParaRPr lang="en-IN" sz="1200" b="1" dirty="0">
              <a:solidFill>
                <a:srgbClr val="E73E16"/>
              </a:solidFill>
              <a:latin typeface="+mn-lt"/>
            </a:endParaRPr>
          </a:p>
        </p:txBody>
      </p:sp>
      <p:cxnSp>
        <p:nvCxnSpPr>
          <p:cNvPr id="674" name="Straight Connector 673">
            <a:extLst>
              <a:ext uri="{FF2B5EF4-FFF2-40B4-BE49-F238E27FC236}">
                <a16:creationId xmlns:a16="http://schemas.microsoft.com/office/drawing/2014/main" id="{4C71D301-5B82-3FD9-2BDC-54B58D3F61FF}"/>
              </a:ext>
            </a:extLst>
          </p:cNvPr>
          <p:cNvCxnSpPr>
            <a:cxnSpLocks/>
          </p:cNvCxnSpPr>
          <p:nvPr/>
        </p:nvCxnSpPr>
        <p:spPr>
          <a:xfrm flipH="1" flipV="1">
            <a:off x="462708" y="5868778"/>
            <a:ext cx="198828" cy="1438"/>
          </a:xfrm>
          <a:prstGeom prst="line">
            <a:avLst/>
          </a:prstGeom>
          <a:ln w="19050">
            <a:solidFill>
              <a:srgbClr val="00A2E1"/>
            </a:solidFill>
          </a:ln>
        </p:spPr>
        <p:style>
          <a:lnRef idx="1">
            <a:schemeClr val="accent1"/>
          </a:lnRef>
          <a:fillRef idx="0">
            <a:schemeClr val="accent1"/>
          </a:fillRef>
          <a:effectRef idx="0">
            <a:schemeClr val="accent1"/>
          </a:effectRef>
          <a:fontRef idx="minor">
            <a:schemeClr val="tx1"/>
          </a:fontRef>
        </p:style>
      </p:cxnSp>
      <p:cxnSp>
        <p:nvCxnSpPr>
          <p:cNvPr id="675" name="Straight Connector 674">
            <a:extLst>
              <a:ext uri="{FF2B5EF4-FFF2-40B4-BE49-F238E27FC236}">
                <a16:creationId xmlns:a16="http://schemas.microsoft.com/office/drawing/2014/main" id="{7D04C2ED-73E5-CD0D-94EE-3BB720E09008}"/>
              </a:ext>
            </a:extLst>
          </p:cNvPr>
          <p:cNvCxnSpPr>
            <a:cxnSpLocks/>
          </p:cNvCxnSpPr>
          <p:nvPr/>
        </p:nvCxnSpPr>
        <p:spPr>
          <a:xfrm flipH="1" flipV="1">
            <a:off x="462708" y="6119145"/>
            <a:ext cx="198828" cy="1438"/>
          </a:xfrm>
          <a:prstGeom prst="line">
            <a:avLst/>
          </a:prstGeom>
          <a:ln w="19050">
            <a:solidFill>
              <a:srgbClr val="E73E1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22680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8536" cy="939801"/>
          </a:xfrm>
        </p:spPr>
        <p:txBody>
          <a:bodyPr rtlCol="0"/>
          <a:lstStyle/>
          <a:p>
            <a:pPr rtl="0"/>
            <a:r>
              <a:rPr lang="ja-jp" dirty="0">
                <a:latin typeface="+mn-lt"/>
              </a:rPr>
              <a:t>LBA54：オシメルチニブで病勢進行後のEGFR変異を有する進行性NSCLC患者を対象とした、アミバンタマブ＋化学療法と化学療法単独との比較：MARIPOSA-2の全生存期間の2回目の中間報告 - Popat S、他</a:t>
            </a:r>
            <a:endParaRPr lang="en-GB" dirty="0"/>
          </a:p>
        </p:txBody>
      </p:sp>
      <p:sp>
        <p:nvSpPr>
          <p:cNvPr id="11" name="Text Placeholder 10">
            <a:extLst>
              <a:ext uri="{FF2B5EF4-FFF2-40B4-BE49-F238E27FC236}">
                <a16:creationId xmlns:a16="http://schemas.microsoft.com/office/drawing/2014/main" id="{70821A98-C6BB-8E6F-7B2D-809EBB2159B3}"/>
              </a:ext>
            </a:extLst>
          </p:cNvPr>
          <p:cNvSpPr>
            <a:spLocks noGrp="1"/>
          </p:cNvSpPr>
          <p:nvPr>
            <p:ph type="body" sz="quarter" idx="10"/>
          </p:nvPr>
        </p:nvSpPr>
        <p:spPr>
          <a:xfrm>
            <a:off x="304799" y="6233974"/>
            <a:ext cx="7971453" cy="487363"/>
          </a:xfrm>
        </p:spPr>
        <p:txBody>
          <a:bodyPr rtlCol="0"/>
          <a:lstStyle/>
          <a:p>
            <a:pPr rtl="0"/>
            <a:r>
              <a:rPr lang="ja-jp" baseline="30000" dirty="0"/>
              <a:t>a</a:t>
            </a:r>
            <a:r>
              <a:rPr lang="ja-jp" dirty="0"/>
              <a:t>オシメルチニブの治療ライン別に層別化したログランク検定（1L 対2L）、脳転移（あり対なし）、アジア人種（該当 対 相違）。</a:t>
            </a:r>
            <a:endParaRPr lang="en-GB" baseline="30000" dirty="0"/>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2200"/>
              </a:spcBef>
            </a:pPr>
            <a:r>
              <a:rPr lang="ja-jp" b="1"/>
              <a:t>結論</a:t>
            </a:r>
          </a:p>
          <a:p>
            <a:pPr lvl="1" rtl="0"/>
            <a:r>
              <a:rPr lang="ja-jp"/>
              <a:t>進行性EGFR変異NSCLC患者において、アミバンタマブ＋化学療法は、オシメルチニブ投与後の今回の2回目の中間解析でも引き続きOSの改善を示し、化学療法と比較して進行後の転帰における長期ベネフィットが認められました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Popat S、他Ann Oncol 2024；35(補遺)：抄録 LBA54</a:t>
            </a:r>
          </a:p>
        </p:txBody>
      </p:sp>
      <p:graphicFrame>
        <p:nvGraphicFramePr>
          <p:cNvPr id="4" name="Table 3">
            <a:extLst>
              <a:ext uri="{FF2B5EF4-FFF2-40B4-BE49-F238E27FC236}">
                <a16:creationId xmlns:a16="http://schemas.microsoft.com/office/drawing/2014/main" id="{4967CDA6-5C61-3229-919F-85099BAD4E92}"/>
              </a:ext>
            </a:extLst>
          </p:cNvPr>
          <p:cNvGraphicFramePr>
            <a:graphicFrameLocks noGrp="1"/>
          </p:cNvGraphicFramePr>
          <p:nvPr>
            <p:extLst>
              <p:ext uri="{D42A27DB-BD31-4B8C-83A1-F6EECF244321}">
                <p14:modId xmlns:p14="http://schemas.microsoft.com/office/powerpoint/2010/main" val="3712826238"/>
              </p:ext>
            </p:extLst>
          </p:nvPr>
        </p:nvGraphicFramePr>
        <p:xfrm>
          <a:off x="845372" y="1824014"/>
          <a:ext cx="10501256" cy="2346960"/>
        </p:xfrm>
        <a:graphic>
          <a:graphicData uri="http://schemas.openxmlformats.org/drawingml/2006/table">
            <a:tbl>
              <a:tblPr firstRow="1" bandRow="1">
                <a:tableStyleId>{69012ECD-51FC-41F1-AA8D-1B2483CD663E}</a:tableStyleId>
              </a:tblPr>
              <a:tblGrid>
                <a:gridCol w="3941914">
                  <a:extLst>
                    <a:ext uri="{9D8B030D-6E8A-4147-A177-3AD203B41FA5}">
                      <a16:colId xmlns:a16="http://schemas.microsoft.com/office/drawing/2014/main" val="1987913234"/>
                    </a:ext>
                  </a:extLst>
                </a:gridCol>
                <a:gridCol w="3279671">
                  <a:extLst>
                    <a:ext uri="{9D8B030D-6E8A-4147-A177-3AD203B41FA5}">
                      <a16:colId xmlns:a16="http://schemas.microsoft.com/office/drawing/2014/main" val="2996158103"/>
                    </a:ext>
                  </a:extLst>
                </a:gridCol>
                <a:gridCol w="3279671">
                  <a:extLst>
                    <a:ext uri="{9D8B030D-6E8A-4147-A177-3AD203B41FA5}">
                      <a16:colId xmlns:a16="http://schemas.microsoft.com/office/drawing/2014/main" val="1659093788"/>
                    </a:ext>
                  </a:extLst>
                </a:gridCol>
              </a:tblGrid>
              <a:tr h="398805">
                <a:tc>
                  <a:txBody>
                    <a:bodyPr/>
                    <a:lstStyle/>
                    <a:p>
                      <a:pPr rtl="0"/>
                      <a:endParaRPr lang="en-US" sz="1400" b="1" noProof="0" dirty="0">
                        <a:solidFill>
                          <a:schemeClr val="tx2"/>
                        </a:solidFill>
                      </a:endParaRPr>
                    </a:p>
                  </a:txBody>
                  <a:tcPr marL="90000" anchor="b">
                    <a:solidFill>
                      <a:schemeClr val="accent1"/>
                    </a:solidFill>
                  </a:tcPr>
                </a:tc>
                <a:tc>
                  <a:txBody>
                    <a:bodyPr/>
                    <a:lstStyle/>
                    <a:p>
                      <a:pPr algn="ctr" rtl="0"/>
                      <a:r>
                        <a:rPr lang="ja-jp" sz="1400" b="1" noProof="0">
                          <a:solidFill>
                            <a:schemeClr val="tx2"/>
                          </a:solidFill>
                          <a:latin typeface="+mn-lt"/>
                        </a:rPr>
                        <a:t>アミバンタマブ＋化学療法</a:t>
                      </a:r>
                    </a:p>
                    <a:p>
                      <a:pPr algn="ctr" rtl="0"/>
                      <a:r>
                        <a:rPr lang="ja-jp" sz="1400" b="1" noProof="0">
                          <a:solidFill>
                            <a:schemeClr val="tx2"/>
                          </a:solidFill>
                          <a:latin typeface="+mn-lt"/>
                        </a:rPr>
                        <a:t>(n=131)</a:t>
                      </a:r>
                      <a:endParaRPr lang="en-GB" sz="1400" dirty="0">
                        <a:solidFill>
                          <a:schemeClr val="tx2"/>
                        </a:solidFill>
                        <a:latin typeface="+mn-lt"/>
                      </a:endParaRPr>
                    </a:p>
                  </a:txBody>
                  <a:tcPr>
                    <a:solidFill>
                      <a:schemeClr val="accent1"/>
                    </a:solidFill>
                  </a:tcPr>
                </a:tc>
                <a:tc>
                  <a:txBody>
                    <a:bodyPr/>
                    <a:lstStyle/>
                    <a:p>
                      <a:pPr algn="ctr" rtl="0"/>
                      <a:r>
                        <a:rPr lang="ja-jp" sz="1400" b="1" noProof="0">
                          <a:solidFill>
                            <a:schemeClr val="tx2"/>
                          </a:solidFill>
                          <a:latin typeface="+mn-lt"/>
                        </a:rPr>
                        <a:t>化学療法 </a:t>
                      </a:r>
                      <a:endParaRPr lang="en-US" sz="1400" b="1" noProof="0" dirty="0">
                        <a:solidFill>
                          <a:schemeClr val="tx2"/>
                        </a:solidFill>
                        <a:latin typeface="+mn-lt"/>
                      </a:endParaRPr>
                    </a:p>
                    <a:p>
                      <a:pPr algn="ctr" rtl="0"/>
                      <a:r>
                        <a:rPr lang="ja-jp" sz="1400" b="1" noProof="0">
                          <a:solidFill>
                            <a:schemeClr val="tx2"/>
                          </a:solidFill>
                          <a:latin typeface="+mn-lt"/>
                        </a:rPr>
                        <a:t>(n=263)</a:t>
                      </a:r>
                      <a:endParaRPr lang="en-GB" sz="1400" dirty="0">
                        <a:solidFill>
                          <a:schemeClr val="tx2"/>
                        </a:solidFill>
                        <a:latin typeface="+mn-lt"/>
                      </a:endParaRPr>
                    </a:p>
                  </a:txBody>
                  <a:tcPr>
                    <a:solidFill>
                      <a:schemeClr val="accent1"/>
                    </a:solidFill>
                  </a:tcPr>
                </a:tc>
                <a:extLst>
                  <a:ext uri="{0D108BD9-81ED-4DB2-BD59-A6C34878D82A}">
                    <a16:rowId xmlns:a16="http://schemas.microsoft.com/office/drawing/2014/main" val="4111249997"/>
                  </a:ext>
                </a:extLst>
              </a:tr>
              <a:tr h="170916">
                <a:tc>
                  <a:txBody>
                    <a:bodyPr/>
                    <a:lstStyle/>
                    <a:p>
                      <a:pPr rtl="0"/>
                      <a:r>
                        <a:rPr lang="ja-jp" sz="1400" b="0" noProof="0">
                          <a:latin typeface="+mn-lt"/>
                        </a:rPr>
                        <a:t>TTSP中央値 、月数 (95％CI)</a:t>
                      </a:r>
                      <a:endParaRPr lang="en-US" sz="1400" b="0" noProof="0" dirty="0">
                        <a:latin typeface="+mn-lt"/>
                      </a:endParaRPr>
                    </a:p>
                  </a:txBody>
                  <a:tcPr marL="90000" anchor="ctr"/>
                </a:tc>
                <a:tc>
                  <a:txBody>
                    <a:bodyPr/>
                    <a:lstStyle/>
                    <a:p>
                      <a:pPr algn="ctr" rtl="0"/>
                      <a:r>
                        <a:rPr lang="ja-jp" sz="1400" b="0" noProof="0"/>
                        <a:t>16.0 (12.7、19.4)</a:t>
                      </a:r>
                    </a:p>
                  </a:txBody>
                  <a:tcPr marL="90000" anchor="ctr"/>
                </a:tc>
                <a:tc>
                  <a:txBody>
                    <a:bodyPr/>
                    <a:lstStyle/>
                    <a:p>
                      <a:pPr algn="ctr" rtl="0"/>
                      <a:r>
                        <a:rPr lang="ja-jp" sz="1400" b="0" noProof="0"/>
                        <a:t>11.8 (8.9、13.6)</a:t>
                      </a:r>
                    </a:p>
                  </a:txBody>
                  <a:tcPr marL="90000" anchor="ctr"/>
                </a:tc>
                <a:extLst>
                  <a:ext uri="{0D108BD9-81ED-4DB2-BD59-A6C34878D82A}">
                    <a16:rowId xmlns:a16="http://schemas.microsoft.com/office/drawing/2014/main" val="3093402527"/>
                  </a:ext>
                </a:extLst>
              </a:tr>
              <a:tr h="170916">
                <a:tc>
                  <a:txBody>
                    <a:bodyPr/>
                    <a:lstStyle/>
                    <a:p>
                      <a:pPr rtl="0"/>
                      <a:r>
                        <a:rPr lang="ja-jp" sz="1400" b="0">
                          <a:latin typeface="+mn-lt"/>
                        </a:rPr>
                        <a:t>HR (95％CI)；p値</a:t>
                      </a:r>
                      <a:r>
                        <a:rPr lang="ja-jp" sz="1400" b="0" baseline="30000">
                          <a:latin typeface="+mn-lt"/>
                        </a:rPr>
                        <a:t>a</a:t>
                      </a:r>
                      <a:endParaRPr lang="en-US" sz="1400" b="0" dirty="0">
                        <a:latin typeface="+mn-lt"/>
                      </a:endParaRPr>
                    </a:p>
                  </a:txBody>
                  <a:tcPr marL="180000" anchor="ctr"/>
                </a:tc>
                <a:tc gridSpan="2">
                  <a:txBody>
                    <a:bodyPr/>
                    <a:lstStyle/>
                    <a:p>
                      <a:pPr algn="ctr" rtl="0"/>
                      <a:r>
                        <a:rPr lang="ja-jp" sz="1400" b="0" noProof="0"/>
                        <a:t>0.73 (0.55、0.96)；0.026</a:t>
                      </a:r>
                    </a:p>
                  </a:txBody>
                  <a:tcPr marL="90000" anchor="ctr"/>
                </a:tc>
                <a:tc hMerge="1">
                  <a:txBody>
                    <a:bodyPr/>
                    <a:lstStyle/>
                    <a:p>
                      <a:pPr algn="ctr" rtl="0"/>
                      <a:endParaRPr lang="en-US" sz="1200" noProof="0" dirty="0"/>
                    </a:p>
                  </a:txBody>
                  <a:tcPr marL="90000"/>
                </a:tc>
                <a:extLst>
                  <a:ext uri="{0D108BD9-81ED-4DB2-BD59-A6C34878D82A}">
                    <a16:rowId xmlns:a16="http://schemas.microsoft.com/office/drawing/2014/main" val="938311612"/>
                  </a:ext>
                </a:extLst>
              </a:tr>
              <a:tr h="170916">
                <a:tc>
                  <a:txBody>
                    <a:bodyPr/>
                    <a:lstStyle/>
                    <a:p>
                      <a:pPr rtl="0"/>
                      <a:r>
                        <a:rPr lang="ja-jp" sz="1400" b="0" noProof="0">
                          <a:latin typeface="+mn-lt"/>
                        </a:rPr>
                        <a:t>TTD中央値、月数 (95％CI)</a:t>
                      </a:r>
                      <a:endParaRPr lang="en-US" sz="1400" b="0" noProof="0" dirty="0">
                        <a:latin typeface="+mn-lt"/>
                      </a:endParaRPr>
                    </a:p>
                  </a:txBody>
                  <a:tcPr marL="90000" anchor="ctr"/>
                </a:tc>
                <a:tc>
                  <a:txBody>
                    <a:bodyPr/>
                    <a:lstStyle/>
                    <a:p>
                      <a:pPr algn="ctr" rtl="0"/>
                      <a:r>
                        <a:rPr lang="ja-jp" sz="1400" b="0" noProof="0"/>
                        <a:t>10.4 (7.9、11.6)</a:t>
                      </a:r>
                    </a:p>
                  </a:txBody>
                  <a:tcPr marL="90000" anchor="ctr"/>
                </a:tc>
                <a:tc>
                  <a:txBody>
                    <a:bodyPr/>
                    <a:lstStyle/>
                    <a:p>
                      <a:pPr algn="ctr" rtl="0"/>
                      <a:r>
                        <a:rPr lang="ja-jp" sz="1400" b="0" noProof="0"/>
                        <a:t>4.5 (4.2、5.0)</a:t>
                      </a:r>
                    </a:p>
                  </a:txBody>
                  <a:tcPr marL="90000" anchor="ctr"/>
                </a:tc>
                <a:extLst>
                  <a:ext uri="{0D108BD9-81ED-4DB2-BD59-A6C34878D82A}">
                    <a16:rowId xmlns:a16="http://schemas.microsoft.com/office/drawing/2014/main" val="2097356186"/>
                  </a:ext>
                </a:extLst>
              </a:tr>
              <a:tr h="170916">
                <a:tc>
                  <a:txBody>
                    <a:bodyPr/>
                    <a:lstStyle/>
                    <a:p>
                      <a:pPr rtl="0"/>
                      <a:r>
                        <a:rPr lang="ja-jp" sz="1400" b="0">
                          <a:latin typeface="+mn-lt"/>
                        </a:rPr>
                        <a:t>HR (95％CI)；p値</a:t>
                      </a:r>
                      <a:r>
                        <a:rPr lang="ja-jp" sz="1400" b="0" baseline="30000">
                          <a:latin typeface="+mn-lt"/>
                        </a:rPr>
                        <a:t>a</a:t>
                      </a:r>
                      <a:endParaRPr lang="en-US" sz="1400" b="0" dirty="0">
                        <a:latin typeface="+mn-lt"/>
                      </a:endParaRPr>
                    </a:p>
                  </a:txBody>
                  <a:tcPr marL="180000" anchor="ctr"/>
                </a:tc>
                <a:tc gridSpan="2">
                  <a:txBody>
                    <a:bodyPr/>
                    <a:lstStyle/>
                    <a:p>
                      <a:pPr algn="ctr" rtl="0"/>
                      <a:r>
                        <a:rPr lang="ja-jp" sz="1400" b="0" noProof="0"/>
                        <a:t>0.42 (0.33、0.53)；&lt;0.0001</a:t>
                      </a:r>
                    </a:p>
                  </a:txBody>
                  <a:tcPr marL="90000" anchor="ctr"/>
                </a:tc>
                <a:tc hMerge="1">
                  <a:txBody>
                    <a:bodyPr/>
                    <a:lstStyle/>
                    <a:p>
                      <a:pPr rtl="0"/>
                      <a:endParaRPr lang="en-GB"/>
                    </a:p>
                  </a:txBody>
                  <a:tcPr/>
                </a:tc>
                <a:extLst>
                  <a:ext uri="{0D108BD9-81ED-4DB2-BD59-A6C34878D82A}">
                    <a16:rowId xmlns:a16="http://schemas.microsoft.com/office/drawing/2014/main" val="1005408627"/>
                  </a:ext>
                </a:extLst>
              </a:tr>
              <a:tr h="170916">
                <a:tc>
                  <a:txBody>
                    <a:bodyPr/>
                    <a:lstStyle/>
                    <a:p>
                      <a:pPr rtl="0"/>
                      <a:r>
                        <a:rPr lang="ja-jp" sz="1400" b="0" noProof="0">
                          <a:latin typeface="+mn-lt"/>
                        </a:rPr>
                        <a:t>TTSP中央値 、月数 (95％CI)</a:t>
                      </a:r>
                      <a:endParaRPr lang="en-US" sz="1400" b="0" noProof="0" dirty="0">
                        <a:latin typeface="+mn-lt"/>
                      </a:endParaRPr>
                    </a:p>
                  </a:txBody>
                  <a:tcPr marL="90000" anchor="ctr"/>
                </a:tc>
                <a:tc>
                  <a:txBody>
                    <a:bodyPr/>
                    <a:lstStyle/>
                    <a:p>
                      <a:pPr algn="ctr" rtl="0"/>
                      <a:r>
                        <a:rPr lang="ja-jp" sz="1400" b="0" noProof="0"/>
                        <a:t>12.2 (10.7、14.3)</a:t>
                      </a:r>
                    </a:p>
                  </a:txBody>
                  <a:tcPr marL="90000" anchor="ctr"/>
                </a:tc>
                <a:tc>
                  <a:txBody>
                    <a:bodyPr/>
                    <a:lstStyle/>
                    <a:p>
                      <a:pPr algn="ctr" rtl="0"/>
                      <a:r>
                        <a:rPr lang="ja-jp" sz="1400" b="0" noProof="0"/>
                        <a:t>6.6 (6.1、7.4)</a:t>
                      </a:r>
                    </a:p>
                  </a:txBody>
                  <a:tcPr marL="90000" anchor="ctr"/>
                </a:tc>
                <a:extLst>
                  <a:ext uri="{0D108BD9-81ED-4DB2-BD59-A6C34878D82A}">
                    <a16:rowId xmlns:a16="http://schemas.microsoft.com/office/drawing/2014/main" val="708836725"/>
                  </a:ext>
                </a:extLst>
              </a:tr>
              <a:tr h="170916">
                <a:tc>
                  <a:txBody>
                    <a:bodyPr/>
                    <a:lstStyle/>
                    <a:p>
                      <a:pPr rtl="0"/>
                      <a:r>
                        <a:rPr lang="ja-jp" sz="1400" b="0">
                          <a:latin typeface="+mn-lt"/>
                        </a:rPr>
                        <a:t>HR (95％CI)；p値</a:t>
                      </a:r>
                      <a:r>
                        <a:rPr lang="ja-jp" sz="1400" b="0" baseline="30000">
                          <a:latin typeface="+mn-lt"/>
                        </a:rPr>
                        <a:t>a</a:t>
                      </a:r>
                      <a:endParaRPr lang="en-US" sz="1400" b="0" dirty="0">
                        <a:latin typeface="+mn-lt"/>
                      </a:endParaRPr>
                    </a:p>
                  </a:txBody>
                  <a:tcPr marL="180000" anchor="ctr"/>
                </a:tc>
                <a:tc gridSpan="2">
                  <a:txBody>
                    <a:bodyPr/>
                    <a:lstStyle/>
                    <a:p>
                      <a:pPr algn="ctr" rtl="0"/>
                      <a:r>
                        <a:rPr lang="ja-jp" sz="1400" b="0" noProof="0"/>
                        <a:t>0.51 (0.39、0.65)；&lt;0.0001</a:t>
                      </a:r>
                    </a:p>
                  </a:txBody>
                  <a:tcPr marL="90000" anchor="ctr"/>
                </a:tc>
                <a:tc hMerge="1">
                  <a:txBody>
                    <a:bodyPr/>
                    <a:lstStyle/>
                    <a:p>
                      <a:pPr rtl="0"/>
                      <a:endParaRPr lang="en-GB"/>
                    </a:p>
                  </a:txBody>
                  <a:tcPr/>
                </a:tc>
                <a:extLst>
                  <a:ext uri="{0D108BD9-81ED-4DB2-BD59-A6C34878D82A}">
                    <a16:rowId xmlns:a16="http://schemas.microsoft.com/office/drawing/2014/main" val="3466708958"/>
                  </a:ext>
                </a:extLst>
              </a:tr>
            </a:tbl>
          </a:graphicData>
        </a:graphic>
      </p:graphicFrame>
    </p:spTree>
    <p:extLst>
      <p:ext uri="{BB962C8B-B14F-4D97-AF65-F5344CB8AC3E}">
        <p14:creationId xmlns:p14="http://schemas.microsoft.com/office/powerpoint/2010/main" val="23266000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a:latin typeface="+mn-lt"/>
              </a:rPr>
              <a:t>LBA55：EGFR変異を有する進行性非小細胞肺がん(NSCLC)患者を対象に、アミバンタマブ＋ラゼルチニブとオシメルチニブの一次治療に対する獲得耐性の機序の比較：第Ⅲ相MARIPOSA試験の早期分析 - Felip E、他</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p:txBody>
          <a:bodyPr rtlCol="0"/>
          <a:lstStyle/>
          <a:p>
            <a:pPr rtl="0"/>
            <a:r>
              <a:rPr lang="ja-jp"/>
              <a:t>Guardant360</a:t>
            </a:r>
            <a:r>
              <a:rPr lang="ja-jp" baseline="30000"/>
              <a:t>®</a:t>
            </a:r>
            <a:r>
              <a:rPr lang="ja-jp"/>
              <a:t>CDx NGSパネルによるctDNAの解析。 </a:t>
            </a:r>
            <a:endParaRPr lang="en-GB" baseline="30000"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a:t>治験の目的</a:t>
            </a:r>
          </a:p>
          <a:p>
            <a:pPr lvl="1" rtl="0"/>
            <a:r>
              <a:rPr lang="ja-jp"/>
              <a:t>第Ⅲ相MARIPOSA試験において、進行性EGFR変異NSCLC患者における1Lアミバンタマブ＋ラザルチニブに対する獲得耐性の機序をオシメルチニブと比較して評価すること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Besse B、他Ann Oncol 2024；35(補遺)：抄録 LBA55</a:t>
            </a:r>
          </a:p>
        </p:txBody>
      </p:sp>
      <p:sp>
        <p:nvSpPr>
          <p:cNvPr id="2" name="Oval 14">
            <a:extLst>
              <a:ext uri="{FF2B5EF4-FFF2-40B4-BE49-F238E27FC236}">
                <a16:creationId xmlns:a16="http://schemas.microsoft.com/office/drawing/2014/main" id="{CC162372-A474-9F33-4CDA-CF259C4C2C2A}"/>
              </a:ext>
            </a:extLst>
          </p:cNvPr>
          <p:cNvSpPr>
            <a:spLocks noChangeArrowheads="1"/>
          </p:cNvSpPr>
          <p:nvPr/>
        </p:nvSpPr>
        <p:spPr bwMode="auto">
          <a:xfrm>
            <a:off x="5823350" y="33978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latin typeface="+mn-lt"/>
                <a:ea typeface="SimSun" pitchFamily="2" charset="-122"/>
                <a:cs typeface="+mn-cs"/>
              </a:rPr>
              <a:t>R</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latin typeface="+mn-lt"/>
                <a:ea typeface="SimSun" pitchFamily="2" charset="-122"/>
                <a:cs typeface="+mn-cs"/>
              </a:rPr>
              <a:t>2:2:1</a:t>
            </a:r>
          </a:p>
        </p:txBody>
      </p:sp>
      <p:cxnSp>
        <p:nvCxnSpPr>
          <p:cNvPr id="3" name="AutoShape 15">
            <a:extLst>
              <a:ext uri="{FF2B5EF4-FFF2-40B4-BE49-F238E27FC236}">
                <a16:creationId xmlns:a16="http://schemas.microsoft.com/office/drawing/2014/main" id="{67C9AF17-4780-BBCF-EE61-4104C93CB047}"/>
              </a:ext>
            </a:extLst>
          </p:cNvPr>
          <p:cNvCxnSpPr>
            <a:cxnSpLocks noChangeShapeType="1"/>
            <a:stCxn id="2" idx="0"/>
            <a:endCxn id="8" idx="1"/>
          </p:cNvCxnSpPr>
          <p:nvPr/>
        </p:nvCxnSpPr>
        <p:spPr bwMode="auto">
          <a:xfrm rot="5400000" flipH="1" flipV="1">
            <a:off x="6173654" y="2655028"/>
            <a:ext cx="684293" cy="801305"/>
          </a:xfrm>
          <a:prstGeom prst="bentConnector2">
            <a:avLst/>
          </a:prstGeom>
          <a:noFill/>
          <a:ln w="38100">
            <a:solidFill>
              <a:schemeClr val="bg1"/>
            </a:solidFill>
            <a:miter lim="800000"/>
            <a:headEnd/>
            <a:tailEnd type="triangle" w="med" len="med"/>
          </a:ln>
        </p:spPr>
      </p:cxnSp>
      <p:cxnSp>
        <p:nvCxnSpPr>
          <p:cNvPr id="4" name="AutoShape 16">
            <a:extLst>
              <a:ext uri="{FF2B5EF4-FFF2-40B4-BE49-F238E27FC236}">
                <a16:creationId xmlns:a16="http://schemas.microsoft.com/office/drawing/2014/main" id="{6D3ADA05-CD95-5B00-3540-60503F33C339}"/>
              </a:ext>
            </a:extLst>
          </p:cNvPr>
          <p:cNvCxnSpPr>
            <a:cxnSpLocks noChangeShapeType="1"/>
            <a:stCxn id="2" idx="4"/>
            <a:endCxn id="7" idx="1"/>
          </p:cNvCxnSpPr>
          <p:nvPr/>
        </p:nvCxnSpPr>
        <p:spPr bwMode="auto">
          <a:xfrm rot="16200000" flipH="1">
            <a:off x="6173654" y="3923519"/>
            <a:ext cx="684293" cy="801305"/>
          </a:xfrm>
          <a:prstGeom prst="bentConnector2">
            <a:avLst/>
          </a:prstGeom>
          <a:noFill/>
          <a:ln w="38100">
            <a:solidFill>
              <a:schemeClr val="bg1"/>
            </a:solidFill>
            <a:miter lim="800000"/>
            <a:headEnd/>
            <a:tailEnd type="triangle" w="med" len="med"/>
          </a:ln>
        </p:spPr>
      </p:cxnSp>
      <p:cxnSp>
        <p:nvCxnSpPr>
          <p:cNvPr id="5" name="AutoShape 19">
            <a:extLst>
              <a:ext uri="{FF2B5EF4-FFF2-40B4-BE49-F238E27FC236}">
                <a16:creationId xmlns:a16="http://schemas.microsoft.com/office/drawing/2014/main" id="{D5E9909B-3626-A895-60D6-DF8400591C82}"/>
              </a:ext>
            </a:extLst>
          </p:cNvPr>
          <p:cNvCxnSpPr>
            <a:cxnSpLocks noChangeShapeType="1"/>
            <a:stCxn id="6" idx="3"/>
            <a:endCxn id="2" idx="2"/>
          </p:cNvCxnSpPr>
          <p:nvPr/>
        </p:nvCxnSpPr>
        <p:spPr bwMode="auto">
          <a:xfrm>
            <a:off x="5190346" y="3688682"/>
            <a:ext cx="633004" cy="1244"/>
          </a:xfrm>
          <a:prstGeom prst="straightConnector1">
            <a:avLst/>
          </a:prstGeom>
          <a:noFill/>
          <a:ln w="38100">
            <a:solidFill>
              <a:schemeClr val="bg1"/>
            </a:solidFill>
            <a:round/>
            <a:headEnd type="none" w="med" len="med"/>
            <a:tailEnd type="none" w="med" len="med"/>
          </a:ln>
        </p:spPr>
      </p:cxnSp>
      <p:sp>
        <p:nvSpPr>
          <p:cNvPr id="6" name="AutoShape 9">
            <a:extLst>
              <a:ext uri="{FF2B5EF4-FFF2-40B4-BE49-F238E27FC236}">
                <a16:creationId xmlns:a16="http://schemas.microsoft.com/office/drawing/2014/main" id="{8EC95731-3A94-9BAF-7EB1-6531CA44EBDE}"/>
              </a:ext>
            </a:extLst>
          </p:cNvPr>
          <p:cNvSpPr>
            <a:spLocks noChangeArrowheads="1"/>
          </p:cNvSpPr>
          <p:nvPr/>
        </p:nvSpPr>
        <p:spPr bwMode="auto">
          <a:xfrm>
            <a:off x="1606318" y="2544585"/>
            <a:ext cx="3584028"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latin typeface="+mn-lt"/>
                <a:ea typeface="SimSun" pitchFamily="2" charset="-122"/>
                <a:cs typeface="+mn-cs"/>
              </a:rPr>
              <a:t>患者の主な組み入れ基準</a:t>
            </a:r>
          </a:p>
          <a:p>
            <a:pPr marL="228600" marR="0" lvl="0" indent="-228600" algn="l" defTabSz="892175" rtl="0" eaLnBrk="0" fontAlgn="auto" latinLnBrk="0" hangingPunct="1">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mn-lt"/>
                <a:ea typeface="SimSun" pitchFamily="2" charset="-122"/>
                <a:cs typeface="+mn-cs"/>
              </a:rPr>
              <a:t>局所進行NSCLCまたは転移性NSCLC</a:t>
            </a:r>
          </a:p>
          <a:p>
            <a:pPr marL="228600" marR="0" lvl="0" indent="-228600" algn="l" defTabSz="892175" rtl="0" eaLnBrk="0" fontAlgn="auto" latinLnBrk="0" hangingPunct="1">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mn-lt"/>
                <a:ea typeface="SimSun" pitchFamily="2" charset="-122"/>
                <a:cs typeface="+mn-cs"/>
              </a:rPr>
              <a:t>EGFR ex19delまたはL858R変異</a:t>
            </a:r>
          </a:p>
          <a:p>
            <a:pPr marL="228600" marR="0" lvl="0" indent="-228600" algn="l" defTabSz="892175" rtl="0" eaLnBrk="0" fontAlgn="auto" latinLnBrk="0" hangingPunct="1">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mn-lt"/>
                <a:ea typeface="SimSun" pitchFamily="2" charset="-122"/>
                <a:cs typeface="+mn-cs"/>
              </a:rPr>
              <a:t>治療歴なし</a:t>
            </a:r>
          </a:p>
          <a:p>
            <a:pPr marL="228600" marR="0" lvl="0" indent="-228600" algn="l" defTabSz="892175" rtl="0" eaLnBrk="0" fontAlgn="auto" latinLnBrk="0" hangingPunct="1">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mn-lt"/>
                <a:ea typeface="SimSun" pitchFamily="2" charset="-122"/>
                <a:cs typeface="+mn-cs"/>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a:ln>
                  <a:noFill/>
                </a:ln>
                <a:solidFill>
                  <a:srgbClr val="FFFFFF"/>
                </a:solidFill>
                <a:effectLst/>
                <a:uLnTx/>
                <a:uFillTx/>
                <a:latin typeface="+mn-lt"/>
                <a:ea typeface="SimSun" pitchFamily="2" charset="-122"/>
                <a:cs typeface="+mn-cs"/>
              </a:rPr>
              <a:t>(n=1074)</a:t>
            </a:r>
          </a:p>
        </p:txBody>
      </p:sp>
      <p:sp>
        <p:nvSpPr>
          <p:cNvPr id="7" name="AutoShape 12">
            <a:extLst>
              <a:ext uri="{FF2B5EF4-FFF2-40B4-BE49-F238E27FC236}">
                <a16:creationId xmlns:a16="http://schemas.microsoft.com/office/drawing/2014/main" id="{E3991A52-C822-BE51-DC82-DF3E3235262A}"/>
              </a:ext>
            </a:extLst>
          </p:cNvPr>
          <p:cNvSpPr>
            <a:spLocks noChangeArrowheads="1"/>
          </p:cNvSpPr>
          <p:nvPr/>
        </p:nvSpPr>
        <p:spPr bwMode="auto">
          <a:xfrm>
            <a:off x="6916453" y="4255951"/>
            <a:ext cx="3463413" cy="820736"/>
          </a:xfrm>
          <a:prstGeom prst="roundRect">
            <a:avLst>
              <a:gd name="adj" fmla="val 16667"/>
            </a:avLst>
          </a:prstGeom>
          <a:solidFill>
            <a:schemeClr val="tx1">
              <a:lumMod val="40000"/>
              <a:lumOff val="60000"/>
            </a:schemeClr>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mn-lt"/>
                <a:ea typeface="SimSun" pitchFamily="2" charset="-122"/>
                <a:cs typeface="+mn-cs"/>
              </a:rPr>
              <a:t>ラゼルチニブ</a:t>
            </a:r>
            <a:br>
              <a:rPr kumimoji="0" lang="en-US" altLang="zh-CN" sz="1600" b="1" i="0" u="none" strike="noStrike" kern="1200" cap="none" spc="0" normalizeH="0" baseline="0" noProof="0" dirty="0">
                <a:ln>
                  <a:noFill/>
                </a:ln>
                <a:solidFill>
                  <a:srgbClr val="FFFFFF"/>
                </a:solidFill>
                <a:effectLst/>
                <a:uLnTx/>
                <a:uFillTx/>
                <a:latin typeface="+mn-lt"/>
                <a:ea typeface="SimSun" pitchFamily="2" charset="-122"/>
                <a:cs typeface="+mn-cs"/>
              </a:rPr>
            </a:br>
            <a:r>
              <a:rPr lang="ja-jp" sz="1600" b="0" i="0" u="none" strike="noStrike" kern="1200" cap="none" spc="0" normalizeH="0" noProof="0">
                <a:ln>
                  <a:noFill/>
                </a:ln>
                <a:solidFill>
                  <a:srgbClr val="FFFFFF"/>
                </a:solidFill>
                <a:effectLst/>
                <a:uLnTx/>
                <a:uFillTx/>
                <a:latin typeface="+mn-lt"/>
                <a:ea typeface="SimSun" pitchFamily="2" charset="-122"/>
                <a:cs typeface="+mn-cs"/>
              </a:rPr>
              <a:t>(n=216)</a:t>
            </a:r>
          </a:p>
        </p:txBody>
      </p:sp>
      <p:sp>
        <p:nvSpPr>
          <p:cNvPr id="8" name="AutoShape 8">
            <a:extLst>
              <a:ext uri="{FF2B5EF4-FFF2-40B4-BE49-F238E27FC236}">
                <a16:creationId xmlns:a16="http://schemas.microsoft.com/office/drawing/2014/main" id="{B43EB8B2-69FD-34C4-17EC-A576A252457E}"/>
              </a:ext>
            </a:extLst>
          </p:cNvPr>
          <p:cNvSpPr>
            <a:spLocks noChangeArrowheads="1"/>
          </p:cNvSpPr>
          <p:nvPr/>
        </p:nvSpPr>
        <p:spPr bwMode="auto">
          <a:xfrm>
            <a:off x="6916453" y="2303164"/>
            <a:ext cx="3465457"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mn-lt"/>
                <a:ea typeface="SimSun" pitchFamily="2" charset="-122"/>
                <a:cs typeface="+mn-cs"/>
              </a:rPr>
              <a:t>アミバンタマブ</a:t>
            </a:r>
            <a:r>
              <a:rPr lang="ja-jp" sz="1600" i="0" u="none" strike="noStrike" kern="1200" cap="none" spc="0" normalizeH="0" noProof="0">
                <a:ln>
                  <a:noFill/>
                </a:ln>
                <a:solidFill>
                  <a:srgbClr val="FFFFFF"/>
                </a:solidFill>
                <a:effectLst/>
                <a:uLnTx/>
                <a:uFillTx/>
                <a:latin typeface="+mn-lt"/>
                <a:ea typeface="SimSun" pitchFamily="2" charset="-122"/>
                <a:cs typeface="+mn-cs"/>
              </a:rPr>
              <a:t>＋</a:t>
            </a:r>
            <a:r>
              <a:rPr lang="ja-jp" sz="1600" b="1" i="0" u="none" strike="noStrike" kern="1200" cap="none" spc="0" normalizeH="0" noProof="0">
                <a:ln>
                  <a:noFill/>
                </a:ln>
                <a:solidFill>
                  <a:srgbClr val="FFFFFF"/>
                </a:solidFill>
                <a:effectLst/>
                <a:uLnTx/>
                <a:uFillTx/>
                <a:latin typeface="+mn-lt"/>
                <a:ea typeface="SimSun" pitchFamily="2" charset="-122"/>
                <a:cs typeface="+mn-cs"/>
              </a:rPr>
              <a:t>ラゼルチニブ</a:t>
            </a:r>
            <a:br>
              <a:rPr kumimoji="0" lang="en-US" altLang="zh-CN" sz="1600" b="1" i="0" u="none" strike="noStrike" kern="1200" cap="none" spc="0" normalizeH="0" baseline="0" noProof="0" dirty="0">
                <a:ln>
                  <a:noFill/>
                </a:ln>
                <a:solidFill>
                  <a:srgbClr val="FFFFFF"/>
                </a:solidFill>
                <a:effectLst/>
                <a:uLnTx/>
                <a:uFillTx/>
                <a:latin typeface="+mn-lt"/>
                <a:ea typeface="SimSun" pitchFamily="2" charset="-122"/>
                <a:cs typeface="+mn-cs"/>
              </a:rPr>
            </a:br>
            <a:r>
              <a:rPr lang="ja-jp" sz="1600" b="0" i="0" u="none" strike="noStrike" kern="1200" cap="none" spc="0" normalizeH="0" noProof="0">
                <a:ln>
                  <a:noFill/>
                </a:ln>
                <a:solidFill>
                  <a:srgbClr val="FFFFFF"/>
                </a:solidFill>
                <a:effectLst/>
                <a:uLnTx/>
                <a:uFillTx/>
                <a:latin typeface="+mn-lt"/>
                <a:ea typeface="SimSun" pitchFamily="2" charset="-122"/>
                <a:cs typeface="+mn-cs"/>
              </a:rPr>
              <a:t>(n=429)</a:t>
            </a:r>
          </a:p>
        </p:txBody>
      </p:sp>
      <p:sp>
        <p:nvSpPr>
          <p:cNvPr id="9" name="AutoShape 8">
            <a:extLst>
              <a:ext uri="{FF2B5EF4-FFF2-40B4-BE49-F238E27FC236}">
                <a16:creationId xmlns:a16="http://schemas.microsoft.com/office/drawing/2014/main" id="{7AE88DBD-C2B3-D7FC-334A-ECF4CAC2D201}"/>
              </a:ext>
            </a:extLst>
          </p:cNvPr>
          <p:cNvSpPr>
            <a:spLocks noChangeArrowheads="1"/>
          </p:cNvSpPr>
          <p:nvPr/>
        </p:nvSpPr>
        <p:spPr bwMode="auto">
          <a:xfrm>
            <a:off x="6914409" y="3279557"/>
            <a:ext cx="346545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mn-lt"/>
                <a:ea typeface="SimSun" pitchFamily="2" charset="-122"/>
                <a:cs typeface="+mn-cs"/>
              </a:rPr>
              <a:t>オシメルチニブ</a:t>
            </a:r>
            <a:br>
              <a:rPr kumimoji="0" lang="en-US" altLang="zh-CN" sz="1600" b="1" i="0" u="none" strike="noStrike" kern="1200" cap="none" spc="0" normalizeH="0" baseline="0" noProof="0" dirty="0">
                <a:ln>
                  <a:noFill/>
                </a:ln>
                <a:solidFill>
                  <a:srgbClr val="FFFFFF"/>
                </a:solidFill>
                <a:effectLst/>
                <a:uLnTx/>
                <a:uFillTx/>
                <a:latin typeface="+mn-lt"/>
                <a:ea typeface="SimSun" pitchFamily="2" charset="-122"/>
                <a:cs typeface="+mn-cs"/>
              </a:rPr>
            </a:br>
            <a:r>
              <a:rPr lang="ja-jp" sz="1600" b="0" i="0" u="none" strike="noStrike" kern="1200" cap="none" spc="0" normalizeH="0" noProof="0">
                <a:ln>
                  <a:noFill/>
                </a:ln>
                <a:solidFill>
                  <a:srgbClr val="FFFFFF"/>
                </a:solidFill>
                <a:effectLst/>
                <a:uLnTx/>
                <a:uFillTx/>
                <a:latin typeface="+mn-lt"/>
                <a:ea typeface="SimSun" pitchFamily="2" charset="-122"/>
                <a:cs typeface="+mn-cs"/>
              </a:rPr>
              <a:t>(n=429)</a:t>
            </a:r>
          </a:p>
        </p:txBody>
      </p:sp>
      <p:cxnSp>
        <p:nvCxnSpPr>
          <p:cNvPr id="10" name="AutoShape 19">
            <a:extLst>
              <a:ext uri="{FF2B5EF4-FFF2-40B4-BE49-F238E27FC236}">
                <a16:creationId xmlns:a16="http://schemas.microsoft.com/office/drawing/2014/main" id="{AA712F8E-F846-C7FA-1E6E-F297FD7403CD}"/>
              </a:ext>
            </a:extLst>
          </p:cNvPr>
          <p:cNvCxnSpPr>
            <a:cxnSpLocks noChangeShapeType="1"/>
            <a:stCxn id="2" idx="6"/>
            <a:endCxn id="9" idx="1"/>
          </p:cNvCxnSpPr>
          <p:nvPr/>
        </p:nvCxnSpPr>
        <p:spPr bwMode="auto">
          <a:xfrm>
            <a:off x="6406945" y="3689926"/>
            <a:ext cx="507464" cy="0"/>
          </a:xfrm>
          <a:prstGeom prst="straightConnector1">
            <a:avLst/>
          </a:prstGeom>
          <a:noFill/>
          <a:ln w="38100">
            <a:solidFill>
              <a:schemeClr val="bg1"/>
            </a:solidFill>
            <a:round/>
            <a:headEnd type="none" w="med" len="med"/>
            <a:tailEnd type="triangle" w="med" len="med"/>
          </a:ln>
        </p:spPr>
      </p:cxnSp>
      <p:sp>
        <p:nvSpPr>
          <p:cNvPr id="11" name="Content Placeholder 26">
            <a:extLst>
              <a:ext uri="{FF2B5EF4-FFF2-40B4-BE49-F238E27FC236}">
                <a16:creationId xmlns:a16="http://schemas.microsoft.com/office/drawing/2014/main" id="{6347EC5E-B35E-7B70-FFF3-0567B56DC0B8}"/>
              </a:ext>
            </a:extLst>
          </p:cNvPr>
          <p:cNvSpPr txBox="1">
            <a:spLocks/>
          </p:cNvSpPr>
          <p:nvPr/>
        </p:nvSpPr>
        <p:spPr bwMode="auto">
          <a:xfrm>
            <a:off x="5091376" y="4786335"/>
            <a:ext cx="4104205" cy="892175"/>
          </a:xfrm>
          <a:prstGeom prst="rect">
            <a:avLst/>
          </a:prstGeom>
          <a:noFill/>
          <a:ln w="9525">
            <a:noFill/>
            <a:miter lim="800000"/>
            <a:headEnd/>
            <a:tailEnd/>
          </a:ln>
        </p:spPr>
        <p:txBody>
          <a:bodyPr rtlCol="0"/>
          <a:lstStyle/>
          <a:p>
            <a:pPr marL="190500" marR="0" lvl="0" indent="-190500" algn="l" defTabSz="914400" rtl="0" eaLnBrk="1" fontAlgn="auto" latinLnBrk="0" hangingPunct="1">
              <a:lnSpc>
                <a:spcPct val="100000"/>
              </a:lnSpc>
              <a:spcBef>
                <a:spcPts val="0"/>
              </a:spcBef>
              <a:spcAft>
                <a:spcPts val="400"/>
              </a:spcAft>
              <a:buClrTx/>
              <a:buSzTx/>
              <a:buFontTx/>
              <a:buNone/>
              <a:tabLst/>
              <a:defRPr/>
            </a:pPr>
            <a:r>
              <a:rPr lang="ja-jp" sz="1200" b="1" i="0" u="none" strike="noStrike" kern="1200" cap="none" spc="0" normalizeH="0" noProof="0">
                <a:ln>
                  <a:noFill/>
                </a:ln>
                <a:solidFill>
                  <a:srgbClr val="363636"/>
                </a:solidFill>
                <a:effectLst/>
                <a:uLnTx/>
                <a:uFillTx/>
                <a:latin typeface="+mn-lt"/>
                <a:ea typeface="+mn-ea"/>
                <a:cs typeface="+mn-cs"/>
              </a:rPr>
              <a:t>層別化</a:t>
            </a:r>
          </a:p>
          <a:p>
            <a:pPr marL="203200" marR="0" lvl="0" indent="-203200" algn="l" defTabSz="914400" rtl="0" eaLnBrk="1" fontAlgn="auto" latinLnBrk="0" hangingPunct="1">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a:ln>
                  <a:noFill/>
                </a:ln>
                <a:solidFill>
                  <a:srgbClr val="363636"/>
                </a:solidFill>
                <a:effectLst/>
                <a:uLnTx/>
                <a:uFillTx/>
                <a:latin typeface="+mn-lt"/>
                <a:ea typeface="+mn-ea"/>
                <a:cs typeface="+mn-cs"/>
              </a:rPr>
              <a:t>EGFR変異 (ex19del 対L858R)</a:t>
            </a:r>
          </a:p>
          <a:p>
            <a:pPr marL="203200" marR="0" lvl="0" indent="-203200" algn="l" defTabSz="914400" rtl="0" eaLnBrk="1" fontAlgn="auto" latinLnBrk="0" hangingPunct="1">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a:ln>
                  <a:noFill/>
                </a:ln>
                <a:solidFill>
                  <a:srgbClr val="363636"/>
                </a:solidFill>
                <a:effectLst/>
                <a:uLnTx/>
                <a:uFillTx/>
                <a:latin typeface="+mn-lt"/>
                <a:ea typeface="+mn-ea"/>
                <a:cs typeface="+mn-cs"/>
              </a:rPr>
              <a:t>アジア人種 (該当 対 相違)</a:t>
            </a:r>
          </a:p>
          <a:p>
            <a:pPr marL="203200" marR="0" lvl="0" indent="-203200" algn="l" defTabSz="914400" rtl="0" eaLnBrk="1" fontAlgn="auto" latinLnBrk="0" hangingPunct="1">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a:ln>
                  <a:noFill/>
                </a:ln>
                <a:solidFill>
                  <a:srgbClr val="363636"/>
                </a:solidFill>
                <a:effectLst/>
                <a:uLnTx/>
                <a:uFillTx/>
                <a:latin typeface="+mn-lt"/>
                <a:ea typeface="+mn-ea"/>
                <a:cs typeface="+mn-cs"/>
              </a:rPr>
              <a:t>脳転移の既往 (あり対なし)</a:t>
            </a:r>
          </a:p>
        </p:txBody>
      </p:sp>
      <p:sp>
        <p:nvSpPr>
          <p:cNvPr id="12" name="Rectangle 9">
            <a:extLst>
              <a:ext uri="{FF2B5EF4-FFF2-40B4-BE49-F238E27FC236}">
                <a16:creationId xmlns:a16="http://schemas.microsoft.com/office/drawing/2014/main" id="{C776D431-02FF-C361-D116-BBCD305AEF3F}"/>
              </a:ext>
            </a:extLst>
          </p:cNvPr>
          <p:cNvSpPr txBox="1">
            <a:spLocks noChangeArrowheads="1"/>
          </p:cNvSpPr>
          <p:nvPr/>
        </p:nvSpPr>
        <p:spPr bwMode="auto">
          <a:xfrm>
            <a:off x="2136929" y="574863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rPr>
              <a:t>PFS (BICR、RECIST v1.1)</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3" name="Content Placeholder 26">
            <a:extLst>
              <a:ext uri="{FF2B5EF4-FFF2-40B4-BE49-F238E27FC236}">
                <a16:creationId xmlns:a16="http://schemas.microsoft.com/office/drawing/2014/main" id="{D35D3385-36F3-4005-66F2-166196249545}"/>
              </a:ext>
            </a:extLst>
          </p:cNvPr>
          <p:cNvSpPr txBox="1">
            <a:spLocks/>
          </p:cNvSpPr>
          <p:nvPr/>
        </p:nvSpPr>
        <p:spPr>
          <a:xfrm>
            <a:off x="6379633" y="5748639"/>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rPr>
              <a:t>OS、ORR、DoR、PFS2、安全性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5" name="Rectangle: Rounded Corners 14">
            <a:extLst>
              <a:ext uri="{FF2B5EF4-FFF2-40B4-BE49-F238E27FC236}">
                <a16:creationId xmlns:a16="http://schemas.microsoft.com/office/drawing/2014/main" id="{3AFCD713-CE32-B29A-871B-FBD7C004EA89}"/>
              </a:ext>
            </a:extLst>
          </p:cNvPr>
          <p:cNvSpPr/>
          <p:nvPr/>
        </p:nvSpPr>
        <p:spPr>
          <a:xfrm>
            <a:off x="6807214" y="2231679"/>
            <a:ext cx="3679845" cy="1961209"/>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Tree>
    <p:extLst>
      <p:ext uri="{BB962C8B-B14F-4D97-AF65-F5344CB8AC3E}">
        <p14:creationId xmlns:p14="http://schemas.microsoft.com/office/powerpoint/2010/main" val="30535790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4" name="Title 1">
            <a:extLst>
              <a:ext uri="{FF2B5EF4-FFF2-40B4-BE49-F238E27FC236}">
                <a16:creationId xmlns:a16="http://schemas.microsoft.com/office/drawing/2014/main" id="{96576844-6586-E728-B5B4-1BF4FF5FDC7D}"/>
              </a:ext>
            </a:extLst>
          </p:cNvPr>
          <p:cNvSpPr>
            <a:spLocks noGrp="1"/>
          </p:cNvSpPr>
          <p:nvPr>
            <p:ph type="title"/>
          </p:nvPr>
        </p:nvSpPr>
        <p:spPr>
          <a:xfrm>
            <a:off x="304800" y="107693"/>
            <a:ext cx="11582400" cy="939801"/>
          </a:xfrm>
        </p:spPr>
        <p:txBody>
          <a:bodyPr rtlCol="0"/>
          <a:lstStyle/>
          <a:p>
            <a:pPr rtl="0"/>
            <a:r>
              <a:rPr lang="ja-jp" dirty="0">
                <a:latin typeface="+mn-lt"/>
              </a:rPr>
              <a:t>LBA55：EGFR変異を有する進行性非小細胞肺がん(NSCLC)患者を対象に、アミバンタマブ＋ラゼルチニブとオシメルチニブの一次治療に対する獲得耐性の機序の比較：第Ⅲ相MARIPOSA試験の早期分析 - Felip E、他</a:t>
            </a:r>
          </a:p>
        </p:txBody>
      </p:sp>
      <p:sp>
        <p:nvSpPr>
          <p:cNvPr id="705" name="Content Placeholder 7">
            <a:extLst>
              <a:ext uri="{FF2B5EF4-FFF2-40B4-BE49-F238E27FC236}">
                <a16:creationId xmlns:a16="http://schemas.microsoft.com/office/drawing/2014/main" id="{D1D6FE53-3376-E4FC-F541-208ACDD67150}"/>
              </a:ext>
            </a:extLst>
          </p:cNvPr>
          <p:cNvSpPr>
            <a:spLocks noGrp="1"/>
          </p:cNvSpPr>
          <p:nvPr>
            <p:ph idx="1"/>
          </p:nvPr>
        </p:nvSpPr>
        <p:spPr>
          <a:xfrm>
            <a:off x="304800" y="1246909"/>
            <a:ext cx="11582400" cy="648866"/>
          </a:xfrm>
        </p:spPr>
        <p:txBody>
          <a:bodyPr rtlCol="0"/>
          <a:lstStyle/>
          <a:p>
            <a:pPr rtl="0"/>
            <a:r>
              <a:rPr lang="ja-jp" sz="1600" b="1" dirty="0"/>
              <a:t>主な結果</a:t>
            </a:r>
          </a:p>
          <a:p>
            <a:pPr rtl="0"/>
            <a:endParaRPr lang="en-GB" sz="1600" b="1" dirty="0"/>
          </a:p>
          <a:p>
            <a:pPr rtl="0"/>
            <a:endParaRPr lang="en-GB" sz="1600" b="1" dirty="0"/>
          </a:p>
          <a:p>
            <a:pPr rtl="0">
              <a:spcBef>
                <a:spcPts val="22200"/>
              </a:spcBef>
            </a:pPr>
            <a:r>
              <a:rPr lang="ja-jp" sz="1600" b="1" dirty="0"/>
              <a:t>結論</a:t>
            </a:r>
          </a:p>
          <a:p>
            <a:pPr lvl="1" rtl="0"/>
            <a:r>
              <a:rPr lang="ja-jp" sz="1600" dirty="0"/>
              <a:t>進行性EGFR変異NSCLC患者において、</a:t>
            </a:r>
            <a:r>
              <a:rPr lang="ja-jp" sz="1600" b="0" i="0" dirty="0">
                <a:solidFill>
                  <a:srgbClr val="212121"/>
                </a:solidFill>
                <a:effectLst/>
                <a:highlight>
                  <a:srgbClr val="FFFFFF"/>
                </a:highlight>
              </a:rPr>
              <a:t> アミバンタマブ＋ラザルチニブは、EGFRおよびMETの変化による獲得耐性機序の出現率を有意に低下させました</a:t>
            </a:r>
            <a:r>
              <a:rPr lang="ja-jp" sz="1600" dirty="0"/>
              <a:t> </a:t>
            </a:r>
          </a:p>
          <a:p>
            <a:pPr marL="0" indent="0" rtl="0">
              <a:buNone/>
            </a:pPr>
            <a:endParaRPr lang="en-GB" sz="1600" b="1" dirty="0"/>
          </a:p>
        </p:txBody>
      </p:sp>
      <p:sp>
        <p:nvSpPr>
          <p:cNvPr id="706" name="Text Placeholder 6">
            <a:extLst>
              <a:ext uri="{FF2B5EF4-FFF2-40B4-BE49-F238E27FC236}">
                <a16:creationId xmlns:a16="http://schemas.microsoft.com/office/drawing/2014/main" id="{6E500FC2-27FC-F7D1-9A4D-362F068EFF4A}"/>
              </a:ext>
            </a:extLst>
          </p:cNvPr>
          <p:cNvSpPr>
            <a:spLocks noGrp="1"/>
          </p:cNvSpPr>
          <p:nvPr>
            <p:ph type="body" sz="quarter" idx="10"/>
          </p:nvPr>
        </p:nvSpPr>
        <p:spPr>
          <a:xfrm>
            <a:off x="304800" y="6233974"/>
            <a:ext cx="7195151" cy="487363"/>
          </a:xfrm>
        </p:spPr>
        <p:txBody>
          <a:bodyPr rtlCol="0"/>
          <a:lstStyle/>
          <a:p>
            <a:pPr rtl="0"/>
            <a:r>
              <a:rPr lang="ja-jp" baseline="30000" dirty="0"/>
              <a:t>a</a:t>
            </a:r>
            <a:r>
              <a:rPr lang="ja-jp" dirty="0"/>
              <a:t>オシメルチニブ群およびアミバンタマブ＋ラザルチニブ群の患者のにおいて、それぞれ9.3％対1.8％でMET増幅；</a:t>
            </a:r>
            <a:r>
              <a:rPr lang="ja-jp" baseline="30000" dirty="0"/>
              <a:t>b</a:t>
            </a:r>
            <a:r>
              <a:rPr lang="ja-jp" dirty="0"/>
              <a:t>BRAF及びKRASを含む；</a:t>
            </a:r>
            <a:r>
              <a:rPr lang="ja-jp" baseline="30000" dirty="0"/>
              <a:t>c</a:t>
            </a:r>
            <a:r>
              <a:rPr lang="ja-jp" dirty="0"/>
              <a:t>CCNE1、CDKN2A、CDK4、CDK6、CCND2を含む。</a:t>
            </a:r>
            <a:endParaRPr lang="en-GB" baseline="30000" dirty="0"/>
          </a:p>
        </p:txBody>
      </p:sp>
      <p:sp>
        <p:nvSpPr>
          <p:cNvPr id="707" name="Text Placeholder 4">
            <a:extLst>
              <a:ext uri="{FF2B5EF4-FFF2-40B4-BE49-F238E27FC236}">
                <a16:creationId xmlns:a16="http://schemas.microsoft.com/office/drawing/2014/main" id="{6E1CB3B1-EA1A-F9AB-8A66-2C3568CC4441}"/>
              </a:ext>
            </a:extLst>
          </p:cNvPr>
          <p:cNvSpPr>
            <a:spLocks noGrp="1"/>
          </p:cNvSpPr>
          <p:nvPr>
            <p:ph type="body" sz="quarter" idx="11"/>
          </p:nvPr>
        </p:nvSpPr>
        <p:spPr>
          <a:xfrm>
            <a:off x="6379633" y="6521312"/>
            <a:ext cx="5507567" cy="200025"/>
          </a:xfrm>
        </p:spPr>
        <p:txBody>
          <a:bodyPr rtlCol="0"/>
          <a:lstStyle/>
          <a:p>
            <a:pPr rtl="0"/>
            <a:r>
              <a:rPr lang="ja-jp" dirty="0"/>
              <a:t>Besse B、他Ann Oncol 2024；35(補遺)：抄録 LBA55</a:t>
            </a:r>
          </a:p>
        </p:txBody>
      </p:sp>
      <p:grpSp>
        <p:nvGrpSpPr>
          <p:cNvPr id="709" name="Graphic 31">
            <a:extLst>
              <a:ext uri="{FF2B5EF4-FFF2-40B4-BE49-F238E27FC236}">
                <a16:creationId xmlns:a16="http://schemas.microsoft.com/office/drawing/2014/main" id="{5FFFCCC8-C352-3F6E-69A2-02D20CD86B27}"/>
              </a:ext>
            </a:extLst>
          </p:cNvPr>
          <p:cNvGrpSpPr/>
          <p:nvPr/>
        </p:nvGrpSpPr>
        <p:grpSpPr>
          <a:xfrm>
            <a:off x="7023129" y="2815277"/>
            <a:ext cx="4203934" cy="1470123"/>
            <a:chOff x="7023129" y="3955926"/>
            <a:chExt cx="4203934" cy="1470123"/>
          </a:xfrm>
          <a:solidFill>
            <a:srgbClr val="00A2E1"/>
          </a:solidFill>
        </p:grpSpPr>
        <p:sp>
          <p:nvSpPr>
            <p:cNvPr id="710" name="Freeform: Shape 709">
              <a:extLst>
                <a:ext uri="{FF2B5EF4-FFF2-40B4-BE49-F238E27FC236}">
                  <a16:creationId xmlns:a16="http://schemas.microsoft.com/office/drawing/2014/main" id="{F980F7CE-3249-4376-BAEB-93C268345C81}"/>
                </a:ext>
              </a:extLst>
            </p:cNvPr>
            <p:cNvSpPr/>
            <p:nvPr/>
          </p:nvSpPr>
          <p:spPr>
            <a:xfrm>
              <a:off x="7023129" y="4648847"/>
              <a:ext cx="288050" cy="777202"/>
            </a:xfrm>
            <a:custGeom>
              <a:avLst/>
              <a:gdLst>
                <a:gd name="connsiteX0" fmla="*/ 0 w 288050"/>
                <a:gd name="connsiteY0" fmla="*/ 0 h 777202"/>
                <a:gd name="connsiteX1" fmla="*/ 288050 w 288050"/>
                <a:gd name="connsiteY1" fmla="*/ 0 h 777202"/>
                <a:gd name="connsiteX2" fmla="*/ 288050 w 288050"/>
                <a:gd name="connsiteY2" fmla="*/ 777203 h 777202"/>
                <a:gd name="connsiteX3" fmla="*/ 0 w 288050"/>
                <a:gd name="connsiteY3" fmla="*/ 777203 h 777202"/>
              </a:gdLst>
              <a:ahLst/>
              <a:cxnLst>
                <a:cxn ang="0">
                  <a:pos x="connsiteX0" y="connsiteY0"/>
                </a:cxn>
                <a:cxn ang="0">
                  <a:pos x="connsiteX1" y="connsiteY1"/>
                </a:cxn>
                <a:cxn ang="0">
                  <a:pos x="connsiteX2" y="connsiteY2"/>
                </a:cxn>
                <a:cxn ang="0">
                  <a:pos x="connsiteX3" y="connsiteY3"/>
                </a:cxn>
              </a:cxnLst>
              <a:rect l="l" t="t" r="r" b="b"/>
              <a:pathLst>
                <a:path w="288050" h="777202">
                  <a:moveTo>
                    <a:pt x="0" y="0"/>
                  </a:moveTo>
                  <a:lnTo>
                    <a:pt x="288050" y="0"/>
                  </a:lnTo>
                  <a:lnTo>
                    <a:pt x="288050" y="777203"/>
                  </a:lnTo>
                  <a:lnTo>
                    <a:pt x="0" y="777203"/>
                  </a:lnTo>
                  <a:close/>
                </a:path>
              </a:pathLst>
            </a:custGeom>
            <a:solidFill>
              <a:srgbClr val="00A2E1"/>
            </a:solidFill>
            <a:ln w="0" cap="flat">
              <a:noFill/>
              <a:prstDash val="solid"/>
              <a:miter/>
            </a:ln>
          </p:spPr>
          <p:txBody>
            <a:bodyPr rtlCol="0" anchor="ctr"/>
            <a:lstStyle/>
            <a:p>
              <a:pPr rtl="0"/>
              <a:endParaRPr lang="en-US" sz="1600">
                <a:latin typeface="+mn-lt"/>
              </a:endParaRPr>
            </a:p>
          </p:txBody>
        </p:sp>
        <p:sp>
          <p:nvSpPr>
            <p:cNvPr id="711" name="Freeform: Shape 710">
              <a:extLst>
                <a:ext uri="{FF2B5EF4-FFF2-40B4-BE49-F238E27FC236}">
                  <a16:creationId xmlns:a16="http://schemas.microsoft.com/office/drawing/2014/main" id="{08783F6E-1B84-9BBD-3AEB-2127475A6241}"/>
                </a:ext>
              </a:extLst>
            </p:cNvPr>
            <p:cNvSpPr/>
            <p:nvPr/>
          </p:nvSpPr>
          <p:spPr>
            <a:xfrm>
              <a:off x="8005701" y="4359196"/>
              <a:ext cx="288050" cy="1066853"/>
            </a:xfrm>
            <a:custGeom>
              <a:avLst/>
              <a:gdLst>
                <a:gd name="connsiteX0" fmla="*/ 0 w 288050"/>
                <a:gd name="connsiteY0" fmla="*/ 0 h 1066853"/>
                <a:gd name="connsiteX1" fmla="*/ 288050 w 288050"/>
                <a:gd name="connsiteY1" fmla="*/ 0 h 1066853"/>
                <a:gd name="connsiteX2" fmla="*/ 288050 w 288050"/>
                <a:gd name="connsiteY2" fmla="*/ 1066853 h 1066853"/>
                <a:gd name="connsiteX3" fmla="*/ 0 w 288050"/>
                <a:gd name="connsiteY3" fmla="*/ 1066853 h 1066853"/>
              </a:gdLst>
              <a:ahLst/>
              <a:cxnLst>
                <a:cxn ang="0">
                  <a:pos x="connsiteX0" y="connsiteY0"/>
                </a:cxn>
                <a:cxn ang="0">
                  <a:pos x="connsiteX1" y="connsiteY1"/>
                </a:cxn>
                <a:cxn ang="0">
                  <a:pos x="connsiteX2" y="connsiteY2"/>
                </a:cxn>
                <a:cxn ang="0">
                  <a:pos x="connsiteX3" y="connsiteY3"/>
                </a:cxn>
              </a:cxnLst>
              <a:rect l="l" t="t" r="r" b="b"/>
              <a:pathLst>
                <a:path w="288050" h="1066853">
                  <a:moveTo>
                    <a:pt x="0" y="0"/>
                  </a:moveTo>
                  <a:lnTo>
                    <a:pt x="288050" y="0"/>
                  </a:lnTo>
                  <a:lnTo>
                    <a:pt x="288050" y="1066853"/>
                  </a:lnTo>
                  <a:lnTo>
                    <a:pt x="0" y="1066853"/>
                  </a:lnTo>
                  <a:close/>
                </a:path>
              </a:pathLst>
            </a:custGeom>
            <a:solidFill>
              <a:srgbClr val="00A2E1"/>
            </a:solidFill>
            <a:ln w="0" cap="flat">
              <a:noFill/>
              <a:prstDash val="solid"/>
              <a:miter/>
            </a:ln>
          </p:spPr>
          <p:txBody>
            <a:bodyPr rtlCol="0" anchor="ctr"/>
            <a:lstStyle/>
            <a:p>
              <a:pPr rtl="0"/>
              <a:endParaRPr lang="en-US" sz="1600">
                <a:latin typeface="+mn-lt"/>
              </a:endParaRPr>
            </a:p>
          </p:txBody>
        </p:sp>
        <p:sp>
          <p:nvSpPr>
            <p:cNvPr id="712" name="Freeform: Shape 711">
              <a:extLst>
                <a:ext uri="{FF2B5EF4-FFF2-40B4-BE49-F238E27FC236}">
                  <a16:creationId xmlns:a16="http://schemas.microsoft.com/office/drawing/2014/main" id="{A6CAFAD5-3182-4EBD-C5B5-214B1D53A868}"/>
                </a:ext>
              </a:extLst>
            </p:cNvPr>
            <p:cNvSpPr/>
            <p:nvPr/>
          </p:nvSpPr>
          <p:spPr>
            <a:xfrm>
              <a:off x="8981871" y="4540028"/>
              <a:ext cx="288050" cy="886021"/>
            </a:xfrm>
            <a:custGeom>
              <a:avLst/>
              <a:gdLst>
                <a:gd name="connsiteX0" fmla="*/ 0 w 288050"/>
                <a:gd name="connsiteY0" fmla="*/ 0 h 886021"/>
                <a:gd name="connsiteX1" fmla="*/ 288051 w 288050"/>
                <a:gd name="connsiteY1" fmla="*/ 0 h 886021"/>
                <a:gd name="connsiteX2" fmla="*/ 288051 w 288050"/>
                <a:gd name="connsiteY2" fmla="*/ 886021 h 886021"/>
                <a:gd name="connsiteX3" fmla="*/ 0 w 288050"/>
                <a:gd name="connsiteY3" fmla="*/ 886021 h 886021"/>
              </a:gdLst>
              <a:ahLst/>
              <a:cxnLst>
                <a:cxn ang="0">
                  <a:pos x="connsiteX0" y="connsiteY0"/>
                </a:cxn>
                <a:cxn ang="0">
                  <a:pos x="connsiteX1" y="connsiteY1"/>
                </a:cxn>
                <a:cxn ang="0">
                  <a:pos x="connsiteX2" y="connsiteY2"/>
                </a:cxn>
                <a:cxn ang="0">
                  <a:pos x="connsiteX3" y="connsiteY3"/>
                </a:cxn>
              </a:cxnLst>
              <a:rect l="l" t="t" r="r" b="b"/>
              <a:pathLst>
                <a:path w="288050" h="886021">
                  <a:moveTo>
                    <a:pt x="0" y="0"/>
                  </a:moveTo>
                  <a:lnTo>
                    <a:pt x="288051" y="0"/>
                  </a:lnTo>
                  <a:lnTo>
                    <a:pt x="288051" y="886021"/>
                  </a:lnTo>
                  <a:lnTo>
                    <a:pt x="0" y="886021"/>
                  </a:lnTo>
                  <a:close/>
                </a:path>
              </a:pathLst>
            </a:custGeom>
            <a:solidFill>
              <a:srgbClr val="00A2E1"/>
            </a:solidFill>
            <a:ln w="0" cap="flat">
              <a:noFill/>
              <a:prstDash val="solid"/>
              <a:miter/>
            </a:ln>
          </p:spPr>
          <p:txBody>
            <a:bodyPr rtlCol="0" anchor="ctr"/>
            <a:lstStyle/>
            <a:p>
              <a:pPr rtl="0"/>
              <a:endParaRPr lang="en-US" sz="1600">
                <a:latin typeface="+mn-lt"/>
              </a:endParaRPr>
            </a:p>
          </p:txBody>
        </p:sp>
        <p:sp>
          <p:nvSpPr>
            <p:cNvPr id="713" name="Freeform: Shape 712">
              <a:extLst>
                <a:ext uri="{FF2B5EF4-FFF2-40B4-BE49-F238E27FC236}">
                  <a16:creationId xmlns:a16="http://schemas.microsoft.com/office/drawing/2014/main" id="{A8BBFAE9-E71F-8907-C4DA-3E529B3DDE71}"/>
                </a:ext>
              </a:extLst>
            </p:cNvPr>
            <p:cNvSpPr/>
            <p:nvPr/>
          </p:nvSpPr>
          <p:spPr>
            <a:xfrm>
              <a:off x="9961242" y="3955926"/>
              <a:ext cx="288050" cy="1470123"/>
            </a:xfrm>
            <a:custGeom>
              <a:avLst/>
              <a:gdLst>
                <a:gd name="connsiteX0" fmla="*/ 0 w 288050"/>
                <a:gd name="connsiteY0" fmla="*/ 0 h 1470123"/>
                <a:gd name="connsiteX1" fmla="*/ 288051 w 288050"/>
                <a:gd name="connsiteY1" fmla="*/ 0 h 1470123"/>
                <a:gd name="connsiteX2" fmla="*/ 288051 w 288050"/>
                <a:gd name="connsiteY2" fmla="*/ 1470123 h 1470123"/>
                <a:gd name="connsiteX3" fmla="*/ 0 w 288050"/>
                <a:gd name="connsiteY3" fmla="*/ 1470123 h 1470123"/>
              </a:gdLst>
              <a:ahLst/>
              <a:cxnLst>
                <a:cxn ang="0">
                  <a:pos x="connsiteX0" y="connsiteY0"/>
                </a:cxn>
                <a:cxn ang="0">
                  <a:pos x="connsiteX1" y="connsiteY1"/>
                </a:cxn>
                <a:cxn ang="0">
                  <a:pos x="connsiteX2" y="connsiteY2"/>
                </a:cxn>
                <a:cxn ang="0">
                  <a:pos x="connsiteX3" y="connsiteY3"/>
                </a:cxn>
              </a:cxnLst>
              <a:rect l="l" t="t" r="r" b="b"/>
              <a:pathLst>
                <a:path w="288050" h="1470123">
                  <a:moveTo>
                    <a:pt x="0" y="0"/>
                  </a:moveTo>
                  <a:lnTo>
                    <a:pt x="288051" y="0"/>
                  </a:lnTo>
                  <a:lnTo>
                    <a:pt x="288051" y="1470123"/>
                  </a:lnTo>
                  <a:lnTo>
                    <a:pt x="0" y="1470123"/>
                  </a:lnTo>
                  <a:close/>
                </a:path>
              </a:pathLst>
            </a:custGeom>
            <a:solidFill>
              <a:srgbClr val="00A2E1"/>
            </a:solidFill>
            <a:ln w="0" cap="flat">
              <a:noFill/>
              <a:prstDash val="solid"/>
              <a:miter/>
            </a:ln>
          </p:spPr>
          <p:txBody>
            <a:bodyPr rtlCol="0" anchor="ctr"/>
            <a:lstStyle/>
            <a:p>
              <a:pPr rtl="0"/>
              <a:endParaRPr lang="en-US" sz="1600">
                <a:latin typeface="+mn-lt"/>
              </a:endParaRPr>
            </a:p>
          </p:txBody>
        </p:sp>
        <p:sp>
          <p:nvSpPr>
            <p:cNvPr id="714" name="Freeform: Shape 713">
              <a:extLst>
                <a:ext uri="{FF2B5EF4-FFF2-40B4-BE49-F238E27FC236}">
                  <a16:creationId xmlns:a16="http://schemas.microsoft.com/office/drawing/2014/main" id="{50AB25EF-0058-EC60-1469-53447256C380}"/>
                </a:ext>
              </a:extLst>
            </p:cNvPr>
            <p:cNvSpPr/>
            <p:nvPr/>
          </p:nvSpPr>
          <p:spPr>
            <a:xfrm>
              <a:off x="10939013" y="5325765"/>
              <a:ext cx="288050" cy="100284"/>
            </a:xfrm>
            <a:custGeom>
              <a:avLst/>
              <a:gdLst>
                <a:gd name="connsiteX0" fmla="*/ 0 w 288050"/>
                <a:gd name="connsiteY0" fmla="*/ 0 h 100284"/>
                <a:gd name="connsiteX1" fmla="*/ 288050 w 288050"/>
                <a:gd name="connsiteY1" fmla="*/ 0 h 100284"/>
                <a:gd name="connsiteX2" fmla="*/ 288050 w 288050"/>
                <a:gd name="connsiteY2" fmla="*/ 100284 h 100284"/>
                <a:gd name="connsiteX3" fmla="*/ 0 w 288050"/>
                <a:gd name="connsiteY3" fmla="*/ 100284 h 100284"/>
              </a:gdLst>
              <a:ahLst/>
              <a:cxnLst>
                <a:cxn ang="0">
                  <a:pos x="connsiteX0" y="connsiteY0"/>
                </a:cxn>
                <a:cxn ang="0">
                  <a:pos x="connsiteX1" y="connsiteY1"/>
                </a:cxn>
                <a:cxn ang="0">
                  <a:pos x="connsiteX2" y="connsiteY2"/>
                </a:cxn>
                <a:cxn ang="0">
                  <a:pos x="connsiteX3" y="connsiteY3"/>
                </a:cxn>
              </a:cxnLst>
              <a:rect l="l" t="t" r="r" b="b"/>
              <a:pathLst>
                <a:path w="288050" h="100284">
                  <a:moveTo>
                    <a:pt x="0" y="0"/>
                  </a:moveTo>
                  <a:lnTo>
                    <a:pt x="288050" y="0"/>
                  </a:lnTo>
                  <a:lnTo>
                    <a:pt x="288050" y="100284"/>
                  </a:lnTo>
                  <a:lnTo>
                    <a:pt x="0" y="100284"/>
                  </a:lnTo>
                  <a:close/>
                </a:path>
              </a:pathLst>
            </a:custGeom>
            <a:solidFill>
              <a:srgbClr val="00A2E1"/>
            </a:solidFill>
            <a:ln w="0" cap="flat">
              <a:noFill/>
              <a:prstDash val="solid"/>
              <a:miter/>
            </a:ln>
          </p:spPr>
          <p:txBody>
            <a:bodyPr rtlCol="0" anchor="ctr"/>
            <a:lstStyle/>
            <a:p>
              <a:pPr rtl="0"/>
              <a:endParaRPr lang="en-US" sz="1600">
                <a:latin typeface="+mn-lt"/>
              </a:endParaRPr>
            </a:p>
          </p:txBody>
        </p:sp>
      </p:grpSp>
      <p:grpSp>
        <p:nvGrpSpPr>
          <p:cNvPr id="715" name="Graphic 31">
            <a:extLst>
              <a:ext uri="{FF2B5EF4-FFF2-40B4-BE49-F238E27FC236}">
                <a16:creationId xmlns:a16="http://schemas.microsoft.com/office/drawing/2014/main" id="{DBBC0F0A-D25E-9B25-E90C-90009363330A}"/>
              </a:ext>
            </a:extLst>
          </p:cNvPr>
          <p:cNvGrpSpPr/>
          <p:nvPr/>
        </p:nvGrpSpPr>
        <p:grpSpPr>
          <a:xfrm>
            <a:off x="6645463" y="2951834"/>
            <a:ext cx="4205534" cy="1333566"/>
            <a:chOff x="6645463" y="4092483"/>
            <a:chExt cx="4205534" cy="1333566"/>
          </a:xfrm>
          <a:solidFill>
            <a:srgbClr val="E73E16"/>
          </a:solidFill>
        </p:grpSpPr>
        <p:sp>
          <p:nvSpPr>
            <p:cNvPr id="716" name="Freeform: Shape 715">
              <a:extLst>
                <a:ext uri="{FF2B5EF4-FFF2-40B4-BE49-F238E27FC236}">
                  <a16:creationId xmlns:a16="http://schemas.microsoft.com/office/drawing/2014/main" id="{34953042-0547-1E46-8C65-ED5211A82D12}"/>
                </a:ext>
              </a:extLst>
            </p:cNvPr>
            <p:cNvSpPr/>
            <p:nvPr/>
          </p:nvSpPr>
          <p:spPr>
            <a:xfrm>
              <a:off x="6645463" y="5031314"/>
              <a:ext cx="288050" cy="394735"/>
            </a:xfrm>
            <a:custGeom>
              <a:avLst/>
              <a:gdLst>
                <a:gd name="connsiteX0" fmla="*/ 0 w 288050"/>
                <a:gd name="connsiteY0" fmla="*/ 0 h 394735"/>
                <a:gd name="connsiteX1" fmla="*/ 288050 w 288050"/>
                <a:gd name="connsiteY1" fmla="*/ 0 h 394735"/>
                <a:gd name="connsiteX2" fmla="*/ 288050 w 288050"/>
                <a:gd name="connsiteY2" fmla="*/ 394736 h 394735"/>
                <a:gd name="connsiteX3" fmla="*/ 0 w 288050"/>
                <a:gd name="connsiteY3" fmla="*/ 394736 h 394735"/>
              </a:gdLst>
              <a:ahLst/>
              <a:cxnLst>
                <a:cxn ang="0">
                  <a:pos x="connsiteX0" y="connsiteY0"/>
                </a:cxn>
                <a:cxn ang="0">
                  <a:pos x="connsiteX1" y="connsiteY1"/>
                </a:cxn>
                <a:cxn ang="0">
                  <a:pos x="connsiteX2" y="connsiteY2"/>
                </a:cxn>
                <a:cxn ang="0">
                  <a:pos x="connsiteX3" y="connsiteY3"/>
                </a:cxn>
              </a:cxnLst>
              <a:rect l="l" t="t" r="r" b="b"/>
              <a:pathLst>
                <a:path w="288050" h="394735">
                  <a:moveTo>
                    <a:pt x="0" y="0"/>
                  </a:moveTo>
                  <a:lnTo>
                    <a:pt x="288050" y="0"/>
                  </a:lnTo>
                  <a:lnTo>
                    <a:pt x="288050" y="394736"/>
                  </a:lnTo>
                  <a:lnTo>
                    <a:pt x="0" y="394736"/>
                  </a:lnTo>
                  <a:close/>
                </a:path>
              </a:pathLst>
            </a:custGeom>
            <a:solidFill>
              <a:srgbClr val="E73E16"/>
            </a:solidFill>
            <a:ln w="0" cap="flat">
              <a:noFill/>
              <a:prstDash val="solid"/>
              <a:miter/>
            </a:ln>
          </p:spPr>
          <p:txBody>
            <a:bodyPr rtlCol="0" anchor="ctr"/>
            <a:lstStyle/>
            <a:p>
              <a:pPr rtl="0"/>
              <a:endParaRPr lang="en-US" sz="1600">
                <a:latin typeface="+mn-lt"/>
              </a:endParaRPr>
            </a:p>
          </p:txBody>
        </p:sp>
        <p:sp>
          <p:nvSpPr>
            <p:cNvPr id="717" name="Freeform: Shape 716">
              <a:extLst>
                <a:ext uri="{FF2B5EF4-FFF2-40B4-BE49-F238E27FC236}">
                  <a16:creationId xmlns:a16="http://schemas.microsoft.com/office/drawing/2014/main" id="{223FD1D0-2BBF-21F7-D69F-CC4233E0AACA}"/>
                </a:ext>
              </a:extLst>
            </p:cNvPr>
            <p:cNvSpPr/>
            <p:nvPr/>
          </p:nvSpPr>
          <p:spPr>
            <a:xfrm>
              <a:off x="7631235" y="4092483"/>
              <a:ext cx="288050" cy="1333566"/>
            </a:xfrm>
            <a:custGeom>
              <a:avLst/>
              <a:gdLst>
                <a:gd name="connsiteX0" fmla="*/ 0 w 288050"/>
                <a:gd name="connsiteY0" fmla="*/ 0 h 1333566"/>
                <a:gd name="connsiteX1" fmla="*/ 288050 w 288050"/>
                <a:gd name="connsiteY1" fmla="*/ 0 h 1333566"/>
                <a:gd name="connsiteX2" fmla="*/ 288050 w 288050"/>
                <a:gd name="connsiteY2" fmla="*/ 1333566 h 1333566"/>
                <a:gd name="connsiteX3" fmla="*/ 0 w 288050"/>
                <a:gd name="connsiteY3" fmla="*/ 1333566 h 1333566"/>
              </a:gdLst>
              <a:ahLst/>
              <a:cxnLst>
                <a:cxn ang="0">
                  <a:pos x="connsiteX0" y="connsiteY0"/>
                </a:cxn>
                <a:cxn ang="0">
                  <a:pos x="connsiteX1" y="connsiteY1"/>
                </a:cxn>
                <a:cxn ang="0">
                  <a:pos x="connsiteX2" y="connsiteY2"/>
                </a:cxn>
                <a:cxn ang="0">
                  <a:pos x="connsiteX3" y="connsiteY3"/>
                </a:cxn>
              </a:cxnLst>
              <a:rect l="l" t="t" r="r" b="b"/>
              <a:pathLst>
                <a:path w="288050" h="1333566">
                  <a:moveTo>
                    <a:pt x="0" y="0"/>
                  </a:moveTo>
                  <a:lnTo>
                    <a:pt x="288050" y="0"/>
                  </a:lnTo>
                  <a:lnTo>
                    <a:pt x="288050" y="1333566"/>
                  </a:lnTo>
                  <a:lnTo>
                    <a:pt x="0" y="1333566"/>
                  </a:lnTo>
                  <a:close/>
                </a:path>
              </a:pathLst>
            </a:custGeom>
            <a:solidFill>
              <a:srgbClr val="E73E16"/>
            </a:solidFill>
            <a:ln w="0" cap="flat">
              <a:noFill/>
              <a:prstDash val="solid"/>
              <a:miter/>
            </a:ln>
          </p:spPr>
          <p:txBody>
            <a:bodyPr rtlCol="0" anchor="ctr"/>
            <a:lstStyle/>
            <a:p>
              <a:pPr rtl="0"/>
              <a:endParaRPr lang="en-US" sz="1600">
                <a:latin typeface="+mn-lt"/>
              </a:endParaRPr>
            </a:p>
          </p:txBody>
        </p:sp>
        <p:sp>
          <p:nvSpPr>
            <p:cNvPr id="718" name="Freeform: Shape 717">
              <a:extLst>
                <a:ext uri="{FF2B5EF4-FFF2-40B4-BE49-F238E27FC236}">
                  <a16:creationId xmlns:a16="http://schemas.microsoft.com/office/drawing/2014/main" id="{2808E3CB-5FEF-73A2-0B98-DF57FE89C376}"/>
                </a:ext>
              </a:extLst>
            </p:cNvPr>
            <p:cNvSpPr/>
            <p:nvPr/>
          </p:nvSpPr>
          <p:spPr>
            <a:xfrm>
              <a:off x="8609006" y="4477617"/>
              <a:ext cx="288050" cy="948432"/>
            </a:xfrm>
            <a:custGeom>
              <a:avLst/>
              <a:gdLst>
                <a:gd name="connsiteX0" fmla="*/ 0 w 288050"/>
                <a:gd name="connsiteY0" fmla="*/ 0 h 948432"/>
                <a:gd name="connsiteX1" fmla="*/ 288050 w 288050"/>
                <a:gd name="connsiteY1" fmla="*/ 0 h 948432"/>
                <a:gd name="connsiteX2" fmla="*/ 288050 w 288050"/>
                <a:gd name="connsiteY2" fmla="*/ 948432 h 948432"/>
                <a:gd name="connsiteX3" fmla="*/ 0 w 288050"/>
                <a:gd name="connsiteY3" fmla="*/ 948432 h 948432"/>
              </a:gdLst>
              <a:ahLst/>
              <a:cxnLst>
                <a:cxn ang="0">
                  <a:pos x="connsiteX0" y="connsiteY0"/>
                </a:cxn>
                <a:cxn ang="0">
                  <a:pos x="connsiteX1" y="connsiteY1"/>
                </a:cxn>
                <a:cxn ang="0">
                  <a:pos x="connsiteX2" y="connsiteY2"/>
                </a:cxn>
                <a:cxn ang="0">
                  <a:pos x="connsiteX3" y="connsiteY3"/>
                </a:cxn>
              </a:cxnLst>
              <a:rect l="l" t="t" r="r" b="b"/>
              <a:pathLst>
                <a:path w="288050" h="948432">
                  <a:moveTo>
                    <a:pt x="0" y="0"/>
                  </a:moveTo>
                  <a:lnTo>
                    <a:pt x="288050" y="0"/>
                  </a:lnTo>
                  <a:lnTo>
                    <a:pt x="288050" y="948432"/>
                  </a:lnTo>
                  <a:lnTo>
                    <a:pt x="0" y="948432"/>
                  </a:lnTo>
                  <a:close/>
                </a:path>
              </a:pathLst>
            </a:custGeom>
            <a:solidFill>
              <a:srgbClr val="E73E16"/>
            </a:solidFill>
            <a:ln w="0" cap="flat">
              <a:noFill/>
              <a:prstDash val="solid"/>
              <a:miter/>
            </a:ln>
          </p:spPr>
          <p:txBody>
            <a:bodyPr rtlCol="0" anchor="ctr"/>
            <a:lstStyle/>
            <a:p>
              <a:pPr rtl="0"/>
              <a:endParaRPr lang="en-US" sz="1600">
                <a:latin typeface="+mn-lt"/>
              </a:endParaRPr>
            </a:p>
          </p:txBody>
        </p:sp>
        <p:sp>
          <p:nvSpPr>
            <p:cNvPr id="719" name="Freeform: Shape 718">
              <a:extLst>
                <a:ext uri="{FF2B5EF4-FFF2-40B4-BE49-F238E27FC236}">
                  <a16:creationId xmlns:a16="http://schemas.microsoft.com/office/drawing/2014/main" id="{B8086841-0141-AB81-9ACE-B59D715C0976}"/>
                </a:ext>
              </a:extLst>
            </p:cNvPr>
            <p:cNvSpPr/>
            <p:nvPr/>
          </p:nvSpPr>
          <p:spPr>
            <a:xfrm>
              <a:off x="9588377" y="4477617"/>
              <a:ext cx="288050" cy="948432"/>
            </a:xfrm>
            <a:custGeom>
              <a:avLst/>
              <a:gdLst>
                <a:gd name="connsiteX0" fmla="*/ 0 w 288050"/>
                <a:gd name="connsiteY0" fmla="*/ 0 h 948432"/>
                <a:gd name="connsiteX1" fmla="*/ 288050 w 288050"/>
                <a:gd name="connsiteY1" fmla="*/ 0 h 948432"/>
                <a:gd name="connsiteX2" fmla="*/ 288050 w 288050"/>
                <a:gd name="connsiteY2" fmla="*/ 948432 h 948432"/>
                <a:gd name="connsiteX3" fmla="*/ 0 w 288050"/>
                <a:gd name="connsiteY3" fmla="*/ 948432 h 948432"/>
              </a:gdLst>
              <a:ahLst/>
              <a:cxnLst>
                <a:cxn ang="0">
                  <a:pos x="connsiteX0" y="connsiteY0"/>
                </a:cxn>
                <a:cxn ang="0">
                  <a:pos x="connsiteX1" y="connsiteY1"/>
                </a:cxn>
                <a:cxn ang="0">
                  <a:pos x="connsiteX2" y="connsiteY2"/>
                </a:cxn>
                <a:cxn ang="0">
                  <a:pos x="connsiteX3" y="connsiteY3"/>
                </a:cxn>
              </a:cxnLst>
              <a:rect l="l" t="t" r="r" b="b"/>
              <a:pathLst>
                <a:path w="288050" h="948432">
                  <a:moveTo>
                    <a:pt x="0" y="0"/>
                  </a:moveTo>
                  <a:lnTo>
                    <a:pt x="288050" y="0"/>
                  </a:lnTo>
                  <a:lnTo>
                    <a:pt x="288050" y="948432"/>
                  </a:lnTo>
                  <a:lnTo>
                    <a:pt x="0" y="948432"/>
                  </a:lnTo>
                  <a:close/>
                </a:path>
              </a:pathLst>
            </a:custGeom>
            <a:solidFill>
              <a:srgbClr val="E73E16"/>
            </a:solidFill>
            <a:ln w="0" cap="flat">
              <a:noFill/>
              <a:prstDash val="solid"/>
              <a:miter/>
            </a:ln>
          </p:spPr>
          <p:txBody>
            <a:bodyPr rtlCol="0" anchor="ctr"/>
            <a:lstStyle/>
            <a:p>
              <a:pPr rtl="0"/>
              <a:endParaRPr lang="en-US" sz="1600">
                <a:latin typeface="+mn-lt"/>
              </a:endParaRPr>
            </a:p>
          </p:txBody>
        </p:sp>
        <p:sp>
          <p:nvSpPr>
            <p:cNvPr id="720" name="Freeform: Shape 719">
              <a:extLst>
                <a:ext uri="{FF2B5EF4-FFF2-40B4-BE49-F238E27FC236}">
                  <a16:creationId xmlns:a16="http://schemas.microsoft.com/office/drawing/2014/main" id="{77557A6B-76AA-34F9-AAEC-524C6AB937B1}"/>
                </a:ext>
              </a:extLst>
            </p:cNvPr>
            <p:cNvSpPr/>
            <p:nvPr/>
          </p:nvSpPr>
          <p:spPr>
            <a:xfrm>
              <a:off x="10562947" y="5103326"/>
              <a:ext cx="288050" cy="322723"/>
            </a:xfrm>
            <a:custGeom>
              <a:avLst/>
              <a:gdLst>
                <a:gd name="connsiteX0" fmla="*/ 0 w 288050"/>
                <a:gd name="connsiteY0" fmla="*/ 0 h 322723"/>
                <a:gd name="connsiteX1" fmla="*/ 288050 w 288050"/>
                <a:gd name="connsiteY1" fmla="*/ 0 h 322723"/>
                <a:gd name="connsiteX2" fmla="*/ 288050 w 288050"/>
                <a:gd name="connsiteY2" fmla="*/ 322723 h 322723"/>
                <a:gd name="connsiteX3" fmla="*/ 0 w 288050"/>
                <a:gd name="connsiteY3" fmla="*/ 322723 h 322723"/>
              </a:gdLst>
              <a:ahLst/>
              <a:cxnLst>
                <a:cxn ang="0">
                  <a:pos x="connsiteX0" y="connsiteY0"/>
                </a:cxn>
                <a:cxn ang="0">
                  <a:pos x="connsiteX1" y="connsiteY1"/>
                </a:cxn>
                <a:cxn ang="0">
                  <a:pos x="connsiteX2" y="connsiteY2"/>
                </a:cxn>
                <a:cxn ang="0">
                  <a:pos x="connsiteX3" y="connsiteY3"/>
                </a:cxn>
              </a:cxnLst>
              <a:rect l="l" t="t" r="r" b="b"/>
              <a:pathLst>
                <a:path w="288050" h="322723">
                  <a:moveTo>
                    <a:pt x="0" y="0"/>
                  </a:moveTo>
                  <a:lnTo>
                    <a:pt x="288050" y="0"/>
                  </a:lnTo>
                  <a:lnTo>
                    <a:pt x="288050" y="322723"/>
                  </a:lnTo>
                  <a:lnTo>
                    <a:pt x="0" y="322723"/>
                  </a:lnTo>
                  <a:close/>
                </a:path>
              </a:pathLst>
            </a:custGeom>
            <a:solidFill>
              <a:srgbClr val="E73E16"/>
            </a:solidFill>
            <a:ln w="0" cap="flat">
              <a:noFill/>
              <a:prstDash val="solid"/>
              <a:miter/>
            </a:ln>
          </p:spPr>
          <p:txBody>
            <a:bodyPr rtlCol="0" anchor="ctr"/>
            <a:lstStyle/>
            <a:p>
              <a:pPr rtl="0"/>
              <a:endParaRPr lang="en-US" sz="1600">
                <a:latin typeface="+mn-lt"/>
              </a:endParaRPr>
            </a:p>
          </p:txBody>
        </p:sp>
      </p:grpSp>
      <p:grpSp>
        <p:nvGrpSpPr>
          <p:cNvPr id="721" name="Graphic 31">
            <a:extLst>
              <a:ext uri="{FF2B5EF4-FFF2-40B4-BE49-F238E27FC236}">
                <a16:creationId xmlns:a16="http://schemas.microsoft.com/office/drawing/2014/main" id="{D9F220B3-52DA-2B8D-65C0-468A523E9CDF}"/>
              </a:ext>
            </a:extLst>
          </p:cNvPr>
          <p:cNvGrpSpPr/>
          <p:nvPr/>
        </p:nvGrpSpPr>
        <p:grpSpPr>
          <a:xfrm>
            <a:off x="6406755" y="2089283"/>
            <a:ext cx="4988604" cy="2196116"/>
            <a:chOff x="6406755" y="3229932"/>
            <a:chExt cx="4988604" cy="2196116"/>
          </a:xfrm>
          <a:noFill/>
        </p:grpSpPr>
        <p:sp>
          <p:nvSpPr>
            <p:cNvPr id="722" name="Freeform: Shape 721">
              <a:extLst>
                <a:ext uri="{FF2B5EF4-FFF2-40B4-BE49-F238E27FC236}">
                  <a16:creationId xmlns:a16="http://schemas.microsoft.com/office/drawing/2014/main" id="{FD902E17-C183-F91C-F026-CA531302A031}"/>
                </a:ext>
              </a:extLst>
            </p:cNvPr>
            <p:cNvSpPr/>
            <p:nvPr/>
          </p:nvSpPr>
          <p:spPr>
            <a:xfrm>
              <a:off x="6406755" y="3229932"/>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sz="1600">
                <a:latin typeface="+mn-lt"/>
              </a:endParaRPr>
            </a:p>
          </p:txBody>
        </p:sp>
        <p:sp>
          <p:nvSpPr>
            <p:cNvPr id="723" name="Freeform: Shape 722">
              <a:extLst>
                <a:ext uri="{FF2B5EF4-FFF2-40B4-BE49-F238E27FC236}">
                  <a16:creationId xmlns:a16="http://schemas.microsoft.com/office/drawing/2014/main" id="{7BE6ADC4-D466-6F6A-0757-38C5593287E0}"/>
                </a:ext>
              </a:extLst>
            </p:cNvPr>
            <p:cNvSpPr/>
            <p:nvPr/>
          </p:nvSpPr>
          <p:spPr>
            <a:xfrm>
              <a:off x="6406755" y="3765759"/>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sz="1600">
                <a:latin typeface="+mn-lt"/>
              </a:endParaRPr>
            </a:p>
          </p:txBody>
        </p:sp>
        <p:sp>
          <p:nvSpPr>
            <p:cNvPr id="724" name="Freeform: Shape 723">
              <a:extLst>
                <a:ext uri="{FF2B5EF4-FFF2-40B4-BE49-F238E27FC236}">
                  <a16:creationId xmlns:a16="http://schemas.microsoft.com/office/drawing/2014/main" id="{90809965-9700-C249-057C-39B1F2488524}"/>
                </a:ext>
              </a:extLst>
            </p:cNvPr>
            <p:cNvSpPr/>
            <p:nvPr/>
          </p:nvSpPr>
          <p:spPr>
            <a:xfrm>
              <a:off x="6406755" y="4315989"/>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sz="1600">
                <a:latin typeface="+mn-lt"/>
              </a:endParaRPr>
            </a:p>
          </p:txBody>
        </p:sp>
        <p:sp>
          <p:nvSpPr>
            <p:cNvPr id="725" name="Freeform: Shape 724">
              <a:extLst>
                <a:ext uri="{FF2B5EF4-FFF2-40B4-BE49-F238E27FC236}">
                  <a16:creationId xmlns:a16="http://schemas.microsoft.com/office/drawing/2014/main" id="{CAB6083B-EADC-AB84-C695-CF97265F69EA}"/>
                </a:ext>
              </a:extLst>
            </p:cNvPr>
            <p:cNvSpPr/>
            <p:nvPr/>
          </p:nvSpPr>
          <p:spPr>
            <a:xfrm>
              <a:off x="6406755" y="4871286"/>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sz="1600">
                <a:latin typeface="+mn-lt"/>
              </a:endParaRPr>
            </a:p>
          </p:txBody>
        </p:sp>
        <p:sp>
          <p:nvSpPr>
            <p:cNvPr id="726" name="Freeform: Shape 725">
              <a:extLst>
                <a:ext uri="{FF2B5EF4-FFF2-40B4-BE49-F238E27FC236}">
                  <a16:creationId xmlns:a16="http://schemas.microsoft.com/office/drawing/2014/main" id="{A460277C-187A-C647-47B3-C3D2AFD87D3A}"/>
                </a:ext>
              </a:extLst>
            </p:cNvPr>
            <p:cNvSpPr/>
            <p:nvPr/>
          </p:nvSpPr>
          <p:spPr>
            <a:xfrm>
              <a:off x="6406755" y="5426049"/>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sz="1600">
                <a:latin typeface="+mn-lt"/>
              </a:endParaRPr>
            </a:p>
          </p:txBody>
        </p:sp>
        <p:sp>
          <p:nvSpPr>
            <p:cNvPr id="727" name="Freeform: Shape 726">
              <a:extLst>
                <a:ext uri="{FF2B5EF4-FFF2-40B4-BE49-F238E27FC236}">
                  <a16:creationId xmlns:a16="http://schemas.microsoft.com/office/drawing/2014/main" id="{64404E2B-E771-C66D-D23E-405A59630114}"/>
                </a:ext>
              </a:extLst>
            </p:cNvPr>
            <p:cNvSpPr/>
            <p:nvPr/>
          </p:nvSpPr>
          <p:spPr>
            <a:xfrm>
              <a:off x="6483301" y="3229932"/>
              <a:ext cx="4912057" cy="2196116"/>
            </a:xfrm>
            <a:custGeom>
              <a:avLst/>
              <a:gdLst>
                <a:gd name="connsiteX0" fmla="*/ 0 w 4912057"/>
                <a:gd name="connsiteY0" fmla="*/ 0 h 2196116"/>
                <a:gd name="connsiteX1" fmla="*/ 0 w 4912057"/>
                <a:gd name="connsiteY1" fmla="*/ 2196117 h 2196116"/>
                <a:gd name="connsiteX2" fmla="*/ 4912058 w 4912057"/>
                <a:gd name="connsiteY2" fmla="*/ 2196117 h 2196116"/>
              </a:gdLst>
              <a:ahLst/>
              <a:cxnLst>
                <a:cxn ang="0">
                  <a:pos x="connsiteX0" y="connsiteY0"/>
                </a:cxn>
                <a:cxn ang="0">
                  <a:pos x="connsiteX1" y="connsiteY1"/>
                </a:cxn>
                <a:cxn ang="0">
                  <a:pos x="connsiteX2" y="connsiteY2"/>
                </a:cxn>
              </a:cxnLst>
              <a:rect l="l" t="t" r="r" b="b"/>
              <a:pathLst>
                <a:path w="4912057" h="2196116">
                  <a:moveTo>
                    <a:pt x="0" y="0"/>
                  </a:moveTo>
                  <a:lnTo>
                    <a:pt x="0" y="2196117"/>
                  </a:lnTo>
                  <a:lnTo>
                    <a:pt x="4912058" y="2196117"/>
                  </a:lnTo>
                </a:path>
              </a:pathLst>
            </a:custGeom>
            <a:noFill/>
            <a:ln w="19050" cap="flat">
              <a:solidFill>
                <a:srgbClr val="000000"/>
              </a:solidFill>
              <a:prstDash val="solid"/>
              <a:miter/>
            </a:ln>
          </p:spPr>
          <p:txBody>
            <a:bodyPr rtlCol="0" anchor="ctr"/>
            <a:lstStyle/>
            <a:p>
              <a:pPr rtl="0"/>
              <a:endParaRPr lang="en-US" sz="1600">
                <a:latin typeface="+mn-lt"/>
              </a:endParaRPr>
            </a:p>
          </p:txBody>
        </p:sp>
      </p:grpSp>
      <p:sp>
        <p:nvSpPr>
          <p:cNvPr id="728" name="TextBox 727">
            <a:extLst>
              <a:ext uri="{FF2B5EF4-FFF2-40B4-BE49-F238E27FC236}">
                <a16:creationId xmlns:a16="http://schemas.microsoft.com/office/drawing/2014/main" id="{FF24A138-91A8-F0BE-6B6B-A3CA9EBC454A}"/>
              </a:ext>
            </a:extLst>
          </p:cNvPr>
          <p:cNvSpPr txBox="1"/>
          <p:nvPr/>
        </p:nvSpPr>
        <p:spPr>
          <a:xfrm>
            <a:off x="384044" y="1605748"/>
            <a:ext cx="5474884" cy="338554"/>
          </a:xfrm>
          <a:prstGeom prst="rect">
            <a:avLst/>
          </a:prstGeom>
          <a:noFill/>
        </p:spPr>
        <p:txBody>
          <a:bodyPr wrap="square" rtlCol="0">
            <a:spAutoFit/>
          </a:bodyPr>
          <a:lstStyle/>
          <a:p>
            <a:pPr algn="ctr" rtl="0"/>
            <a:r>
              <a:rPr lang="ja-jp" sz="1600" b="1" dirty="0">
                <a:solidFill>
                  <a:schemeClr val="tx1"/>
                </a:solidFill>
                <a:latin typeface="+mn-lt"/>
              </a:rPr>
              <a:t>METおよびEGFRに基づく耐性機序</a:t>
            </a:r>
          </a:p>
        </p:txBody>
      </p:sp>
      <p:grpSp>
        <p:nvGrpSpPr>
          <p:cNvPr id="730" name="Group 729">
            <a:extLst>
              <a:ext uri="{FF2B5EF4-FFF2-40B4-BE49-F238E27FC236}">
                <a16:creationId xmlns:a16="http://schemas.microsoft.com/office/drawing/2014/main" id="{25634DA5-546E-9F1D-77DF-24F08D3EEF3F}"/>
              </a:ext>
            </a:extLst>
          </p:cNvPr>
          <p:cNvGrpSpPr/>
          <p:nvPr/>
        </p:nvGrpSpPr>
        <p:grpSpPr>
          <a:xfrm>
            <a:off x="913937" y="2331483"/>
            <a:ext cx="3948507" cy="1953452"/>
            <a:chOff x="913938" y="3472132"/>
            <a:chExt cx="3207032" cy="1586621"/>
          </a:xfrm>
        </p:grpSpPr>
        <p:grpSp>
          <p:nvGrpSpPr>
            <p:cNvPr id="731" name="Graphic 7">
              <a:extLst>
                <a:ext uri="{FF2B5EF4-FFF2-40B4-BE49-F238E27FC236}">
                  <a16:creationId xmlns:a16="http://schemas.microsoft.com/office/drawing/2014/main" id="{9DA28662-1B6D-644D-9552-9515F93B93CF}"/>
                </a:ext>
              </a:extLst>
            </p:cNvPr>
            <p:cNvGrpSpPr/>
            <p:nvPr/>
          </p:nvGrpSpPr>
          <p:grpSpPr>
            <a:xfrm>
              <a:off x="1068833" y="3690850"/>
              <a:ext cx="2140459" cy="1361381"/>
              <a:chOff x="2037035" y="3359361"/>
              <a:chExt cx="2140459" cy="1361381"/>
            </a:xfrm>
            <a:solidFill>
              <a:srgbClr val="E73E16"/>
            </a:solidFill>
          </p:grpSpPr>
          <p:sp>
            <p:nvSpPr>
              <p:cNvPr id="748" name="Freeform: Shape 747">
                <a:extLst>
                  <a:ext uri="{FF2B5EF4-FFF2-40B4-BE49-F238E27FC236}">
                    <a16:creationId xmlns:a16="http://schemas.microsoft.com/office/drawing/2014/main" id="{EEAD2127-FE59-864D-3533-FC2A44F5AF5B}"/>
                  </a:ext>
                </a:extLst>
              </p:cNvPr>
              <p:cNvSpPr/>
              <p:nvPr/>
            </p:nvSpPr>
            <p:spPr>
              <a:xfrm>
                <a:off x="2037035" y="3359361"/>
                <a:ext cx="552102" cy="1361381"/>
              </a:xfrm>
              <a:custGeom>
                <a:avLst/>
                <a:gdLst>
                  <a:gd name="connsiteX0" fmla="*/ 0 w 552102"/>
                  <a:gd name="connsiteY0" fmla="*/ 0 h 1361381"/>
                  <a:gd name="connsiteX1" fmla="*/ 552103 w 552102"/>
                  <a:gd name="connsiteY1" fmla="*/ 0 h 1361381"/>
                  <a:gd name="connsiteX2" fmla="*/ 552103 w 552102"/>
                  <a:gd name="connsiteY2" fmla="*/ 1361382 h 1361381"/>
                  <a:gd name="connsiteX3" fmla="*/ 0 w 552102"/>
                  <a:gd name="connsiteY3" fmla="*/ 1361382 h 1361381"/>
                </a:gdLst>
                <a:ahLst/>
                <a:cxnLst>
                  <a:cxn ang="0">
                    <a:pos x="connsiteX0" y="connsiteY0"/>
                  </a:cxn>
                  <a:cxn ang="0">
                    <a:pos x="connsiteX1" y="connsiteY1"/>
                  </a:cxn>
                  <a:cxn ang="0">
                    <a:pos x="connsiteX2" y="connsiteY2"/>
                  </a:cxn>
                  <a:cxn ang="0">
                    <a:pos x="connsiteX3" y="connsiteY3"/>
                  </a:cxn>
                </a:cxnLst>
                <a:rect l="l" t="t" r="r" b="b"/>
                <a:pathLst>
                  <a:path w="552102" h="1361381">
                    <a:moveTo>
                      <a:pt x="0" y="0"/>
                    </a:moveTo>
                    <a:lnTo>
                      <a:pt x="552103" y="0"/>
                    </a:lnTo>
                    <a:lnTo>
                      <a:pt x="552103" y="1361382"/>
                    </a:lnTo>
                    <a:lnTo>
                      <a:pt x="0" y="1361382"/>
                    </a:lnTo>
                    <a:close/>
                  </a:path>
                </a:pathLst>
              </a:custGeom>
              <a:solidFill>
                <a:srgbClr val="E73E16"/>
              </a:solidFill>
              <a:ln w="0" cap="flat">
                <a:noFill/>
                <a:prstDash val="solid"/>
                <a:miter/>
              </a:ln>
            </p:spPr>
            <p:txBody>
              <a:bodyPr rtlCol="0" anchor="ctr"/>
              <a:lstStyle/>
              <a:p>
                <a:pPr rtl="0"/>
                <a:endParaRPr lang="en-US" sz="1600">
                  <a:latin typeface="+mn-lt"/>
                </a:endParaRPr>
              </a:p>
            </p:txBody>
          </p:sp>
          <p:sp>
            <p:nvSpPr>
              <p:cNvPr id="749" name="Freeform: Shape 748">
                <a:extLst>
                  <a:ext uri="{FF2B5EF4-FFF2-40B4-BE49-F238E27FC236}">
                    <a16:creationId xmlns:a16="http://schemas.microsoft.com/office/drawing/2014/main" id="{9C63916F-4F0E-EDE5-56E2-6A8A9E58FA34}"/>
                  </a:ext>
                </a:extLst>
              </p:cNvPr>
              <p:cNvSpPr/>
              <p:nvPr/>
            </p:nvSpPr>
            <p:spPr>
              <a:xfrm>
                <a:off x="3633886" y="3873241"/>
                <a:ext cx="543608" cy="847501"/>
              </a:xfrm>
              <a:custGeom>
                <a:avLst/>
                <a:gdLst>
                  <a:gd name="connsiteX0" fmla="*/ 0 w 543608"/>
                  <a:gd name="connsiteY0" fmla="*/ 0 h 847501"/>
                  <a:gd name="connsiteX1" fmla="*/ 543609 w 543608"/>
                  <a:gd name="connsiteY1" fmla="*/ 0 h 847501"/>
                  <a:gd name="connsiteX2" fmla="*/ 543609 w 543608"/>
                  <a:gd name="connsiteY2" fmla="*/ 847501 h 847501"/>
                  <a:gd name="connsiteX3" fmla="*/ 0 w 543608"/>
                  <a:gd name="connsiteY3" fmla="*/ 847501 h 847501"/>
                </a:gdLst>
                <a:ahLst/>
                <a:cxnLst>
                  <a:cxn ang="0">
                    <a:pos x="connsiteX0" y="connsiteY0"/>
                  </a:cxn>
                  <a:cxn ang="0">
                    <a:pos x="connsiteX1" y="connsiteY1"/>
                  </a:cxn>
                  <a:cxn ang="0">
                    <a:pos x="connsiteX2" y="connsiteY2"/>
                  </a:cxn>
                  <a:cxn ang="0">
                    <a:pos x="connsiteX3" y="connsiteY3"/>
                  </a:cxn>
                </a:cxnLst>
                <a:rect l="l" t="t" r="r" b="b"/>
                <a:pathLst>
                  <a:path w="543608" h="847501">
                    <a:moveTo>
                      <a:pt x="0" y="0"/>
                    </a:moveTo>
                    <a:lnTo>
                      <a:pt x="543609" y="0"/>
                    </a:lnTo>
                    <a:lnTo>
                      <a:pt x="543609" y="847501"/>
                    </a:lnTo>
                    <a:lnTo>
                      <a:pt x="0" y="847501"/>
                    </a:lnTo>
                    <a:close/>
                  </a:path>
                </a:pathLst>
              </a:custGeom>
              <a:solidFill>
                <a:srgbClr val="E73E16"/>
              </a:solidFill>
              <a:ln w="0" cap="flat">
                <a:noFill/>
                <a:prstDash val="solid"/>
                <a:miter/>
              </a:ln>
            </p:spPr>
            <p:txBody>
              <a:bodyPr rtlCol="0" anchor="ctr"/>
              <a:lstStyle/>
              <a:p>
                <a:pPr rtl="0"/>
                <a:endParaRPr lang="en-US" sz="1600">
                  <a:latin typeface="+mn-lt"/>
                </a:endParaRPr>
              </a:p>
            </p:txBody>
          </p:sp>
        </p:grpSp>
        <p:grpSp>
          <p:nvGrpSpPr>
            <p:cNvPr id="732" name="Graphic 7">
              <a:extLst>
                <a:ext uri="{FF2B5EF4-FFF2-40B4-BE49-F238E27FC236}">
                  <a16:creationId xmlns:a16="http://schemas.microsoft.com/office/drawing/2014/main" id="{7446D2CA-73BC-9D60-9650-8A5A4CB58413}"/>
                </a:ext>
              </a:extLst>
            </p:cNvPr>
            <p:cNvGrpSpPr/>
            <p:nvPr/>
          </p:nvGrpSpPr>
          <p:grpSpPr>
            <a:xfrm>
              <a:off x="1795886" y="4590494"/>
              <a:ext cx="2098265" cy="468259"/>
              <a:chOff x="2764088" y="4259005"/>
              <a:chExt cx="2098265" cy="468259"/>
            </a:xfrm>
            <a:solidFill>
              <a:srgbClr val="00A2E1"/>
            </a:solidFill>
          </p:grpSpPr>
          <p:sp>
            <p:nvSpPr>
              <p:cNvPr id="746" name="Freeform: Shape 745">
                <a:extLst>
                  <a:ext uri="{FF2B5EF4-FFF2-40B4-BE49-F238E27FC236}">
                    <a16:creationId xmlns:a16="http://schemas.microsoft.com/office/drawing/2014/main" id="{E2223413-A5FF-5B5F-4AFB-5AB00D2130B7}"/>
                  </a:ext>
                </a:extLst>
              </p:cNvPr>
              <p:cNvSpPr/>
              <p:nvPr/>
            </p:nvSpPr>
            <p:spPr>
              <a:xfrm>
                <a:off x="2764088" y="4259005"/>
                <a:ext cx="552102" cy="461737"/>
              </a:xfrm>
              <a:custGeom>
                <a:avLst/>
                <a:gdLst>
                  <a:gd name="connsiteX0" fmla="*/ 0 w 552102"/>
                  <a:gd name="connsiteY0" fmla="*/ 0 h 461737"/>
                  <a:gd name="connsiteX1" fmla="*/ 552103 w 552102"/>
                  <a:gd name="connsiteY1" fmla="*/ 0 h 461737"/>
                  <a:gd name="connsiteX2" fmla="*/ 552103 w 552102"/>
                  <a:gd name="connsiteY2" fmla="*/ 461737 h 461737"/>
                  <a:gd name="connsiteX3" fmla="*/ 0 w 552102"/>
                  <a:gd name="connsiteY3" fmla="*/ 461737 h 461737"/>
                </a:gdLst>
                <a:ahLst/>
                <a:cxnLst>
                  <a:cxn ang="0">
                    <a:pos x="connsiteX0" y="connsiteY0"/>
                  </a:cxn>
                  <a:cxn ang="0">
                    <a:pos x="connsiteX1" y="connsiteY1"/>
                  </a:cxn>
                  <a:cxn ang="0">
                    <a:pos x="connsiteX2" y="connsiteY2"/>
                  </a:cxn>
                  <a:cxn ang="0">
                    <a:pos x="connsiteX3" y="connsiteY3"/>
                  </a:cxn>
                </a:cxnLst>
                <a:rect l="l" t="t" r="r" b="b"/>
                <a:pathLst>
                  <a:path w="552102" h="461737">
                    <a:moveTo>
                      <a:pt x="0" y="0"/>
                    </a:moveTo>
                    <a:lnTo>
                      <a:pt x="552103" y="0"/>
                    </a:lnTo>
                    <a:lnTo>
                      <a:pt x="552103" y="461737"/>
                    </a:lnTo>
                    <a:lnTo>
                      <a:pt x="0" y="461737"/>
                    </a:lnTo>
                    <a:close/>
                  </a:path>
                </a:pathLst>
              </a:custGeom>
              <a:solidFill>
                <a:srgbClr val="00A2E1"/>
              </a:solidFill>
              <a:ln w="0" cap="flat">
                <a:noFill/>
                <a:prstDash val="solid"/>
                <a:miter/>
              </a:ln>
            </p:spPr>
            <p:txBody>
              <a:bodyPr rtlCol="0" anchor="ctr"/>
              <a:lstStyle/>
              <a:p>
                <a:pPr rtl="0"/>
                <a:endParaRPr lang="en-US" sz="1600">
                  <a:latin typeface="+mn-lt"/>
                </a:endParaRPr>
              </a:p>
            </p:txBody>
          </p:sp>
          <p:sp>
            <p:nvSpPr>
              <p:cNvPr id="747" name="Freeform: Shape 746">
                <a:extLst>
                  <a:ext uri="{FF2B5EF4-FFF2-40B4-BE49-F238E27FC236}">
                    <a16:creationId xmlns:a16="http://schemas.microsoft.com/office/drawing/2014/main" id="{7E271A06-3328-82AB-93F6-F9B17ED2AF98}"/>
                  </a:ext>
                </a:extLst>
              </p:cNvPr>
              <p:cNvSpPr/>
              <p:nvPr/>
            </p:nvSpPr>
            <p:spPr>
              <a:xfrm rot="-81000">
                <a:off x="4325529" y="4619631"/>
                <a:ext cx="535704" cy="101336"/>
              </a:xfrm>
              <a:custGeom>
                <a:avLst/>
                <a:gdLst>
                  <a:gd name="connsiteX0" fmla="*/ 0 w 535704"/>
                  <a:gd name="connsiteY0" fmla="*/ 0 h 101336"/>
                  <a:gd name="connsiteX1" fmla="*/ 535705 w 535704"/>
                  <a:gd name="connsiteY1" fmla="*/ 0 h 101336"/>
                  <a:gd name="connsiteX2" fmla="*/ 535705 w 535704"/>
                  <a:gd name="connsiteY2" fmla="*/ 101337 h 101336"/>
                  <a:gd name="connsiteX3" fmla="*/ 0 w 535704"/>
                  <a:gd name="connsiteY3" fmla="*/ 101337 h 101336"/>
                </a:gdLst>
                <a:ahLst/>
                <a:cxnLst>
                  <a:cxn ang="0">
                    <a:pos x="connsiteX0" y="connsiteY0"/>
                  </a:cxn>
                  <a:cxn ang="0">
                    <a:pos x="connsiteX1" y="connsiteY1"/>
                  </a:cxn>
                  <a:cxn ang="0">
                    <a:pos x="connsiteX2" y="connsiteY2"/>
                  </a:cxn>
                  <a:cxn ang="0">
                    <a:pos x="connsiteX3" y="connsiteY3"/>
                  </a:cxn>
                </a:cxnLst>
                <a:rect l="l" t="t" r="r" b="b"/>
                <a:pathLst>
                  <a:path w="535704" h="101336">
                    <a:moveTo>
                      <a:pt x="0" y="0"/>
                    </a:moveTo>
                    <a:lnTo>
                      <a:pt x="535705" y="0"/>
                    </a:lnTo>
                    <a:lnTo>
                      <a:pt x="535705" y="101337"/>
                    </a:lnTo>
                    <a:lnTo>
                      <a:pt x="0" y="101337"/>
                    </a:lnTo>
                    <a:close/>
                  </a:path>
                </a:pathLst>
              </a:custGeom>
              <a:solidFill>
                <a:srgbClr val="00A2E1"/>
              </a:solidFill>
              <a:ln w="0" cap="flat">
                <a:noFill/>
                <a:prstDash val="solid"/>
                <a:miter/>
              </a:ln>
            </p:spPr>
            <p:txBody>
              <a:bodyPr rtlCol="0" anchor="ctr"/>
              <a:lstStyle/>
              <a:p>
                <a:pPr rtl="0"/>
                <a:endParaRPr lang="en-US" sz="1600">
                  <a:latin typeface="+mn-lt"/>
                </a:endParaRPr>
              </a:p>
            </p:txBody>
          </p:sp>
        </p:grpSp>
        <p:grpSp>
          <p:nvGrpSpPr>
            <p:cNvPr id="733" name="Graphic 7">
              <a:extLst>
                <a:ext uri="{FF2B5EF4-FFF2-40B4-BE49-F238E27FC236}">
                  <a16:creationId xmlns:a16="http://schemas.microsoft.com/office/drawing/2014/main" id="{F74F29ED-9E95-C8F9-ECA1-50C599A603DE}"/>
                </a:ext>
              </a:extLst>
            </p:cNvPr>
            <p:cNvGrpSpPr/>
            <p:nvPr/>
          </p:nvGrpSpPr>
          <p:grpSpPr>
            <a:xfrm>
              <a:off x="913938" y="3554004"/>
              <a:ext cx="3207032" cy="1498227"/>
              <a:chOff x="1882140" y="3222515"/>
              <a:chExt cx="3207032" cy="1498227"/>
            </a:xfrm>
            <a:noFill/>
          </p:grpSpPr>
          <p:sp>
            <p:nvSpPr>
              <p:cNvPr id="741" name="Freeform: Shape 740">
                <a:extLst>
                  <a:ext uri="{FF2B5EF4-FFF2-40B4-BE49-F238E27FC236}">
                    <a16:creationId xmlns:a16="http://schemas.microsoft.com/office/drawing/2014/main" id="{290FC11E-F2BE-62DF-C79A-7DDEF762EAB8}"/>
                  </a:ext>
                </a:extLst>
              </p:cNvPr>
              <p:cNvSpPr/>
              <p:nvPr/>
            </p:nvSpPr>
            <p:spPr>
              <a:xfrm>
                <a:off x="1949265" y="3222515"/>
                <a:ext cx="3139907" cy="1498227"/>
              </a:xfrm>
              <a:custGeom>
                <a:avLst/>
                <a:gdLst>
                  <a:gd name="connsiteX0" fmla="*/ 0 w 3139907"/>
                  <a:gd name="connsiteY0" fmla="*/ 0 h 1498227"/>
                  <a:gd name="connsiteX1" fmla="*/ 0 w 3139907"/>
                  <a:gd name="connsiteY1" fmla="*/ 1498228 h 1498227"/>
                  <a:gd name="connsiteX2" fmla="*/ 3139907 w 3139907"/>
                  <a:gd name="connsiteY2" fmla="*/ 1498228 h 1498227"/>
                </a:gdLst>
                <a:ahLst/>
                <a:cxnLst>
                  <a:cxn ang="0">
                    <a:pos x="connsiteX0" y="connsiteY0"/>
                  </a:cxn>
                  <a:cxn ang="0">
                    <a:pos x="connsiteX1" y="connsiteY1"/>
                  </a:cxn>
                  <a:cxn ang="0">
                    <a:pos x="connsiteX2" y="connsiteY2"/>
                  </a:cxn>
                </a:cxnLst>
                <a:rect l="l" t="t" r="r" b="b"/>
                <a:pathLst>
                  <a:path w="3139907" h="1498227">
                    <a:moveTo>
                      <a:pt x="0" y="0"/>
                    </a:moveTo>
                    <a:lnTo>
                      <a:pt x="0" y="1498228"/>
                    </a:lnTo>
                    <a:lnTo>
                      <a:pt x="3139907" y="1498228"/>
                    </a:lnTo>
                  </a:path>
                </a:pathLst>
              </a:custGeom>
              <a:noFill/>
              <a:ln w="19050" cap="flat">
                <a:solidFill>
                  <a:srgbClr val="000000"/>
                </a:solidFill>
                <a:prstDash val="solid"/>
                <a:miter/>
              </a:ln>
            </p:spPr>
            <p:txBody>
              <a:bodyPr rtlCol="0" anchor="ctr"/>
              <a:lstStyle/>
              <a:p>
                <a:pPr rtl="0"/>
                <a:endParaRPr lang="en-US" sz="1600">
                  <a:latin typeface="+mn-lt"/>
                </a:endParaRPr>
              </a:p>
            </p:txBody>
          </p:sp>
          <p:sp>
            <p:nvSpPr>
              <p:cNvPr id="742" name="Freeform: Shape 741">
                <a:extLst>
                  <a:ext uri="{FF2B5EF4-FFF2-40B4-BE49-F238E27FC236}">
                    <a16:creationId xmlns:a16="http://schemas.microsoft.com/office/drawing/2014/main" id="{A7B7FF5A-2779-F77A-2907-E87E2A16E505}"/>
                  </a:ext>
                </a:extLst>
              </p:cNvPr>
              <p:cNvSpPr/>
              <p:nvPr/>
            </p:nvSpPr>
            <p:spPr>
              <a:xfrm>
                <a:off x="1882140" y="3222515"/>
                <a:ext cx="75619" cy="11797"/>
              </a:xfrm>
              <a:custGeom>
                <a:avLst/>
                <a:gdLst>
                  <a:gd name="connsiteX0" fmla="*/ 75619 w 75619"/>
                  <a:gd name="connsiteY0" fmla="*/ 0 h 11797"/>
                  <a:gd name="connsiteX1" fmla="*/ 0 w 75619"/>
                  <a:gd name="connsiteY1" fmla="*/ 0 h 11797"/>
                </a:gdLst>
                <a:ahLst/>
                <a:cxnLst>
                  <a:cxn ang="0">
                    <a:pos x="connsiteX0" y="connsiteY0"/>
                  </a:cxn>
                  <a:cxn ang="0">
                    <a:pos x="connsiteX1" y="connsiteY1"/>
                  </a:cxn>
                </a:cxnLst>
                <a:rect l="l" t="t" r="r" b="b"/>
                <a:pathLst>
                  <a:path w="75619" h="11797">
                    <a:moveTo>
                      <a:pt x="75619" y="0"/>
                    </a:moveTo>
                    <a:lnTo>
                      <a:pt x="0" y="0"/>
                    </a:lnTo>
                  </a:path>
                </a:pathLst>
              </a:custGeom>
              <a:ln w="19050" cap="flat">
                <a:solidFill>
                  <a:srgbClr val="000000"/>
                </a:solidFill>
                <a:prstDash val="solid"/>
                <a:miter/>
              </a:ln>
            </p:spPr>
            <p:txBody>
              <a:bodyPr rtlCol="0" anchor="ctr"/>
              <a:lstStyle/>
              <a:p>
                <a:pPr rtl="0"/>
                <a:endParaRPr lang="en-US" sz="1600">
                  <a:latin typeface="+mn-lt"/>
                </a:endParaRPr>
              </a:p>
            </p:txBody>
          </p:sp>
          <p:sp>
            <p:nvSpPr>
              <p:cNvPr id="743" name="Freeform: Shape 742">
                <a:extLst>
                  <a:ext uri="{FF2B5EF4-FFF2-40B4-BE49-F238E27FC236}">
                    <a16:creationId xmlns:a16="http://schemas.microsoft.com/office/drawing/2014/main" id="{AFFF1B1D-5998-C981-8940-1C610973A625}"/>
                  </a:ext>
                </a:extLst>
              </p:cNvPr>
              <p:cNvSpPr/>
              <p:nvPr/>
            </p:nvSpPr>
            <p:spPr>
              <a:xfrm>
                <a:off x="1882140" y="3717992"/>
                <a:ext cx="75619" cy="11797"/>
              </a:xfrm>
              <a:custGeom>
                <a:avLst/>
                <a:gdLst>
                  <a:gd name="connsiteX0" fmla="*/ 75619 w 75619"/>
                  <a:gd name="connsiteY0" fmla="*/ 0 h 11797"/>
                  <a:gd name="connsiteX1" fmla="*/ 0 w 75619"/>
                  <a:gd name="connsiteY1" fmla="*/ 0 h 11797"/>
                </a:gdLst>
                <a:ahLst/>
                <a:cxnLst>
                  <a:cxn ang="0">
                    <a:pos x="connsiteX0" y="connsiteY0"/>
                  </a:cxn>
                  <a:cxn ang="0">
                    <a:pos x="connsiteX1" y="connsiteY1"/>
                  </a:cxn>
                </a:cxnLst>
                <a:rect l="l" t="t" r="r" b="b"/>
                <a:pathLst>
                  <a:path w="75619" h="11797">
                    <a:moveTo>
                      <a:pt x="75619" y="0"/>
                    </a:moveTo>
                    <a:lnTo>
                      <a:pt x="0" y="0"/>
                    </a:lnTo>
                  </a:path>
                </a:pathLst>
              </a:custGeom>
              <a:ln w="19050" cap="flat">
                <a:solidFill>
                  <a:srgbClr val="000000"/>
                </a:solidFill>
                <a:prstDash val="solid"/>
                <a:miter/>
              </a:ln>
            </p:spPr>
            <p:txBody>
              <a:bodyPr rtlCol="0" anchor="ctr"/>
              <a:lstStyle/>
              <a:p>
                <a:pPr rtl="0"/>
                <a:endParaRPr lang="en-US" sz="1600">
                  <a:latin typeface="+mn-lt"/>
                </a:endParaRPr>
              </a:p>
            </p:txBody>
          </p:sp>
          <p:sp>
            <p:nvSpPr>
              <p:cNvPr id="744" name="Freeform: Shape 743">
                <a:extLst>
                  <a:ext uri="{FF2B5EF4-FFF2-40B4-BE49-F238E27FC236}">
                    <a16:creationId xmlns:a16="http://schemas.microsoft.com/office/drawing/2014/main" id="{642A9341-AF76-74C9-7A9B-CC531EEA9AE2}"/>
                  </a:ext>
                </a:extLst>
              </p:cNvPr>
              <p:cNvSpPr/>
              <p:nvPr/>
            </p:nvSpPr>
            <p:spPr>
              <a:xfrm>
                <a:off x="1882140" y="4213469"/>
                <a:ext cx="75619" cy="11797"/>
              </a:xfrm>
              <a:custGeom>
                <a:avLst/>
                <a:gdLst>
                  <a:gd name="connsiteX0" fmla="*/ 75619 w 75619"/>
                  <a:gd name="connsiteY0" fmla="*/ 0 h 11797"/>
                  <a:gd name="connsiteX1" fmla="*/ 0 w 75619"/>
                  <a:gd name="connsiteY1" fmla="*/ 0 h 11797"/>
                </a:gdLst>
                <a:ahLst/>
                <a:cxnLst>
                  <a:cxn ang="0">
                    <a:pos x="connsiteX0" y="connsiteY0"/>
                  </a:cxn>
                  <a:cxn ang="0">
                    <a:pos x="connsiteX1" y="connsiteY1"/>
                  </a:cxn>
                </a:cxnLst>
                <a:rect l="l" t="t" r="r" b="b"/>
                <a:pathLst>
                  <a:path w="75619" h="11797">
                    <a:moveTo>
                      <a:pt x="75619" y="0"/>
                    </a:moveTo>
                    <a:lnTo>
                      <a:pt x="0" y="0"/>
                    </a:lnTo>
                  </a:path>
                </a:pathLst>
              </a:custGeom>
              <a:ln w="19050" cap="flat">
                <a:solidFill>
                  <a:srgbClr val="000000"/>
                </a:solidFill>
                <a:prstDash val="solid"/>
                <a:miter/>
              </a:ln>
            </p:spPr>
            <p:txBody>
              <a:bodyPr rtlCol="0" anchor="ctr"/>
              <a:lstStyle/>
              <a:p>
                <a:pPr rtl="0"/>
                <a:endParaRPr lang="en-US" sz="1600">
                  <a:latin typeface="+mn-lt"/>
                </a:endParaRPr>
              </a:p>
            </p:txBody>
          </p:sp>
          <p:sp>
            <p:nvSpPr>
              <p:cNvPr id="745" name="Freeform: Shape 744">
                <a:extLst>
                  <a:ext uri="{FF2B5EF4-FFF2-40B4-BE49-F238E27FC236}">
                    <a16:creationId xmlns:a16="http://schemas.microsoft.com/office/drawing/2014/main" id="{82B4CD61-33BB-1922-C437-A1BE855E1448}"/>
                  </a:ext>
                </a:extLst>
              </p:cNvPr>
              <p:cNvSpPr/>
              <p:nvPr/>
            </p:nvSpPr>
            <p:spPr>
              <a:xfrm>
                <a:off x="1882140" y="4720742"/>
                <a:ext cx="75619" cy="11797"/>
              </a:xfrm>
              <a:custGeom>
                <a:avLst/>
                <a:gdLst>
                  <a:gd name="connsiteX0" fmla="*/ 75619 w 75619"/>
                  <a:gd name="connsiteY0" fmla="*/ 0 h 11797"/>
                  <a:gd name="connsiteX1" fmla="*/ 0 w 75619"/>
                  <a:gd name="connsiteY1" fmla="*/ 0 h 11797"/>
                </a:gdLst>
                <a:ahLst/>
                <a:cxnLst>
                  <a:cxn ang="0">
                    <a:pos x="connsiteX0" y="connsiteY0"/>
                  </a:cxn>
                  <a:cxn ang="0">
                    <a:pos x="connsiteX1" y="connsiteY1"/>
                  </a:cxn>
                </a:cxnLst>
                <a:rect l="l" t="t" r="r" b="b"/>
                <a:pathLst>
                  <a:path w="75619" h="11797">
                    <a:moveTo>
                      <a:pt x="75619" y="0"/>
                    </a:moveTo>
                    <a:lnTo>
                      <a:pt x="0" y="0"/>
                    </a:lnTo>
                  </a:path>
                </a:pathLst>
              </a:custGeom>
              <a:ln w="19050" cap="flat">
                <a:solidFill>
                  <a:srgbClr val="000000"/>
                </a:solidFill>
                <a:prstDash val="solid"/>
                <a:miter/>
              </a:ln>
            </p:spPr>
            <p:txBody>
              <a:bodyPr rtlCol="0" anchor="ctr"/>
              <a:lstStyle/>
              <a:p>
                <a:pPr rtl="0"/>
                <a:endParaRPr lang="en-US" sz="1600">
                  <a:latin typeface="+mn-lt"/>
                </a:endParaRPr>
              </a:p>
            </p:txBody>
          </p:sp>
        </p:grpSp>
        <p:grpSp>
          <p:nvGrpSpPr>
            <p:cNvPr id="734" name="Graphic 7">
              <a:extLst>
                <a:ext uri="{FF2B5EF4-FFF2-40B4-BE49-F238E27FC236}">
                  <a16:creationId xmlns:a16="http://schemas.microsoft.com/office/drawing/2014/main" id="{5C68FFA3-0751-0C2E-FADD-55F04571F1EB}"/>
                </a:ext>
              </a:extLst>
            </p:cNvPr>
            <p:cNvGrpSpPr/>
            <p:nvPr/>
          </p:nvGrpSpPr>
          <p:grpSpPr>
            <a:xfrm>
              <a:off x="1313740" y="3472132"/>
              <a:ext cx="2317415" cy="1308766"/>
              <a:chOff x="2281942" y="3140643"/>
              <a:chExt cx="2317415" cy="1308766"/>
            </a:xfrm>
          </p:grpSpPr>
          <p:grpSp>
            <p:nvGrpSpPr>
              <p:cNvPr id="735" name="Graphic 7">
                <a:extLst>
                  <a:ext uri="{FF2B5EF4-FFF2-40B4-BE49-F238E27FC236}">
                    <a16:creationId xmlns:a16="http://schemas.microsoft.com/office/drawing/2014/main" id="{E37C57D3-B670-24CD-A00E-43E638301D93}"/>
                  </a:ext>
                </a:extLst>
              </p:cNvPr>
              <p:cNvGrpSpPr/>
              <p:nvPr/>
            </p:nvGrpSpPr>
            <p:grpSpPr>
              <a:xfrm>
                <a:off x="2281942" y="3140643"/>
                <a:ext cx="767989" cy="909199"/>
                <a:chOff x="2281942" y="3140643"/>
                <a:chExt cx="767989" cy="909199"/>
              </a:xfrm>
            </p:grpSpPr>
            <p:sp>
              <p:nvSpPr>
                <p:cNvPr id="739" name="Freeform: Shape 738">
                  <a:extLst>
                    <a:ext uri="{FF2B5EF4-FFF2-40B4-BE49-F238E27FC236}">
                      <a16:creationId xmlns:a16="http://schemas.microsoft.com/office/drawing/2014/main" id="{74DC12B2-DD7F-8BF5-5100-D457DB7F1C27}"/>
                    </a:ext>
                  </a:extLst>
                </p:cNvPr>
                <p:cNvSpPr/>
                <p:nvPr/>
              </p:nvSpPr>
              <p:spPr>
                <a:xfrm>
                  <a:off x="2281942" y="3140643"/>
                  <a:ext cx="738968" cy="868500"/>
                </a:xfrm>
                <a:custGeom>
                  <a:avLst/>
                  <a:gdLst>
                    <a:gd name="connsiteX0" fmla="*/ 0 w 738968"/>
                    <a:gd name="connsiteY0" fmla="*/ 70075 h 868500"/>
                    <a:gd name="connsiteX1" fmla="*/ 0 w 738968"/>
                    <a:gd name="connsiteY1" fmla="*/ 0 h 868500"/>
                    <a:gd name="connsiteX2" fmla="*/ 738968 w 738968"/>
                    <a:gd name="connsiteY2" fmla="*/ 0 h 868500"/>
                    <a:gd name="connsiteX3" fmla="*/ 738968 w 738968"/>
                    <a:gd name="connsiteY3" fmla="*/ 868500 h 868500"/>
                  </a:gdLst>
                  <a:ahLst/>
                  <a:cxnLst>
                    <a:cxn ang="0">
                      <a:pos x="connsiteX0" y="connsiteY0"/>
                    </a:cxn>
                    <a:cxn ang="0">
                      <a:pos x="connsiteX1" y="connsiteY1"/>
                    </a:cxn>
                    <a:cxn ang="0">
                      <a:pos x="connsiteX2" y="connsiteY2"/>
                    </a:cxn>
                    <a:cxn ang="0">
                      <a:pos x="connsiteX3" y="connsiteY3"/>
                    </a:cxn>
                  </a:cxnLst>
                  <a:rect l="l" t="t" r="r" b="b"/>
                  <a:pathLst>
                    <a:path w="738968" h="868500">
                      <a:moveTo>
                        <a:pt x="0" y="70075"/>
                      </a:moveTo>
                      <a:lnTo>
                        <a:pt x="0" y="0"/>
                      </a:lnTo>
                      <a:lnTo>
                        <a:pt x="738968" y="0"/>
                      </a:lnTo>
                      <a:lnTo>
                        <a:pt x="738968" y="868500"/>
                      </a:lnTo>
                    </a:path>
                  </a:pathLst>
                </a:custGeom>
                <a:noFill/>
                <a:ln w="19050" cap="flat">
                  <a:solidFill>
                    <a:srgbClr val="000000"/>
                  </a:solidFill>
                  <a:prstDash val="solid"/>
                  <a:miter/>
                </a:ln>
              </p:spPr>
              <p:txBody>
                <a:bodyPr rtlCol="0" anchor="ctr"/>
                <a:lstStyle/>
                <a:p>
                  <a:pPr rtl="0"/>
                  <a:endParaRPr lang="en-US" sz="1600" dirty="0">
                    <a:latin typeface="+mn-lt"/>
                  </a:endParaRPr>
                </a:p>
              </p:txBody>
            </p:sp>
            <p:sp>
              <p:nvSpPr>
                <p:cNvPr id="740" name="Freeform: Shape 739">
                  <a:extLst>
                    <a:ext uri="{FF2B5EF4-FFF2-40B4-BE49-F238E27FC236}">
                      <a16:creationId xmlns:a16="http://schemas.microsoft.com/office/drawing/2014/main" id="{B8F88F5F-095F-8DB2-486A-7BFC14197FC0}"/>
                    </a:ext>
                  </a:extLst>
                </p:cNvPr>
                <p:cNvSpPr/>
                <p:nvPr/>
              </p:nvSpPr>
              <p:spPr>
                <a:xfrm>
                  <a:off x="2991182" y="3997228"/>
                  <a:ext cx="58749" cy="52614"/>
                </a:xfrm>
                <a:custGeom>
                  <a:avLst/>
                  <a:gdLst>
                    <a:gd name="connsiteX0" fmla="*/ 0 w 58749"/>
                    <a:gd name="connsiteY0" fmla="*/ 0 h 52614"/>
                    <a:gd name="connsiteX1" fmla="*/ 58749 w 58749"/>
                    <a:gd name="connsiteY1" fmla="*/ 0 h 52614"/>
                    <a:gd name="connsiteX2" fmla="*/ 29729 w 58749"/>
                    <a:gd name="connsiteY2" fmla="*/ 52615 h 52614"/>
                    <a:gd name="connsiteX3" fmla="*/ 0 w 58749"/>
                    <a:gd name="connsiteY3" fmla="*/ 0 h 52614"/>
                  </a:gdLst>
                  <a:ahLst/>
                  <a:cxnLst>
                    <a:cxn ang="0">
                      <a:pos x="connsiteX0" y="connsiteY0"/>
                    </a:cxn>
                    <a:cxn ang="0">
                      <a:pos x="connsiteX1" y="connsiteY1"/>
                    </a:cxn>
                    <a:cxn ang="0">
                      <a:pos x="connsiteX2" y="connsiteY2"/>
                    </a:cxn>
                    <a:cxn ang="0">
                      <a:pos x="connsiteX3" y="connsiteY3"/>
                    </a:cxn>
                  </a:cxnLst>
                  <a:rect l="l" t="t" r="r" b="b"/>
                  <a:pathLst>
                    <a:path w="58749" h="52614">
                      <a:moveTo>
                        <a:pt x="0" y="0"/>
                      </a:moveTo>
                      <a:lnTo>
                        <a:pt x="58749" y="0"/>
                      </a:lnTo>
                      <a:lnTo>
                        <a:pt x="29729" y="52615"/>
                      </a:lnTo>
                      <a:lnTo>
                        <a:pt x="0" y="0"/>
                      </a:lnTo>
                      <a:close/>
                    </a:path>
                  </a:pathLst>
                </a:custGeom>
                <a:solidFill>
                  <a:srgbClr val="000000"/>
                </a:solidFill>
                <a:ln w="0" cap="flat">
                  <a:noFill/>
                  <a:prstDash val="solid"/>
                  <a:miter/>
                </a:ln>
              </p:spPr>
              <p:txBody>
                <a:bodyPr rtlCol="0" anchor="ctr"/>
                <a:lstStyle/>
                <a:p>
                  <a:pPr rtl="0"/>
                  <a:endParaRPr lang="en-US" sz="1600">
                    <a:latin typeface="+mn-lt"/>
                  </a:endParaRPr>
                </a:p>
              </p:txBody>
            </p:sp>
          </p:grpSp>
          <p:grpSp>
            <p:nvGrpSpPr>
              <p:cNvPr id="736" name="Graphic 7">
                <a:extLst>
                  <a:ext uri="{FF2B5EF4-FFF2-40B4-BE49-F238E27FC236}">
                    <a16:creationId xmlns:a16="http://schemas.microsoft.com/office/drawing/2014/main" id="{EED1BDFD-ED18-1512-FCFC-1845E6B1CF67}"/>
                  </a:ext>
                </a:extLst>
              </p:cNvPr>
              <p:cNvGrpSpPr/>
              <p:nvPr/>
            </p:nvGrpSpPr>
            <p:grpSpPr>
              <a:xfrm>
                <a:off x="3929756" y="3656647"/>
                <a:ext cx="669601" cy="792762"/>
                <a:chOff x="3929756" y="3656647"/>
                <a:chExt cx="669601" cy="792762"/>
              </a:xfrm>
            </p:grpSpPr>
            <p:sp>
              <p:nvSpPr>
                <p:cNvPr id="737" name="Freeform: Shape 736">
                  <a:extLst>
                    <a:ext uri="{FF2B5EF4-FFF2-40B4-BE49-F238E27FC236}">
                      <a16:creationId xmlns:a16="http://schemas.microsoft.com/office/drawing/2014/main" id="{C70B7EAD-0C93-51CC-A0B9-BBF07AE89512}"/>
                    </a:ext>
                  </a:extLst>
                </p:cNvPr>
                <p:cNvSpPr/>
                <p:nvPr/>
              </p:nvSpPr>
              <p:spPr>
                <a:xfrm>
                  <a:off x="3929756" y="3656647"/>
                  <a:ext cx="644355" cy="757253"/>
                </a:xfrm>
                <a:custGeom>
                  <a:avLst/>
                  <a:gdLst>
                    <a:gd name="connsiteX0" fmla="*/ 0 w 644355"/>
                    <a:gd name="connsiteY0" fmla="*/ 61109 h 757253"/>
                    <a:gd name="connsiteX1" fmla="*/ 0 w 644355"/>
                    <a:gd name="connsiteY1" fmla="*/ 0 h 757253"/>
                    <a:gd name="connsiteX2" fmla="*/ 644356 w 644355"/>
                    <a:gd name="connsiteY2" fmla="*/ 0 h 757253"/>
                    <a:gd name="connsiteX3" fmla="*/ 644356 w 644355"/>
                    <a:gd name="connsiteY3" fmla="*/ 757254 h 757253"/>
                  </a:gdLst>
                  <a:ahLst/>
                  <a:cxnLst>
                    <a:cxn ang="0">
                      <a:pos x="connsiteX0" y="connsiteY0"/>
                    </a:cxn>
                    <a:cxn ang="0">
                      <a:pos x="connsiteX1" y="connsiteY1"/>
                    </a:cxn>
                    <a:cxn ang="0">
                      <a:pos x="connsiteX2" y="connsiteY2"/>
                    </a:cxn>
                    <a:cxn ang="0">
                      <a:pos x="connsiteX3" y="connsiteY3"/>
                    </a:cxn>
                  </a:cxnLst>
                  <a:rect l="l" t="t" r="r" b="b"/>
                  <a:pathLst>
                    <a:path w="644355" h="757253">
                      <a:moveTo>
                        <a:pt x="0" y="61109"/>
                      </a:moveTo>
                      <a:lnTo>
                        <a:pt x="0" y="0"/>
                      </a:lnTo>
                      <a:lnTo>
                        <a:pt x="644356" y="0"/>
                      </a:lnTo>
                      <a:lnTo>
                        <a:pt x="644356" y="757254"/>
                      </a:lnTo>
                    </a:path>
                  </a:pathLst>
                </a:custGeom>
                <a:noFill/>
                <a:ln w="19050" cap="flat">
                  <a:solidFill>
                    <a:srgbClr val="000000"/>
                  </a:solidFill>
                  <a:prstDash val="solid"/>
                  <a:miter/>
                </a:ln>
              </p:spPr>
              <p:txBody>
                <a:bodyPr rtlCol="0" anchor="ctr"/>
                <a:lstStyle/>
                <a:p>
                  <a:pPr rtl="0"/>
                  <a:endParaRPr lang="en-US" sz="1600" dirty="0">
                    <a:latin typeface="+mn-lt"/>
                  </a:endParaRPr>
                </a:p>
              </p:txBody>
            </p:sp>
            <p:sp>
              <p:nvSpPr>
                <p:cNvPr id="738" name="Freeform: Shape 737">
                  <a:extLst>
                    <a:ext uri="{FF2B5EF4-FFF2-40B4-BE49-F238E27FC236}">
                      <a16:creationId xmlns:a16="http://schemas.microsoft.com/office/drawing/2014/main" id="{A4CEB3FD-B117-8513-FB16-CA8B09B8550A}"/>
                    </a:ext>
                  </a:extLst>
                </p:cNvPr>
                <p:cNvSpPr/>
                <p:nvPr/>
              </p:nvSpPr>
              <p:spPr>
                <a:xfrm>
                  <a:off x="4548159" y="4403519"/>
                  <a:ext cx="51199" cy="45890"/>
                </a:xfrm>
                <a:custGeom>
                  <a:avLst/>
                  <a:gdLst>
                    <a:gd name="connsiteX0" fmla="*/ 0 w 51199"/>
                    <a:gd name="connsiteY0" fmla="*/ 0 h 45890"/>
                    <a:gd name="connsiteX1" fmla="*/ 51199 w 51199"/>
                    <a:gd name="connsiteY1" fmla="*/ 0 h 45890"/>
                    <a:gd name="connsiteX2" fmla="*/ 25954 w 51199"/>
                    <a:gd name="connsiteY2" fmla="*/ 45891 h 45890"/>
                    <a:gd name="connsiteX3" fmla="*/ 0 w 51199"/>
                    <a:gd name="connsiteY3" fmla="*/ 0 h 45890"/>
                  </a:gdLst>
                  <a:ahLst/>
                  <a:cxnLst>
                    <a:cxn ang="0">
                      <a:pos x="connsiteX0" y="connsiteY0"/>
                    </a:cxn>
                    <a:cxn ang="0">
                      <a:pos x="connsiteX1" y="connsiteY1"/>
                    </a:cxn>
                    <a:cxn ang="0">
                      <a:pos x="connsiteX2" y="connsiteY2"/>
                    </a:cxn>
                    <a:cxn ang="0">
                      <a:pos x="connsiteX3" y="connsiteY3"/>
                    </a:cxn>
                  </a:cxnLst>
                  <a:rect l="l" t="t" r="r" b="b"/>
                  <a:pathLst>
                    <a:path w="51199" h="45890">
                      <a:moveTo>
                        <a:pt x="0" y="0"/>
                      </a:moveTo>
                      <a:lnTo>
                        <a:pt x="51199" y="0"/>
                      </a:lnTo>
                      <a:lnTo>
                        <a:pt x="25954" y="45891"/>
                      </a:lnTo>
                      <a:lnTo>
                        <a:pt x="0" y="0"/>
                      </a:lnTo>
                      <a:close/>
                    </a:path>
                  </a:pathLst>
                </a:custGeom>
                <a:solidFill>
                  <a:srgbClr val="000000"/>
                </a:solidFill>
                <a:ln w="0" cap="flat">
                  <a:noFill/>
                  <a:prstDash val="solid"/>
                  <a:miter/>
                </a:ln>
              </p:spPr>
              <p:txBody>
                <a:bodyPr rtlCol="0" anchor="ctr"/>
                <a:lstStyle/>
                <a:p>
                  <a:pPr rtl="0"/>
                  <a:endParaRPr lang="en-US" sz="1600">
                    <a:latin typeface="+mn-lt"/>
                  </a:endParaRPr>
                </a:p>
              </p:txBody>
            </p:sp>
          </p:grpSp>
        </p:grpSp>
      </p:grpSp>
      <p:pic>
        <p:nvPicPr>
          <p:cNvPr id="750" name="Graphic 749">
            <a:extLst>
              <a:ext uri="{FF2B5EF4-FFF2-40B4-BE49-F238E27FC236}">
                <a16:creationId xmlns:a16="http://schemas.microsoft.com/office/drawing/2014/main" id="{65DBA2D1-7B3A-AB57-86E2-41EBAC9F984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166236" y="2029179"/>
            <a:ext cx="87268" cy="261804"/>
          </a:xfrm>
          <a:prstGeom prst="rect">
            <a:avLst/>
          </a:prstGeom>
        </p:spPr>
      </p:pic>
      <p:sp>
        <p:nvSpPr>
          <p:cNvPr id="751" name="TextBox 750">
            <a:extLst>
              <a:ext uri="{FF2B5EF4-FFF2-40B4-BE49-F238E27FC236}">
                <a16:creationId xmlns:a16="http://schemas.microsoft.com/office/drawing/2014/main" id="{B81B8602-93F5-0995-78F5-870741C1E5A2}"/>
              </a:ext>
            </a:extLst>
          </p:cNvPr>
          <p:cNvSpPr txBox="1"/>
          <p:nvPr/>
        </p:nvSpPr>
        <p:spPr>
          <a:xfrm>
            <a:off x="627017" y="2283945"/>
            <a:ext cx="341760" cy="261610"/>
          </a:xfrm>
          <a:prstGeom prst="rect">
            <a:avLst/>
          </a:prstGeom>
          <a:noFill/>
        </p:spPr>
        <p:txBody>
          <a:bodyPr wrap="none" rtlCol="0">
            <a:spAutoFit/>
          </a:bodyPr>
          <a:lstStyle/>
          <a:p>
            <a:pPr algn="r" rtl="0"/>
            <a:r>
              <a:rPr lang="ja-jp" sz="1100">
                <a:solidFill>
                  <a:srgbClr val="000000"/>
                </a:solidFill>
                <a:latin typeface="+mn-lt"/>
              </a:rPr>
              <a:t>15</a:t>
            </a:r>
          </a:p>
        </p:txBody>
      </p:sp>
      <p:sp>
        <p:nvSpPr>
          <p:cNvPr id="752" name="TextBox 751">
            <a:extLst>
              <a:ext uri="{FF2B5EF4-FFF2-40B4-BE49-F238E27FC236}">
                <a16:creationId xmlns:a16="http://schemas.microsoft.com/office/drawing/2014/main" id="{87E68D61-8620-2D20-B619-9F932249FEE8}"/>
              </a:ext>
            </a:extLst>
          </p:cNvPr>
          <p:cNvSpPr txBox="1"/>
          <p:nvPr/>
        </p:nvSpPr>
        <p:spPr>
          <a:xfrm>
            <a:off x="627017" y="2909143"/>
            <a:ext cx="341760" cy="261610"/>
          </a:xfrm>
          <a:prstGeom prst="rect">
            <a:avLst/>
          </a:prstGeom>
          <a:noFill/>
        </p:spPr>
        <p:txBody>
          <a:bodyPr wrap="none" rtlCol="0">
            <a:spAutoFit/>
          </a:bodyPr>
          <a:lstStyle/>
          <a:p>
            <a:pPr algn="r" rtl="0"/>
            <a:r>
              <a:rPr lang="ja-jp" sz="1100">
                <a:solidFill>
                  <a:srgbClr val="000000"/>
                </a:solidFill>
                <a:latin typeface="+mn-lt"/>
              </a:rPr>
              <a:t>10</a:t>
            </a:r>
          </a:p>
        </p:txBody>
      </p:sp>
      <p:sp>
        <p:nvSpPr>
          <p:cNvPr id="753" name="TextBox 752">
            <a:extLst>
              <a:ext uri="{FF2B5EF4-FFF2-40B4-BE49-F238E27FC236}">
                <a16:creationId xmlns:a16="http://schemas.microsoft.com/office/drawing/2014/main" id="{31B2ABC6-5898-F143-976B-1B3BB005222E}"/>
              </a:ext>
            </a:extLst>
          </p:cNvPr>
          <p:cNvSpPr txBox="1"/>
          <p:nvPr/>
        </p:nvSpPr>
        <p:spPr>
          <a:xfrm>
            <a:off x="705564" y="3505281"/>
            <a:ext cx="263213" cy="261610"/>
          </a:xfrm>
          <a:prstGeom prst="rect">
            <a:avLst/>
          </a:prstGeom>
          <a:noFill/>
        </p:spPr>
        <p:txBody>
          <a:bodyPr wrap="none" rtlCol="0">
            <a:spAutoFit/>
          </a:bodyPr>
          <a:lstStyle/>
          <a:p>
            <a:pPr algn="r" rtl="0"/>
            <a:r>
              <a:rPr lang="ja-jp" sz="1100">
                <a:solidFill>
                  <a:srgbClr val="000000"/>
                </a:solidFill>
                <a:latin typeface="+mn-lt"/>
              </a:rPr>
              <a:t>5</a:t>
            </a:r>
          </a:p>
        </p:txBody>
      </p:sp>
      <p:sp>
        <p:nvSpPr>
          <p:cNvPr id="754" name="TextBox 753">
            <a:extLst>
              <a:ext uri="{FF2B5EF4-FFF2-40B4-BE49-F238E27FC236}">
                <a16:creationId xmlns:a16="http://schemas.microsoft.com/office/drawing/2014/main" id="{E2F1B575-6C3F-C76E-7D29-E09F4682C157}"/>
              </a:ext>
            </a:extLst>
          </p:cNvPr>
          <p:cNvSpPr txBox="1"/>
          <p:nvPr/>
        </p:nvSpPr>
        <p:spPr>
          <a:xfrm>
            <a:off x="705564" y="4123881"/>
            <a:ext cx="263213" cy="261610"/>
          </a:xfrm>
          <a:prstGeom prst="rect">
            <a:avLst/>
          </a:prstGeom>
          <a:noFill/>
        </p:spPr>
        <p:txBody>
          <a:bodyPr wrap="none" rtlCol="0">
            <a:spAutoFit/>
          </a:bodyPr>
          <a:lstStyle/>
          <a:p>
            <a:pPr algn="r" rtl="0"/>
            <a:r>
              <a:rPr lang="ja-jp" sz="1100">
                <a:solidFill>
                  <a:srgbClr val="000000"/>
                </a:solidFill>
                <a:latin typeface="+mn-lt"/>
              </a:rPr>
              <a:t>0</a:t>
            </a:r>
          </a:p>
        </p:txBody>
      </p:sp>
      <p:sp>
        <p:nvSpPr>
          <p:cNvPr id="755" name="TextBox 754">
            <a:extLst>
              <a:ext uri="{FF2B5EF4-FFF2-40B4-BE49-F238E27FC236}">
                <a16:creationId xmlns:a16="http://schemas.microsoft.com/office/drawing/2014/main" id="{1BD0B82F-C634-880C-A366-72940DA654EB}"/>
              </a:ext>
            </a:extLst>
          </p:cNvPr>
          <p:cNvSpPr txBox="1"/>
          <p:nvPr/>
        </p:nvSpPr>
        <p:spPr>
          <a:xfrm>
            <a:off x="1083775" y="4364107"/>
            <a:ext cx="1627922" cy="169277"/>
          </a:xfrm>
          <a:prstGeom prst="rect">
            <a:avLst/>
          </a:prstGeom>
          <a:noFill/>
        </p:spPr>
        <p:txBody>
          <a:bodyPr wrap="square" lIns="0" tIns="0" rIns="0" bIns="0" rtlCol="0">
            <a:spAutoFit/>
          </a:bodyPr>
          <a:lstStyle/>
          <a:p>
            <a:pPr algn="ctr" rtl="0"/>
            <a:r>
              <a:rPr lang="ja-jp" sz="1100">
                <a:solidFill>
                  <a:srgbClr val="000000"/>
                </a:solidFill>
                <a:latin typeface="+mn-lt"/>
              </a:rPr>
              <a:t>MET増幅</a:t>
            </a:r>
          </a:p>
        </p:txBody>
      </p:sp>
      <p:sp>
        <p:nvSpPr>
          <p:cNvPr id="756" name="TextBox 755">
            <a:extLst>
              <a:ext uri="{FF2B5EF4-FFF2-40B4-BE49-F238E27FC236}">
                <a16:creationId xmlns:a16="http://schemas.microsoft.com/office/drawing/2014/main" id="{0EDEC778-EED2-B4DE-3652-6611A7B569EF}"/>
              </a:ext>
            </a:extLst>
          </p:cNvPr>
          <p:cNvSpPr txBox="1"/>
          <p:nvPr/>
        </p:nvSpPr>
        <p:spPr>
          <a:xfrm rot="16200000">
            <a:off x="-441856" y="3203640"/>
            <a:ext cx="1844622" cy="261610"/>
          </a:xfrm>
          <a:prstGeom prst="rect">
            <a:avLst/>
          </a:prstGeom>
          <a:noFill/>
        </p:spPr>
        <p:txBody>
          <a:bodyPr wrap="square" rtlCol="0">
            <a:spAutoFit/>
          </a:bodyPr>
          <a:lstStyle/>
          <a:p>
            <a:pPr algn="ctr" rtl="0"/>
            <a:r>
              <a:rPr lang="ja-jp" sz="1100">
                <a:solidFill>
                  <a:srgbClr val="000000"/>
                </a:solidFill>
                <a:latin typeface="+mn-lt"/>
              </a:rPr>
              <a:t>患者、％</a:t>
            </a:r>
          </a:p>
        </p:txBody>
      </p:sp>
      <p:sp>
        <p:nvSpPr>
          <p:cNvPr id="757" name="TextBox 756">
            <a:extLst>
              <a:ext uri="{FF2B5EF4-FFF2-40B4-BE49-F238E27FC236}">
                <a16:creationId xmlns:a16="http://schemas.microsoft.com/office/drawing/2014/main" id="{5EF2BA1E-83C7-D5B5-2797-7A7B2E98A624}"/>
              </a:ext>
            </a:extLst>
          </p:cNvPr>
          <p:cNvSpPr txBox="1"/>
          <p:nvPr/>
        </p:nvSpPr>
        <p:spPr>
          <a:xfrm>
            <a:off x="2845419" y="4330082"/>
            <a:ext cx="2150894" cy="338554"/>
          </a:xfrm>
          <a:prstGeom prst="rect">
            <a:avLst/>
          </a:prstGeom>
          <a:noFill/>
        </p:spPr>
        <p:txBody>
          <a:bodyPr wrap="square" lIns="0" tIns="0" rIns="0" bIns="0" rtlCol="0">
            <a:spAutoFit/>
          </a:bodyPr>
          <a:lstStyle/>
          <a:p>
            <a:pPr algn="ctr" rtl="0"/>
            <a:r>
              <a:rPr lang="ja-jp" sz="1100">
                <a:solidFill>
                  <a:srgbClr val="000000"/>
                </a:solidFill>
                <a:latin typeface="+mn-lt"/>
              </a:rPr>
              <a:t>EGFR耐性二次変異</a:t>
            </a:r>
            <a:br>
              <a:rPr lang="en-US" sz="1100" dirty="0">
                <a:solidFill>
                  <a:srgbClr val="000000"/>
                </a:solidFill>
                <a:latin typeface="+mn-lt"/>
              </a:rPr>
            </a:br>
            <a:r>
              <a:rPr lang="ja-jp" sz="1100">
                <a:solidFill>
                  <a:srgbClr val="000000"/>
                </a:solidFill>
                <a:latin typeface="+mn-lt"/>
              </a:rPr>
              <a:t>(C797S、L718X、G724X)</a:t>
            </a:r>
          </a:p>
        </p:txBody>
      </p:sp>
      <p:sp>
        <p:nvSpPr>
          <p:cNvPr id="758" name="TextBox 757">
            <a:extLst>
              <a:ext uri="{FF2B5EF4-FFF2-40B4-BE49-F238E27FC236}">
                <a16:creationId xmlns:a16="http://schemas.microsoft.com/office/drawing/2014/main" id="{CDABE07A-7CC9-5764-EB37-12D080487C30}"/>
              </a:ext>
            </a:extLst>
          </p:cNvPr>
          <p:cNvSpPr txBox="1"/>
          <p:nvPr/>
        </p:nvSpPr>
        <p:spPr>
          <a:xfrm>
            <a:off x="1401295" y="2118909"/>
            <a:ext cx="878097" cy="169277"/>
          </a:xfrm>
          <a:prstGeom prst="rect">
            <a:avLst/>
          </a:prstGeom>
          <a:noFill/>
        </p:spPr>
        <p:txBody>
          <a:bodyPr wrap="square" lIns="0" tIns="0" rIns="0" bIns="0" rtlCol="0">
            <a:spAutoFit/>
          </a:bodyPr>
          <a:lstStyle/>
          <a:p>
            <a:pPr algn="ctr" rtl="0"/>
            <a:r>
              <a:rPr lang="ja-jp" sz="1100">
                <a:solidFill>
                  <a:srgbClr val="000000"/>
                </a:solidFill>
                <a:latin typeface="+mn-lt"/>
              </a:rPr>
              <a:t>p=0.017</a:t>
            </a:r>
          </a:p>
        </p:txBody>
      </p:sp>
      <p:sp>
        <p:nvSpPr>
          <p:cNvPr id="759" name="TextBox 758">
            <a:extLst>
              <a:ext uri="{FF2B5EF4-FFF2-40B4-BE49-F238E27FC236}">
                <a16:creationId xmlns:a16="http://schemas.microsoft.com/office/drawing/2014/main" id="{0873FFA7-B1DD-0E74-30CB-45467DE57E7B}"/>
              </a:ext>
            </a:extLst>
          </p:cNvPr>
          <p:cNvSpPr txBox="1"/>
          <p:nvPr/>
        </p:nvSpPr>
        <p:spPr>
          <a:xfrm>
            <a:off x="3503363" y="2719022"/>
            <a:ext cx="692984" cy="169277"/>
          </a:xfrm>
          <a:prstGeom prst="rect">
            <a:avLst/>
          </a:prstGeom>
          <a:noFill/>
        </p:spPr>
        <p:txBody>
          <a:bodyPr wrap="square" lIns="0" tIns="0" rIns="0" bIns="0" rtlCol="0">
            <a:spAutoFit/>
          </a:bodyPr>
          <a:lstStyle/>
          <a:p>
            <a:pPr algn="ctr" rtl="0"/>
            <a:r>
              <a:rPr lang="ja-jp" sz="1100">
                <a:solidFill>
                  <a:srgbClr val="000000"/>
                </a:solidFill>
                <a:latin typeface="+mn-lt"/>
              </a:rPr>
              <a:t>p=0.014</a:t>
            </a:r>
          </a:p>
        </p:txBody>
      </p:sp>
      <p:sp>
        <p:nvSpPr>
          <p:cNvPr id="760" name="TextBox 759">
            <a:extLst>
              <a:ext uri="{FF2B5EF4-FFF2-40B4-BE49-F238E27FC236}">
                <a16:creationId xmlns:a16="http://schemas.microsoft.com/office/drawing/2014/main" id="{6CDF73D9-4421-2A74-FC39-0A01E965156A}"/>
              </a:ext>
            </a:extLst>
          </p:cNvPr>
          <p:cNvSpPr txBox="1"/>
          <p:nvPr/>
        </p:nvSpPr>
        <p:spPr>
          <a:xfrm>
            <a:off x="1214241" y="2391185"/>
            <a:ext cx="468077" cy="169277"/>
          </a:xfrm>
          <a:prstGeom prst="rect">
            <a:avLst/>
          </a:prstGeom>
          <a:noFill/>
        </p:spPr>
        <p:txBody>
          <a:bodyPr wrap="none" lIns="0" tIns="0" rIns="0" bIns="0" rtlCol="0">
            <a:spAutoFit/>
          </a:bodyPr>
          <a:lstStyle/>
          <a:p>
            <a:pPr algn="r" rtl="0"/>
            <a:r>
              <a:rPr lang="ja-jp" sz="1100">
                <a:solidFill>
                  <a:srgbClr val="000000"/>
                </a:solidFill>
                <a:latin typeface="+mn-lt"/>
              </a:rPr>
              <a:t>13.6％</a:t>
            </a:r>
            <a:r>
              <a:rPr lang="ja-jp" sz="1100" baseline="30000">
                <a:solidFill>
                  <a:srgbClr val="000000"/>
                </a:solidFill>
                <a:latin typeface="+mn-lt"/>
              </a:rPr>
              <a:t>a</a:t>
            </a:r>
          </a:p>
        </p:txBody>
      </p:sp>
      <p:sp>
        <p:nvSpPr>
          <p:cNvPr id="761" name="TextBox 760">
            <a:extLst>
              <a:ext uri="{FF2B5EF4-FFF2-40B4-BE49-F238E27FC236}">
                <a16:creationId xmlns:a16="http://schemas.microsoft.com/office/drawing/2014/main" id="{DE39C045-7AB9-79AC-60BA-C761C45C8674}"/>
              </a:ext>
            </a:extLst>
          </p:cNvPr>
          <p:cNvSpPr txBox="1"/>
          <p:nvPr/>
        </p:nvSpPr>
        <p:spPr>
          <a:xfrm>
            <a:off x="2131690" y="3496237"/>
            <a:ext cx="389529" cy="169277"/>
          </a:xfrm>
          <a:prstGeom prst="rect">
            <a:avLst/>
          </a:prstGeom>
          <a:noFill/>
        </p:spPr>
        <p:txBody>
          <a:bodyPr wrap="none" lIns="0" tIns="0" rIns="0" bIns="0" rtlCol="0">
            <a:spAutoFit/>
          </a:bodyPr>
          <a:lstStyle/>
          <a:p>
            <a:pPr algn="r" rtl="0"/>
            <a:r>
              <a:rPr lang="ja-jp" sz="1100">
                <a:solidFill>
                  <a:srgbClr val="000000"/>
                </a:solidFill>
                <a:latin typeface="+mn-lt"/>
              </a:rPr>
              <a:t>4.4％</a:t>
            </a:r>
            <a:r>
              <a:rPr lang="ja-jp" sz="1100" baseline="30000">
                <a:solidFill>
                  <a:srgbClr val="000000"/>
                </a:solidFill>
                <a:latin typeface="+mn-lt"/>
              </a:rPr>
              <a:t>a</a:t>
            </a:r>
          </a:p>
        </p:txBody>
      </p:sp>
      <p:sp>
        <p:nvSpPr>
          <p:cNvPr id="762" name="TextBox 761">
            <a:extLst>
              <a:ext uri="{FF2B5EF4-FFF2-40B4-BE49-F238E27FC236}">
                <a16:creationId xmlns:a16="http://schemas.microsoft.com/office/drawing/2014/main" id="{88C81F98-D295-74AB-08CB-7C2BA6FC1195}"/>
              </a:ext>
            </a:extLst>
          </p:cNvPr>
          <p:cNvSpPr txBox="1"/>
          <p:nvPr/>
        </p:nvSpPr>
        <p:spPr>
          <a:xfrm>
            <a:off x="3266328" y="3028244"/>
            <a:ext cx="336631" cy="169277"/>
          </a:xfrm>
          <a:prstGeom prst="rect">
            <a:avLst/>
          </a:prstGeom>
          <a:noFill/>
        </p:spPr>
        <p:txBody>
          <a:bodyPr wrap="none" lIns="0" tIns="0" rIns="0" bIns="0" rtlCol="0">
            <a:spAutoFit/>
          </a:bodyPr>
          <a:lstStyle/>
          <a:p>
            <a:pPr algn="r" rtl="0"/>
            <a:r>
              <a:rPr lang="ja-jp" sz="1100">
                <a:solidFill>
                  <a:srgbClr val="000000"/>
                </a:solidFill>
                <a:latin typeface="+mn-lt"/>
              </a:rPr>
              <a:t>7.9％</a:t>
            </a:r>
            <a:endParaRPr lang="en-US" sz="1100" baseline="30000" dirty="0">
              <a:solidFill>
                <a:srgbClr val="000000"/>
              </a:solidFill>
              <a:latin typeface="+mn-lt"/>
            </a:endParaRPr>
          </a:p>
        </p:txBody>
      </p:sp>
      <p:sp>
        <p:nvSpPr>
          <p:cNvPr id="763" name="TextBox 762">
            <a:extLst>
              <a:ext uri="{FF2B5EF4-FFF2-40B4-BE49-F238E27FC236}">
                <a16:creationId xmlns:a16="http://schemas.microsoft.com/office/drawing/2014/main" id="{D91F0CC1-822F-3438-4B06-DF0000FE84CB}"/>
              </a:ext>
            </a:extLst>
          </p:cNvPr>
          <p:cNvSpPr txBox="1"/>
          <p:nvPr/>
        </p:nvSpPr>
        <p:spPr>
          <a:xfrm>
            <a:off x="4096901" y="3937754"/>
            <a:ext cx="336631" cy="169277"/>
          </a:xfrm>
          <a:prstGeom prst="rect">
            <a:avLst/>
          </a:prstGeom>
          <a:noFill/>
        </p:spPr>
        <p:txBody>
          <a:bodyPr wrap="none" lIns="0" tIns="0" rIns="0" bIns="0" rtlCol="0">
            <a:spAutoFit/>
          </a:bodyPr>
          <a:lstStyle/>
          <a:p>
            <a:pPr algn="r" rtl="0"/>
            <a:r>
              <a:rPr lang="ja-jp" sz="1100">
                <a:solidFill>
                  <a:srgbClr val="000000"/>
                </a:solidFill>
                <a:latin typeface="+mn-lt"/>
              </a:rPr>
              <a:t>0.9％</a:t>
            </a:r>
            <a:endParaRPr lang="en-US" sz="1100" baseline="30000" dirty="0">
              <a:solidFill>
                <a:srgbClr val="000000"/>
              </a:solidFill>
              <a:latin typeface="+mn-lt"/>
            </a:endParaRPr>
          </a:p>
        </p:txBody>
      </p:sp>
      <p:sp>
        <p:nvSpPr>
          <p:cNvPr id="764" name="TextBox 763">
            <a:extLst>
              <a:ext uri="{FF2B5EF4-FFF2-40B4-BE49-F238E27FC236}">
                <a16:creationId xmlns:a16="http://schemas.microsoft.com/office/drawing/2014/main" id="{5B6FC42A-3F6A-3490-94B1-E7E29D16AC4D}"/>
              </a:ext>
            </a:extLst>
          </p:cNvPr>
          <p:cNvSpPr txBox="1"/>
          <p:nvPr/>
        </p:nvSpPr>
        <p:spPr>
          <a:xfrm>
            <a:off x="3307989" y="1986949"/>
            <a:ext cx="1419922" cy="169277"/>
          </a:xfrm>
          <a:prstGeom prst="rect">
            <a:avLst/>
          </a:prstGeom>
          <a:noFill/>
        </p:spPr>
        <p:txBody>
          <a:bodyPr wrap="square" lIns="0" tIns="0" rIns="0" bIns="0" rtlCol="0">
            <a:spAutoFit/>
          </a:bodyPr>
          <a:lstStyle/>
          <a:p>
            <a:pPr rtl="0"/>
            <a:r>
              <a:rPr lang="ja-jp" sz="1100">
                <a:solidFill>
                  <a:srgbClr val="000000"/>
                </a:solidFill>
                <a:latin typeface="+mn-lt"/>
              </a:rPr>
              <a:t>オシメルチニブ（n=140）</a:t>
            </a:r>
          </a:p>
        </p:txBody>
      </p:sp>
      <p:sp>
        <p:nvSpPr>
          <p:cNvPr id="765" name="TextBox 764">
            <a:extLst>
              <a:ext uri="{FF2B5EF4-FFF2-40B4-BE49-F238E27FC236}">
                <a16:creationId xmlns:a16="http://schemas.microsoft.com/office/drawing/2014/main" id="{131FCF43-F46D-D07F-2ED7-5B6148069A1A}"/>
              </a:ext>
            </a:extLst>
          </p:cNvPr>
          <p:cNvSpPr txBox="1"/>
          <p:nvPr/>
        </p:nvSpPr>
        <p:spPr>
          <a:xfrm>
            <a:off x="3307507" y="2161215"/>
            <a:ext cx="2392640" cy="169277"/>
          </a:xfrm>
          <a:prstGeom prst="rect">
            <a:avLst/>
          </a:prstGeom>
          <a:noFill/>
        </p:spPr>
        <p:txBody>
          <a:bodyPr wrap="square" lIns="0" tIns="0" rIns="0" bIns="0" rtlCol="0">
            <a:spAutoFit/>
          </a:bodyPr>
          <a:lstStyle/>
          <a:p>
            <a:pPr rtl="0"/>
            <a:r>
              <a:rPr lang="ja-jp" sz="1100">
                <a:solidFill>
                  <a:srgbClr val="000000"/>
                </a:solidFill>
                <a:latin typeface="+mn-lt"/>
              </a:rPr>
              <a:t>アミバンタマブ＋ラゼルチニブ(n=113) </a:t>
            </a:r>
          </a:p>
        </p:txBody>
      </p:sp>
      <p:sp>
        <p:nvSpPr>
          <p:cNvPr id="766" name="TextBox 765">
            <a:extLst>
              <a:ext uri="{FF2B5EF4-FFF2-40B4-BE49-F238E27FC236}">
                <a16:creationId xmlns:a16="http://schemas.microsoft.com/office/drawing/2014/main" id="{5D09DFD9-00C8-A88B-BD6F-0DD817F25419}"/>
              </a:ext>
            </a:extLst>
          </p:cNvPr>
          <p:cNvSpPr txBox="1"/>
          <p:nvPr/>
        </p:nvSpPr>
        <p:spPr>
          <a:xfrm>
            <a:off x="5961771" y="1605748"/>
            <a:ext cx="6125125" cy="338554"/>
          </a:xfrm>
          <a:prstGeom prst="rect">
            <a:avLst/>
          </a:prstGeom>
          <a:noFill/>
        </p:spPr>
        <p:txBody>
          <a:bodyPr wrap="square" rtlCol="0">
            <a:spAutoFit/>
          </a:bodyPr>
          <a:lstStyle/>
          <a:p>
            <a:pPr algn="ctr" rtl="0"/>
            <a:r>
              <a:rPr lang="ja-jp" sz="1600" b="1" dirty="0">
                <a:solidFill>
                  <a:schemeClr val="tx1"/>
                </a:solidFill>
                <a:latin typeface="+mn-lt"/>
              </a:rPr>
              <a:t>METおよびEGFR非依存性耐性機序</a:t>
            </a:r>
          </a:p>
        </p:txBody>
      </p:sp>
      <p:sp>
        <p:nvSpPr>
          <p:cNvPr id="768" name="TextBox 767">
            <a:extLst>
              <a:ext uri="{FF2B5EF4-FFF2-40B4-BE49-F238E27FC236}">
                <a16:creationId xmlns:a16="http://schemas.microsoft.com/office/drawing/2014/main" id="{5AE8E826-0A89-89C7-EB4D-44496C5C08CB}"/>
              </a:ext>
            </a:extLst>
          </p:cNvPr>
          <p:cNvSpPr txBox="1"/>
          <p:nvPr/>
        </p:nvSpPr>
        <p:spPr>
          <a:xfrm>
            <a:off x="6096440" y="2465183"/>
            <a:ext cx="341760" cy="261610"/>
          </a:xfrm>
          <a:prstGeom prst="rect">
            <a:avLst/>
          </a:prstGeom>
          <a:noFill/>
        </p:spPr>
        <p:txBody>
          <a:bodyPr wrap="none" rtlCol="0">
            <a:spAutoFit/>
          </a:bodyPr>
          <a:lstStyle/>
          <a:p>
            <a:pPr algn="r" rtl="0"/>
            <a:r>
              <a:rPr lang="ja-jp" sz="1100">
                <a:solidFill>
                  <a:srgbClr val="000000"/>
                </a:solidFill>
                <a:latin typeface="+mn-lt"/>
              </a:rPr>
              <a:t>15</a:t>
            </a:r>
          </a:p>
        </p:txBody>
      </p:sp>
      <p:sp>
        <p:nvSpPr>
          <p:cNvPr id="769" name="TextBox 768">
            <a:extLst>
              <a:ext uri="{FF2B5EF4-FFF2-40B4-BE49-F238E27FC236}">
                <a16:creationId xmlns:a16="http://schemas.microsoft.com/office/drawing/2014/main" id="{F127F5E6-71B4-C64F-87A3-4FAE245F4E28}"/>
              </a:ext>
            </a:extLst>
          </p:cNvPr>
          <p:cNvSpPr txBox="1"/>
          <p:nvPr/>
        </p:nvSpPr>
        <p:spPr>
          <a:xfrm>
            <a:off x="6096440" y="3031467"/>
            <a:ext cx="341760" cy="261610"/>
          </a:xfrm>
          <a:prstGeom prst="rect">
            <a:avLst/>
          </a:prstGeom>
          <a:noFill/>
        </p:spPr>
        <p:txBody>
          <a:bodyPr wrap="none" rtlCol="0">
            <a:spAutoFit/>
          </a:bodyPr>
          <a:lstStyle/>
          <a:p>
            <a:pPr algn="r" rtl="0"/>
            <a:r>
              <a:rPr lang="ja-jp" sz="1100">
                <a:solidFill>
                  <a:srgbClr val="000000"/>
                </a:solidFill>
                <a:latin typeface="+mn-lt"/>
              </a:rPr>
              <a:t>10</a:t>
            </a:r>
          </a:p>
        </p:txBody>
      </p:sp>
      <p:sp>
        <p:nvSpPr>
          <p:cNvPr id="770" name="TextBox 769">
            <a:extLst>
              <a:ext uri="{FF2B5EF4-FFF2-40B4-BE49-F238E27FC236}">
                <a16:creationId xmlns:a16="http://schemas.microsoft.com/office/drawing/2014/main" id="{D160E75B-2565-6EC8-912E-772C2180F74C}"/>
              </a:ext>
            </a:extLst>
          </p:cNvPr>
          <p:cNvSpPr txBox="1"/>
          <p:nvPr/>
        </p:nvSpPr>
        <p:spPr>
          <a:xfrm>
            <a:off x="6174987" y="3582059"/>
            <a:ext cx="263213" cy="261610"/>
          </a:xfrm>
          <a:prstGeom prst="rect">
            <a:avLst/>
          </a:prstGeom>
          <a:noFill/>
        </p:spPr>
        <p:txBody>
          <a:bodyPr wrap="none" rtlCol="0">
            <a:spAutoFit/>
          </a:bodyPr>
          <a:lstStyle/>
          <a:p>
            <a:pPr algn="r" rtl="0"/>
            <a:r>
              <a:rPr lang="ja-jp" sz="1100">
                <a:solidFill>
                  <a:srgbClr val="000000"/>
                </a:solidFill>
                <a:latin typeface="+mn-lt"/>
              </a:rPr>
              <a:t>5</a:t>
            </a:r>
          </a:p>
        </p:txBody>
      </p:sp>
      <p:sp>
        <p:nvSpPr>
          <p:cNvPr id="771" name="TextBox 770">
            <a:extLst>
              <a:ext uri="{FF2B5EF4-FFF2-40B4-BE49-F238E27FC236}">
                <a16:creationId xmlns:a16="http://schemas.microsoft.com/office/drawing/2014/main" id="{66EC65E2-ED75-59D3-1218-6181AF4CC3D7}"/>
              </a:ext>
            </a:extLst>
          </p:cNvPr>
          <p:cNvSpPr txBox="1"/>
          <p:nvPr/>
        </p:nvSpPr>
        <p:spPr>
          <a:xfrm>
            <a:off x="6174987" y="4123882"/>
            <a:ext cx="263213" cy="261610"/>
          </a:xfrm>
          <a:prstGeom prst="rect">
            <a:avLst/>
          </a:prstGeom>
          <a:noFill/>
        </p:spPr>
        <p:txBody>
          <a:bodyPr wrap="none" rtlCol="0">
            <a:spAutoFit/>
          </a:bodyPr>
          <a:lstStyle/>
          <a:p>
            <a:pPr algn="r" rtl="0"/>
            <a:r>
              <a:rPr lang="ja-jp" sz="1100">
                <a:solidFill>
                  <a:srgbClr val="000000"/>
                </a:solidFill>
                <a:latin typeface="+mn-lt"/>
              </a:rPr>
              <a:t>0</a:t>
            </a:r>
          </a:p>
        </p:txBody>
      </p:sp>
      <p:sp>
        <p:nvSpPr>
          <p:cNvPr id="772" name="TextBox 771">
            <a:extLst>
              <a:ext uri="{FF2B5EF4-FFF2-40B4-BE49-F238E27FC236}">
                <a16:creationId xmlns:a16="http://schemas.microsoft.com/office/drawing/2014/main" id="{13BAAE2F-9181-DE3A-3E41-05FA32288B64}"/>
              </a:ext>
            </a:extLst>
          </p:cNvPr>
          <p:cNvSpPr txBox="1"/>
          <p:nvPr/>
        </p:nvSpPr>
        <p:spPr>
          <a:xfrm rot="16200000">
            <a:off x="5027568" y="3050673"/>
            <a:ext cx="1844622" cy="261610"/>
          </a:xfrm>
          <a:prstGeom prst="rect">
            <a:avLst/>
          </a:prstGeom>
          <a:noFill/>
        </p:spPr>
        <p:txBody>
          <a:bodyPr wrap="square" rtlCol="0">
            <a:spAutoFit/>
          </a:bodyPr>
          <a:lstStyle/>
          <a:p>
            <a:pPr algn="ctr" rtl="0"/>
            <a:r>
              <a:rPr lang="ja-jp" sz="1100">
                <a:solidFill>
                  <a:srgbClr val="000000"/>
                </a:solidFill>
                <a:latin typeface="+mn-lt"/>
              </a:rPr>
              <a:t>患者、％</a:t>
            </a:r>
          </a:p>
        </p:txBody>
      </p:sp>
      <p:sp>
        <p:nvSpPr>
          <p:cNvPr id="773" name="TextBox 772">
            <a:extLst>
              <a:ext uri="{FF2B5EF4-FFF2-40B4-BE49-F238E27FC236}">
                <a16:creationId xmlns:a16="http://schemas.microsoft.com/office/drawing/2014/main" id="{64F92471-0EDB-D95A-3EF8-3FB48D2EBAA3}"/>
              </a:ext>
            </a:extLst>
          </p:cNvPr>
          <p:cNvSpPr txBox="1"/>
          <p:nvPr/>
        </p:nvSpPr>
        <p:spPr>
          <a:xfrm>
            <a:off x="6096440" y="1969635"/>
            <a:ext cx="341760" cy="261610"/>
          </a:xfrm>
          <a:prstGeom prst="rect">
            <a:avLst/>
          </a:prstGeom>
          <a:noFill/>
        </p:spPr>
        <p:txBody>
          <a:bodyPr wrap="none" rtlCol="0">
            <a:spAutoFit/>
          </a:bodyPr>
          <a:lstStyle/>
          <a:p>
            <a:pPr algn="r" rtl="0"/>
            <a:r>
              <a:rPr lang="ja-jp" sz="1100">
                <a:solidFill>
                  <a:srgbClr val="000000"/>
                </a:solidFill>
                <a:latin typeface="+mn-lt"/>
              </a:rPr>
              <a:t>20</a:t>
            </a:r>
          </a:p>
        </p:txBody>
      </p:sp>
      <p:sp>
        <p:nvSpPr>
          <p:cNvPr id="774" name="TextBox 773">
            <a:extLst>
              <a:ext uri="{FF2B5EF4-FFF2-40B4-BE49-F238E27FC236}">
                <a16:creationId xmlns:a16="http://schemas.microsoft.com/office/drawing/2014/main" id="{E31BC15A-4843-C7D7-59A2-1EA64C024E9C}"/>
              </a:ext>
            </a:extLst>
          </p:cNvPr>
          <p:cNvSpPr txBox="1"/>
          <p:nvPr/>
        </p:nvSpPr>
        <p:spPr>
          <a:xfrm>
            <a:off x="6632445" y="3683442"/>
            <a:ext cx="336631" cy="169277"/>
          </a:xfrm>
          <a:prstGeom prst="rect">
            <a:avLst/>
          </a:prstGeom>
          <a:noFill/>
        </p:spPr>
        <p:txBody>
          <a:bodyPr wrap="none" lIns="0" tIns="0" rIns="0" bIns="0" rtlCol="0">
            <a:spAutoFit/>
          </a:bodyPr>
          <a:lstStyle/>
          <a:p>
            <a:pPr algn="r" rtl="0"/>
            <a:r>
              <a:rPr lang="ja-jp" sz="1100">
                <a:solidFill>
                  <a:srgbClr val="000000"/>
                </a:solidFill>
                <a:latin typeface="+mn-lt"/>
              </a:rPr>
              <a:t>3.6％</a:t>
            </a:r>
            <a:endParaRPr lang="en-US" sz="1100" baseline="30000" dirty="0">
              <a:solidFill>
                <a:srgbClr val="000000"/>
              </a:solidFill>
              <a:latin typeface="+mn-lt"/>
            </a:endParaRPr>
          </a:p>
        </p:txBody>
      </p:sp>
      <p:sp>
        <p:nvSpPr>
          <p:cNvPr id="775" name="TextBox 774">
            <a:extLst>
              <a:ext uri="{FF2B5EF4-FFF2-40B4-BE49-F238E27FC236}">
                <a16:creationId xmlns:a16="http://schemas.microsoft.com/office/drawing/2014/main" id="{B3833971-E9C7-8326-5E9F-EB66CE1D64EA}"/>
              </a:ext>
            </a:extLst>
          </p:cNvPr>
          <p:cNvSpPr txBox="1"/>
          <p:nvPr/>
        </p:nvSpPr>
        <p:spPr>
          <a:xfrm>
            <a:off x="7029183" y="3311090"/>
            <a:ext cx="336631" cy="169277"/>
          </a:xfrm>
          <a:prstGeom prst="rect">
            <a:avLst/>
          </a:prstGeom>
          <a:noFill/>
        </p:spPr>
        <p:txBody>
          <a:bodyPr wrap="none" lIns="0" tIns="0" rIns="0" bIns="0" rtlCol="0">
            <a:spAutoFit/>
          </a:bodyPr>
          <a:lstStyle/>
          <a:p>
            <a:pPr algn="r" rtl="0"/>
            <a:r>
              <a:rPr lang="ja-jp" sz="1100">
                <a:solidFill>
                  <a:srgbClr val="000000"/>
                </a:solidFill>
                <a:latin typeface="+mn-lt"/>
              </a:rPr>
              <a:t>7.1％</a:t>
            </a:r>
            <a:endParaRPr lang="en-US" sz="1100" baseline="30000" dirty="0">
              <a:solidFill>
                <a:srgbClr val="000000"/>
              </a:solidFill>
              <a:latin typeface="+mn-lt"/>
            </a:endParaRPr>
          </a:p>
        </p:txBody>
      </p:sp>
      <p:sp>
        <p:nvSpPr>
          <p:cNvPr id="776" name="TextBox 775">
            <a:extLst>
              <a:ext uri="{FF2B5EF4-FFF2-40B4-BE49-F238E27FC236}">
                <a16:creationId xmlns:a16="http://schemas.microsoft.com/office/drawing/2014/main" id="{05699D0B-3E57-3F48-3D44-C055EBE3C566}"/>
              </a:ext>
            </a:extLst>
          </p:cNvPr>
          <p:cNvSpPr txBox="1"/>
          <p:nvPr/>
        </p:nvSpPr>
        <p:spPr>
          <a:xfrm>
            <a:off x="7574524" y="2736950"/>
            <a:ext cx="415178" cy="169277"/>
          </a:xfrm>
          <a:prstGeom prst="rect">
            <a:avLst/>
          </a:prstGeom>
          <a:noFill/>
        </p:spPr>
        <p:txBody>
          <a:bodyPr wrap="none" lIns="0" tIns="0" rIns="0" bIns="0" rtlCol="0">
            <a:spAutoFit/>
          </a:bodyPr>
          <a:lstStyle/>
          <a:p>
            <a:pPr algn="r" rtl="0"/>
            <a:r>
              <a:rPr lang="ja-jp" sz="1100">
                <a:solidFill>
                  <a:srgbClr val="000000"/>
                </a:solidFill>
                <a:latin typeface="+mn-lt"/>
              </a:rPr>
              <a:t>12.1％</a:t>
            </a:r>
            <a:endParaRPr lang="en-US" sz="1100" baseline="30000" dirty="0">
              <a:solidFill>
                <a:srgbClr val="000000"/>
              </a:solidFill>
              <a:latin typeface="+mn-lt"/>
            </a:endParaRPr>
          </a:p>
        </p:txBody>
      </p:sp>
      <p:sp>
        <p:nvSpPr>
          <p:cNvPr id="777" name="TextBox 776">
            <a:extLst>
              <a:ext uri="{FF2B5EF4-FFF2-40B4-BE49-F238E27FC236}">
                <a16:creationId xmlns:a16="http://schemas.microsoft.com/office/drawing/2014/main" id="{88416B3C-D124-B8FE-42F2-DFCF69137E40}"/>
              </a:ext>
            </a:extLst>
          </p:cNvPr>
          <p:cNvSpPr txBox="1"/>
          <p:nvPr/>
        </p:nvSpPr>
        <p:spPr>
          <a:xfrm>
            <a:off x="8005809" y="3009194"/>
            <a:ext cx="336631" cy="169277"/>
          </a:xfrm>
          <a:prstGeom prst="rect">
            <a:avLst/>
          </a:prstGeom>
          <a:noFill/>
        </p:spPr>
        <p:txBody>
          <a:bodyPr wrap="none" lIns="0" tIns="0" rIns="0" bIns="0" rtlCol="0">
            <a:spAutoFit/>
          </a:bodyPr>
          <a:lstStyle/>
          <a:p>
            <a:pPr algn="r" rtl="0"/>
            <a:r>
              <a:rPr lang="ja-jp" sz="1100">
                <a:solidFill>
                  <a:srgbClr val="000000"/>
                </a:solidFill>
                <a:latin typeface="+mn-lt"/>
              </a:rPr>
              <a:t>9.7％</a:t>
            </a:r>
            <a:endParaRPr lang="en-US" sz="1100" baseline="30000" dirty="0">
              <a:solidFill>
                <a:srgbClr val="000000"/>
              </a:solidFill>
              <a:latin typeface="+mn-lt"/>
            </a:endParaRPr>
          </a:p>
        </p:txBody>
      </p:sp>
      <p:sp>
        <p:nvSpPr>
          <p:cNvPr id="778" name="TextBox 777">
            <a:extLst>
              <a:ext uri="{FF2B5EF4-FFF2-40B4-BE49-F238E27FC236}">
                <a16:creationId xmlns:a16="http://schemas.microsoft.com/office/drawing/2014/main" id="{947137D0-0BB6-DF29-27F6-8C866A7B8075}"/>
              </a:ext>
            </a:extLst>
          </p:cNvPr>
          <p:cNvSpPr txBox="1"/>
          <p:nvPr/>
        </p:nvSpPr>
        <p:spPr>
          <a:xfrm>
            <a:off x="8589140" y="3114687"/>
            <a:ext cx="336631" cy="169277"/>
          </a:xfrm>
          <a:prstGeom prst="rect">
            <a:avLst/>
          </a:prstGeom>
          <a:noFill/>
        </p:spPr>
        <p:txBody>
          <a:bodyPr wrap="none" lIns="0" tIns="0" rIns="0" bIns="0" rtlCol="0">
            <a:spAutoFit/>
          </a:bodyPr>
          <a:lstStyle/>
          <a:p>
            <a:pPr algn="r" rtl="0"/>
            <a:r>
              <a:rPr lang="ja-jp" sz="1100">
                <a:solidFill>
                  <a:srgbClr val="000000"/>
                </a:solidFill>
                <a:latin typeface="+mn-lt"/>
              </a:rPr>
              <a:t>8.6％</a:t>
            </a:r>
            <a:endParaRPr lang="en-US" sz="1100" baseline="30000" dirty="0">
              <a:solidFill>
                <a:srgbClr val="000000"/>
              </a:solidFill>
              <a:latin typeface="+mn-lt"/>
            </a:endParaRPr>
          </a:p>
        </p:txBody>
      </p:sp>
      <p:sp>
        <p:nvSpPr>
          <p:cNvPr id="779" name="TextBox 778">
            <a:extLst>
              <a:ext uri="{FF2B5EF4-FFF2-40B4-BE49-F238E27FC236}">
                <a16:creationId xmlns:a16="http://schemas.microsoft.com/office/drawing/2014/main" id="{948C74AB-EBC9-601F-88B2-AB56EF471797}"/>
              </a:ext>
            </a:extLst>
          </p:cNvPr>
          <p:cNvSpPr txBox="1"/>
          <p:nvPr/>
        </p:nvSpPr>
        <p:spPr>
          <a:xfrm>
            <a:off x="8964868" y="3180606"/>
            <a:ext cx="336631" cy="169277"/>
          </a:xfrm>
          <a:prstGeom prst="rect">
            <a:avLst/>
          </a:prstGeom>
          <a:noFill/>
        </p:spPr>
        <p:txBody>
          <a:bodyPr wrap="none" lIns="0" tIns="0" rIns="0" bIns="0" rtlCol="0">
            <a:spAutoFit/>
          </a:bodyPr>
          <a:lstStyle/>
          <a:p>
            <a:pPr algn="r" rtl="0"/>
            <a:r>
              <a:rPr lang="ja-jp" sz="1100">
                <a:solidFill>
                  <a:srgbClr val="000000"/>
                </a:solidFill>
                <a:latin typeface="+mn-lt"/>
              </a:rPr>
              <a:t>8.0％</a:t>
            </a:r>
            <a:endParaRPr lang="en-US" sz="1100" baseline="30000" dirty="0">
              <a:solidFill>
                <a:srgbClr val="000000"/>
              </a:solidFill>
              <a:latin typeface="+mn-lt"/>
            </a:endParaRPr>
          </a:p>
        </p:txBody>
      </p:sp>
      <p:sp>
        <p:nvSpPr>
          <p:cNvPr id="780" name="TextBox 779">
            <a:extLst>
              <a:ext uri="{FF2B5EF4-FFF2-40B4-BE49-F238E27FC236}">
                <a16:creationId xmlns:a16="http://schemas.microsoft.com/office/drawing/2014/main" id="{3BD932B6-C9DC-1208-3969-442A08BD4E14}"/>
              </a:ext>
            </a:extLst>
          </p:cNvPr>
          <p:cNvSpPr txBox="1"/>
          <p:nvPr/>
        </p:nvSpPr>
        <p:spPr>
          <a:xfrm>
            <a:off x="9574472" y="3122076"/>
            <a:ext cx="336631" cy="169277"/>
          </a:xfrm>
          <a:prstGeom prst="rect">
            <a:avLst/>
          </a:prstGeom>
          <a:noFill/>
        </p:spPr>
        <p:txBody>
          <a:bodyPr wrap="none" lIns="0" tIns="0" rIns="0" bIns="0" rtlCol="0">
            <a:spAutoFit/>
          </a:bodyPr>
          <a:lstStyle/>
          <a:p>
            <a:pPr algn="r" rtl="0"/>
            <a:r>
              <a:rPr lang="ja-jp" sz="1100">
                <a:solidFill>
                  <a:srgbClr val="000000"/>
                </a:solidFill>
                <a:latin typeface="+mn-lt"/>
              </a:rPr>
              <a:t>8.6％</a:t>
            </a:r>
            <a:endParaRPr lang="en-US" sz="1100" baseline="30000" dirty="0">
              <a:solidFill>
                <a:srgbClr val="000000"/>
              </a:solidFill>
              <a:latin typeface="+mn-lt"/>
            </a:endParaRPr>
          </a:p>
        </p:txBody>
      </p:sp>
      <p:sp>
        <p:nvSpPr>
          <p:cNvPr id="781" name="TextBox 780">
            <a:extLst>
              <a:ext uri="{FF2B5EF4-FFF2-40B4-BE49-F238E27FC236}">
                <a16:creationId xmlns:a16="http://schemas.microsoft.com/office/drawing/2014/main" id="{0E937477-6974-DA90-0705-FD640B9B7BDB}"/>
              </a:ext>
            </a:extLst>
          </p:cNvPr>
          <p:cNvSpPr txBox="1"/>
          <p:nvPr/>
        </p:nvSpPr>
        <p:spPr>
          <a:xfrm>
            <a:off x="9930339" y="2605575"/>
            <a:ext cx="415178" cy="169277"/>
          </a:xfrm>
          <a:prstGeom prst="rect">
            <a:avLst/>
          </a:prstGeom>
          <a:noFill/>
        </p:spPr>
        <p:txBody>
          <a:bodyPr wrap="none" lIns="0" tIns="0" rIns="0" bIns="0" rtlCol="0">
            <a:spAutoFit/>
          </a:bodyPr>
          <a:lstStyle/>
          <a:p>
            <a:pPr algn="r" rtl="0"/>
            <a:r>
              <a:rPr lang="ja-jp" sz="1100">
                <a:solidFill>
                  <a:srgbClr val="000000"/>
                </a:solidFill>
                <a:latin typeface="+mn-lt"/>
              </a:rPr>
              <a:t>13.3％</a:t>
            </a:r>
            <a:endParaRPr lang="en-US" sz="1100" baseline="30000" dirty="0">
              <a:solidFill>
                <a:srgbClr val="000000"/>
              </a:solidFill>
              <a:latin typeface="+mn-lt"/>
            </a:endParaRPr>
          </a:p>
        </p:txBody>
      </p:sp>
      <p:sp>
        <p:nvSpPr>
          <p:cNvPr id="782" name="TextBox 781">
            <a:extLst>
              <a:ext uri="{FF2B5EF4-FFF2-40B4-BE49-F238E27FC236}">
                <a16:creationId xmlns:a16="http://schemas.microsoft.com/office/drawing/2014/main" id="{AD0E7FFE-D97A-EE6F-3BA0-42FEA732A243}"/>
              </a:ext>
            </a:extLst>
          </p:cNvPr>
          <p:cNvSpPr txBox="1"/>
          <p:nvPr/>
        </p:nvSpPr>
        <p:spPr>
          <a:xfrm>
            <a:off x="10560836" y="3730691"/>
            <a:ext cx="336631" cy="169277"/>
          </a:xfrm>
          <a:prstGeom prst="rect">
            <a:avLst/>
          </a:prstGeom>
          <a:noFill/>
        </p:spPr>
        <p:txBody>
          <a:bodyPr wrap="none" lIns="0" tIns="0" rIns="0" bIns="0" rtlCol="0">
            <a:spAutoFit/>
          </a:bodyPr>
          <a:lstStyle/>
          <a:p>
            <a:pPr algn="r" rtl="0"/>
            <a:r>
              <a:rPr lang="ja-jp" sz="1100">
                <a:solidFill>
                  <a:srgbClr val="000000"/>
                </a:solidFill>
                <a:latin typeface="+mn-lt"/>
              </a:rPr>
              <a:t>2.9％</a:t>
            </a:r>
            <a:endParaRPr lang="en-US" sz="1100" baseline="30000" dirty="0">
              <a:solidFill>
                <a:srgbClr val="000000"/>
              </a:solidFill>
              <a:latin typeface="+mn-lt"/>
            </a:endParaRPr>
          </a:p>
        </p:txBody>
      </p:sp>
      <p:sp>
        <p:nvSpPr>
          <p:cNvPr id="783" name="TextBox 782">
            <a:extLst>
              <a:ext uri="{FF2B5EF4-FFF2-40B4-BE49-F238E27FC236}">
                <a16:creationId xmlns:a16="http://schemas.microsoft.com/office/drawing/2014/main" id="{ADEF4BB9-3595-CD01-2FEC-29B460FEC684}"/>
              </a:ext>
            </a:extLst>
          </p:cNvPr>
          <p:cNvSpPr txBox="1"/>
          <p:nvPr/>
        </p:nvSpPr>
        <p:spPr>
          <a:xfrm>
            <a:off x="10934977" y="3937754"/>
            <a:ext cx="336631" cy="169277"/>
          </a:xfrm>
          <a:prstGeom prst="rect">
            <a:avLst/>
          </a:prstGeom>
          <a:noFill/>
        </p:spPr>
        <p:txBody>
          <a:bodyPr wrap="none" lIns="0" tIns="0" rIns="0" bIns="0" rtlCol="0">
            <a:spAutoFit/>
          </a:bodyPr>
          <a:lstStyle/>
          <a:p>
            <a:pPr algn="r" rtl="0"/>
            <a:r>
              <a:rPr lang="ja-jp" sz="1100">
                <a:solidFill>
                  <a:srgbClr val="000000"/>
                </a:solidFill>
                <a:latin typeface="+mn-lt"/>
              </a:rPr>
              <a:t>0.9％</a:t>
            </a:r>
            <a:endParaRPr lang="en-US" sz="1100" baseline="30000" dirty="0">
              <a:solidFill>
                <a:srgbClr val="000000"/>
              </a:solidFill>
              <a:latin typeface="+mn-lt"/>
            </a:endParaRPr>
          </a:p>
        </p:txBody>
      </p:sp>
      <p:sp>
        <p:nvSpPr>
          <p:cNvPr id="784" name="TextBox 783">
            <a:extLst>
              <a:ext uri="{FF2B5EF4-FFF2-40B4-BE49-F238E27FC236}">
                <a16:creationId xmlns:a16="http://schemas.microsoft.com/office/drawing/2014/main" id="{14C15120-08FF-C57A-415D-36321BA8B33E}"/>
              </a:ext>
            </a:extLst>
          </p:cNvPr>
          <p:cNvSpPr txBox="1"/>
          <p:nvPr/>
        </p:nvSpPr>
        <p:spPr>
          <a:xfrm>
            <a:off x="6472430" y="4364107"/>
            <a:ext cx="993291" cy="338554"/>
          </a:xfrm>
          <a:prstGeom prst="rect">
            <a:avLst/>
          </a:prstGeom>
          <a:noFill/>
        </p:spPr>
        <p:txBody>
          <a:bodyPr wrap="square" lIns="0" tIns="0" rIns="0" bIns="0" rtlCol="0">
            <a:spAutoFit/>
          </a:bodyPr>
          <a:lstStyle/>
          <a:p>
            <a:pPr algn="ctr" rtl="0"/>
            <a:r>
              <a:rPr lang="ja-jp" sz="1100">
                <a:solidFill>
                  <a:srgbClr val="000000"/>
                </a:solidFill>
                <a:latin typeface="+mn-lt"/>
              </a:rPr>
              <a:t>HER2</a:t>
            </a:r>
            <a:br>
              <a:rPr lang="en-US" sz="1100" dirty="0">
                <a:solidFill>
                  <a:srgbClr val="000000"/>
                </a:solidFill>
                <a:latin typeface="+mn-lt"/>
              </a:rPr>
            </a:br>
            <a:r>
              <a:rPr lang="ja-jp" sz="1100">
                <a:solidFill>
                  <a:srgbClr val="000000"/>
                </a:solidFill>
                <a:latin typeface="+mn-lt"/>
              </a:rPr>
              <a:t>増幅</a:t>
            </a:r>
          </a:p>
        </p:txBody>
      </p:sp>
      <p:sp>
        <p:nvSpPr>
          <p:cNvPr id="785" name="TextBox 784">
            <a:extLst>
              <a:ext uri="{FF2B5EF4-FFF2-40B4-BE49-F238E27FC236}">
                <a16:creationId xmlns:a16="http://schemas.microsoft.com/office/drawing/2014/main" id="{23581533-0799-FE41-4593-025D3A5A0329}"/>
              </a:ext>
            </a:extLst>
          </p:cNvPr>
          <p:cNvSpPr txBox="1"/>
          <p:nvPr/>
        </p:nvSpPr>
        <p:spPr>
          <a:xfrm>
            <a:off x="7499951" y="4364107"/>
            <a:ext cx="993291" cy="169277"/>
          </a:xfrm>
          <a:prstGeom prst="rect">
            <a:avLst/>
          </a:prstGeom>
          <a:noFill/>
        </p:spPr>
        <p:txBody>
          <a:bodyPr wrap="square" lIns="0" tIns="0" rIns="0" bIns="0" rtlCol="0">
            <a:spAutoFit/>
          </a:bodyPr>
          <a:lstStyle/>
          <a:p>
            <a:pPr algn="ctr" rtl="0"/>
            <a:r>
              <a:rPr lang="ja-jp" sz="1100">
                <a:solidFill>
                  <a:srgbClr val="000000"/>
                </a:solidFill>
                <a:latin typeface="+mn-lt"/>
              </a:rPr>
              <a:t>RAS/RAP</a:t>
            </a:r>
            <a:r>
              <a:rPr lang="ja-jp" sz="1100" baseline="30000">
                <a:solidFill>
                  <a:srgbClr val="000000"/>
                </a:solidFill>
                <a:latin typeface="+mn-lt"/>
              </a:rPr>
              <a:t>b</a:t>
            </a:r>
            <a:endParaRPr lang="en-US" sz="1100" baseline="30000" dirty="0">
              <a:solidFill>
                <a:srgbClr val="000000"/>
              </a:solidFill>
              <a:latin typeface="+mn-lt"/>
            </a:endParaRPr>
          </a:p>
        </p:txBody>
      </p:sp>
      <p:sp>
        <p:nvSpPr>
          <p:cNvPr id="786" name="TextBox 785">
            <a:extLst>
              <a:ext uri="{FF2B5EF4-FFF2-40B4-BE49-F238E27FC236}">
                <a16:creationId xmlns:a16="http://schemas.microsoft.com/office/drawing/2014/main" id="{5BE0860D-7FC1-83ED-AA35-33CEDAF36BAE}"/>
              </a:ext>
            </a:extLst>
          </p:cNvPr>
          <p:cNvSpPr txBox="1"/>
          <p:nvPr/>
        </p:nvSpPr>
        <p:spPr>
          <a:xfrm>
            <a:off x="8629650" y="4364107"/>
            <a:ext cx="671849" cy="169277"/>
          </a:xfrm>
          <a:prstGeom prst="rect">
            <a:avLst/>
          </a:prstGeom>
          <a:noFill/>
        </p:spPr>
        <p:txBody>
          <a:bodyPr wrap="square" lIns="0" tIns="0" rIns="0" bIns="0" rtlCol="0">
            <a:spAutoFit/>
          </a:bodyPr>
          <a:lstStyle/>
          <a:p>
            <a:pPr algn="ctr" rtl="0"/>
            <a:r>
              <a:rPr lang="ja-jp" sz="1100">
                <a:solidFill>
                  <a:srgbClr val="000000"/>
                </a:solidFill>
                <a:latin typeface="+mn-lt"/>
              </a:rPr>
              <a:t>P13K</a:t>
            </a:r>
            <a:endParaRPr lang="en-US" sz="1100" baseline="30000" dirty="0">
              <a:solidFill>
                <a:srgbClr val="000000"/>
              </a:solidFill>
              <a:latin typeface="+mn-lt"/>
            </a:endParaRPr>
          </a:p>
        </p:txBody>
      </p:sp>
      <p:sp>
        <p:nvSpPr>
          <p:cNvPr id="787" name="TextBox 786">
            <a:extLst>
              <a:ext uri="{FF2B5EF4-FFF2-40B4-BE49-F238E27FC236}">
                <a16:creationId xmlns:a16="http://schemas.microsoft.com/office/drawing/2014/main" id="{3FC305FF-DD4F-E1B2-CF6C-F6FFF2CCCBFC}"/>
              </a:ext>
            </a:extLst>
          </p:cNvPr>
          <p:cNvSpPr txBox="1"/>
          <p:nvPr/>
        </p:nvSpPr>
        <p:spPr>
          <a:xfrm>
            <a:off x="9561648" y="4364107"/>
            <a:ext cx="758941" cy="169277"/>
          </a:xfrm>
          <a:prstGeom prst="rect">
            <a:avLst/>
          </a:prstGeom>
          <a:noFill/>
        </p:spPr>
        <p:txBody>
          <a:bodyPr wrap="square" lIns="0" tIns="0" rIns="0" bIns="0" rtlCol="0">
            <a:spAutoFit/>
          </a:bodyPr>
          <a:lstStyle/>
          <a:p>
            <a:pPr algn="ctr" rtl="0"/>
            <a:r>
              <a:rPr lang="ja-jp" sz="1100">
                <a:solidFill>
                  <a:srgbClr val="000000"/>
                </a:solidFill>
                <a:latin typeface="+mn-lt"/>
              </a:rPr>
              <a:t>細胞周期</a:t>
            </a:r>
            <a:r>
              <a:rPr lang="ja-jp" sz="1100" baseline="30000">
                <a:solidFill>
                  <a:srgbClr val="000000"/>
                </a:solidFill>
                <a:latin typeface="+mn-lt"/>
              </a:rPr>
              <a:t>c</a:t>
            </a:r>
            <a:endParaRPr lang="en-US" sz="1100" baseline="30000" dirty="0">
              <a:solidFill>
                <a:srgbClr val="000000"/>
              </a:solidFill>
              <a:latin typeface="+mn-lt"/>
            </a:endParaRPr>
          </a:p>
        </p:txBody>
      </p:sp>
      <p:sp>
        <p:nvSpPr>
          <p:cNvPr id="788" name="TextBox 787">
            <a:extLst>
              <a:ext uri="{FF2B5EF4-FFF2-40B4-BE49-F238E27FC236}">
                <a16:creationId xmlns:a16="http://schemas.microsoft.com/office/drawing/2014/main" id="{5B176D72-FFE9-EABE-FEA1-4EF4AD19E1D9}"/>
              </a:ext>
            </a:extLst>
          </p:cNvPr>
          <p:cNvSpPr txBox="1"/>
          <p:nvPr/>
        </p:nvSpPr>
        <p:spPr>
          <a:xfrm>
            <a:off x="10533157" y="4364107"/>
            <a:ext cx="758941" cy="338554"/>
          </a:xfrm>
          <a:prstGeom prst="rect">
            <a:avLst/>
          </a:prstGeom>
          <a:noFill/>
        </p:spPr>
        <p:txBody>
          <a:bodyPr wrap="square" lIns="0" tIns="0" rIns="0" bIns="0" rtlCol="0">
            <a:spAutoFit/>
          </a:bodyPr>
          <a:lstStyle/>
          <a:p>
            <a:pPr algn="ctr" rtl="0"/>
            <a:r>
              <a:rPr lang="ja-jp" sz="1100">
                <a:solidFill>
                  <a:srgbClr val="000000"/>
                </a:solidFill>
                <a:latin typeface="+mn-lt"/>
              </a:rPr>
              <a:t>TP53/RB1欠損</a:t>
            </a:r>
            <a:endParaRPr lang="en-US" sz="1100" baseline="30000" dirty="0">
              <a:solidFill>
                <a:srgbClr val="000000"/>
              </a:solidFill>
              <a:latin typeface="+mn-lt"/>
            </a:endParaRPr>
          </a:p>
        </p:txBody>
      </p:sp>
      <p:pic>
        <p:nvPicPr>
          <p:cNvPr id="789" name="Graphic 788">
            <a:extLst>
              <a:ext uri="{FF2B5EF4-FFF2-40B4-BE49-F238E27FC236}">
                <a16:creationId xmlns:a16="http://schemas.microsoft.com/office/drawing/2014/main" id="{BD4B4701-D6B3-1ADB-7749-62D956C2022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448235" y="2029179"/>
            <a:ext cx="87268" cy="261804"/>
          </a:xfrm>
          <a:prstGeom prst="rect">
            <a:avLst/>
          </a:prstGeom>
        </p:spPr>
      </p:pic>
      <p:sp>
        <p:nvSpPr>
          <p:cNvPr id="790" name="TextBox 789">
            <a:extLst>
              <a:ext uri="{FF2B5EF4-FFF2-40B4-BE49-F238E27FC236}">
                <a16:creationId xmlns:a16="http://schemas.microsoft.com/office/drawing/2014/main" id="{EC6FEE47-54D2-B12A-D3DC-973E934664FC}"/>
              </a:ext>
            </a:extLst>
          </p:cNvPr>
          <p:cNvSpPr txBox="1"/>
          <p:nvPr/>
        </p:nvSpPr>
        <p:spPr>
          <a:xfrm>
            <a:off x="9589988" y="1986949"/>
            <a:ext cx="829471" cy="338554"/>
          </a:xfrm>
          <a:prstGeom prst="rect">
            <a:avLst/>
          </a:prstGeom>
          <a:noFill/>
        </p:spPr>
        <p:txBody>
          <a:bodyPr wrap="square" lIns="0" tIns="0" rIns="0" bIns="0" rtlCol="0">
            <a:spAutoFit/>
          </a:bodyPr>
          <a:lstStyle/>
          <a:p>
            <a:pPr rtl="0"/>
            <a:r>
              <a:rPr lang="ja-jp" sz="1100">
                <a:solidFill>
                  <a:srgbClr val="000000"/>
                </a:solidFill>
                <a:latin typeface="+mn-lt"/>
              </a:rPr>
              <a:t>オシメルチニブ</a:t>
            </a:r>
          </a:p>
        </p:txBody>
      </p:sp>
      <p:sp>
        <p:nvSpPr>
          <p:cNvPr id="791" name="TextBox 790">
            <a:extLst>
              <a:ext uri="{FF2B5EF4-FFF2-40B4-BE49-F238E27FC236}">
                <a16:creationId xmlns:a16="http://schemas.microsoft.com/office/drawing/2014/main" id="{2B9517B2-8BC6-0EAC-F391-C71C84518AF4}"/>
              </a:ext>
            </a:extLst>
          </p:cNvPr>
          <p:cNvSpPr txBox="1"/>
          <p:nvPr/>
        </p:nvSpPr>
        <p:spPr>
          <a:xfrm>
            <a:off x="9589506" y="2161215"/>
            <a:ext cx="1901033" cy="169277"/>
          </a:xfrm>
          <a:prstGeom prst="rect">
            <a:avLst/>
          </a:prstGeom>
          <a:noFill/>
        </p:spPr>
        <p:txBody>
          <a:bodyPr wrap="square" lIns="0" tIns="0" rIns="0" bIns="0" rtlCol="0">
            <a:spAutoFit/>
          </a:bodyPr>
          <a:lstStyle/>
          <a:p>
            <a:pPr rtl="0"/>
            <a:r>
              <a:rPr lang="ja-jp" sz="1100">
                <a:solidFill>
                  <a:srgbClr val="000000"/>
                </a:solidFill>
                <a:latin typeface="+mn-lt"/>
              </a:rPr>
              <a:t>アミバンタマブ＋ラゼルチニブ</a:t>
            </a:r>
          </a:p>
        </p:txBody>
      </p:sp>
    </p:spTree>
    <p:extLst>
      <p:ext uri="{BB962C8B-B14F-4D97-AF65-F5344CB8AC3E}">
        <p14:creationId xmlns:p14="http://schemas.microsoft.com/office/powerpoint/2010/main" val="19598041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a:latin typeface="+mn-lt"/>
              </a:rPr>
              <a:t>1256MO：ROS1融合遺伝子陽性固形がんにおけるジデサムチニブ（NVL-520）の第Ⅰ/Ⅱ相ARROS-1試験 - Besse B、他</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p:txBody>
          <a:bodyPr rtlCol="0"/>
          <a:lstStyle/>
          <a:p>
            <a:pPr rtl="0"/>
            <a:r>
              <a:rPr lang="ja-jp" baseline="30000"/>
              <a:t>a</a:t>
            </a:r>
            <a:r>
              <a:rPr lang="ja-jp"/>
              <a:t>発がんドライバーを伴わない、測定可能な病変を有し、1回以上の奏効評価を受けているすべてのNSCLC患者と定義。</a:t>
            </a:r>
            <a:endParaRPr lang="en-GB" baseline="30000"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709613"/>
          </a:xfrm>
        </p:spPr>
        <p:txBody>
          <a:bodyPr rtlCol="0"/>
          <a:lstStyle/>
          <a:p>
            <a:pPr rtl="0"/>
            <a:r>
              <a:rPr lang="ja-jp" b="1"/>
              <a:t>治験の目的</a:t>
            </a:r>
          </a:p>
          <a:p>
            <a:pPr lvl="1" rtl="0"/>
            <a:r>
              <a:rPr lang="ja-jp"/>
              <a:t>第Ⅰ/Ⅱ相ARROS-1試験において、ROS1融合遺伝子陽性の固形がん患者を対象に、ジデサムチニブ（ROS1阻害薬）の有効性と安全性を評価すること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Besse B、他Ann Oncol 2024；35(補遺)：抄録 1256MO</a:t>
            </a:r>
          </a:p>
        </p:txBody>
      </p:sp>
      <p:sp>
        <p:nvSpPr>
          <p:cNvPr id="3" name="Rectangle 9">
            <a:extLst>
              <a:ext uri="{FF2B5EF4-FFF2-40B4-BE49-F238E27FC236}">
                <a16:creationId xmlns:a16="http://schemas.microsoft.com/office/drawing/2014/main" id="{86447C7A-17D0-183C-3C7B-95161CB1E1A4}"/>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a:solidFill>
                  <a:srgbClr val="363636"/>
                </a:solidFill>
                <a:cs typeface="Arial"/>
                <a:sym typeface="Calibri"/>
              </a:rPr>
              <a:t>RP2D</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4" name="Content Placeholder 26">
            <a:extLst>
              <a:ext uri="{FF2B5EF4-FFF2-40B4-BE49-F238E27FC236}">
                <a16:creationId xmlns:a16="http://schemas.microsoft.com/office/drawing/2014/main" id="{B0C61112-D4FC-DA21-5EA9-3B2B87A4C851}"/>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a:solidFill>
                  <a:srgbClr val="363636"/>
                </a:solidFill>
                <a:cs typeface="Arial"/>
                <a:sym typeface="Calibri"/>
              </a:rPr>
              <a:t>安全性、PK、予備的抗腫瘍活性、頭蓋内活性 </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6" name="AutoShape 9">
            <a:extLst>
              <a:ext uri="{FF2B5EF4-FFF2-40B4-BE49-F238E27FC236}">
                <a16:creationId xmlns:a16="http://schemas.microsoft.com/office/drawing/2014/main" id="{C9C729D2-0D30-E734-F704-B04224BF4C15}"/>
              </a:ext>
            </a:extLst>
          </p:cNvPr>
          <p:cNvSpPr>
            <a:spLocks noChangeArrowheads="1"/>
          </p:cNvSpPr>
          <p:nvPr/>
        </p:nvSpPr>
        <p:spPr bwMode="auto">
          <a:xfrm>
            <a:off x="1069034" y="2842365"/>
            <a:ext cx="3716465"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cs typeface="+mj-cs"/>
                <a:sym typeface="Calibri"/>
              </a:rPr>
              <a:t>NSCLC評価可能集団の主な患者組み入れ基準</a:t>
            </a:r>
          </a:p>
          <a:p>
            <a:pPr marL="285750" lvl="0" indent="-285750" defTabSz="892175" rtl="0" eaLnBrk="0">
              <a:spcAft>
                <a:spcPct val="30000"/>
              </a:spcAft>
              <a:buFont typeface="Arial" panose="020B0604020202020204" pitchFamily="34" charset="0"/>
              <a:buChar char="•"/>
              <a:defRPr/>
            </a:pPr>
            <a:r>
              <a:rPr lang="ja-jp" sz="1600" dirty="0">
                <a:latin typeface="+mn-lt"/>
                <a:ea typeface="SimSun" pitchFamily="2" charset="-122"/>
                <a:sym typeface="Calibri"/>
              </a:rPr>
              <a:t>ROS1＋固形腫瘍 </a:t>
            </a:r>
          </a:p>
          <a:p>
            <a:pPr marL="285750" indent="-285750" defTabSz="892175" rtl="0" eaLnBrk="0" hangingPunct="0">
              <a:spcAft>
                <a:spcPct val="30000"/>
              </a:spcAft>
              <a:buFont typeface="Arial" panose="020B0604020202020204" pitchFamily="34" charset="0"/>
              <a:buChar char="•"/>
              <a:defRPr/>
            </a:pPr>
            <a:r>
              <a:rPr lang="ja-jp" sz="1600" kern="0" dirty="0">
                <a:solidFill>
                  <a:srgbClr val="FFFFFF"/>
                </a:solidFill>
                <a:latin typeface="+mn-lt"/>
                <a:ea typeface="SimSun" pitchFamily="2" charset="-122"/>
                <a:cs typeface="+mj-cs"/>
                <a:sym typeface="Calibri"/>
              </a:rPr>
              <a:t>ROS1を標的とした治療歴1回以上</a:t>
            </a:r>
          </a:p>
          <a:p>
            <a:pPr marL="285750" indent="-285750" defTabSz="892175" rtl="0" eaLnBrk="0" hangingPunct="0">
              <a:spcAft>
                <a:spcPct val="30000"/>
              </a:spcAft>
              <a:buFont typeface="Arial" panose="020B0604020202020204" pitchFamily="34" charset="0"/>
              <a:buChar char="•"/>
              <a:defRPr/>
            </a:pP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化学療法/免疫療法歴あり</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(n=71全ての用量</a:t>
            </a:r>
            <a:r>
              <a:rPr lang="en-GB" alt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a:t>
            </a:r>
            <a:endPar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endParaRPr>
          </a:p>
        </p:txBody>
      </p:sp>
      <p:sp>
        <p:nvSpPr>
          <p:cNvPr id="7" name="AutoShape 8">
            <a:extLst>
              <a:ext uri="{FF2B5EF4-FFF2-40B4-BE49-F238E27FC236}">
                <a16:creationId xmlns:a16="http://schemas.microsoft.com/office/drawing/2014/main" id="{535E1301-7AEE-217E-E3EE-73AEA7E90E39}"/>
              </a:ext>
            </a:extLst>
          </p:cNvPr>
          <p:cNvSpPr>
            <a:spLocks noChangeArrowheads="1"/>
          </p:cNvSpPr>
          <p:nvPr/>
        </p:nvSpPr>
        <p:spPr bwMode="auto">
          <a:xfrm>
            <a:off x="5295280" y="2935673"/>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ジデサムチニブ 50 mg/日</a:t>
            </a:r>
          </a:p>
        </p:txBody>
      </p:sp>
      <p:sp>
        <p:nvSpPr>
          <p:cNvPr id="8" name="AutoShape 8">
            <a:extLst>
              <a:ext uri="{FF2B5EF4-FFF2-40B4-BE49-F238E27FC236}">
                <a16:creationId xmlns:a16="http://schemas.microsoft.com/office/drawing/2014/main" id="{48E6F733-261E-A1CE-03FC-D38A46968C7C}"/>
              </a:ext>
            </a:extLst>
          </p:cNvPr>
          <p:cNvSpPr>
            <a:spLocks noChangeArrowheads="1"/>
          </p:cNvSpPr>
          <p:nvPr/>
        </p:nvSpPr>
        <p:spPr bwMode="auto">
          <a:xfrm>
            <a:off x="8437172" y="3621714"/>
            <a:ext cx="2927514" cy="937351"/>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sng" strike="noStrike" kern="0" cap="none" spc="0" normalizeH="0" noProof="0" dirty="0">
                <a:ln>
                  <a:noFill/>
                </a:ln>
                <a:solidFill>
                  <a:srgbClr val="FFFFFF"/>
                </a:solidFill>
                <a:effectLst/>
                <a:uLnTx/>
                <a:uFillTx/>
                <a:latin typeface="+mn-lt"/>
                <a:ea typeface="SimSun" pitchFamily="2" charset="-122"/>
                <a:cs typeface="+mj-cs"/>
                <a:sym typeface="Calibri"/>
              </a:rPr>
              <a:t>NSCLC奏効評価可能な集団</a:t>
            </a:r>
            <a:r>
              <a:rPr lang="ja-jp" sz="1600" b="1" i="0" u="sng" strike="noStrike" kern="0" cap="none" spc="0" normalizeH="0" baseline="30000" noProof="0" dirty="0">
                <a:ln>
                  <a:noFill/>
                </a:ln>
                <a:solidFill>
                  <a:srgbClr val="FFFFFF"/>
                </a:solidFill>
                <a:effectLst/>
                <a:uLnTx/>
                <a:uFillTx/>
                <a:latin typeface="+mn-lt"/>
                <a:ea typeface="SimSun" pitchFamily="2" charset="-122"/>
                <a:cs typeface="+mj-cs"/>
                <a:sym typeface="Calibri"/>
              </a:rPr>
              <a:t>a</a:t>
            </a:r>
            <a:endParaRPr kumimoji="0" lang="en-US" altLang="zh-CN" sz="1600" b="1" i="0" u="sng" strike="noStrike" kern="0" cap="none" spc="0" normalizeH="0" baseline="0" noProof="0" dirty="0">
              <a:ln>
                <a:noFill/>
              </a:ln>
              <a:solidFill>
                <a:srgbClr val="FFFFFF"/>
              </a:solidFill>
              <a:effectLst/>
              <a:uLnTx/>
              <a:uFillTx/>
              <a:latin typeface="+mn-lt"/>
              <a:ea typeface="SimSun" pitchFamily="2" charset="-122"/>
              <a:cs typeface="+mj-cs"/>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ジデサムチニブ 100 mg/日</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(n=24)</a:t>
            </a:r>
          </a:p>
        </p:txBody>
      </p:sp>
      <p:sp>
        <p:nvSpPr>
          <p:cNvPr id="11" name="AutoShape 8">
            <a:extLst>
              <a:ext uri="{FF2B5EF4-FFF2-40B4-BE49-F238E27FC236}">
                <a16:creationId xmlns:a16="http://schemas.microsoft.com/office/drawing/2014/main" id="{8653F424-6B29-C84F-AC51-B03D1D65BDDD}"/>
              </a:ext>
            </a:extLst>
          </p:cNvPr>
          <p:cNvSpPr>
            <a:spLocks noChangeArrowheads="1"/>
          </p:cNvSpPr>
          <p:nvPr/>
        </p:nvSpPr>
        <p:spPr bwMode="auto">
          <a:xfrm>
            <a:off x="5295280" y="2449627"/>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ジデサムチニブ 25 mg/日</a:t>
            </a:r>
          </a:p>
        </p:txBody>
      </p:sp>
      <p:sp>
        <p:nvSpPr>
          <p:cNvPr id="12" name="AutoShape 8">
            <a:extLst>
              <a:ext uri="{FF2B5EF4-FFF2-40B4-BE49-F238E27FC236}">
                <a16:creationId xmlns:a16="http://schemas.microsoft.com/office/drawing/2014/main" id="{26864D71-741F-51EB-A637-E895183E4730}"/>
              </a:ext>
            </a:extLst>
          </p:cNvPr>
          <p:cNvSpPr>
            <a:spLocks noChangeArrowheads="1"/>
          </p:cNvSpPr>
          <p:nvPr/>
        </p:nvSpPr>
        <p:spPr bwMode="auto">
          <a:xfrm>
            <a:off x="5295280" y="3910389"/>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ジデサムチニブ 100 mg/日</a:t>
            </a:r>
          </a:p>
        </p:txBody>
      </p:sp>
      <p:sp>
        <p:nvSpPr>
          <p:cNvPr id="13" name="AutoShape 8">
            <a:extLst>
              <a:ext uri="{FF2B5EF4-FFF2-40B4-BE49-F238E27FC236}">
                <a16:creationId xmlns:a16="http://schemas.microsoft.com/office/drawing/2014/main" id="{C9ECD921-77EC-F528-F3B5-1D7B9F649071}"/>
              </a:ext>
            </a:extLst>
          </p:cNvPr>
          <p:cNvSpPr>
            <a:spLocks noChangeArrowheads="1"/>
          </p:cNvSpPr>
          <p:nvPr/>
        </p:nvSpPr>
        <p:spPr bwMode="auto">
          <a:xfrm>
            <a:off x="5295280" y="4393811"/>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ジデサムチニブ 125 mg/日</a:t>
            </a:r>
          </a:p>
        </p:txBody>
      </p:sp>
      <p:sp>
        <p:nvSpPr>
          <p:cNvPr id="14" name="AutoShape 8">
            <a:extLst>
              <a:ext uri="{FF2B5EF4-FFF2-40B4-BE49-F238E27FC236}">
                <a16:creationId xmlns:a16="http://schemas.microsoft.com/office/drawing/2014/main" id="{4565517A-7232-467D-62A5-19B35A16A67D}"/>
              </a:ext>
            </a:extLst>
          </p:cNvPr>
          <p:cNvSpPr>
            <a:spLocks noChangeArrowheads="1"/>
          </p:cNvSpPr>
          <p:nvPr/>
        </p:nvSpPr>
        <p:spPr bwMode="auto">
          <a:xfrm>
            <a:off x="5295280" y="3421719"/>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ジデサムチニブ 75 mg/日</a:t>
            </a:r>
          </a:p>
        </p:txBody>
      </p:sp>
      <p:sp>
        <p:nvSpPr>
          <p:cNvPr id="15" name="AutoShape 8">
            <a:extLst>
              <a:ext uri="{FF2B5EF4-FFF2-40B4-BE49-F238E27FC236}">
                <a16:creationId xmlns:a16="http://schemas.microsoft.com/office/drawing/2014/main" id="{84C75C0A-46F2-AE82-9F3B-C6DF2F4E22E4}"/>
              </a:ext>
            </a:extLst>
          </p:cNvPr>
          <p:cNvSpPr>
            <a:spLocks noChangeArrowheads="1"/>
          </p:cNvSpPr>
          <p:nvPr/>
        </p:nvSpPr>
        <p:spPr bwMode="auto">
          <a:xfrm>
            <a:off x="5295280" y="4879855"/>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ジデサムチニブ 150 mg/日</a:t>
            </a:r>
          </a:p>
        </p:txBody>
      </p:sp>
      <p:cxnSp>
        <p:nvCxnSpPr>
          <p:cNvPr id="19" name="Connector: Elbow 18">
            <a:extLst>
              <a:ext uri="{FF2B5EF4-FFF2-40B4-BE49-F238E27FC236}">
                <a16:creationId xmlns:a16="http://schemas.microsoft.com/office/drawing/2014/main" id="{B4451E35-2C0C-70F7-DE17-AC6877EA7503}"/>
              </a:ext>
            </a:extLst>
          </p:cNvPr>
          <p:cNvCxnSpPr>
            <a:stCxn id="6" idx="3"/>
            <a:endCxn id="11" idx="1"/>
          </p:cNvCxnSpPr>
          <p:nvPr/>
        </p:nvCxnSpPr>
        <p:spPr>
          <a:xfrm flipV="1">
            <a:off x="4785499" y="2629627"/>
            <a:ext cx="509781" cy="1189052"/>
          </a:xfrm>
          <a:prstGeom prst="bentConnector3">
            <a:avLst/>
          </a:prstGeom>
          <a:noFill/>
          <a:ln w="38100">
            <a:solidFill>
              <a:schemeClr val="bg1"/>
            </a:solidFill>
            <a:round/>
            <a:headEnd type="none" w="med" len="med"/>
            <a:tailEnd type="none" w="med" len="med"/>
          </a:ln>
        </p:spPr>
      </p:cxnSp>
      <p:cxnSp>
        <p:nvCxnSpPr>
          <p:cNvPr id="21" name="Connector: Elbow 20">
            <a:extLst>
              <a:ext uri="{FF2B5EF4-FFF2-40B4-BE49-F238E27FC236}">
                <a16:creationId xmlns:a16="http://schemas.microsoft.com/office/drawing/2014/main" id="{750E56CD-7B9A-66DE-8E52-2957F087BE5A}"/>
              </a:ext>
            </a:extLst>
          </p:cNvPr>
          <p:cNvCxnSpPr>
            <a:cxnSpLocks/>
            <a:stCxn id="6" idx="3"/>
            <a:endCxn id="14" idx="1"/>
          </p:cNvCxnSpPr>
          <p:nvPr/>
        </p:nvCxnSpPr>
        <p:spPr>
          <a:xfrm flipV="1">
            <a:off x="4785499" y="3601719"/>
            <a:ext cx="509781" cy="216960"/>
          </a:xfrm>
          <a:prstGeom prst="bentConnector3">
            <a:avLst>
              <a:gd name="adj1" fmla="val 50000"/>
            </a:avLst>
          </a:prstGeom>
          <a:noFill/>
          <a:ln w="38100">
            <a:solidFill>
              <a:schemeClr val="bg1"/>
            </a:solidFill>
            <a:round/>
            <a:headEnd type="none" w="med" len="med"/>
            <a:tailEnd type="none" w="med" len="med"/>
          </a:ln>
        </p:spPr>
      </p:cxnSp>
      <p:cxnSp>
        <p:nvCxnSpPr>
          <p:cNvPr id="23" name="Connector: Elbow 22">
            <a:extLst>
              <a:ext uri="{FF2B5EF4-FFF2-40B4-BE49-F238E27FC236}">
                <a16:creationId xmlns:a16="http://schemas.microsoft.com/office/drawing/2014/main" id="{0A0AAE34-E91D-A5D2-1025-EEB74779D4F7}"/>
              </a:ext>
            </a:extLst>
          </p:cNvPr>
          <p:cNvCxnSpPr>
            <a:cxnSpLocks/>
            <a:stCxn id="6" idx="3"/>
            <a:endCxn id="12" idx="1"/>
          </p:cNvCxnSpPr>
          <p:nvPr/>
        </p:nvCxnSpPr>
        <p:spPr>
          <a:xfrm>
            <a:off x="4785499" y="3818679"/>
            <a:ext cx="509781" cy="271710"/>
          </a:xfrm>
          <a:prstGeom prst="bentConnector3">
            <a:avLst>
              <a:gd name="adj1" fmla="val 50000"/>
            </a:avLst>
          </a:prstGeom>
          <a:noFill/>
          <a:ln w="38100">
            <a:solidFill>
              <a:schemeClr val="bg1"/>
            </a:solidFill>
            <a:round/>
            <a:headEnd type="none" w="med" len="med"/>
            <a:tailEnd type="none" w="med" len="med"/>
          </a:ln>
        </p:spPr>
      </p:cxnSp>
      <p:cxnSp>
        <p:nvCxnSpPr>
          <p:cNvPr id="24" name="Connector: Elbow 23">
            <a:extLst>
              <a:ext uri="{FF2B5EF4-FFF2-40B4-BE49-F238E27FC236}">
                <a16:creationId xmlns:a16="http://schemas.microsoft.com/office/drawing/2014/main" id="{C54FFAD4-094F-F9C4-E1D4-D94F883392D0}"/>
              </a:ext>
            </a:extLst>
          </p:cNvPr>
          <p:cNvCxnSpPr>
            <a:cxnSpLocks/>
            <a:stCxn id="6" idx="3"/>
            <a:endCxn id="7" idx="1"/>
          </p:cNvCxnSpPr>
          <p:nvPr/>
        </p:nvCxnSpPr>
        <p:spPr>
          <a:xfrm flipV="1">
            <a:off x="4785499" y="3115673"/>
            <a:ext cx="509781" cy="703006"/>
          </a:xfrm>
          <a:prstGeom prst="bentConnector3">
            <a:avLst>
              <a:gd name="adj1" fmla="val 50000"/>
            </a:avLst>
          </a:prstGeom>
          <a:noFill/>
          <a:ln w="38100">
            <a:solidFill>
              <a:schemeClr val="bg1"/>
            </a:solidFill>
            <a:round/>
            <a:headEnd type="none" w="med" len="med"/>
            <a:tailEnd type="none" w="med" len="med"/>
          </a:ln>
        </p:spPr>
      </p:cxnSp>
      <p:cxnSp>
        <p:nvCxnSpPr>
          <p:cNvPr id="40" name="Connector: Elbow 39">
            <a:extLst>
              <a:ext uri="{FF2B5EF4-FFF2-40B4-BE49-F238E27FC236}">
                <a16:creationId xmlns:a16="http://schemas.microsoft.com/office/drawing/2014/main" id="{0E6C4708-9AB1-2E54-A36A-B76451B7968B}"/>
              </a:ext>
            </a:extLst>
          </p:cNvPr>
          <p:cNvCxnSpPr>
            <a:cxnSpLocks/>
            <a:stCxn id="6" idx="3"/>
            <a:endCxn id="13" idx="1"/>
          </p:cNvCxnSpPr>
          <p:nvPr/>
        </p:nvCxnSpPr>
        <p:spPr>
          <a:xfrm>
            <a:off x="4785499" y="3818679"/>
            <a:ext cx="509781" cy="755132"/>
          </a:xfrm>
          <a:prstGeom prst="bentConnector3">
            <a:avLst/>
          </a:prstGeom>
          <a:noFill/>
          <a:ln w="38100">
            <a:solidFill>
              <a:schemeClr val="bg1"/>
            </a:solidFill>
            <a:round/>
            <a:headEnd type="none" w="med" len="med"/>
            <a:tailEnd type="none" w="med" len="med"/>
          </a:ln>
        </p:spPr>
      </p:cxnSp>
      <p:cxnSp>
        <p:nvCxnSpPr>
          <p:cNvPr id="41" name="Connector: Elbow 40">
            <a:extLst>
              <a:ext uri="{FF2B5EF4-FFF2-40B4-BE49-F238E27FC236}">
                <a16:creationId xmlns:a16="http://schemas.microsoft.com/office/drawing/2014/main" id="{893A2198-331F-CF55-4D40-B3FABE119432}"/>
              </a:ext>
            </a:extLst>
          </p:cNvPr>
          <p:cNvCxnSpPr>
            <a:cxnSpLocks/>
            <a:stCxn id="6" idx="3"/>
            <a:endCxn id="15" idx="1"/>
          </p:cNvCxnSpPr>
          <p:nvPr/>
        </p:nvCxnSpPr>
        <p:spPr>
          <a:xfrm>
            <a:off x="4785499" y="3818679"/>
            <a:ext cx="509781" cy="1241176"/>
          </a:xfrm>
          <a:prstGeom prst="bentConnector3">
            <a:avLst/>
          </a:prstGeom>
          <a:noFill/>
          <a:ln w="38100">
            <a:solidFill>
              <a:schemeClr val="bg1"/>
            </a:solidFill>
            <a:round/>
            <a:headEnd type="none" w="med" len="med"/>
            <a:tailEnd type="none" w="med" len="med"/>
          </a:ln>
        </p:spPr>
      </p:cxnSp>
      <p:cxnSp>
        <p:nvCxnSpPr>
          <p:cNvPr id="61" name="Straight Arrow Connector 60">
            <a:extLst>
              <a:ext uri="{FF2B5EF4-FFF2-40B4-BE49-F238E27FC236}">
                <a16:creationId xmlns:a16="http://schemas.microsoft.com/office/drawing/2014/main" id="{297125A7-FA14-5E96-EDD8-07EE523A9C55}"/>
              </a:ext>
            </a:extLst>
          </p:cNvPr>
          <p:cNvCxnSpPr>
            <a:cxnSpLocks/>
            <a:stCxn id="12" idx="3"/>
            <a:endCxn id="8" idx="1"/>
          </p:cNvCxnSpPr>
          <p:nvPr/>
        </p:nvCxnSpPr>
        <p:spPr>
          <a:xfrm>
            <a:off x="7959280" y="4090389"/>
            <a:ext cx="477892" cy="1"/>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6181155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 name="Content Placeholder 921">
            <a:extLst>
              <a:ext uri="{FF2B5EF4-FFF2-40B4-BE49-F238E27FC236}">
                <a16:creationId xmlns:a16="http://schemas.microsoft.com/office/drawing/2014/main" id="{6B18F531-B255-BE24-F537-1A90052C9DFB}"/>
              </a:ext>
            </a:extLst>
          </p:cNvPr>
          <p:cNvSpPr>
            <a:spLocks noGrp="1"/>
          </p:cNvSpPr>
          <p:nvPr>
            <p:ph idx="1"/>
          </p:nvPr>
        </p:nvSpPr>
        <p:spPr/>
        <p:txBody>
          <a:bodyPr rtlCol="0"/>
          <a:lstStyle/>
          <a:p>
            <a:pPr rtl="0"/>
            <a:r>
              <a:rPr lang="ja-jp" b="1" dirty="0"/>
              <a:t>主な結果</a:t>
            </a:r>
          </a:p>
        </p:txBody>
      </p:sp>
      <p:sp>
        <p:nvSpPr>
          <p:cNvPr id="933" name="Text Placeholder 4"/>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a:t>Besse B、他Ann Oncol 2024；35(補遺)：抄録 1256MO</a:t>
            </a:r>
            <a:endParaRPr lang="en-GB" dirty="0"/>
          </a:p>
        </p:txBody>
      </p:sp>
      <p:sp>
        <p:nvSpPr>
          <p:cNvPr id="944" name="Title 1">
            <a:extLst>
              <a:ext uri="{FF2B5EF4-FFF2-40B4-BE49-F238E27FC236}">
                <a16:creationId xmlns:a16="http://schemas.microsoft.com/office/drawing/2014/main" id="{52C52BD7-83D2-F799-3B96-B4DD9CE2D17D}"/>
              </a:ext>
            </a:extLst>
          </p:cNvPr>
          <p:cNvSpPr>
            <a:spLocks noGrp="1"/>
          </p:cNvSpPr>
          <p:nvPr>
            <p:ph type="title"/>
          </p:nvPr>
        </p:nvSpPr>
        <p:spPr>
          <a:xfrm>
            <a:off x="304800" y="107693"/>
            <a:ext cx="11582400" cy="939801"/>
          </a:xfrm>
        </p:spPr>
        <p:txBody>
          <a:bodyPr rtlCol="0"/>
          <a:lstStyle/>
          <a:p>
            <a:pPr rtl="0"/>
            <a:r>
              <a:rPr lang="ja-jp">
                <a:latin typeface="+mn-lt"/>
              </a:rPr>
              <a:t>1256MO：ROS1融合遺伝子陽性固形がんにおけるジデサムチニブ（NVL-520）の第Ⅰ/Ⅱ相ARROS-1試験 - Besse B、他</a:t>
            </a:r>
          </a:p>
        </p:txBody>
      </p:sp>
      <p:sp>
        <p:nvSpPr>
          <p:cNvPr id="953" name="Text Placeholder 6">
            <a:extLst>
              <a:ext uri="{FF2B5EF4-FFF2-40B4-BE49-F238E27FC236}">
                <a16:creationId xmlns:a16="http://schemas.microsoft.com/office/drawing/2014/main" id="{D823A538-CF57-AB50-C535-A7759486D7D2}"/>
              </a:ext>
            </a:extLst>
          </p:cNvPr>
          <p:cNvSpPr>
            <a:spLocks noGrp="1"/>
          </p:cNvSpPr>
          <p:nvPr>
            <p:ph type="body" sz="quarter" idx="10"/>
          </p:nvPr>
        </p:nvSpPr>
        <p:spPr>
          <a:xfrm>
            <a:off x="304801" y="6233974"/>
            <a:ext cx="7909997" cy="487363"/>
          </a:xfrm>
        </p:spPr>
        <p:txBody>
          <a:bodyPr rtlCol="0"/>
          <a:lstStyle/>
          <a:p>
            <a:pPr rtl="0"/>
            <a:r>
              <a:rPr lang="en-gb" sz="1200" b="0" kern="1200" baseline="30000" dirty="0">
                <a:solidFill>
                  <a:srgbClr val="000000"/>
                </a:solidFill>
                <a:effectLst/>
              </a:rPr>
              <a:t>*</a:t>
            </a:r>
            <a:r>
              <a:rPr lang="en-gb" sz="1200" b="0" kern="1200" dirty="0">
                <a:solidFill>
                  <a:srgbClr val="000000"/>
                </a:solidFill>
                <a:effectLst/>
              </a:rPr>
              <a:t>DoRが19.3ヵ月以上及び26.3ヵ月以上継続中で、確定済みのCR2例。測定可能病変のない患者（ROS1 TKI治療歴2例[n=2]、ROS1 TK前治療歴1例[</a:t>
            </a:r>
            <a:r>
              <a:rPr lang="en-gb" sz="1200" b="0" kern="1200" dirty="0" err="1">
                <a:solidFill>
                  <a:srgbClr val="000000"/>
                </a:solidFill>
                <a:effectLst/>
              </a:rPr>
              <a:t>クリゾチニブ（n</a:t>
            </a:r>
            <a:r>
              <a:rPr lang="en-gb" sz="1200" b="0" kern="1200" dirty="0">
                <a:solidFill>
                  <a:srgbClr val="000000"/>
                </a:solidFill>
                <a:effectLst/>
              </a:rPr>
              <a:t>=1）、</a:t>
            </a:r>
            <a:r>
              <a:rPr lang="en-gb" sz="1200" b="0" kern="1200" dirty="0" err="1">
                <a:solidFill>
                  <a:srgbClr val="000000"/>
                </a:solidFill>
                <a:effectLst/>
              </a:rPr>
              <a:t>エントレクチニブ（n</a:t>
            </a:r>
            <a:r>
              <a:rPr lang="en-gb" sz="1200" b="0" kern="1200" dirty="0">
                <a:solidFill>
                  <a:srgbClr val="000000"/>
                </a:solidFill>
                <a:effectLst/>
              </a:rPr>
              <a:t>=2）]）で追加のCRが5例認められ、DoRは3.6ヶ月以上、3.7ヶ月以上、13.8ヶ月以上、13.9ヶ月以上、18.5ヶ月以上といずれも継続中でした。</a:t>
            </a:r>
            <a:endParaRPr lang="en-US" sz="1200" b="0" i="0" kern="1200" dirty="0">
              <a:solidFill>
                <a:srgbClr val="000000"/>
              </a:solidFill>
              <a:effectLst/>
              <a:ea typeface="+mn-ea"/>
              <a:cs typeface="+mn-cs"/>
            </a:endParaRPr>
          </a:p>
        </p:txBody>
      </p:sp>
      <p:sp>
        <p:nvSpPr>
          <p:cNvPr id="480" name="TextBox 479">
            <a:extLst>
              <a:ext uri="{FF2B5EF4-FFF2-40B4-BE49-F238E27FC236}">
                <a16:creationId xmlns:a16="http://schemas.microsoft.com/office/drawing/2014/main" id="{F5736492-06B6-BD31-1638-93D2C56921B6}"/>
              </a:ext>
            </a:extLst>
          </p:cNvPr>
          <p:cNvSpPr txBox="1"/>
          <p:nvPr/>
        </p:nvSpPr>
        <p:spPr>
          <a:xfrm>
            <a:off x="1627825" y="3635967"/>
            <a:ext cx="172197"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a:ln>
                  <a:noFill/>
                </a:ln>
                <a:solidFill>
                  <a:srgbClr val="363636"/>
                </a:solidFill>
                <a:effectLst/>
                <a:uLnTx/>
                <a:uFillTx/>
                <a:latin typeface="+mn-lt"/>
                <a:ea typeface="+mj-ea"/>
                <a:cs typeface="+mj-cs"/>
                <a:sym typeface="Helvetica"/>
              </a:rPr>
              <a:t>60</a:t>
            </a:r>
          </a:p>
        </p:txBody>
      </p:sp>
      <p:sp>
        <p:nvSpPr>
          <p:cNvPr id="505" name="TextBox 504">
            <a:extLst>
              <a:ext uri="{FF2B5EF4-FFF2-40B4-BE49-F238E27FC236}">
                <a16:creationId xmlns:a16="http://schemas.microsoft.com/office/drawing/2014/main" id="{C3F3CBF3-640A-D0D2-ED60-D324DE60470A}"/>
              </a:ext>
            </a:extLst>
          </p:cNvPr>
          <p:cNvSpPr txBox="1"/>
          <p:nvPr/>
        </p:nvSpPr>
        <p:spPr>
          <a:xfrm>
            <a:off x="1890886" y="3385754"/>
            <a:ext cx="2338705" cy="184666"/>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2400"/>
              </a:spcBef>
              <a:spcAft>
                <a:spcPts val="0"/>
              </a:spcAft>
              <a:buClrTx/>
              <a:buSzTx/>
              <a:buFontTx/>
              <a:buNone/>
              <a:tabLst/>
              <a:defRPr/>
            </a:pPr>
            <a:r>
              <a:rPr lang="ja-jp" sz="1200" b="1" i="0" u="none" strike="noStrike" kern="0" cap="none" spc="0" normalizeH="0" noProof="0">
                <a:ln>
                  <a:noFill/>
                </a:ln>
                <a:solidFill>
                  <a:srgbClr val="000000"/>
                </a:solidFill>
                <a:effectLst/>
                <a:uLnTx/>
                <a:uFillTx/>
                <a:latin typeface="+mn-lt"/>
                <a:ea typeface="+mj-ea"/>
                <a:cs typeface="+mj-cs"/>
                <a:sym typeface="Helvetica"/>
              </a:rPr>
              <a:t>レポトレクチニブ投与歴あり</a:t>
            </a:r>
          </a:p>
        </p:txBody>
      </p:sp>
      <p:sp>
        <p:nvSpPr>
          <p:cNvPr id="511" name="TextBox 510">
            <a:extLst>
              <a:ext uri="{FF2B5EF4-FFF2-40B4-BE49-F238E27FC236}">
                <a16:creationId xmlns:a16="http://schemas.microsoft.com/office/drawing/2014/main" id="{C8EC7FEE-C0BE-0976-3102-6FE8D652920F}"/>
              </a:ext>
            </a:extLst>
          </p:cNvPr>
          <p:cNvSpPr txBox="1"/>
          <p:nvPr/>
        </p:nvSpPr>
        <p:spPr>
          <a:xfrm>
            <a:off x="6318479" y="3370756"/>
            <a:ext cx="2338705" cy="184666"/>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2400"/>
              </a:spcBef>
              <a:spcAft>
                <a:spcPts val="0"/>
              </a:spcAft>
              <a:buClrTx/>
              <a:buSzTx/>
              <a:buFontTx/>
              <a:buNone/>
              <a:tabLst/>
              <a:defRPr/>
            </a:pPr>
            <a:r>
              <a:rPr lang="ja-jp" sz="1200" b="1" i="0" u="none" strike="noStrike" kern="0" cap="none" spc="0" normalizeH="0" noProof="0">
                <a:ln>
                  <a:noFill/>
                </a:ln>
                <a:solidFill>
                  <a:srgbClr val="363636"/>
                </a:solidFill>
                <a:effectLst/>
                <a:uLnTx/>
                <a:uFillTx/>
                <a:latin typeface="+mn-lt"/>
                <a:ea typeface="+mj-ea"/>
                <a:cs typeface="+mj-cs"/>
                <a:sym typeface="Helvetica"/>
              </a:rPr>
              <a:t>レポトレクチニブ投与歴なし</a:t>
            </a:r>
          </a:p>
        </p:txBody>
      </p:sp>
      <p:sp>
        <p:nvSpPr>
          <p:cNvPr id="963" name="TextBox 962">
            <a:extLst>
              <a:ext uri="{FF2B5EF4-FFF2-40B4-BE49-F238E27FC236}">
                <a16:creationId xmlns:a16="http://schemas.microsoft.com/office/drawing/2014/main" id="{1D343023-8FC7-F8B2-2150-1C6B88F53D29}"/>
              </a:ext>
            </a:extLst>
          </p:cNvPr>
          <p:cNvSpPr txBox="1"/>
          <p:nvPr/>
        </p:nvSpPr>
        <p:spPr>
          <a:xfrm>
            <a:off x="1627825" y="3785549"/>
            <a:ext cx="172197"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a:ln>
                  <a:noFill/>
                </a:ln>
                <a:solidFill>
                  <a:srgbClr val="363636"/>
                </a:solidFill>
                <a:effectLst/>
                <a:uLnTx/>
                <a:uFillTx/>
                <a:latin typeface="+mn-lt"/>
                <a:ea typeface="+mj-ea"/>
                <a:cs typeface="+mj-cs"/>
                <a:sym typeface="Helvetica"/>
              </a:rPr>
              <a:t>40</a:t>
            </a:r>
          </a:p>
        </p:txBody>
      </p:sp>
      <p:sp>
        <p:nvSpPr>
          <p:cNvPr id="965" name="TextBox 964">
            <a:extLst>
              <a:ext uri="{FF2B5EF4-FFF2-40B4-BE49-F238E27FC236}">
                <a16:creationId xmlns:a16="http://schemas.microsoft.com/office/drawing/2014/main" id="{DD457BB6-5738-477B-E057-4C058F2459D3}"/>
              </a:ext>
            </a:extLst>
          </p:cNvPr>
          <p:cNvSpPr txBox="1"/>
          <p:nvPr/>
        </p:nvSpPr>
        <p:spPr>
          <a:xfrm>
            <a:off x="1648253" y="3943265"/>
            <a:ext cx="151769"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a:ln>
                  <a:noFill/>
                </a:ln>
                <a:solidFill>
                  <a:srgbClr val="363636"/>
                </a:solidFill>
                <a:effectLst/>
                <a:uLnTx/>
                <a:uFillTx/>
                <a:latin typeface="+mn-lt"/>
                <a:ea typeface="+mj-ea"/>
                <a:cs typeface="+mj-cs"/>
                <a:sym typeface="Helvetica"/>
              </a:rPr>
              <a:t>20</a:t>
            </a:r>
          </a:p>
        </p:txBody>
      </p:sp>
      <p:sp>
        <p:nvSpPr>
          <p:cNvPr id="976" name="TextBox 975">
            <a:extLst>
              <a:ext uri="{FF2B5EF4-FFF2-40B4-BE49-F238E27FC236}">
                <a16:creationId xmlns:a16="http://schemas.microsoft.com/office/drawing/2014/main" id="{96887247-37AD-6C59-7310-C9DE6EDF9246}"/>
              </a:ext>
            </a:extLst>
          </p:cNvPr>
          <p:cNvSpPr txBox="1"/>
          <p:nvPr/>
        </p:nvSpPr>
        <p:spPr>
          <a:xfrm>
            <a:off x="1706407" y="4097981"/>
            <a:ext cx="93615"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a:ln>
                  <a:noFill/>
                </a:ln>
                <a:solidFill>
                  <a:srgbClr val="363636"/>
                </a:solidFill>
                <a:effectLst/>
                <a:uLnTx/>
                <a:uFillTx/>
                <a:latin typeface="+mn-lt"/>
                <a:ea typeface="+mj-ea"/>
                <a:cs typeface="+mj-cs"/>
                <a:sym typeface="Helvetica"/>
              </a:rPr>
              <a:t>0</a:t>
            </a:r>
          </a:p>
        </p:txBody>
      </p:sp>
      <p:sp>
        <p:nvSpPr>
          <p:cNvPr id="978" name="TextBox 977">
            <a:extLst>
              <a:ext uri="{FF2B5EF4-FFF2-40B4-BE49-F238E27FC236}">
                <a16:creationId xmlns:a16="http://schemas.microsoft.com/office/drawing/2014/main" id="{4807ABCC-E263-9E15-A151-CC5DB35BEBF1}"/>
              </a:ext>
            </a:extLst>
          </p:cNvPr>
          <p:cNvSpPr txBox="1"/>
          <p:nvPr/>
        </p:nvSpPr>
        <p:spPr>
          <a:xfrm>
            <a:off x="1555638" y="4244526"/>
            <a:ext cx="244385"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a:ln>
                  <a:noFill/>
                </a:ln>
                <a:solidFill>
                  <a:srgbClr val="363636"/>
                </a:solidFill>
                <a:effectLst/>
                <a:uLnTx/>
                <a:uFillTx/>
                <a:latin typeface="+mn-lt"/>
                <a:ea typeface="+mj-ea"/>
                <a:cs typeface="+mj-cs"/>
                <a:sym typeface="Helvetica"/>
              </a:rPr>
              <a:t>− 20</a:t>
            </a:r>
          </a:p>
        </p:txBody>
      </p:sp>
      <p:sp>
        <p:nvSpPr>
          <p:cNvPr id="1000" name="TextBox 999">
            <a:extLst>
              <a:ext uri="{FF2B5EF4-FFF2-40B4-BE49-F238E27FC236}">
                <a16:creationId xmlns:a16="http://schemas.microsoft.com/office/drawing/2014/main" id="{C60E332C-A3CE-F522-689D-A4C4BB5F2C27}"/>
              </a:ext>
            </a:extLst>
          </p:cNvPr>
          <p:cNvSpPr txBox="1"/>
          <p:nvPr/>
        </p:nvSpPr>
        <p:spPr>
          <a:xfrm>
            <a:off x="1555640" y="4396446"/>
            <a:ext cx="244383"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a:ln>
                  <a:noFill/>
                </a:ln>
                <a:solidFill>
                  <a:srgbClr val="363636"/>
                </a:solidFill>
                <a:effectLst/>
                <a:uLnTx/>
                <a:uFillTx/>
                <a:latin typeface="+mn-lt"/>
                <a:ea typeface="+mj-ea"/>
                <a:cs typeface="+mj-cs"/>
                <a:sym typeface="Helvetica"/>
              </a:rPr>
              <a:t>− 40</a:t>
            </a:r>
          </a:p>
        </p:txBody>
      </p:sp>
      <p:sp>
        <p:nvSpPr>
          <p:cNvPr id="1001" name="TextBox 1000">
            <a:extLst>
              <a:ext uri="{FF2B5EF4-FFF2-40B4-BE49-F238E27FC236}">
                <a16:creationId xmlns:a16="http://schemas.microsoft.com/office/drawing/2014/main" id="{685C0C64-A96C-EFB7-1438-0AFB172A6368}"/>
              </a:ext>
            </a:extLst>
          </p:cNvPr>
          <p:cNvSpPr txBox="1"/>
          <p:nvPr/>
        </p:nvSpPr>
        <p:spPr>
          <a:xfrm>
            <a:off x="1555640" y="4551788"/>
            <a:ext cx="244383"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a:ln>
                  <a:noFill/>
                </a:ln>
                <a:solidFill>
                  <a:srgbClr val="363636"/>
                </a:solidFill>
                <a:effectLst/>
                <a:uLnTx/>
                <a:uFillTx/>
                <a:latin typeface="+mn-lt"/>
                <a:ea typeface="+mj-ea"/>
                <a:cs typeface="+mj-cs"/>
                <a:sym typeface="Helvetica"/>
              </a:rPr>
              <a:t>− 60</a:t>
            </a:r>
          </a:p>
        </p:txBody>
      </p:sp>
      <p:sp>
        <p:nvSpPr>
          <p:cNvPr id="1003" name="TextBox 1002">
            <a:extLst>
              <a:ext uri="{FF2B5EF4-FFF2-40B4-BE49-F238E27FC236}">
                <a16:creationId xmlns:a16="http://schemas.microsoft.com/office/drawing/2014/main" id="{13242062-11F1-CDF0-9D4C-6DBECF9566B9}"/>
              </a:ext>
            </a:extLst>
          </p:cNvPr>
          <p:cNvSpPr txBox="1"/>
          <p:nvPr/>
        </p:nvSpPr>
        <p:spPr>
          <a:xfrm>
            <a:off x="1555640" y="4707037"/>
            <a:ext cx="244383"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a:ln>
                  <a:noFill/>
                </a:ln>
                <a:solidFill>
                  <a:srgbClr val="363636"/>
                </a:solidFill>
                <a:effectLst/>
                <a:uLnTx/>
                <a:uFillTx/>
                <a:latin typeface="+mn-lt"/>
                <a:ea typeface="+mj-ea"/>
                <a:cs typeface="+mj-cs"/>
                <a:sym typeface="Helvetica"/>
              </a:rPr>
              <a:t>− 80</a:t>
            </a:r>
          </a:p>
        </p:txBody>
      </p:sp>
      <p:sp>
        <p:nvSpPr>
          <p:cNvPr id="1013" name="TextBox 1012">
            <a:extLst>
              <a:ext uri="{FF2B5EF4-FFF2-40B4-BE49-F238E27FC236}">
                <a16:creationId xmlns:a16="http://schemas.microsoft.com/office/drawing/2014/main" id="{60EF8A38-79D8-F7AD-3DCF-6E355E87CD4C}"/>
              </a:ext>
            </a:extLst>
          </p:cNvPr>
          <p:cNvSpPr txBox="1"/>
          <p:nvPr/>
        </p:nvSpPr>
        <p:spPr>
          <a:xfrm>
            <a:off x="1504516" y="4866380"/>
            <a:ext cx="295508"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a:ln>
                  <a:noFill/>
                </a:ln>
                <a:solidFill>
                  <a:srgbClr val="363636"/>
                </a:solidFill>
                <a:effectLst/>
                <a:uLnTx/>
                <a:uFillTx/>
                <a:latin typeface="+mn-lt"/>
                <a:ea typeface="+mj-ea"/>
                <a:cs typeface="+mj-cs"/>
                <a:sym typeface="Helvetica"/>
              </a:rPr>
              <a:t>−100</a:t>
            </a:r>
          </a:p>
        </p:txBody>
      </p:sp>
      <p:sp>
        <p:nvSpPr>
          <p:cNvPr id="1014" name="TextBox 1013">
            <a:extLst>
              <a:ext uri="{FF2B5EF4-FFF2-40B4-BE49-F238E27FC236}">
                <a16:creationId xmlns:a16="http://schemas.microsoft.com/office/drawing/2014/main" id="{18BFA14A-88F4-5624-2316-2B0934705612}"/>
              </a:ext>
            </a:extLst>
          </p:cNvPr>
          <p:cNvSpPr txBox="1"/>
          <p:nvPr/>
        </p:nvSpPr>
        <p:spPr>
          <a:xfrm>
            <a:off x="1926635" y="4956187"/>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16" name="TextBox 1015">
            <a:extLst>
              <a:ext uri="{FF2B5EF4-FFF2-40B4-BE49-F238E27FC236}">
                <a16:creationId xmlns:a16="http://schemas.microsoft.com/office/drawing/2014/main" id="{EC4EBD3B-08B5-ABBF-8EBA-8A18F1BDA4D3}"/>
              </a:ext>
            </a:extLst>
          </p:cNvPr>
          <p:cNvSpPr txBox="1"/>
          <p:nvPr/>
        </p:nvSpPr>
        <p:spPr>
          <a:xfrm>
            <a:off x="231568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30" name="TextBox 1029">
            <a:extLst>
              <a:ext uri="{FF2B5EF4-FFF2-40B4-BE49-F238E27FC236}">
                <a16:creationId xmlns:a16="http://schemas.microsoft.com/office/drawing/2014/main" id="{672AD434-914F-381B-67D4-863631BF2FFA}"/>
              </a:ext>
            </a:extLst>
          </p:cNvPr>
          <p:cNvSpPr txBox="1"/>
          <p:nvPr/>
        </p:nvSpPr>
        <p:spPr>
          <a:xfrm>
            <a:off x="205992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39" name="TextBox 1038">
            <a:extLst>
              <a:ext uri="{FF2B5EF4-FFF2-40B4-BE49-F238E27FC236}">
                <a16:creationId xmlns:a16="http://schemas.microsoft.com/office/drawing/2014/main" id="{CA27A8FC-FDD0-75D7-3792-6013BBAF9BA7}"/>
              </a:ext>
            </a:extLst>
          </p:cNvPr>
          <p:cNvSpPr txBox="1"/>
          <p:nvPr/>
        </p:nvSpPr>
        <p:spPr>
          <a:xfrm>
            <a:off x="2193782"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41" name="TextBox 1040">
            <a:extLst>
              <a:ext uri="{FF2B5EF4-FFF2-40B4-BE49-F238E27FC236}">
                <a16:creationId xmlns:a16="http://schemas.microsoft.com/office/drawing/2014/main" id="{E78A3EC0-18A0-E1E9-447A-67095290E9DA}"/>
              </a:ext>
            </a:extLst>
          </p:cNvPr>
          <p:cNvSpPr txBox="1"/>
          <p:nvPr/>
        </p:nvSpPr>
        <p:spPr>
          <a:xfrm>
            <a:off x="2437594"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49" name="TextBox 1048">
            <a:extLst>
              <a:ext uri="{FF2B5EF4-FFF2-40B4-BE49-F238E27FC236}">
                <a16:creationId xmlns:a16="http://schemas.microsoft.com/office/drawing/2014/main" id="{54A5601A-64D1-EDC9-0F1C-0C560998EA65}"/>
              </a:ext>
            </a:extLst>
          </p:cNvPr>
          <p:cNvSpPr txBox="1"/>
          <p:nvPr/>
        </p:nvSpPr>
        <p:spPr>
          <a:xfrm>
            <a:off x="256600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51" name="TextBox 1050">
            <a:extLst>
              <a:ext uri="{FF2B5EF4-FFF2-40B4-BE49-F238E27FC236}">
                <a16:creationId xmlns:a16="http://schemas.microsoft.com/office/drawing/2014/main" id="{2F92141D-073B-B810-BEDB-CFA1CEBA81CA}"/>
              </a:ext>
            </a:extLst>
          </p:cNvPr>
          <p:cNvSpPr txBox="1"/>
          <p:nvPr/>
        </p:nvSpPr>
        <p:spPr>
          <a:xfrm>
            <a:off x="269986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63" name="TextBox 1062">
            <a:extLst>
              <a:ext uri="{FF2B5EF4-FFF2-40B4-BE49-F238E27FC236}">
                <a16:creationId xmlns:a16="http://schemas.microsoft.com/office/drawing/2014/main" id="{A2FCDD13-B233-56C1-4365-CFC24430F970}"/>
              </a:ext>
            </a:extLst>
          </p:cNvPr>
          <p:cNvSpPr txBox="1"/>
          <p:nvPr/>
        </p:nvSpPr>
        <p:spPr>
          <a:xfrm>
            <a:off x="282325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4" name="TextBox 1073">
            <a:extLst>
              <a:ext uri="{FF2B5EF4-FFF2-40B4-BE49-F238E27FC236}">
                <a16:creationId xmlns:a16="http://schemas.microsoft.com/office/drawing/2014/main" id="{3E834CB0-1145-7DAE-BE84-6946C422524D}"/>
              </a:ext>
            </a:extLst>
          </p:cNvPr>
          <p:cNvSpPr txBox="1"/>
          <p:nvPr/>
        </p:nvSpPr>
        <p:spPr>
          <a:xfrm>
            <a:off x="294664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5" name="TextBox 1074">
            <a:extLst>
              <a:ext uri="{FF2B5EF4-FFF2-40B4-BE49-F238E27FC236}">
                <a16:creationId xmlns:a16="http://schemas.microsoft.com/office/drawing/2014/main" id="{25192692-B5CD-DBBE-4C47-C9D9CABFD355}"/>
              </a:ext>
            </a:extLst>
          </p:cNvPr>
          <p:cNvSpPr txBox="1"/>
          <p:nvPr/>
        </p:nvSpPr>
        <p:spPr>
          <a:xfrm>
            <a:off x="307004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6" name="TextBox 1075">
            <a:extLst>
              <a:ext uri="{FF2B5EF4-FFF2-40B4-BE49-F238E27FC236}">
                <a16:creationId xmlns:a16="http://schemas.microsoft.com/office/drawing/2014/main" id="{C8001045-B4F6-BF45-DB20-DF869D778BD7}"/>
              </a:ext>
            </a:extLst>
          </p:cNvPr>
          <p:cNvSpPr txBox="1"/>
          <p:nvPr/>
        </p:nvSpPr>
        <p:spPr>
          <a:xfrm>
            <a:off x="3193437"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7" name="TextBox 1076">
            <a:extLst>
              <a:ext uri="{FF2B5EF4-FFF2-40B4-BE49-F238E27FC236}">
                <a16:creationId xmlns:a16="http://schemas.microsoft.com/office/drawing/2014/main" id="{E4D068D8-EB4A-B3F6-2489-4DE5F9720A6B}"/>
              </a:ext>
            </a:extLst>
          </p:cNvPr>
          <p:cNvSpPr txBox="1"/>
          <p:nvPr/>
        </p:nvSpPr>
        <p:spPr>
          <a:xfrm>
            <a:off x="331683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8" name="TextBox 1077">
            <a:extLst>
              <a:ext uri="{FF2B5EF4-FFF2-40B4-BE49-F238E27FC236}">
                <a16:creationId xmlns:a16="http://schemas.microsoft.com/office/drawing/2014/main" id="{41731208-3D88-6BB9-6439-B941AF0328E4}"/>
              </a:ext>
            </a:extLst>
          </p:cNvPr>
          <p:cNvSpPr txBox="1"/>
          <p:nvPr/>
        </p:nvSpPr>
        <p:spPr>
          <a:xfrm>
            <a:off x="368921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9" name="TextBox 1078">
            <a:extLst>
              <a:ext uri="{FF2B5EF4-FFF2-40B4-BE49-F238E27FC236}">
                <a16:creationId xmlns:a16="http://schemas.microsoft.com/office/drawing/2014/main" id="{8672C64A-6CFE-3906-02B4-ED2E41D48926}"/>
              </a:ext>
            </a:extLst>
          </p:cNvPr>
          <p:cNvSpPr txBox="1"/>
          <p:nvPr/>
        </p:nvSpPr>
        <p:spPr>
          <a:xfrm>
            <a:off x="394990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0" name="TextBox 1079">
            <a:extLst>
              <a:ext uri="{FF2B5EF4-FFF2-40B4-BE49-F238E27FC236}">
                <a16:creationId xmlns:a16="http://schemas.microsoft.com/office/drawing/2014/main" id="{FAF85897-7F7B-4880-D653-FFBE41BA7C27}"/>
              </a:ext>
            </a:extLst>
          </p:cNvPr>
          <p:cNvSpPr txBox="1"/>
          <p:nvPr/>
        </p:nvSpPr>
        <p:spPr>
          <a:xfrm>
            <a:off x="455441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1" name="TextBox 1080">
            <a:extLst>
              <a:ext uri="{FF2B5EF4-FFF2-40B4-BE49-F238E27FC236}">
                <a16:creationId xmlns:a16="http://schemas.microsoft.com/office/drawing/2014/main" id="{1EACAB88-FEAB-45A7-F078-5D38CC471539}"/>
              </a:ext>
            </a:extLst>
          </p:cNvPr>
          <p:cNvSpPr txBox="1"/>
          <p:nvPr/>
        </p:nvSpPr>
        <p:spPr>
          <a:xfrm>
            <a:off x="482036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2" name="TextBox 1081">
            <a:extLst>
              <a:ext uri="{FF2B5EF4-FFF2-40B4-BE49-F238E27FC236}">
                <a16:creationId xmlns:a16="http://schemas.microsoft.com/office/drawing/2014/main" id="{9B0DC60B-19E2-61B8-911B-38451E89EABE}"/>
              </a:ext>
            </a:extLst>
          </p:cNvPr>
          <p:cNvSpPr txBox="1"/>
          <p:nvPr/>
        </p:nvSpPr>
        <p:spPr>
          <a:xfrm>
            <a:off x="508693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3" name="TextBox 1082">
            <a:extLst>
              <a:ext uri="{FF2B5EF4-FFF2-40B4-BE49-F238E27FC236}">
                <a16:creationId xmlns:a16="http://schemas.microsoft.com/office/drawing/2014/main" id="{0095E602-97AF-6F5A-7697-2E06C468BF11}"/>
              </a:ext>
            </a:extLst>
          </p:cNvPr>
          <p:cNvSpPr txBox="1"/>
          <p:nvPr/>
        </p:nvSpPr>
        <p:spPr>
          <a:xfrm>
            <a:off x="5207252"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4" name="TextBox 1083">
            <a:extLst>
              <a:ext uri="{FF2B5EF4-FFF2-40B4-BE49-F238E27FC236}">
                <a16:creationId xmlns:a16="http://schemas.microsoft.com/office/drawing/2014/main" id="{B0650254-671B-0FA1-7AA8-F7E2B9832BB2}"/>
              </a:ext>
            </a:extLst>
          </p:cNvPr>
          <p:cNvSpPr txBox="1"/>
          <p:nvPr/>
        </p:nvSpPr>
        <p:spPr>
          <a:xfrm>
            <a:off x="5322577"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5" name="TextBox 1084">
            <a:extLst>
              <a:ext uri="{FF2B5EF4-FFF2-40B4-BE49-F238E27FC236}">
                <a16:creationId xmlns:a16="http://schemas.microsoft.com/office/drawing/2014/main" id="{619CDDE8-C524-60AB-EDE4-7885699958EA}"/>
              </a:ext>
            </a:extLst>
          </p:cNvPr>
          <p:cNvSpPr txBox="1"/>
          <p:nvPr/>
        </p:nvSpPr>
        <p:spPr>
          <a:xfrm>
            <a:off x="544345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6" name="TextBox 1085">
            <a:extLst>
              <a:ext uri="{FF2B5EF4-FFF2-40B4-BE49-F238E27FC236}">
                <a16:creationId xmlns:a16="http://schemas.microsoft.com/office/drawing/2014/main" id="{E14B544C-0A12-C80C-C2E8-AD3C848C2231}"/>
              </a:ext>
            </a:extLst>
          </p:cNvPr>
          <p:cNvSpPr txBox="1"/>
          <p:nvPr/>
        </p:nvSpPr>
        <p:spPr>
          <a:xfrm>
            <a:off x="5577314"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7" name="TextBox 1086">
            <a:extLst>
              <a:ext uri="{FF2B5EF4-FFF2-40B4-BE49-F238E27FC236}">
                <a16:creationId xmlns:a16="http://schemas.microsoft.com/office/drawing/2014/main" id="{3938A6AD-EAE5-F98F-D200-E89213D8F3DC}"/>
              </a:ext>
            </a:extLst>
          </p:cNvPr>
          <p:cNvSpPr txBox="1"/>
          <p:nvPr/>
        </p:nvSpPr>
        <p:spPr>
          <a:xfrm>
            <a:off x="570410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0" name="TextBox 639">
            <a:extLst>
              <a:ext uri="{FF2B5EF4-FFF2-40B4-BE49-F238E27FC236}">
                <a16:creationId xmlns:a16="http://schemas.microsoft.com/office/drawing/2014/main" id="{71B0ECF4-52CB-878B-50F4-45FCA03D4ADB}"/>
              </a:ext>
            </a:extLst>
          </p:cNvPr>
          <p:cNvSpPr txBox="1"/>
          <p:nvPr/>
        </p:nvSpPr>
        <p:spPr>
          <a:xfrm>
            <a:off x="582983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4" name="TextBox 643">
            <a:extLst>
              <a:ext uri="{FF2B5EF4-FFF2-40B4-BE49-F238E27FC236}">
                <a16:creationId xmlns:a16="http://schemas.microsoft.com/office/drawing/2014/main" id="{293EBBAC-41CD-51B3-B59B-54BA72996354}"/>
              </a:ext>
            </a:extLst>
          </p:cNvPr>
          <p:cNvSpPr txBox="1"/>
          <p:nvPr/>
        </p:nvSpPr>
        <p:spPr>
          <a:xfrm>
            <a:off x="6212712"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5" name="TextBox 644">
            <a:extLst>
              <a:ext uri="{FF2B5EF4-FFF2-40B4-BE49-F238E27FC236}">
                <a16:creationId xmlns:a16="http://schemas.microsoft.com/office/drawing/2014/main" id="{EFA3348D-5795-4D08-7067-EB80CF434825}"/>
              </a:ext>
            </a:extLst>
          </p:cNvPr>
          <p:cNvSpPr txBox="1"/>
          <p:nvPr/>
        </p:nvSpPr>
        <p:spPr>
          <a:xfrm>
            <a:off x="870111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6" name="TextBox 645">
            <a:extLst>
              <a:ext uri="{FF2B5EF4-FFF2-40B4-BE49-F238E27FC236}">
                <a16:creationId xmlns:a16="http://schemas.microsoft.com/office/drawing/2014/main" id="{0C156BF6-A1D8-67BE-713A-72DD539CBBBA}"/>
              </a:ext>
            </a:extLst>
          </p:cNvPr>
          <p:cNvSpPr txBox="1"/>
          <p:nvPr/>
        </p:nvSpPr>
        <p:spPr>
          <a:xfrm>
            <a:off x="895829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7" name="TextBox 646">
            <a:extLst>
              <a:ext uri="{FF2B5EF4-FFF2-40B4-BE49-F238E27FC236}">
                <a16:creationId xmlns:a16="http://schemas.microsoft.com/office/drawing/2014/main" id="{0008513F-3616-E2E7-588D-AC2A97CB9DB8}"/>
              </a:ext>
            </a:extLst>
          </p:cNvPr>
          <p:cNvSpPr txBox="1"/>
          <p:nvPr/>
        </p:nvSpPr>
        <p:spPr>
          <a:xfrm>
            <a:off x="909585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88" name="TextBox 687">
            <a:extLst>
              <a:ext uri="{FF2B5EF4-FFF2-40B4-BE49-F238E27FC236}">
                <a16:creationId xmlns:a16="http://schemas.microsoft.com/office/drawing/2014/main" id="{5B4ABCFF-FAB4-9C3A-BE96-6FB9F65490B2}"/>
              </a:ext>
            </a:extLst>
          </p:cNvPr>
          <p:cNvSpPr txBox="1"/>
          <p:nvPr/>
        </p:nvSpPr>
        <p:spPr>
          <a:xfrm>
            <a:off x="922515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97" name="TextBox 696">
            <a:extLst>
              <a:ext uri="{FF2B5EF4-FFF2-40B4-BE49-F238E27FC236}">
                <a16:creationId xmlns:a16="http://schemas.microsoft.com/office/drawing/2014/main" id="{572A1B63-53F8-F4AB-ECA7-297E08BC348F}"/>
              </a:ext>
            </a:extLst>
          </p:cNvPr>
          <p:cNvSpPr txBox="1"/>
          <p:nvPr/>
        </p:nvSpPr>
        <p:spPr>
          <a:xfrm>
            <a:off x="961015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99" name="TextBox 698">
            <a:extLst>
              <a:ext uri="{FF2B5EF4-FFF2-40B4-BE49-F238E27FC236}">
                <a16:creationId xmlns:a16="http://schemas.microsoft.com/office/drawing/2014/main" id="{3C00240E-58F8-E6AC-7E04-08AF7CA737F1}"/>
              </a:ext>
            </a:extLst>
          </p:cNvPr>
          <p:cNvSpPr txBox="1"/>
          <p:nvPr/>
        </p:nvSpPr>
        <p:spPr>
          <a:xfrm>
            <a:off x="345391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06" name="TextBox 705">
            <a:extLst>
              <a:ext uri="{FF2B5EF4-FFF2-40B4-BE49-F238E27FC236}">
                <a16:creationId xmlns:a16="http://schemas.microsoft.com/office/drawing/2014/main" id="{96E6C961-6336-AAEF-78B4-A262CB746A82}"/>
              </a:ext>
            </a:extLst>
          </p:cNvPr>
          <p:cNvSpPr txBox="1"/>
          <p:nvPr/>
        </p:nvSpPr>
        <p:spPr>
          <a:xfrm>
            <a:off x="357026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15" name="TextBox 714">
            <a:extLst>
              <a:ext uri="{FF2B5EF4-FFF2-40B4-BE49-F238E27FC236}">
                <a16:creationId xmlns:a16="http://schemas.microsoft.com/office/drawing/2014/main" id="{387B758F-5321-0187-1508-827F672513B0}"/>
              </a:ext>
            </a:extLst>
          </p:cNvPr>
          <p:cNvSpPr txBox="1"/>
          <p:nvPr/>
        </p:nvSpPr>
        <p:spPr>
          <a:xfrm>
            <a:off x="380532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17" name="TextBox 716">
            <a:extLst>
              <a:ext uri="{FF2B5EF4-FFF2-40B4-BE49-F238E27FC236}">
                <a16:creationId xmlns:a16="http://schemas.microsoft.com/office/drawing/2014/main" id="{3207D77E-85C4-5807-2C0C-AB3807482735}"/>
              </a:ext>
            </a:extLst>
          </p:cNvPr>
          <p:cNvSpPr txBox="1"/>
          <p:nvPr/>
        </p:nvSpPr>
        <p:spPr>
          <a:xfrm>
            <a:off x="407558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61" name="TextBox 760">
            <a:extLst>
              <a:ext uri="{FF2B5EF4-FFF2-40B4-BE49-F238E27FC236}">
                <a16:creationId xmlns:a16="http://schemas.microsoft.com/office/drawing/2014/main" id="{57AEBF32-01A0-FBB7-DAAB-228F5E544585}"/>
              </a:ext>
            </a:extLst>
          </p:cNvPr>
          <p:cNvSpPr txBox="1"/>
          <p:nvPr/>
        </p:nvSpPr>
        <p:spPr>
          <a:xfrm>
            <a:off x="431332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63" name="TextBox 762">
            <a:extLst>
              <a:ext uri="{FF2B5EF4-FFF2-40B4-BE49-F238E27FC236}">
                <a16:creationId xmlns:a16="http://schemas.microsoft.com/office/drawing/2014/main" id="{8FE44E0D-5DDD-0E27-5C70-646DF660A3CA}"/>
              </a:ext>
            </a:extLst>
          </p:cNvPr>
          <p:cNvSpPr txBox="1"/>
          <p:nvPr/>
        </p:nvSpPr>
        <p:spPr>
          <a:xfrm>
            <a:off x="443387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74" name="TextBox 773">
            <a:extLst>
              <a:ext uri="{FF2B5EF4-FFF2-40B4-BE49-F238E27FC236}">
                <a16:creationId xmlns:a16="http://schemas.microsoft.com/office/drawing/2014/main" id="{F5813EC2-DB54-4F0D-A873-C0BB71A5D4AC}"/>
              </a:ext>
            </a:extLst>
          </p:cNvPr>
          <p:cNvSpPr txBox="1"/>
          <p:nvPr/>
        </p:nvSpPr>
        <p:spPr>
          <a:xfrm>
            <a:off x="469804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76" name="TextBox 775">
            <a:extLst>
              <a:ext uri="{FF2B5EF4-FFF2-40B4-BE49-F238E27FC236}">
                <a16:creationId xmlns:a16="http://schemas.microsoft.com/office/drawing/2014/main" id="{9873DF61-C474-69A5-39A9-5BC4598A336E}"/>
              </a:ext>
            </a:extLst>
          </p:cNvPr>
          <p:cNvSpPr txBox="1"/>
          <p:nvPr/>
        </p:nvSpPr>
        <p:spPr>
          <a:xfrm>
            <a:off x="4956977"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90" name="TextBox 789">
            <a:extLst>
              <a:ext uri="{FF2B5EF4-FFF2-40B4-BE49-F238E27FC236}">
                <a16:creationId xmlns:a16="http://schemas.microsoft.com/office/drawing/2014/main" id="{B748DB9C-D395-A922-CE8E-C4EED870D684}"/>
              </a:ext>
            </a:extLst>
          </p:cNvPr>
          <p:cNvSpPr txBox="1"/>
          <p:nvPr/>
        </p:nvSpPr>
        <p:spPr>
          <a:xfrm>
            <a:off x="595562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07" name="TextBox 806">
            <a:extLst>
              <a:ext uri="{FF2B5EF4-FFF2-40B4-BE49-F238E27FC236}">
                <a16:creationId xmlns:a16="http://schemas.microsoft.com/office/drawing/2014/main" id="{02E090C0-6A1C-1E06-BF60-C716AC1C93B0}"/>
              </a:ext>
            </a:extLst>
          </p:cNvPr>
          <p:cNvSpPr txBox="1"/>
          <p:nvPr/>
        </p:nvSpPr>
        <p:spPr>
          <a:xfrm>
            <a:off x="608090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09" name="TextBox 808">
            <a:extLst>
              <a:ext uri="{FF2B5EF4-FFF2-40B4-BE49-F238E27FC236}">
                <a16:creationId xmlns:a16="http://schemas.microsoft.com/office/drawing/2014/main" id="{BA15BFC1-9AF2-C595-6020-477AEC3A0A12}"/>
              </a:ext>
            </a:extLst>
          </p:cNvPr>
          <p:cNvSpPr txBox="1"/>
          <p:nvPr/>
        </p:nvSpPr>
        <p:spPr>
          <a:xfrm>
            <a:off x="633326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26" name="TextBox 825">
            <a:extLst>
              <a:ext uri="{FF2B5EF4-FFF2-40B4-BE49-F238E27FC236}">
                <a16:creationId xmlns:a16="http://schemas.microsoft.com/office/drawing/2014/main" id="{4B4CDE37-E8A3-5B9E-D813-CD9EAD2D404B}"/>
              </a:ext>
            </a:extLst>
          </p:cNvPr>
          <p:cNvSpPr txBox="1"/>
          <p:nvPr/>
        </p:nvSpPr>
        <p:spPr>
          <a:xfrm>
            <a:off x="646122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45" name="TextBox 844">
            <a:extLst>
              <a:ext uri="{FF2B5EF4-FFF2-40B4-BE49-F238E27FC236}">
                <a16:creationId xmlns:a16="http://schemas.microsoft.com/office/drawing/2014/main" id="{764505E9-906B-4E30-A675-0EF233F6F391}"/>
              </a:ext>
            </a:extLst>
          </p:cNvPr>
          <p:cNvSpPr txBox="1"/>
          <p:nvPr/>
        </p:nvSpPr>
        <p:spPr>
          <a:xfrm>
            <a:off x="658148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60" name="TextBox 859">
            <a:extLst>
              <a:ext uri="{FF2B5EF4-FFF2-40B4-BE49-F238E27FC236}">
                <a16:creationId xmlns:a16="http://schemas.microsoft.com/office/drawing/2014/main" id="{7153EDFF-DEC0-6E72-CAC0-1DF882C40BF0}"/>
              </a:ext>
            </a:extLst>
          </p:cNvPr>
          <p:cNvSpPr txBox="1"/>
          <p:nvPr/>
        </p:nvSpPr>
        <p:spPr>
          <a:xfrm>
            <a:off x="671346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8" name="TextBox 1087">
            <a:extLst>
              <a:ext uri="{FF2B5EF4-FFF2-40B4-BE49-F238E27FC236}">
                <a16:creationId xmlns:a16="http://schemas.microsoft.com/office/drawing/2014/main" id="{BB7A5FC4-490C-BB72-F420-B540755DA804}"/>
              </a:ext>
            </a:extLst>
          </p:cNvPr>
          <p:cNvSpPr txBox="1"/>
          <p:nvPr/>
        </p:nvSpPr>
        <p:spPr>
          <a:xfrm>
            <a:off x="684691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9" name="TextBox 1088">
            <a:extLst>
              <a:ext uri="{FF2B5EF4-FFF2-40B4-BE49-F238E27FC236}">
                <a16:creationId xmlns:a16="http://schemas.microsoft.com/office/drawing/2014/main" id="{211D1529-030A-BFAC-72A8-CBCBDF33C46B}"/>
              </a:ext>
            </a:extLst>
          </p:cNvPr>
          <p:cNvSpPr txBox="1"/>
          <p:nvPr/>
        </p:nvSpPr>
        <p:spPr>
          <a:xfrm>
            <a:off x="698035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0" name="TextBox 1089">
            <a:extLst>
              <a:ext uri="{FF2B5EF4-FFF2-40B4-BE49-F238E27FC236}">
                <a16:creationId xmlns:a16="http://schemas.microsoft.com/office/drawing/2014/main" id="{8DD222A7-0BA7-66EE-10D0-046CC65A7021}"/>
              </a:ext>
            </a:extLst>
          </p:cNvPr>
          <p:cNvSpPr txBox="1"/>
          <p:nvPr/>
        </p:nvSpPr>
        <p:spPr>
          <a:xfrm>
            <a:off x="709646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1" name="TextBox 1090">
            <a:extLst>
              <a:ext uri="{FF2B5EF4-FFF2-40B4-BE49-F238E27FC236}">
                <a16:creationId xmlns:a16="http://schemas.microsoft.com/office/drawing/2014/main" id="{B187B28D-C6BB-681E-5257-0B723894EE71}"/>
              </a:ext>
            </a:extLst>
          </p:cNvPr>
          <p:cNvSpPr txBox="1"/>
          <p:nvPr/>
        </p:nvSpPr>
        <p:spPr>
          <a:xfrm>
            <a:off x="7217014"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2" name="TextBox 1091">
            <a:extLst>
              <a:ext uri="{FF2B5EF4-FFF2-40B4-BE49-F238E27FC236}">
                <a16:creationId xmlns:a16="http://schemas.microsoft.com/office/drawing/2014/main" id="{90655831-5929-6F6E-9496-10E8E35F51F3}"/>
              </a:ext>
            </a:extLst>
          </p:cNvPr>
          <p:cNvSpPr txBox="1"/>
          <p:nvPr/>
        </p:nvSpPr>
        <p:spPr>
          <a:xfrm>
            <a:off x="735107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3" name="TextBox 1092">
            <a:extLst>
              <a:ext uri="{FF2B5EF4-FFF2-40B4-BE49-F238E27FC236}">
                <a16:creationId xmlns:a16="http://schemas.microsoft.com/office/drawing/2014/main" id="{526E496F-D583-CC1D-4B9F-26FFD4B0CD11}"/>
              </a:ext>
            </a:extLst>
          </p:cNvPr>
          <p:cNvSpPr txBox="1"/>
          <p:nvPr/>
        </p:nvSpPr>
        <p:spPr>
          <a:xfrm>
            <a:off x="7475294"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4" name="TextBox 1093">
            <a:extLst>
              <a:ext uri="{FF2B5EF4-FFF2-40B4-BE49-F238E27FC236}">
                <a16:creationId xmlns:a16="http://schemas.microsoft.com/office/drawing/2014/main" id="{92B3C8CD-AA1B-5AD2-CE81-6214F920053E}"/>
              </a:ext>
            </a:extLst>
          </p:cNvPr>
          <p:cNvSpPr txBox="1"/>
          <p:nvPr/>
        </p:nvSpPr>
        <p:spPr>
          <a:xfrm>
            <a:off x="759807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5" name="TextBox 1094">
            <a:extLst>
              <a:ext uri="{FF2B5EF4-FFF2-40B4-BE49-F238E27FC236}">
                <a16:creationId xmlns:a16="http://schemas.microsoft.com/office/drawing/2014/main" id="{DA7922DB-0F88-9B5F-7343-7506A184CCC8}"/>
              </a:ext>
            </a:extLst>
          </p:cNvPr>
          <p:cNvSpPr txBox="1"/>
          <p:nvPr/>
        </p:nvSpPr>
        <p:spPr>
          <a:xfrm>
            <a:off x="771802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6" name="TextBox 1095">
            <a:extLst>
              <a:ext uri="{FF2B5EF4-FFF2-40B4-BE49-F238E27FC236}">
                <a16:creationId xmlns:a16="http://schemas.microsoft.com/office/drawing/2014/main" id="{96887851-B31F-6FB3-C3E9-26A45CE8024D}"/>
              </a:ext>
            </a:extLst>
          </p:cNvPr>
          <p:cNvSpPr txBox="1"/>
          <p:nvPr/>
        </p:nvSpPr>
        <p:spPr>
          <a:xfrm>
            <a:off x="784152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7" name="TextBox 1096">
            <a:extLst>
              <a:ext uri="{FF2B5EF4-FFF2-40B4-BE49-F238E27FC236}">
                <a16:creationId xmlns:a16="http://schemas.microsoft.com/office/drawing/2014/main" id="{4F1675BC-3D0F-58BF-96D5-A82BD39D780A}"/>
              </a:ext>
            </a:extLst>
          </p:cNvPr>
          <p:cNvSpPr txBox="1"/>
          <p:nvPr/>
        </p:nvSpPr>
        <p:spPr>
          <a:xfrm>
            <a:off x="796206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8" name="TextBox 1097">
            <a:extLst>
              <a:ext uri="{FF2B5EF4-FFF2-40B4-BE49-F238E27FC236}">
                <a16:creationId xmlns:a16="http://schemas.microsoft.com/office/drawing/2014/main" id="{C398B8D0-E2B3-D175-A6B4-6282B1E3BB5A}"/>
              </a:ext>
            </a:extLst>
          </p:cNvPr>
          <p:cNvSpPr txBox="1"/>
          <p:nvPr/>
        </p:nvSpPr>
        <p:spPr>
          <a:xfrm>
            <a:off x="8231322"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9" name="TextBox 1098">
            <a:extLst>
              <a:ext uri="{FF2B5EF4-FFF2-40B4-BE49-F238E27FC236}">
                <a16:creationId xmlns:a16="http://schemas.microsoft.com/office/drawing/2014/main" id="{3DB20060-2CF4-4124-1979-439198025E9A}"/>
              </a:ext>
            </a:extLst>
          </p:cNvPr>
          <p:cNvSpPr txBox="1"/>
          <p:nvPr/>
        </p:nvSpPr>
        <p:spPr>
          <a:xfrm>
            <a:off x="836556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0" name="TextBox 1099">
            <a:extLst>
              <a:ext uri="{FF2B5EF4-FFF2-40B4-BE49-F238E27FC236}">
                <a16:creationId xmlns:a16="http://schemas.microsoft.com/office/drawing/2014/main" id="{5AEDA22A-94AA-B74C-B87C-89A08F6F0027}"/>
              </a:ext>
            </a:extLst>
          </p:cNvPr>
          <p:cNvSpPr txBox="1"/>
          <p:nvPr/>
        </p:nvSpPr>
        <p:spPr>
          <a:xfrm>
            <a:off x="808566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CR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1" name="TextBox 1100">
            <a:extLst>
              <a:ext uri="{FF2B5EF4-FFF2-40B4-BE49-F238E27FC236}">
                <a16:creationId xmlns:a16="http://schemas.microsoft.com/office/drawing/2014/main" id="{DDAA4CAE-BB4D-181A-AE4C-804795026256}"/>
              </a:ext>
            </a:extLst>
          </p:cNvPr>
          <p:cNvSpPr txBox="1"/>
          <p:nvPr/>
        </p:nvSpPr>
        <p:spPr>
          <a:xfrm>
            <a:off x="857347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2" name="TextBox 1101">
            <a:extLst>
              <a:ext uri="{FF2B5EF4-FFF2-40B4-BE49-F238E27FC236}">
                <a16:creationId xmlns:a16="http://schemas.microsoft.com/office/drawing/2014/main" id="{046E1FF1-C6CE-945B-2961-670F5FFD9109}"/>
              </a:ext>
            </a:extLst>
          </p:cNvPr>
          <p:cNvSpPr txBox="1"/>
          <p:nvPr/>
        </p:nvSpPr>
        <p:spPr>
          <a:xfrm>
            <a:off x="883121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3" name="TextBox 1102">
            <a:extLst>
              <a:ext uri="{FF2B5EF4-FFF2-40B4-BE49-F238E27FC236}">
                <a16:creationId xmlns:a16="http://schemas.microsoft.com/office/drawing/2014/main" id="{AEBD06C1-C140-2193-F2F1-C6E4EE6D9DAC}"/>
              </a:ext>
            </a:extLst>
          </p:cNvPr>
          <p:cNvSpPr txBox="1"/>
          <p:nvPr/>
        </p:nvSpPr>
        <p:spPr>
          <a:xfrm>
            <a:off x="935612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4" name="TextBox 1103">
            <a:extLst>
              <a:ext uri="{FF2B5EF4-FFF2-40B4-BE49-F238E27FC236}">
                <a16:creationId xmlns:a16="http://schemas.microsoft.com/office/drawing/2014/main" id="{4C6887EF-4155-9FC1-E2BD-837DFD4A508F}"/>
              </a:ext>
            </a:extLst>
          </p:cNvPr>
          <p:cNvSpPr txBox="1"/>
          <p:nvPr/>
        </p:nvSpPr>
        <p:spPr>
          <a:xfrm>
            <a:off x="947372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5" name="TextBox 1104">
            <a:extLst>
              <a:ext uri="{FF2B5EF4-FFF2-40B4-BE49-F238E27FC236}">
                <a16:creationId xmlns:a16="http://schemas.microsoft.com/office/drawing/2014/main" id="{7A23B7F3-3171-6DD4-39F2-71EC7B325226}"/>
              </a:ext>
            </a:extLst>
          </p:cNvPr>
          <p:cNvSpPr txBox="1"/>
          <p:nvPr/>
        </p:nvSpPr>
        <p:spPr>
          <a:xfrm>
            <a:off x="973440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6" name="TextBox 1105">
            <a:extLst>
              <a:ext uri="{FF2B5EF4-FFF2-40B4-BE49-F238E27FC236}">
                <a16:creationId xmlns:a16="http://schemas.microsoft.com/office/drawing/2014/main" id="{0AA8A97D-B21A-6CF3-C28B-1B63A3A4392B}"/>
              </a:ext>
            </a:extLst>
          </p:cNvPr>
          <p:cNvSpPr txBox="1"/>
          <p:nvPr/>
        </p:nvSpPr>
        <p:spPr>
          <a:xfrm>
            <a:off x="986421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7" name="TextBox 1106">
            <a:extLst>
              <a:ext uri="{FF2B5EF4-FFF2-40B4-BE49-F238E27FC236}">
                <a16:creationId xmlns:a16="http://schemas.microsoft.com/office/drawing/2014/main" id="{D49C78C3-D2CE-DDCF-F951-6E08752879F5}"/>
              </a:ext>
            </a:extLst>
          </p:cNvPr>
          <p:cNvSpPr txBox="1"/>
          <p:nvPr/>
        </p:nvSpPr>
        <p:spPr>
          <a:xfrm>
            <a:off x="999982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8" name="TextBox 1107">
            <a:extLst>
              <a:ext uri="{FF2B5EF4-FFF2-40B4-BE49-F238E27FC236}">
                <a16:creationId xmlns:a16="http://schemas.microsoft.com/office/drawing/2014/main" id="{975F3C2D-2410-3769-5D2D-119C282D7504}"/>
              </a:ext>
            </a:extLst>
          </p:cNvPr>
          <p:cNvSpPr txBox="1"/>
          <p:nvPr/>
        </p:nvSpPr>
        <p:spPr>
          <a:xfrm>
            <a:off x="1012477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9" name="TextBox 1108">
            <a:extLst>
              <a:ext uri="{FF2B5EF4-FFF2-40B4-BE49-F238E27FC236}">
                <a16:creationId xmlns:a16="http://schemas.microsoft.com/office/drawing/2014/main" id="{6F9DF567-FE86-6CCB-3B13-3CA94E7EE6B4}"/>
              </a:ext>
            </a:extLst>
          </p:cNvPr>
          <p:cNvSpPr txBox="1"/>
          <p:nvPr/>
        </p:nvSpPr>
        <p:spPr>
          <a:xfrm>
            <a:off x="1024889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10" name="TextBox 1109">
            <a:extLst>
              <a:ext uri="{FF2B5EF4-FFF2-40B4-BE49-F238E27FC236}">
                <a16:creationId xmlns:a16="http://schemas.microsoft.com/office/drawing/2014/main" id="{7B4E0EC3-8E1C-133C-A0E5-328177299181}"/>
              </a:ext>
            </a:extLst>
          </p:cNvPr>
          <p:cNvSpPr txBox="1"/>
          <p:nvPr/>
        </p:nvSpPr>
        <p:spPr>
          <a:xfrm>
            <a:off x="1036421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11" name="TextBox 1110">
            <a:extLst>
              <a:ext uri="{FF2B5EF4-FFF2-40B4-BE49-F238E27FC236}">
                <a16:creationId xmlns:a16="http://schemas.microsoft.com/office/drawing/2014/main" id="{309950B9-1379-F95E-E20E-9FB0C2A96573}"/>
              </a:ext>
            </a:extLst>
          </p:cNvPr>
          <p:cNvSpPr txBox="1"/>
          <p:nvPr/>
        </p:nvSpPr>
        <p:spPr>
          <a:xfrm>
            <a:off x="1049448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12" name="TextBox 1111">
            <a:extLst>
              <a:ext uri="{FF2B5EF4-FFF2-40B4-BE49-F238E27FC236}">
                <a16:creationId xmlns:a16="http://schemas.microsoft.com/office/drawing/2014/main" id="{45F83AD5-2439-B025-0AF6-CA9F522DF5D1}"/>
              </a:ext>
            </a:extLst>
          </p:cNvPr>
          <p:cNvSpPr txBox="1"/>
          <p:nvPr/>
        </p:nvSpPr>
        <p:spPr>
          <a:xfrm>
            <a:off x="10629547"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13" name="TextBox 1112">
            <a:extLst>
              <a:ext uri="{FF2B5EF4-FFF2-40B4-BE49-F238E27FC236}">
                <a16:creationId xmlns:a16="http://schemas.microsoft.com/office/drawing/2014/main" id="{F1F8A3A8-B24D-173E-69A3-5B82C76AA25E}"/>
              </a:ext>
            </a:extLst>
          </p:cNvPr>
          <p:cNvSpPr txBox="1"/>
          <p:nvPr/>
        </p:nvSpPr>
        <p:spPr>
          <a:xfrm>
            <a:off x="4254301" y="3684603"/>
            <a:ext cx="4226583" cy="153888"/>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000" b="1" i="0" u="sng" strike="noStrike" kern="0" cap="none" spc="0" normalizeH="0" noProof="0">
                <a:ln>
                  <a:noFill/>
                </a:ln>
                <a:solidFill>
                  <a:srgbClr val="363636"/>
                </a:solidFill>
                <a:effectLst/>
                <a:uLnTx/>
                <a:uFillTx/>
                <a:latin typeface="+mn-lt"/>
                <a:ea typeface="+mj-ea"/>
                <a:cs typeface="+mj-cs"/>
                <a:sym typeface="Helvetica"/>
              </a:rPr>
              <a:t>&gt;</a:t>
            </a:r>
            <a:r>
              <a:rPr lang="ja-jp" sz="1000" b="1" i="0" u="none" strike="noStrike" kern="0" cap="none" spc="0" normalizeH="0" noProof="0">
                <a:ln>
                  <a:noFill/>
                </a:ln>
                <a:solidFill>
                  <a:srgbClr val="363636"/>
                </a:solidFill>
                <a:effectLst/>
                <a:uLnTx/>
                <a:uFillTx/>
                <a:latin typeface="+mn-lt"/>
                <a:ea typeface="+mj-ea"/>
                <a:cs typeface="+mj-cs"/>
                <a:sym typeface="Helvetica"/>
              </a:rPr>
              <a:t> ROS1 TKIの治療歴2回以上</a:t>
            </a:r>
          </a:p>
        </p:txBody>
      </p:sp>
      <p:sp>
        <p:nvSpPr>
          <p:cNvPr id="1114" name="TextBox 1113">
            <a:extLst>
              <a:ext uri="{FF2B5EF4-FFF2-40B4-BE49-F238E27FC236}">
                <a16:creationId xmlns:a16="http://schemas.microsoft.com/office/drawing/2014/main" id="{8B4ACEED-4FAB-7430-8B0D-A100BA2F8CD6}"/>
              </a:ext>
            </a:extLst>
          </p:cNvPr>
          <p:cNvSpPr txBox="1"/>
          <p:nvPr/>
        </p:nvSpPr>
        <p:spPr>
          <a:xfrm>
            <a:off x="8557083" y="3692874"/>
            <a:ext cx="2129979" cy="153886"/>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000" b="1" i="0" u="none" strike="noStrike" kern="0" cap="none" spc="0" normalizeH="0" noProof="0">
                <a:ln>
                  <a:noFill/>
                </a:ln>
                <a:solidFill>
                  <a:srgbClr val="363636"/>
                </a:solidFill>
                <a:effectLst/>
                <a:uLnTx/>
                <a:uFillTx/>
                <a:latin typeface="+mn-lt"/>
                <a:ea typeface="+mj-ea"/>
                <a:cs typeface="+mj-cs"/>
                <a:sym typeface="Helvetica"/>
              </a:rPr>
              <a:t>ROS1 TKIの治療歴1回</a:t>
            </a:r>
          </a:p>
        </p:txBody>
      </p:sp>
      <p:grpSp>
        <p:nvGrpSpPr>
          <p:cNvPr id="1115" name="Group 1114">
            <a:extLst>
              <a:ext uri="{FF2B5EF4-FFF2-40B4-BE49-F238E27FC236}">
                <a16:creationId xmlns:a16="http://schemas.microsoft.com/office/drawing/2014/main" id="{17DEC045-7BF7-DE2B-1633-5170B549A6D6}"/>
              </a:ext>
            </a:extLst>
          </p:cNvPr>
          <p:cNvGrpSpPr/>
          <p:nvPr/>
        </p:nvGrpSpPr>
        <p:grpSpPr>
          <a:xfrm>
            <a:off x="2451881" y="4072941"/>
            <a:ext cx="7469345" cy="68234"/>
            <a:chOff x="2159644" y="4450021"/>
            <a:chExt cx="7469345" cy="68234"/>
          </a:xfrm>
        </p:grpSpPr>
        <p:pic>
          <p:nvPicPr>
            <p:cNvPr id="1116" name="Graphic 1115">
              <a:extLst>
                <a:ext uri="{FF2B5EF4-FFF2-40B4-BE49-F238E27FC236}">
                  <a16:creationId xmlns:a16="http://schemas.microsoft.com/office/drawing/2014/main" id="{124225D4-1A4E-09E0-29C6-48968CBE119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159644" y="4450021"/>
              <a:ext cx="1695600" cy="66162"/>
            </a:xfrm>
            <a:prstGeom prst="rect">
              <a:avLst/>
            </a:prstGeom>
          </p:spPr>
        </p:pic>
        <p:pic>
          <p:nvPicPr>
            <p:cNvPr id="1117" name="Graphic 1116">
              <a:extLst>
                <a:ext uri="{FF2B5EF4-FFF2-40B4-BE49-F238E27FC236}">
                  <a16:creationId xmlns:a16="http://schemas.microsoft.com/office/drawing/2014/main" id="{2AA4FD0C-53A2-1DBD-BCA2-11C38F1157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68010" y="4454633"/>
              <a:ext cx="2952054" cy="63622"/>
            </a:xfrm>
            <a:prstGeom prst="rect">
              <a:avLst/>
            </a:prstGeom>
          </p:spPr>
        </p:pic>
        <p:pic>
          <p:nvPicPr>
            <p:cNvPr id="1118" name="Graphic 1117">
              <a:extLst>
                <a:ext uri="{FF2B5EF4-FFF2-40B4-BE49-F238E27FC236}">
                  <a16:creationId xmlns:a16="http://schemas.microsoft.com/office/drawing/2014/main" id="{92C67ECD-E358-397E-D9C0-5C70AA6505B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81364" y="4465120"/>
              <a:ext cx="47625" cy="47625"/>
            </a:xfrm>
            <a:prstGeom prst="rect">
              <a:avLst/>
            </a:prstGeom>
          </p:spPr>
        </p:pic>
      </p:grpSp>
      <p:grpSp>
        <p:nvGrpSpPr>
          <p:cNvPr id="1119" name="Group 1118">
            <a:extLst>
              <a:ext uri="{FF2B5EF4-FFF2-40B4-BE49-F238E27FC236}">
                <a16:creationId xmlns:a16="http://schemas.microsoft.com/office/drawing/2014/main" id="{49F72907-D6DD-4EFF-38FA-014076BC9E07}"/>
              </a:ext>
            </a:extLst>
          </p:cNvPr>
          <p:cNvGrpSpPr/>
          <p:nvPr/>
        </p:nvGrpSpPr>
        <p:grpSpPr>
          <a:xfrm>
            <a:off x="2799076" y="5210403"/>
            <a:ext cx="6543748" cy="452880"/>
            <a:chOff x="3950733" y="5222119"/>
            <a:chExt cx="5095277" cy="452880"/>
          </a:xfrm>
        </p:grpSpPr>
        <p:sp>
          <p:nvSpPr>
            <p:cNvPr id="1120" name="Rectangle 1119">
              <a:extLst>
                <a:ext uri="{FF2B5EF4-FFF2-40B4-BE49-F238E27FC236}">
                  <a16:creationId xmlns:a16="http://schemas.microsoft.com/office/drawing/2014/main" id="{3718E3E1-8C97-E0C0-7940-8C74C30DA87A}"/>
                </a:ext>
              </a:extLst>
            </p:cNvPr>
            <p:cNvSpPr/>
            <p:nvPr/>
          </p:nvSpPr>
          <p:spPr>
            <a:xfrm>
              <a:off x="3955287" y="5402001"/>
              <a:ext cx="79132" cy="107049"/>
            </a:xfrm>
            <a:prstGeom prst="rect">
              <a:avLst/>
            </a:prstGeom>
            <a:solidFill>
              <a:srgbClr val="E75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21" name="Rectangle 1120">
              <a:extLst>
                <a:ext uri="{FF2B5EF4-FFF2-40B4-BE49-F238E27FC236}">
                  <a16:creationId xmlns:a16="http://schemas.microsoft.com/office/drawing/2014/main" id="{58040EA0-ED5C-C4C1-0E42-4B0E55DB58BE}"/>
                </a:ext>
              </a:extLst>
            </p:cNvPr>
            <p:cNvSpPr/>
            <p:nvPr/>
          </p:nvSpPr>
          <p:spPr>
            <a:xfrm>
              <a:off x="3955287" y="5567950"/>
              <a:ext cx="79132" cy="107049"/>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22" name="TextBox 1121">
              <a:extLst>
                <a:ext uri="{FF2B5EF4-FFF2-40B4-BE49-F238E27FC236}">
                  <a16:creationId xmlns:a16="http://schemas.microsoft.com/office/drawing/2014/main" id="{4F57A7AD-9CD1-3D62-7380-9A4D4CEEC7E8}"/>
                </a:ext>
              </a:extLst>
            </p:cNvPr>
            <p:cNvSpPr txBox="1"/>
            <p:nvPr/>
          </p:nvSpPr>
          <p:spPr>
            <a:xfrm>
              <a:off x="3950733" y="5235313"/>
              <a:ext cx="985282"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1" i="0" u="none" strike="noStrike" kern="0" cap="none" spc="0" normalizeH="0" noProof="0" dirty="0">
                  <a:ln>
                    <a:noFill/>
                  </a:ln>
                  <a:solidFill>
                    <a:srgbClr val="363636"/>
                  </a:solidFill>
                  <a:effectLst/>
                  <a:uLnTx/>
                  <a:uFillTx/>
                  <a:latin typeface="+mn-lt"/>
                  <a:ea typeface="+mj-ea"/>
                  <a:cs typeface="+mj-cs"/>
                  <a:sym typeface="Helvetica"/>
                </a:rPr>
                <a:t>レポトレクチニブ投与歴あり：</a:t>
              </a:r>
            </a:p>
          </p:txBody>
        </p:sp>
        <p:sp>
          <p:nvSpPr>
            <p:cNvPr id="1123" name="TextBox 1122">
              <a:extLst>
                <a:ext uri="{FF2B5EF4-FFF2-40B4-BE49-F238E27FC236}">
                  <a16:creationId xmlns:a16="http://schemas.microsoft.com/office/drawing/2014/main" id="{ECD56D2E-5F75-F4B3-7C8F-8C53721941CE}"/>
                </a:ext>
              </a:extLst>
            </p:cNvPr>
            <p:cNvSpPr txBox="1"/>
            <p:nvPr/>
          </p:nvSpPr>
          <p:spPr>
            <a:xfrm>
              <a:off x="4985762" y="5222119"/>
              <a:ext cx="1143912"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1" i="0" u="none" strike="noStrike" kern="0" cap="none" spc="0" normalizeH="0" noProof="0" dirty="0">
                  <a:ln>
                    <a:noFill/>
                  </a:ln>
                  <a:solidFill>
                    <a:srgbClr val="363636"/>
                  </a:solidFill>
                  <a:effectLst/>
                  <a:uLnTx/>
                  <a:uFillTx/>
                  <a:latin typeface="+mn-lt"/>
                  <a:ea typeface="+mj-ea"/>
                  <a:cs typeface="+mj-cs"/>
                  <a:sym typeface="Helvetica"/>
                </a:rPr>
                <a:t>レポトレクチニブ投与歴なし</a:t>
              </a:r>
            </a:p>
          </p:txBody>
        </p:sp>
        <p:sp>
          <p:nvSpPr>
            <p:cNvPr id="1124" name="TextBox 1123">
              <a:extLst>
                <a:ext uri="{FF2B5EF4-FFF2-40B4-BE49-F238E27FC236}">
                  <a16:creationId xmlns:a16="http://schemas.microsoft.com/office/drawing/2014/main" id="{CD215955-67A9-D06A-4836-6C09C826EFDD}"/>
                </a:ext>
              </a:extLst>
            </p:cNvPr>
            <p:cNvSpPr txBox="1"/>
            <p:nvPr/>
          </p:nvSpPr>
          <p:spPr>
            <a:xfrm>
              <a:off x="4088393" y="5391158"/>
              <a:ext cx="998056"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0" i="0" u="sng" strike="noStrike" kern="0" cap="none" spc="0" normalizeH="0" noProof="0" dirty="0">
                  <a:ln>
                    <a:noFill/>
                  </a:ln>
                  <a:solidFill>
                    <a:srgbClr val="363636"/>
                  </a:solidFill>
                  <a:effectLst/>
                  <a:uLnTx/>
                  <a:uFillTx/>
                  <a:latin typeface="+mn-lt"/>
                  <a:ea typeface="+mj-ea"/>
                  <a:cs typeface="+mj-cs"/>
                  <a:sym typeface="Helvetica"/>
                </a:rPr>
                <a:t>&gt;</a:t>
              </a:r>
              <a:r>
                <a:rPr lang="ja-jp" sz="800" b="0" i="0" u="none" strike="noStrike" kern="0" cap="none" spc="0" normalizeH="0" noProof="0" dirty="0">
                  <a:ln>
                    <a:noFill/>
                  </a:ln>
                  <a:solidFill>
                    <a:srgbClr val="363636"/>
                  </a:solidFill>
                  <a:effectLst/>
                  <a:uLnTx/>
                  <a:uFillTx/>
                  <a:latin typeface="+mn-lt"/>
                  <a:ea typeface="+mj-ea"/>
                  <a:cs typeface="+mj-cs"/>
                  <a:sym typeface="Helvetica"/>
                </a:rPr>
                <a:t>ROS1 TKIの治療歴2回</a:t>
              </a:r>
            </a:p>
          </p:txBody>
        </p:sp>
        <p:sp>
          <p:nvSpPr>
            <p:cNvPr id="1125" name="TextBox 1124">
              <a:extLst>
                <a:ext uri="{FF2B5EF4-FFF2-40B4-BE49-F238E27FC236}">
                  <a16:creationId xmlns:a16="http://schemas.microsoft.com/office/drawing/2014/main" id="{3BA27DAD-4E8F-74A5-621D-EB6CD9527CE3}"/>
                </a:ext>
              </a:extLst>
            </p:cNvPr>
            <p:cNvSpPr txBox="1"/>
            <p:nvPr/>
          </p:nvSpPr>
          <p:spPr>
            <a:xfrm>
              <a:off x="4091568" y="5548898"/>
              <a:ext cx="819254"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dirty="0">
                  <a:ln>
                    <a:noFill/>
                  </a:ln>
                  <a:solidFill>
                    <a:srgbClr val="363636"/>
                  </a:solidFill>
                  <a:effectLst/>
                  <a:uLnTx/>
                  <a:uFillTx/>
                  <a:latin typeface="+mn-lt"/>
                  <a:ea typeface="+mj-ea"/>
                  <a:cs typeface="+mj-cs"/>
                  <a:sym typeface="Helvetica"/>
                </a:rPr>
                <a:t>ROS1 TKIの治療歴1回</a:t>
              </a:r>
            </a:p>
          </p:txBody>
        </p:sp>
        <p:sp>
          <p:nvSpPr>
            <p:cNvPr id="1126" name="TextBox 1125">
              <a:extLst>
                <a:ext uri="{FF2B5EF4-FFF2-40B4-BE49-F238E27FC236}">
                  <a16:creationId xmlns:a16="http://schemas.microsoft.com/office/drawing/2014/main" id="{E341BB49-3537-C9B7-34B4-ECEA362B2238}"/>
                </a:ext>
              </a:extLst>
            </p:cNvPr>
            <p:cNvSpPr txBox="1"/>
            <p:nvPr/>
          </p:nvSpPr>
          <p:spPr>
            <a:xfrm>
              <a:off x="5266330" y="5391158"/>
              <a:ext cx="1212602"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dirty="0">
                  <a:ln>
                    <a:noFill/>
                  </a:ln>
                  <a:solidFill>
                    <a:srgbClr val="363636"/>
                  </a:solidFill>
                  <a:effectLst/>
                  <a:uLnTx/>
                  <a:uFillTx/>
                  <a:latin typeface="+mn-lt"/>
                  <a:ea typeface="+mj-ea"/>
                  <a:cs typeface="+mj-cs"/>
                  <a:sym typeface="Helvetica"/>
                </a:rPr>
                <a:t>ROS1 TKIの治療歴4回</a:t>
              </a:r>
            </a:p>
          </p:txBody>
        </p:sp>
        <p:sp>
          <p:nvSpPr>
            <p:cNvPr id="1127" name="TextBox 1126">
              <a:extLst>
                <a:ext uri="{FF2B5EF4-FFF2-40B4-BE49-F238E27FC236}">
                  <a16:creationId xmlns:a16="http://schemas.microsoft.com/office/drawing/2014/main" id="{702B3094-E3F4-F28D-ADC5-FFE2A591FC96}"/>
                </a:ext>
              </a:extLst>
            </p:cNvPr>
            <p:cNvSpPr txBox="1"/>
            <p:nvPr/>
          </p:nvSpPr>
          <p:spPr>
            <a:xfrm>
              <a:off x="5266329" y="5548898"/>
              <a:ext cx="1184534"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dirty="0">
                  <a:ln>
                    <a:noFill/>
                  </a:ln>
                  <a:solidFill>
                    <a:srgbClr val="363636"/>
                  </a:solidFill>
                  <a:effectLst/>
                  <a:uLnTx/>
                  <a:uFillTx/>
                  <a:latin typeface="+mn-lt"/>
                  <a:ea typeface="+mj-ea"/>
                  <a:cs typeface="+mj-cs"/>
                  <a:sym typeface="Helvetica"/>
                </a:rPr>
                <a:t>ROS1 TKIの治療歴3回</a:t>
              </a:r>
            </a:p>
          </p:txBody>
        </p:sp>
        <p:sp>
          <p:nvSpPr>
            <p:cNvPr id="1128" name="TextBox 1127">
              <a:extLst>
                <a:ext uri="{FF2B5EF4-FFF2-40B4-BE49-F238E27FC236}">
                  <a16:creationId xmlns:a16="http://schemas.microsoft.com/office/drawing/2014/main" id="{6EEC2670-0F8F-6D3F-F1F4-089ABBCB4790}"/>
                </a:ext>
              </a:extLst>
            </p:cNvPr>
            <p:cNvSpPr txBox="1"/>
            <p:nvPr/>
          </p:nvSpPr>
          <p:spPr>
            <a:xfrm>
              <a:off x="6430400" y="5391158"/>
              <a:ext cx="1391334"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dirty="0">
                  <a:ln>
                    <a:noFill/>
                  </a:ln>
                  <a:solidFill>
                    <a:srgbClr val="363636"/>
                  </a:solidFill>
                  <a:effectLst/>
                  <a:uLnTx/>
                  <a:uFillTx/>
                  <a:latin typeface="+mn-lt"/>
                  <a:ea typeface="+mj-ea"/>
                  <a:cs typeface="+mj-cs"/>
                  <a:sym typeface="Helvetica"/>
                </a:rPr>
                <a:t>ROS1 TKI</a:t>
              </a:r>
            </a:p>
          </p:txBody>
        </p:sp>
        <p:sp>
          <p:nvSpPr>
            <p:cNvPr id="1129" name="TextBox 1128">
              <a:extLst>
                <a:ext uri="{FF2B5EF4-FFF2-40B4-BE49-F238E27FC236}">
                  <a16:creationId xmlns:a16="http://schemas.microsoft.com/office/drawing/2014/main" id="{119441B2-3F08-D65B-F45C-DA5C1A30DE8A}"/>
                </a:ext>
              </a:extLst>
            </p:cNvPr>
            <p:cNvSpPr txBox="1"/>
            <p:nvPr/>
          </p:nvSpPr>
          <p:spPr>
            <a:xfrm>
              <a:off x="6430399" y="5548898"/>
              <a:ext cx="1082874"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dirty="0">
                  <a:ln>
                    <a:noFill/>
                  </a:ln>
                  <a:solidFill>
                    <a:srgbClr val="363636"/>
                  </a:solidFill>
                  <a:effectLst/>
                  <a:uLnTx/>
                  <a:uFillTx/>
                  <a:latin typeface="+mn-lt"/>
                  <a:ea typeface="+mj-ea"/>
                  <a:cs typeface="+mj-cs"/>
                  <a:sym typeface="Helvetica"/>
                </a:rPr>
                <a:t>ROS1 TKIの治療歴1回</a:t>
              </a:r>
            </a:p>
          </p:txBody>
        </p:sp>
        <p:sp>
          <p:nvSpPr>
            <p:cNvPr id="1130" name="TextBox 1129">
              <a:extLst>
                <a:ext uri="{FF2B5EF4-FFF2-40B4-BE49-F238E27FC236}">
                  <a16:creationId xmlns:a16="http://schemas.microsoft.com/office/drawing/2014/main" id="{5140617A-2559-22B5-613F-DF6C4ADE909E}"/>
                </a:ext>
              </a:extLst>
            </p:cNvPr>
            <p:cNvSpPr txBox="1"/>
            <p:nvPr/>
          </p:nvSpPr>
          <p:spPr>
            <a:xfrm>
              <a:off x="7683088" y="5391158"/>
              <a:ext cx="1362922"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dirty="0">
                  <a:ln>
                    <a:noFill/>
                  </a:ln>
                  <a:solidFill>
                    <a:srgbClr val="363636"/>
                  </a:solidFill>
                  <a:effectLst/>
                  <a:uLnTx/>
                  <a:uFillTx/>
                  <a:latin typeface="+mn-lt"/>
                  <a:ea typeface="+mj-ea"/>
                  <a:cs typeface="+mj-cs"/>
                  <a:sym typeface="Helvetica"/>
                </a:rPr>
                <a:t>＋化学療法の治療歴2回</a:t>
              </a:r>
            </a:p>
          </p:txBody>
        </p:sp>
        <p:sp>
          <p:nvSpPr>
            <p:cNvPr id="1131" name="TextBox 1130">
              <a:extLst>
                <a:ext uri="{FF2B5EF4-FFF2-40B4-BE49-F238E27FC236}">
                  <a16:creationId xmlns:a16="http://schemas.microsoft.com/office/drawing/2014/main" id="{AB661C2A-2EA8-5DB4-4B98-5FEAFCC00FCB}"/>
                </a:ext>
              </a:extLst>
            </p:cNvPr>
            <p:cNvSpPr txBox="1"/>
            <p:nvPr/>
          </p:nvSpPr>
          <p:spPr>
            <a:xfrm>
              <a:off x="7683087" y="5548898"/>
              <a:ext cx="1255198" cy="123111"/>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800" b="0" i="0" u="none" strike="noStrike" kern="0" cap="none" spc="0" normalizeH="0" noProof="0" dirty="0">
                  <a:ln>
                    <a:noFill/>
                  </a:ln>
                  <a:solidFill>
                    <a:srgbClr val="363636"/>
                  </a:solidFill>
                  <a:effectLst/>
                  <a:uLnTx/>
                  <a:uFillTx/>
                  <a:latin typeface="+mn-lt"/>
                  <a:ea typeface="+mj-ea"/>
                  <a:cs typeface="+mj-cs"/>
                  <a:sym typeface="Helvetica"/>
                </a:rPr>
                <a:t>ROS1 G2032R変異</a:t>
              </a:r>
            </a:p>
          </p:txBody>
        </p:sp>
        <p:sp>
          <p:nvSpPr>
            <p:cNvPr id="1132" name="Rectangle 1131">
              <a:extLst>
                <a:ext uri="{FF2B5EF4-FFF2-40B4-BE49-F238E27FC236}">
                  <a16:creationId xmlns:a16="http://schemas.microsoft.com/office/drawing/2014/main" id="{0091684D-E35A-0680-E5B8-3B03CE371061}"/>
                </a:ext>
              </a:extLst>
            </p:cNvPr>
            <p:cNvSpPr/>
            <p:nvPr/>
          </p:nvSpPr>
          <p:spPr>
            <a:xfrm>
              <a:off x="5142741" y="5402001"/>
              <a:ext cx="79132" cy="107049"/>
            </a:xfrm>
            <a:prstGeom prst="rect">
              <a:avLst/>
            </a:prstGeom>
            <a:solidFill>
              <a:srgbClr val="2640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33" name="Rectangle 1132">
              <a:extLst>
                <a:ext uri="{FF2B5EF4-FFF2-40B4-BE49-F238E27FC236}">
                  <a16:creationId xmlns:a16="http://schemas.microsoft.com/office/drawing/2014/main" id="{F656CB47-CB16-A995-3C96-E6FC54EF3B33}"/>
                </a:ext>
              </a:extLst>
            </p:cNvPr>
            <p:cNvSpPr/>
            <p:nvPr/>
          </p:nvSpPr>
          <p:spPr>
            <a:xfrm>
              <a:off x="5142741" y="5567950"/>
              <a:ext cx="79132" cy="107049"/>
            </a:xfrm>
            <a:prstGeom prst="rect">
              <a:avLst/>
            </a:prstGeom>
            <a:solidFill>
              <a:srgbClr val="00A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34" name="Rectangle 1133">
              <a:extLst>
                <a:ext uri="{FF2B5EF4-FFF2-40B4-BE49-F238E27FC236}">
                  <a16:creationId xmlns:a16="http://schemas.microsoft.com/office/drawing/2014/main" id="{31136055-4A1D-0283-249A-A2AC14603DF7}"/>
                </a:ext>
              </a:extLst>
            </p:cNvPr>
            <p:cNvSpPr/>
            <p:nvPr/>
          </p:nvSpPr>
          <p:spPr>
            <a:xfrm>
              <a:off x="6288789" y="5402001"/>
              <a:ext cx="79132" cy="107049"/>
            </a:xfrm>
            <a:prstGeom prst="rect">
              <a:avLst/>
            </a:prstGeom>
            <a:solidFill>
              <a:srgbClr val="96969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35" name="Rectangle 1134">
              <a:extLst>
                <a:ext uri="{FF2B5EF4-FFF2-40B4-BE49-F238E27FC236}">
                  <a16:creationId xmlns:a16="http://schemas.microsoft.com/office/drawing/2014/main" id="{06779155-4AA9-AFA3-1499-6B2A4A336F8F}"/>
                </a:ext>
              </a:extLst>
            </p:cNvPr>
            <p:cNvSpPr/>
            <p:nvPr/>
          </p:nvSpPr>
          <p:spPr>
            <a:xfrm>
              <a:off x="6288789" y="5567950"/>
              <a:ext cx="79132" cy="107049"/>
            </a:xfrm>
            <a:prstGeom prst="rect">
              <a:avLst/>
            </a:prstGeom>
            <a:solidFill>
              <a:srgbClr val="C0C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pic>
          <p:nvPicPr>
            <p:cNvPr id="1136" name="Graphic 1135">
              <a:extLst>
                <a:ext uri="{FF2B5EF4-FFF2-40B4-BE49-F238E27FC236}">
                  <a16:creationId xmlns:a16="http://schemas.microsoft.com/office/drawing/2014/main" id="{61A6D7B5-F8EC-6475-8211-B4589D35A98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88584" y="5573010"/>
              <a:ext cx="72000" cy="72000"/>
            </a:xfrm>
            <a:prstGeom prst="rect">
              <a:avLst/>
            </a:prstGeom>
          </p:spPr>
        </p:pic>
      </p:grpSp>
      <p:sp>
        <p:nvSpPr>
          <p:cNvPr id="1137" name="TextBox 1136">
            <a:extLst>
              <a:ext uri="{FF2B5EF4-FFF2-40B4-BE49-F238E27FC236}">
                <a16:creationId xmlns:a16="http://schemas.microsoft.com/office/drawing/2014/main" id="{384A1E16-F1E9-D8B1-0A58-DC3584C344B9}"/>
              </a:ext>
            </a:extLst>
          </p:cNvPr>
          <p:cNvSpPr txBox="1"/>
          <p:nvPr/>
        </p:nvSpPr>
        <p:spPr>
          <a:xfrm rot="16200000">
            <a:off x="835367" y="4160359"/>
            <a:ext cx="1074077" cy="307777"/>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000" b="0" i="0" u="none" strike="noStrike" kern="0" cap="none" spc="0" normalizeH="0" noProof="0">
                <a:ln>
                  <a:noFill/>
                </a:ln>
                <a:solidFill>
                  <a:srgbClr val="363636"/>
                </a:solidFill>
                <a:effectLst/>
                <a:uLnTx/>
                <a:uFillTx/>
                <a:latin typeface="+mn-lt"/>
                <a:ea typeface="+mj-ea"/>
                <a:cs typeface="+mj-cs"/>
                <a:sym typeface="Helvetica"/>
              </a:rPr>
              <a:t>標的病変の最良の変化率</a:t>
            </a:r>
          </a:p>
        </p:txBody>
      </p:sp>
      <p:cxnSp>
        <p:nvCxnSpPr>
          <p:cNvPr id="1138" name="Straight Connector 1137">
            <a:extLst>
              <a:ext uri="{FF2B5EF4-FFF2-40B4-BE49-F238E27FC236}">
                <a16:creationId xmlns:a16="http://schemas.microsoft.com/office/drawing/2014/main" id="{DAF842D1-71E4-A6DC-1E9E-12B3F596A680}"/>
              </a:ext>
            </a:extLst>
          </p:cNvPr>
          <p:cNvCxnSpPr/>
          <p:nvPr/>
        </p:nvCxnSpPr>
        <p:spPr>
          <a:xfrm>
            <a:off x="1926635" y="4364090"/>
            <a:ext cx="8552905" cy="0"/>
          </a:xfrm>
          <a:prstGeom prst="line">
            <a:avLst/>
          </a:prstGeom>
          <a:ln w="19050" cap="flat" cmpd="sng" algn="ctr">
            <a:solidFill>
              <a:srgbClr val="C0C0C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139" name="Straight Connector 1138">
            <a:extLst>
              <a:ext uri="{FF2B5EF4-FFF2-40B4-BE49-F238E27FC236}">
                <a16:creationId xmlns:a16="http://schemas.microsoft.com/office/drawing/2014/main" id="{9009A375-08FD-A140-FDCE-3E0071ADDBD0}"/>
              </a:ext>
            </a:extLst>
          </p:cNvPr>
          <p:cNvCxnSpPr/>
          <p:nvPr/>
        </p:nvCxnSpPr>
        <p:spPr>
          <a:xfrm>
            <a:off x="1926635" y="3999910"/>
            <a:ext cx="8552905" cy="0"/>
          </a:xfrm>
          <a:prstGeom prst="line">
            <a:avLst/>
          </a:prstGeom>
          <a:ln w="19050" cap="flat" cmpd="sng" algn="ctr">
            <a:solidFill>
              <a:srgbClr val="C0C0C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40" name="Freeform: Shape 1139">
            <a:extLst>
              <a:ext uri="{FF2B5EF4-FFF2-40B4-BE49-F238E27FC236}">
                <a16:creationId xmlns:a16="http://schemas.microsoft.com/office/drawing/2014/main" id="{CF03DD96-1400-5BAD-C4A9-51AC0D93CD25}"/>
              </a:ext>
            </a:extLst>
          </p:cNvPr>
          <p:cNvSpPr/>
          <p:nvPr/>
        </p:nvSpPr>
        <p:spPr>
          <a:xfrm>
            <a:off x="2687942" y="4152189"/>
            <a:ext cx="97830" cy="89885"/>
          </a:xfrm>
          <a:custGeom>
            <a:avLst/>
            <a:gdLst>
              <a:gd name="connsiteX0" fmla="*/ 0 w 97830"/>
              <a:gd name="connsiteY0" fmla="*/ 0 h 89885"/>
              <a:gd name="connsiteX1" fmla="*/ 97831 w 97830"/>
              <a:gd name="connsiteY1" fmla="*/ 0 h 89885"/>
              <a:gd name="connsiteX2" fmla="*/ 97831 w 97830"/>
              <a:gd name="connsiteY2" fmla="*/ 89886 h 89885"/>
              <a:gd name="connsiteX3" fmla="*/ 0 w 97830"/>
              <a:gd name="connsiteY3" fmla="*/ 89886 h 89885"/>
            </a:gdLst>
            <a:ahLst/>
            <a:cxnLst>
              <a:cxn ang="0">
                <a:pos x="connsiteX0" y="connsiteY0"/>
              </a:cxn>
              <a:cxn ang="0">
                <a:pos x="connsiteX1" y="connsiteY1"/>
              </a:cxn>
              <a:cxn ang="0">
                <a:pos x="connsiteX2" y="connsiteY2"/>
              </a:cxn>
              <a:cxn ang="0">
                <a:pos x="connsiteX3" y="connsiteY3"/>
              </a:cxn>
            </a:cxnLst>
            <a:rect l="l" t="t" r="r" b="b"/>
            <a:pathLst>
              <a:path w="97830" h="89885">
                <a:moveTo>
                  <a:pt x="0" y="0"/>
                </a:moveTo>
                <a:lnTo>
                  <a:pt x="97831" y="0"/>
                </a:lnTo>
                <a:lnTo>
                  <a:pt x="97831" y="89886"/>
                </a:lnTo>
                <a:lnTo>
                  <a:pt x="0" y="89886"/>
                </a:lnTo>
                <a:close/>
              </a:path>
            </a:pathLst>
          </a:custGeom>
          <a:solidFill>
            <a:srgbClr val="FFC000"/>
          </a:solidFill>
          <a:ln w="0" cap="flat">
            <a:noFill/>
            <a:prstDash val="solid"/>
            <a:miter/>
          </a:ln>
        </p:spPr>
        <p:txBody>
          <a:bodyPr rtlCol="0" anchor="ctr"/>
          <a:lstStyle/>
          <a:p>
            <a:pPr rtl="0"/>
            <a:endParaRPr lang="en-US">
              <a:latin typeface="+mn-lt"/>
            </a:endParaRPr>
          </a:p>
        </p:txBody>
      </p:sp>
      <p:sp>
        <p:nvSpPr>
          <p:cNvPr id="1141" name="Freeform: Shape 1140">
            <a:extLst>
              <a:ext uri="{FF2B5EF4-FFF2-40B4-BE49-F238E27FC236}">
                <a16:creationId xmlns:a16="http://schemas.microsoft.com/office/drawing/2014/main" id="{EFDE4DD7-14FA-FDA2-745C-280D2F6A9079}"/>
              </a:ext>
            </a:extLst>
          </p:cNvPr>
          <p:cNvSpPr/>
          <p:nvPr/>
        </p:nvSpPr>
        <p:spPr>
          <a:xfrm>
            <a:off x="3319090" y="4160302"/>
            <a:ext cx="97830" cy="193550"/>
          </a:xfrm>
          <a:custGeom>
            <a:avLst/>
            <a:gdLst>
              <a:gd name="connsiteX0" fmla="*/ 0 w 97830"/>
              <a:gd name="connsiteY0" fmla="*/ 0 h 193550"/>
              <a:gd name="connsiteX1" fmla="*/ 97830 w 97830"/>
              <a:gd name="connsiteY1" fmla="*/ 0 h 193550"/>
              <a:gd name="connsiteX2" fmla="*/ 97830 w 97830"/>
              <a:gd name="connsiteY2" fmla="*/ 193551 h 193550"/>
              <a:gd name="connsiteX3" fmla="*/ 0 w 97830"/>
              <a:gd name="connsiteY3" fmla="*/ 193551 h 193550"/>
            </a:gdLst>
            <a:ahLst/>
            <a:cxnLst>
              <a:cxn ang="0">
                <a:pos x="connsiteX0" y="connsiteY0"/>
              </a:cxn>
              <a:cxn ang="0">
                <a:pos x="connsiteX1" y="connsiteY1"/>
              </a:cxn>
              <a:cxn ang="0">
                <a:pos x="connsiteX2" y="connsiteY2"/>
              </a:cxn>
              <a:cxn ang="0">
                <a:pos x="connsiteX3" y="connsiteY3"/>
              </a:cxn>
            </a:cxnLst>
            <a:rect l="l" t="t" r="r" b="b"/>
            <a:pathLst>
              <a:path w="97830" h="193550">
                <a:moveTo>
                  <a:pt x="0" y="0"/>
                </a:moveTo>
                <a:lnTo>
                  <a:pt x="97830" y="0"/>
                </a:lnTo>
                <a:lnTo>
                  <a:pt x="97830" y="193551"/>
                </a:lnTo>
                <a:lnTo>
                  <a:pt x="0" y="193551"/>
                </a:lnTo>
                <a:close/>
              </a:path>
            </a:pathLst>
          </a:custGeom>
          <a:solidFill>
            <a:srgbClr val="FFC000"/>
          </a:solidFill>
          <a:ln w="0" cap="flat">
            <a:noFill/>
            <a:prstDash val="solid"/>
            <a:miter/>
          </a:ln>
        </p:spPr>
        <p:txBody>
          <a:bodyPr rtlCol="0" anchor="ctr"/>
          <a:lstStyle/>
          <a:p>
            <a:pPr rtl="0"/>
            <a:endParaRPr lang="en-US">
              <a:latin typeface="+mn-lt"/>
            </a:endParaRPr>
          </a:p>
        </p:txBody>
      </p:sp>
      <p:sp>
        <p:nvSpPr>
          <p:cNvPr id="1142" name="Freeform: Shape 1141">
            <a:extLst>
              <a:ext uri="{FF2B5EF4-FFF2-40B4-BE49-F238E27FC236}">
                <a16:creationId xmlns:a16="http://schemas.microsoft.com/office/drawing/2014/main" id="{DC0605C5-0F4B-90A9-E56E-CDD89395A479}"/>
              </a:ext>
            </a:extLst>
          </p:cNvPr>
          <p:cNvSpPr/>
          <p:nvPr/>
        </p:nvSpPr>
        <p:spPr>
          <a:xfrm>
            <a:off x="1917110" y="4103641"/>
            <a:ext cx="107844" cy="51639"/>
          </a:xfrm>
          <a:custGeom>
            <a:avLst/>
            <a:gdLst>
              <a:gd name="connsiteX0" fmla="*/ 0 w 107844"/>
              <a:gd name="connsiteY0" fmla="*/ 0 h 51639"/>
              <a:gd name="connsiteX1" fmla="*/ 107845 w 107844"/>
              <a:gd name="connsiteY1" fmla="*/ 0 h 51639"/>
              <a:gd name="connsiteX2" fmla="*/ 107845 w 107844"/>
              <a:gd name="connsiteY2" fmla="*/ 51639 h 51639"/>
              <a:gd name="connsiteX3" fmla="*/ 0 w 107844"/>
              <a:gd name="connsiteY3" fmla="*/ 51639 h 51639"/>
            </a:gdLst>
            <a:ahLst/>
            <a:cxnLst>
              <a:cxn ang="0">
                <a:pos x="connsiteX0" y="connsiteY0"/>
              </a:cxn>
              <a:cxn ang="0">
                <a:pos x="connsiteX1" y="connsiteY1"/>
              </a:cxn>
              <a:cxn ang="0">
                <a:pos x="connsiteX2" y="connsiteY2"/>
              </a:cxn>
              <a:cxn ang="0">
                <a:pos x="connsiteX3" y="connsiteY3"/>
              </a:cxn>
            </a:cxnLst>
            <a:rect l="l" t="t" r="r" b="b"/>
            <a:pathLst>
              <a:path w="107844" h="51639">
                <a:moveTo>
                  <a:pt x="0" y="0"/>
                </a:moveTo>
                <a:lnTo>
                  <a:pt x="107845" y="0"/>
                </a:lnTo>
                <a:lnTo>
                  <a:pt x="107845" y="51639"/>
                </a:lnTo>
                <a:lnTo>
                  <a:pt x="0" y="51639"/>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3" name="Freeform: Shape 1142">
            <a:extLst>
              <a:ext uri="{FF2B5EF4-FFF2-40B4-BE49-F238E27FC236}">
                <a16:creationId xmlns:a16="http://schemas.microsoft.com/office/drawing/2014/main" id="{770BFC91-99B8-3D4A-D7BD-A31D73A6165B}"/>
              </a:ext>
            </a:extLst>
          </p:cNvPr>
          <p:cNvSpPr/>
          <p:nvPr/>
        </p:nvSpPr>
        <p:spPr>
          <a:xfrm>
            <a:off x="2553136" y="4151030"/>
            <a:ext cx="107844" cy="39920"/>
          </a:xfrm>
          <a:custGeom>
            <a:avLst/>
            <a:gdLst>
              <a:gd name="connsiteX0" fmla="*/ 0 w 107844"/>
              <a:gd name="connsiteY0" fmla="*/ 0 h 39920"/>
              <a:gd name="connsiteX1" fmla="*/ 107845 w 107844"/>
              <a:gd name="connsiteY1" fmla="*/ 0 h 39920"/>
              <a:gd name="connsiteX2" fmla="*/ 107845 w 107844"/>
              <a:gd name="connsiteY2" fmla="*/ 39921 h 39920"/>
              <a:gd name="connsiteX3" fmla="*/ 0 w 107844"/>
              <a:gd name="connsiteY3" fmla="*/ 39921 h 39920"/>
            </a:gdLst>
            <a:ahLst/>
            <a:cxnLst>
              <a:cxn ang="0">
                <a:pos x="connsiteX0" y="connsiteY0"/>
              </a:cxn>
              <a:cxn ang="0">
                <a:pos x="connsiteX1" y="connsiteY1"/>
              </a:cxn>
              <a:cxn ang="0">
                <a:pos x="connsiteX2" y="connsiteY2"/>
              </a:cxn>
              <a:cxn ang="0">
                <a:pos x="connsiteX3" y="connsiteY3"/>
              </a:cxn>
            </a:cxnLst>
            <a:rect l="l" t="t" r="r" b="b"/>
            <a:pathLst>
              <a:path w="107844" h="39920">
                <a:moveTo>
                  <a:pt x="0" y="0"/>
                </a:moveTo>
                <a:lnTo>
                  <a:pt x="107845" y="0"/>
                </a:lnTo>
                <a:lnTo>
                  <a:pt x="107845" y="39921"/>
                </a:lnTo>
                <a:lnTo>
                  <a:pt x="0" y="39921"/>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4" name="Freeform: Shape 1143">
            <a:extLst>
              <a:ext uri="{FF2B5EF4-FFF2-40B4-BE49-F238E27FC236}">
                <a16:creationId xmlns:a16="http://schemas.microsoft.com/office/drawing/2014/main" id="{6CAA8D51-E79E-799D-37DA-22F8E9BC1324}"/>
              </a:ext>
            </a:extLst>
          </p:cNvPr>
          <p:cNvSpPr/>
          <p:nvPr/>
        </p:nvSpPr>
        <p:spPr>
          <a:xfrm>
            <a:off x="3064114" y="4155795"/>
            <a:ext cx="97830" cy="189300"/>
          </a:xfrm>
          <a:custGeom>
            <a:avLst/>
            <a:gdLst>
              <a:gd name="connsiteX0" fmla="*/ 0 w 97830"/>
              <a:gd name="connsiteY0" fmla="*/ 0 h 189300"/>
              <a:gd name="connsiteX1" fmla="*/ 97830 w 97830"/>
              <a:gd name="connsiteY1" fmla="*/ 0 h 189300"/>
              <a:gd name="connsiteX2" fmla="*/ 97830 w 97830"/>
              <a:gd name="connsiteY2" fmla="*/ 189301 h 189300"/>
              <a:gd name="connsiteX3" fmla="*/ 0 w 97830"/>
              <a:gd name="connsiteY3" fmla="*/ 189301 h 189300"/>
            </a:gdLst>
            <a:ahLst/>
            <a:cxnLst>
              <a:cxn ang="0">
                <a:pos x="connsiteX0" y="connsiteY0"/>
              </a:cxn>
              <a:cxn ang="0">
                <a:pos x="connsiteX1" y="connsiteY1"/>
              </a:cxn>
              <a:cxn ang="0">
                <a:pos x="connsiteX2" y="connsiteY2"/>
              </a:cxn>
              <a:cxn ang="0">
                <a:pos x="connsiteX3" y="connsiteY3"/>
              </a:cxn>
            </a:cxnLst>
            <a:rect l="l" t="t" r="r" b="b"/>
            <a:pathLst>
              <a:path w="97830" h="189300">
                <a:moveTo>
                  <a:pt x="0" y="0"/>
                </a:moveTo>
                <a:lnTo>
                  <a:pt x="97830" y="0"/>
                </a:lnTo>
                <a:lnTo>
                  <a:pt x="97830" y="189301"/>
                </a:lnTo>
                <a:lnTo>
                  <a:pt x="0" y="189301"/>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5" name="Freeform: Shape 1144">
            <a:extLst>
              <a:ext uri="{FF2B5EF4-FFF2-40B4-BE49-F238E27FC236}">
                <a16:creationId xmlns:a16="http://schemas.microsoft.com/office/drawing/2014/main" id="{35D40CBF-05FD-12C0-A6D2-16FF6A671EBF}"/>
              </a:ext>
            </a:extLst>
          </p:cNvPr>
          <p:cNvSpPr/>
          <p:nvPr/>
        </p:nvSpPr>
        <p:spPr>
          <a:xfrm>
            <a:off x="3698728" y="4150000"/>
            <a:ext cx="97830" cy="370231"/>
          </a:xfrm>
          <a:custGeom>
            <a:avLst/>
            <a:gdLst>
              <a:gd name="connsiteX0" fmla="*/ 0 w 97830"/>
              <a:gd name="connsiteY0" fmla="*/ 0 h 370231"/>
              <a:gd name="connsiteX1" fmla="*/ 97830 w 97830"/>
              <a:gd name="connsiteY1" fmla="*/ 0 h 370231"/>
              <a:gd name="connsiteX2" fmla="*/ 97830 w 97830"/>
              <a:gd name="connsiteY2" fmla="*/ 370232 h 370231"/>
              <a:gd name="connsiteX3" fmla="*/ 0 w 97830"/>
              <a:gd name="connsiteY3" fmla="*/ 370232 h 370231"/>
            </a:gdLst>
            <a:ahLst/>
            <a:cxnLst>
              <a:cxn ang="0">
                <a:pos x="connsiteX0" y="connsiteY0"/>
              </a:cxn>
              <a:cxn ang="0">
                <a:pos x="connsiteX1" y="connsiteY1"/>
              </a:cxn>
              <a:cxn ang="0">
                <a:pos x="connsiteX2" y="connsiteY2"/>
              </a:cxn>
              <a:cxn ang="0">
                <a:pos x="connsiteX3" y="connsiteY3"/>
              </a:cxn>
            </a:cxnLst>
            <a:rect l="l" t="t" r="r" b="b"/>
            <a:pathLst>
              <a:path w="97830" h="370231">
                <a:moveTo>
                  <a:pt x="0" y="0"/>
                </a:moveTo>
                <a:lnTo>
                  <a:pt x="97830" y="0"/>
                </a:lnTo>
                <a:lnTo>
                  <a:pt x="97830" y="370232"/>
                </a:lnTo>
                <a:lnTo>
                  <a:pt x="0" y="370232"/>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6" name="Freeform: Shape 1145">
            <a:extLst>
              <a:ext uri="{FF2B5EF4-FFF2-40B4-BE49-F238E27FC236}">
                <a16:creationId xmlns:a16="http://schemas.microsoft.com/office/drawing/2014/main" id="{72FA4BB4-1CAC-3B96-900C-39D7A05F4426}"/>
              </a:ext>
            </a:extLst>
          </p:cNvPr>
          <p:cNvSpPr/>
          <p:nvPr/>
        </p:nvSpPr>
        <p:spPr>
          <a:xfrm>
            <a:off x="3950238" y="4150000"/>
            <a:ext cx="97830" cy="494629"/>
          </a:xfrm>
          <a:custGeom>
            <a:avLst/>
            <a:gdLst>
              <a:gd name="connsiteX0" fmla="*/ 0 w 97830"/>
              <a:gd name="connsiteY0" fmla="*/ 0 h 494629"/>
              <a:gd name="connsiteX1" fmla="*/ 97830 w 97830"/>
              <a:gd name="connsiteY1" fmla="*/ 0 h 494629"/>
              <a:gd name="connsiteX2" fmla="*/ 97830 w 97830"/>
              <a:gd name="connsiteY2" fmla="*/ 494629 h 494629"/>
              <a:gd name="connsiteX3" fmla="*/ 0 w 97830"/>
              <a:gd name="connsiteY3" fmla="*/ 494629 h 494629"/>
            </a:gdLst>
            <a:ahLst/>
            <a:cxnLst>
              <a:cxn ang="0">
                <a:pos x="connsiteX0" y="connsiteY0"/>
              </a:cxn>
              <a:cxn ang="0">
                <a:pos x="connsiteX1" y="connsiteY1"/>
              </a:cxn>
              <a:cxn ang="0">
                <a:pos x="connsiteX2" y="connsiteY2"/>
              </a:cxn>
              <a:cxn ang="0">
                <a:pos x="connsiteX3" y="connsiteY3"/>
              </a:cxn>
            </a:cxnLst>
            <a:rect l="l" t="t" r="r" b="b"/>
            <a:pathLst>
              <a:path w="97830" h="494629">
                <a:moveTo>
                  <a:pt x="0" y="0"/>
                </a:moveTo>
                <a:lnTo>
                  <a:pt x="97830" y="0"/>
                </a:lnTo>
                <a:lnTo>
                  <a:pt x="97830" y="494629"/>
                </a:lnTo>
                <a:lnTo>
                  <a:pt x="0" y="494629"/>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7" name="Freeform: Shape 1146">
            <a:extLst>
              <a:ext uri="{FF2B5EF4-FFF2-40B4-BE49-F238E27FC236}">
                <a16:creationId xmlns:a16="http://schemas.microsoft.com/office/drawing/2014/main" id="{CA2D431F-3E21-8F76-E487-057C7067DB2D}"/>
              </a:ext>
            </a:extLst>
          </p:cNvPr>
          <p:cNvSpPr/>
          <p:nvPr/>
        </p:nvSpPr>
        <p:spPr>
          <a:xfrm>
            <a:off x="3188777" y="4147038"/>
            <a:ext cx="107844" cy="218275"/>
          </a:xfrm>
          <a:custGeom>
            <a:avLst/>
            <a:gdLst>
              <a:gd name="connsiteX0" fmla="*/ 0 w 107844"/>
              <a:gd name="connsiteY0" fmla="*/ 0 h 218275"/>
              <a:gd name="connsiteX1" fmla="*/ 107845 w 107844"/>
              <a:gd name="connsiteY1" fmla="*/ 0 h 218275"/>
              <a:gd name="connsiteX2" fmla="*/ 107845 w 107844"/>
              <a:gd name="connsiteY2" fmla="*/ 218276 h 218275"/>
              <a:gd name="connsiteX3" fmla="*/ 0 w 107844"/>
              <a:gd name="connsiteY3" fmla="*/ 218276 h 218275"/>
            </a:gdLst>
            <a:ahLst/>
            <a:cxnLst>
              <a:cxn ang="0">
                <a:pos x="connsiteX0" y="connsiteY0"/>
              </a:cxn>
              <a:cxn ang="0">
                <a:pos x="connsiteX1" y="connsiteY1"/>
              </a:cxn>
              <a:cxn ang="0">
                <a:pos x="connsiteX2" y="connsiteY2"/>
              </a:cxn>
              <a:cxn ang="0">
                <a:pos x="connsiteX3" y="connsiteY3"/>
              </a:cxn>
            </a:cxnLst>
            <a:rect l="l" t="t" r="r" b="b"/>
            <a:pathLst>
              <a:path w="107844" h="218275">
                <a:moveTo>
                  <a:pt x="0" y="0"/>
                </a:moveTo>
                <a:lnTo>
                  <a:pt x="107845" y="0"/>
                </a:lnTo>
                <a:lnTo>
                  <a:pt x="107845" y="218276"/>
                </a:lnTo>
                <a:lnTo>
                  <a:pt x="0" y="218276"/>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148" name="Freeform: Shape 1147">
            <a:extLst>
              <a:ext uri="{FF2B5EF4-FFF2-40B4-BE49-F238E27FC236}">
                <a16:creationId xmlns:a16="http://schemas.microsoft.com/office/drawing/2014/main" id="{502C41F2-C132-E7CA-5E55-DBA6D2A3BF64}"/>
              </a:ext>
            </a:extLst>
          </p:cNvPr>
          <p:cNvSpPr/>
          <p:nvPr/>
        </p:nvSpPr>
        <p:spPr>
          <a:xfrm>
            <a:off x="3182101" y="4140599"/>
            <a:ext cx="48144" cy="41594"/>
          </a:xfrm>
          <a:custGeom>
            <a:avLst/>
            <a:gdLst>
              <a:gd name="connsiteX0" fmla="*/ 0 w 48144"/>
              <a:gd name="connsiteY0" fmla="*/ 41595 h 41594"/>
              <a:gd name="connsiteX1" fmla="*/ 48145 w 48144"/>
              <a:gd name="connsiteY1" fmla="*/ 0 h 41594"/>
            </a:gdLst>
            <a:ahLst/>
            <a:cxnLst>
              <a:cxn ang="0">
                <a:pos x="connsiteX0" y="connsiteY0"/>
              </a:cxn>
              <a:cxn ang="0">
                <a:pos x="connsiteX1" y="connsiteY1"/>
              </a:cxn>
            </a:cxnLst>
            <a:rect l="l" t="t" r="r" b="b"/>
            <a:pathLst>
              <a:path w="48144" h="41594">
                <a:moveTo>
                  <a:pt x="0" y="41595"/>
                </a:moveTo>
                <a:lnTo>
                  <a:pt x="4814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49" name="Freeform: Shape 1148">
            <a:extLst>
              <a:ext uri="{FF2B5EF4-FFF2-40B4-BE49-F238E27FC236}">
                <a16:creationId xmlns:a16="http://schemas.microsoft.com/office/drawing/2014/main" id="{E7320272-45C6-BCED-27DA-26242B85F893}"/>
              </a:ext>
            </a:extLst>
          </p:cNvPr>
          <p:cNvSpPr/>
          <p:nvPr/>
        </p:nvSpPr>
        <p:spPr>
          <a:xfrm>
            <a:off x="3173499" y="4132358"/>
            <a:ext cx="129541" cy="104051"/>
          </a:xfrm>
          <a:custGeom>
            <a:avLst/>
            <a:gdLst>
              <a:gd name="connsiteX0" fmla="*/ 0 w 129541"/>
              <a:gd name="connsiteY0" fmla="*/ 104051 h 104051"/>
              <a:gd name="connsiteX1" fmla="*/ 129542 w 129541"/>
              <a:gd name="connsiteY1" fmla="*/ 0 h 104051"/>
            </a:gdLst>
            <a:ahLst/>
            <a:cxnLst>
              <a:cxn ang="0">
                <a:pos x="connsiteX0" y="connsiteY0"/>
              </a:cxn>
              <a:cxn ang="0">
                <a:pos x="connsiteX1" y="connsiteY1"/>
              </a:cxn>
            </a:cxnLst>
            <a:rect l="l" t="t" r="r" b="b"/>
            <a:pathLst>
              <a:path w="129541" h="104051">
                <a:moveTo>
                  <a:pt x="0" y="104051"/>
                </a:moveTo>
                <a:lnTo>
                  <a:pt x="12954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0" name="Freeform: Shape 1149">
            <a:extLst>
              <a:ext uri="{FF2B5EF4-FFF2-40B4-BE49-F238E27FC236}">
                <a16:creationId xmlns:a16="http://schemas.microsoft.com/office/drawing/2014/main" id="{43083CFC-E2B7-7266-5E08-BAD08646A414}"/>
              </a:ext>
            </a:extLst>
          </p:cNvPr>
          <p:cNvSpPr/>
          <p:nvPr/>
        </p:nvSpPr>
        <p:spPr>
          <a:xfrm>
            <a:off x="3170033" y="4171763"/>
            <a:ext cx="141481" cy="122208"/>
          </a:xfrm>
          <a:custGeom>
            <a:avLst/>
            <a:gdLst>
              <a:gd name="connsiteX0" fmla="*/ 0 w 141481"/>
              <a:gd name="connsiteY0" fmla="*/ 122209 h 122208"/>
              <a:gd name="connsiteX1" fmla="*/ 141482 w 141481"/>
              <a:gd name="connsiteY1" fmla="*/ 0 h 122208"/>
            </a:gdLst>
            <a:ahLst/>
            <a:cxnLst>
              <a:cxn ang="0">
                <a:pos x="connsiteX0" y="connsiteY0"/>
              </a:cxn>
              <a:cxn ang="0">
                <a:pos x="connsiteX1" y="connsiteY1"/>
              </a:cxn>
            </a:cxnLst>
            <a:rect l="l" t="t" r="r" b="b"/>
            <a:pathLst>
              <a:path w="141481" h="122208">
                <a:moveTo>
                  <a:pt x="0" y="122209"/>
                </a:moveTo>
                <a:lnTo>
                  <a:pt x="14148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1" name="Freeform: Shape 1150">
            <a:extLst>
              <a:ext uri="{FF2B5EF4-FFF2-40B4-BE49-F238E27FC236}">
                <a16:creationId xmlns:a16="http://schemas.microsoft.com/office/drawing/2014/main" id="{06C2FC1E-C1B5-520C-DA46-16841FF3E084}"/>
              </a:ext>
            </a:extLst>
          </p:cNvPr>
          <p:cNvSpPr/>
          <p:nvPr/>
        </p:nvSpPr>
        <p:spPr>
          <a:xfrm>
            <a:off x="3179277" y="4220183"/>
            <a:ext cx="136089" cy="114739"/>
          </a:xfrm>
          <a:custGeom>
            <a:avLst/>
            <a:gdLst>
              <a:gd name="connsiteX0" fmla="*/ 0 w 136089"/>
              <a:gd name="connsiteY0" fmla="*/ 114740 h 114739"/>
              <a:gd name="connsiteX1" fmla="*/ 136090 w 136089"/>
              <a:gd name="connsiteY1" fmla="*/ 0 h 114739"/>
            </a:gdLst>
            <a:ahLst/>
            <a:cxnLst>
              <a:cxn ang="0">
                <a:pos x="connsiteX0" y="connsiteY0"/>
              </a:cxn>
              <a:cxn ang="0">
                <a:pos x="connsiteX1" y="connsiteY1"/>
              </a:cxn>
            </a:cxnLst>
            <a:rect l="l" t="t" r="r" b="b"/>
            <a:pathLst>
              <a:path w="136089" h="114739">
                <a:moveTo>
                  <a:pt x="0" y="114740"/>
                </a:moveTo>
                <a:lnTo>
                  <a:pt x="136090"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2" name="Freeform: Shape 1151">
            <a:extLst>
              <a:ext uri="{FF2B5EF4-FFF2-40B4-BE49-F238E27FC236}">
                <a16:creationId xmlns:a16="http://schemas.microsoft.com/office/drawing/2014/main" id="{90DB9039-D33E-7D95-994F-CAD87B89B1B6}"/>
              </a:ext>
            </a:extLst>
          </p:cNvPr>
          <p:cNvSpPr/>
          <p:nvPr/>
        </p:nvSpPr>
        <p:spPr>
          <a:xfrm>
            <a:off x="3188777" y="4277488"/>
            <a:ext cx="115547" cy="97483"/>
          </a:xfrm>
          <a:custGeom>
            <a:avLst/>
            <a:gdLst>
              <a:gd name="connsiteX0" fmla="*/ 0 w 115547"/>
              <a:gd name="connsiteY0" fmla="*/ 97484 h 97483"/>
              <a:gd name="connsiteX1" fmla="*/ 115548 w 115547"/>
              <a:gd name="connsiteY1" fmla="*/ 0 h 97483"/>
            </a:gdLst>
            <a:ahLst/>
            <a:cxnLst>
              <a:cxn ang="0">
                <a:pos x="connsiteX0" y="connsiteY0"/>
              </a:cxn>
              <a:cxn ang="0">
                <a:pos x="connsiteX1" y="connsiteY1"/>
              </a:cxn>
            </a:cxnLst>
            <a:rect l="l" t="t" r="r" b="b"/>
            <a:pathLst>
              <a:path w="115547" h="97483">
                <a:moveTo>
                  <a:pt x="0" y="97484"/>
                </a:moveTo>
                <a:lnTo>
                  <a:pt x="115548"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3" name="Freeform: Shape 1152">
            <a:extLst>
              <a:ext uri="{FF2B5EF4-FFF2-40B4-BE49-F238E27FC236}">
                <a16:creationId xmlns:a16="http://schemas.microsoft.com/office/drawing/2014/main" id="{56449C19-729C-5A28-3370-A2A0DFACFC76}"/>
              </a:ext>
            </a:extLst>
          </p:cNvPr>
          <p:cNvSpPr/>
          <p:nvPr/>
        </p:nvSpPr>
        <p:spPr>
          <a:xfrm>
            <a:off x="3238335" y="4328870"/>
            <a:ext cx="64193" cy="55502"/>
          </a:xfrm>
          <a:custGeom>
            <a:avLst/>
            <a:gdLst>
              <a:gd name="connsiteX0" fmla="*/ 0 w 64193"/>
              <a:gd name="connsiteY0" fmla="*/ 55503 h 55502"/>
              <a:gd name="connsiteX1" fmla="*/ 64193 w 64193"/>
              <a:gd name="connsiteY1" fmla="*/ 0 h 55502"/>
            </a:gdLst>
            <a:ahLst/>
            <a:cxnLst>
              <a:cxn ang="0">
                <a:pos x="connsiteX0" y="connsiteY0"/>
              </a:cxn>
              <a:cxn ang="0">
                <a:pos x="connsiteX1" y="connsiteY1"/>
              </a:cxn>
            </a:cxnLst>
            <a:rect l="l" t="t" r="r" b="b"/>
            <a:pathLst>
              <a:path w="64193" h="55502">
                <a:moveTo>
                  <a:pt x="0" y="55503"/>
                </a:moveTo>
                <a:lnTo>
                  <a:pt x="64193"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4" name="Freeform: Shape 1153">
            <a:extLst>
              <a:ext uri="{FF2B5EF4-FFF2-40B4-BE49-F238E27FC236}">
                <a16:creationId xmlns:a16="http://schemas.microsoft.com/office/drawing/2014/main" id="{39943D70-D380-F68D-825D-14617C443070}"/>
              </a:ext>
            </a:extLst>
          </p:cNvPr>
          <p:cNvSpPr/>
          <p:nvPr/>
        </p:nvSpPr>
        <p:spPr>
          <a:xfrm>
            <a:off x="2935856" y="4151932"/>
            <a:ext cx="97316" cy="132897"/>
          </a:xfrm>
          <a:custGeom>
            <a:avLst/>
            <a:gdLst>
              <a:gd name="connsiteX0" fmla="*/ 0 w 97316"/>
              <a:gd name="connsiteY0" fmla="*/ 0 h 132897"/>
              <a:gd name="connsiteX1" fmla="*/ 97317 w 97316"/>
              <a:gd name="connsiteY1" fmla="*/ 0 h 132897"/>
              <a:gd name="connsiteX2" fmla="*/ 97317 w 97316"/>
              <a:gd name="connsiteY2" fmla="*/ 132897 h 132897"/>
              <a:gd name="connsiteX3" fmla="*/ 0 w 97316"/>
              <a:gd name="connsiteY3" fmla="*/ 132897 h 132897"/>
            </a:gdLst>
            <a:ahLst/>
            <a:cxnLst>
              <a:cxn ang="0">
                <a:pos x="connsiteX0" y="connsiteY0"/>
              </a:cxn>
              <a:cxn ang="0">
                <a:pos x="connsiteX1" y="connsiteY1"/>
              </a:cxn>
              <a:cxn ang="0">
                <a:pos x="connsiteX2" y="connsiteY2"/>
              </a:cxn>
              <a:cxn ang="0">
                <a:pos x="connsiteX3" y="connsiteY3"/>
              </a:cxn>
            </a:cxnLst>
            <a:rect l="l" t="t" r="r" b="b"/>
            <a:pathLst>
              <a:path w="97316" h="132897">
                <a:moveTo>
                  <a:pt x="0" y="0"/>
                </a:moveTo>
                <a:lnTo>
                  <a:pt x="97317" y="0"/>
                </a:lnTo>
                <a:lnTo>
                  <a:pt x="97317" y="132897"/>
                </a:lnTo>
                <a:lnTo>
                  <a:pt x="0" y="132897"/>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155" name="Freeform: Shape 1154">
            <a:extLst>
              <a:ext uri="{FF2B5EF4-FFF2-40B4-BE49-F238E27FC236}">
                <a16:creationId xmlns:a16="http://schemas.microsoft.com/office/drawing/2014/main" id="{E2D41640-A4A7-9147-891B-C4D55C4053B3}"/>
              </a:ext>
            </a:extLst>
          </p:cNvPr>
          <p:cNvSpPr/>
          <p:nvPr/>
        </p:nvSpPr>
        <p:spPr>
          <a:xfrm>
            <a:off x="2906070" y="4136607"/>
            <a:ext cx="77031" cy="75591"/>
          </a:xfrm>
          <a:custGeom>
            <a:avLst/>
            <a:gdLst>
              <a:gd name="connsiteX0" fmla="*/ 0 w 77031"/>
              <a:gd name="connsiteY0" fmla="*/ 75592 h 75591"/>
              <a:gd name="connsiteX1" fmla="*/ 77032 w 77031"/>
              <a:gd name="connsiteY1" fmla="*/ 0 h 75591"/>
            </a:gdLst>
            <a:ahLst/>
            <a:cxnLst>
              <a:cxn ang="0">
                <a:pos x="connsiteX0" y="connsiteY0"/>
              </a:cxn>
              <a:cxn ang="0">
                <a:pos x="connsiteX1" y="connsiteY1"/>
              </a:cxn>
            </a:cxnLst>
            <a:rect l="l" t="t" r="r" b="b"/>
            <a:pathLst>
              <a:path w="77031" h="75591">
                <a:moveTo>
                  <a:pt x="0" y="75592"/>
                </a:moveTo>
                <a:lnTo>
                  <a:pt x="770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6" name="Freeform: Shape 1155">
            <a:extLst>
              <a:ext uri="{FF2B5EF4-FFF2-40B4-BE49-F238E27FC236}">
                <a16:creationId xmlns:a16="http://schemas.microsoft.com/office/drawing/2014/main" id="{4D10E2C8-27E4-8EF0-576D-BBDE76488DB0}"/>
              </a:ext>
            </a:extLst>
          </p:cNvPr>
          <p:cNvSpPr/>
          <p:nvPr/>
        </p:nvSpPr>
        <p:spPr>
          <a:xfrm>
            <a:off x="2905429" y="4143561"/>
            <a:ext cx="124920" cy="122079"/>
          </a:xfrm>
          <a:custGeom>
            <a:avLst/>
            <a:gdLst>
              <a:gd name="connsiteX0" fmla="*/ 0 w 124920"/>
              <a:gd name="connsiteY0" fmla="*/ 122080 h 122079"/>
              <a:gd name="connsiteX1" fmla="*/ 124920 w 124920"/>
              <a:gd name="connsiteY1" fmla="*/ 0 h 122079"/>
            </a:gdLst>
            <a:ahLst/>
            <a:cxnLst>
              <a:cxn ang="0">
                <a:pos x="connsiteX0" y="connsiteY0"/>
              </a:cxn>
              <a:cxn ang="0">
                <a:pos x="connsiteX1" y="connsiteY1"/>
              </a:cxn>
            </a:cxnLst>
            <a:rect l="l" t="t" r="r" b="b"/>
            <a:pathLst>
              <a:path w="124920" h="122079">
                <a:moveTo>
                  <a:pt x="0" y="122080"/>
                </a:moveTo>
                <a:lnTo>
                  <a:pt x="124920"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7" name="Freeform: Shape 1156">
            <a:extLst>
              <a:ext uri="{FF2B5EF4-FFF2-40B4-BE49-F238E27FC236}">
                <a16:creationId xmlns:a16="http://schemas.microsoft.com/office/drawing/2014/main" id="{B6D2B00E-3D7C-7C01-A45C-E044D9C7A75E}"/>
              </a:ext>
            </a:extLst>
          </p:cNvPr>
          <p:cNvSpPr/>
          <p:nvPr/>
        </p:nvSpPr>
        <p:spPr>
          <a:xfrm>
            <a:off x="2925072" y="4174854"/>
            <a:ext cx="125048" cy="122079"/>
          </a:xfrm>
          <a:custGeom>
            <a:avLst/>
            <a:gdLst>
              <a:gd name="connsiteX0" fmla="*/ 0 w 125048"/>
              <a:gd name="connsiteY0" fmla="*/ 122080 h 122079"/>
              <a:gd name="connsiteX1" fmla="*/ 125048 w 125048"/>
              <a:gd name="connsiteY1" fmla="*/ 0 h 122079"/>
            </a:gdLst>
            <a:ahLst/>
            <a:cxnLst>
              <a:cxn ang="0">
                <a:pos x="connsiteX0" y="connsiteY0"/>
              </a:cxn>
              <a:cxn ang="0">
                <a:pos x="connsiteX1" y="connsiteY1"/>
              </a:cxn>
            </a:cxnLst>
            <a:rect l="l" t="t" r="r" b="b"/>
            <a:pathLst>
              <a:path w="125048" h="122079">
                <a:moveTo>
                  <a:pt x="0" y="122080"/>
                </a:moveTo>
                <a:lnTo>
                  <a:pt x="125048"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8" name="Freeform: Shape 1157">
            <a:extLst>
              <a:ext uri="{FF2B5EF4-FFF2-40B4-BE49-F238E27FC236}">
                <a16:creationId xmlns:a16="http://schemas.microsoft.com/office/drawing/2014/main" id="{B0EBBEB6-F35E-27DC-CFD8-0A6D2DFE5130}"/>
              </a:ext>
            </a:extLst>
          </p:cNvPr>
          <p:cNvSpPr/>
          <p:nvPr/>
        </p:nvSpPr>
        <p:spPr>
          <a:xfrm>
            <a:off x="2952290" y="4201639"/>
            <a:ext cx="124920" cy="122079"/>
          </a:xfrm>
          <a:custGeom>
            <a:avLst/>
            <a:gdLst>
              <a:gd name="connsiteX0" fmla="*/ 0 w 124920"/>
              <a:gd name="connsiteY0" fmla="*/ 122080 h 122079"/>
              <a:gd name="connsiteX1" fmla="*/ 124920 w 124920"/>
              <a:gd name="connsiteY1" fmla="*/ 0 h 122079"/>
            </a:gdLst>
            <a:ahLst/>
            <a:cxnLst>
              <a:cxn ang="0">
                <a:pos x="connsiteX0" y="connsiteY0"/>
              </a:cxn>
              <a:cxn ang="0">
                <a:pos x="connsiteX1" y="connsiteY1"/>
              </a:cxn>
            </a:cxnLst>
            <a:rect l="l" t="t" r="r" b="b"/>
            <a:pathLst>
              <a:path w="124920" h="122079">
                <a:moveTo>
                  <a:pt x="0" y="122080"/>
                </a:moveTo>
                <a:lnTo>
                  <a:pt x="124920" y="0"/>
                </a:lnTo>
              </a:path>
            </a:pathLst>
          </a:custGeom>
          <a:ln w="12788" cap="flat">
            <a:solidFill>
              <a:srgbClr val="FFFFFF"/>
            </a:solidFill>
            <a:prstDash val="solid"/>
            <a:miter/>
          </a:ln>
        </p:spPr>
        <p:txBody>
          <a:bodyPr rtlCol="0" anchor="ctr"/>
          <a:lstStyle/>
          <a:p>
            <a:pPr rtl="0"/>
            <a:endParaRPr lang="en-US">
              <a:latin typeface="+mn-lt"/>
            </a:endParaRPr>
          </a:p>
        </p:txBody>
      </p:sp>
      <p:grpSp>
        <p:nvGrpSpPr>
          <p:cNvPr id="1159" name="Graphic 643">
            <a:extLst>
              <a:ext uri="{FF2B5EF4-FFF2-40B4-BE49-F238E27FC236}">
                <a16:creationId xmlns:a16="http://schemas.microsoft.com/office/drawing/2014/main" id="{0A32F683-15A1-FB25-8910-7A7705C66B6D}"/>
              </a:ext>
            </a:extLst>
          </p:cNvPr>
          <p:cNvGrpSpPr/>
          <p:nvPr/>
        </p:nvGrpSpPr>
        <p:grpSpPr>
          <a:xfrm>
            <a:off x="2805415" y="4141758"/>
            <a:ext cx="134420" cy="161614"/>
            <a:chOff x="2805415" y="4141758"/>
            <a:chExt cx="134420" cy="161614"/>
          </a:xfrm>
          <a:solidFill>
            <a:srgbClr val="E75C00"/>
          </a:solidFill>
        </p:grpSpPr>
        <p:sp>
          <p:nvSpPr>
            <p:cNvPr id="1160" name="Freeform: Shape 1159">
              <a:extLst>
                <a:ext uri="{FF2B5EF4-FFF2-40B4-BE49-F238E27FC236}">
                  <a16:creationId xmlns:a16="http://schemas.microsoft.com/office/drawing/2014/main" id="{41733D6F-6E9A-DDE9-91FA-DA8E41741B51}"/>
                </a:ext>
              </a:extLst>
            </p:cNvPr>
            <p:cNvSpPr/>
            <p:nvPr/>
          </p:nvSpPr>
          <p:spPr>
            <a:xfrm>
              <a:off x="2814659" y="4151932"/>
              <a:ext cx="97316" cy="121049"/>
            </a:xfrm>
            <a:custGeom>
              <a:avLst/>
              <a:gdLst>
                <a:gd name="connsiteX0" fmla="*/ 0 w 97316"/>
                <a:gd name="connsiteY0" fmla="*/ 0 h 121049"/>
                <a:gd name="connsiteX1" fmla="*/ 97317 w 97316"/>
                <a:gd name="connsiteY1" fmla="*/ 0 h 121049"/>
                <a:gd name="connsiteX2" fmla="*/ 97317 w 97316"/>
                <a:gd name="connsiteY2" fmla="*/ 121050 h 121049"/>
                <a:gd name="connsiteX3" fmla="*/ 0 w 97316"/>
                <a:gd name="connsiteY3" fmla="*/ 121050 h 121049"/>
              </a:gdLst>
              <a:ahLst/>
              <a:cxnLst>
                <a:cxn ang="0">
                  <a:pos x="connsiteX0" y="connsiteY0"/>
                </a:cxn>
                <a:cxn ang="0">
                  <a:pos x="connsiteX1" y="connsiteY1"/>
                </a:cxn>
                <a:cxn ang="0">
                  <a:pos x="connsiteX2" y="connsiteY2"/>
                </a:cxn>
                <a:cxn ang="0">
                  <a:pos x="connsiteX3" y="connsiteY3"/>
                </a:cxn>
              </a:cxnLst>
              <a:rect l="l" t="t" r="r" b="b"/>
              <a:pathLst>
                <a:path w="97316" h="121049">
                  <a:moveTo>
                    <a:pt x="0" y="0"/>
                  </a:moveTo>
                  <a:lnTo>
                    <a:pt x="97317" y="0"/>
                  </a:lnTo>
                  <a:lnTo>
                    <a:pt x="97317" y="121050"/>
                  </a:lnTo>
                  <a:lnTo>
                    <a:pt x="0" y="121050"/>
                  </a:lnTo>
                  <a:close/>
                </a:path>
              </a:pathLst>
            </a:custGeom>
            <a:solidFill>
              <a:srgbClr val="E75C00"/>
            </a:solidFill>
            <a:ln w="12788" cap="flat">
              <a:noFill/>
              <a:prstDash val="solid"/>
              <a:miter/>
            </a:ln>
          </p:spPr>
          <p:txBody>
            <a:bodyPr rtlCol="0" anchor="ctr"/>
            <a:lstStyle/>
            <a:p>
              <a:pPr rtl="0"/>
              <a:endParaRPr lang="en-US">
                <a:latin typeface="+mn-lt"/>
              </a:endParaRPr>
            </a:p>
          </p:txBody>
        </p:sp>
        <p:grpSp>
          <p:nvGrpSpPr>
            <p:cNvPr id="1161" name="Graphic 643">
              <a:extLst>
                <a:ext uri="{FF2B5EF4-FFF2-40B4-BE49-F238E27FC236}">
                  <a16:creationId xmlns:a16="http://schemas.microsoft.com/office/drawing/2014/main" id="{CA08C26F-F68D-0A56-C3E5-8C1EC353F175}"/>
                </a:ext>
              </a:extLst>
            </p:cNvPr>
            <p:cNvGrpSpPr/>
            <p:nvPr/>
          </p:nvGrpSpPr>
          <p:grpSpPr>
            <a:xfrm>
              <a:off x="2805415" y="4141758"/>
              <a:ext cx="134420" cy="161614"/>
              <a:chOff x="2805415" y="4141758"/>
              <a:chExt cx="134420" cy="161614"/>
            </a:xfrm>
          </p:grpSpPr>
          <p:sp>
            <p:nvSpPr>
              <p:cNvPr id="1162" name="Freeform: Shape 1161">
                <a:extLst>
                  <a:ext uri="{FF2B5EF4-FFF2-40B4-BE49-F238E27FC236}">
                    <a16:creationId xmlns:a16="http://schemas.microsoft.com/office/drawing/2014/main" id="{9AE090B3-F27C-B276-6C4F-5807337B6923}"/>
                  </a:ext>
                </a:extLst>
              </p:cNvPr>
              <p:cNvSpPr/>
              <p:nvPr/>
            </p:nvSpPr>
            <p:spPr>
              <a:xfrm>
                <a:off x="2805415" y="4141758"/>
                <a:ext cx="73693" cy="63744"/>
              </a:xfrm>
              <a:custGeom>
                <a:avLst/>
                <a:gdLst>
                  <a:gd name="connsiteX0" fmla="*/ 0 w 73693"/>
                  <a:gd name="connsiteY0" fmla="*/ 63744 h 63744"/>
                  <a:gd name="connsiteX1" fmla="*/ 73694 w 73693"/>
                  <a:gd name="connsiteY1" fmla="*/ 0 h 63744"/>
                </a:gdLst>
                <a:ahLst/>
                <a:cxnLst>
                  <a:cxn ang="0">
                    <a:pos x="connsiteX0" y="connsiteY0"/>
                  </a:cxn>
                  <a:cxn ang="0">
                    <a:pos x="connsiteX1" y="connsiteY1"/>
                  </a:cxn>
                </a:cxnLst>
                <a:rect l="l" t="t" r="r" b="b"/>
                <a:pathLst>
                  <a:path w="73693" h="63744">
                    <a:moveTo>
                      <a:pt x="0" y="63744"/>
                    </a:moveTo>
                    <a:lnTo>
                      <a:pt x="73694" y="0"/>
                    </a:lnTo>
                  </a:path>
                </a:pathLst>
              </a:custGeom>
              <a:ln w="12788" cap="flat">
                <a:solidFill>
                  <a:srgbClr val="FFFFFF"/>
                </a:solidFill>
                <a:prstDash val="solid"/>
                <a:miter/>
              </a:ln>
            </p:spPr>
            <p:txBody>
              <a:bodyPr rtlCol="0" anchor="ctr"/>
              <a:lstStyle/>
              <a:p>
                <a:pPr rtl="0"/>
                <a:endParaRPr lang="en-US">
                  <a:latin typeface="+mn-lt"/>
                </a:endParaRPr>
              </a:p>
            </p:txBody>
          </p:sp>
          <p:sp>
            <p:nvSpPr>
              <p:cNvPr id="1163" name="Freeform: Shape 1162">
                <a:extLst>
                  <a:ext uri="{FF2B5EF4-FFF2-40B4-BE49-F238E27FC236}">
                    <a16:creationId xmlns:a16="http://schemas.microsoft.com/office/drawing/2014/main" id="{88C1F673-DFD7-51F6-8B49-D7C616AA600B}"/>
                  </a:ext>
                </a:extLst>
              </p:cNvPr>
              <p:cNvSpPr/>
              <p:nvPr/>
            </p:nvSpPr>
            <p:spPr>
              <a:xfrm>
                <a:off x="2805415" y="4151932"/>
                <a:ext cx="117602" cy="110103"/>
              </a:xfrm>
              <a:custGeom>
                <a:avLst/>
                <a:gdLst>
                  <a:gd name="connsiteX0" fmla="*/ 0 w 117602"/>
                  <a:gd name="connsiteY0" fmla="*/ 110104 h 110103"/>
                  <a:gd name="connsiteX1" fmla="*/ 117602 w 117602"/>
                  <a:gd name="connsiteY1" fmla="*/ 0 h 110103"/>
                </a:gdLst>
                <a:ahLst/>
                <a:cxnLst>
                  <a:cxn ang="0">
                    <a:pos x="connsiteX0" y="connsiteY0"/>
                  </a:cxn>
                  <a:cxn ang="0">
                    <a:pos x="connsiteX1" y="connsiteY1"/>
                  </a:cxn>
                </a:cxnLst>
                <a:rect l="l" t="t" r="r" b="b"/>
                <a:pathLst>
                  <a:path w="117602" h="110103">
                    <a:moveTo>
                      <a:pt x="0" y="110104"/>
                    </a:moveTo>
                    <a:lnTo>
                      <a:pt x="11760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64" name="Freeform: Shape 1163">
                <a:extLst>
                  <a:ext uri="{FF2B5EF4-FFF2-40B4-BE49-F238E27FC236}">
                    <a16:creationId xmlns:a16="http://schemas.microsoft.com/office/drawing/2014/main" id="{4EBE7311-47F5-9AD8-7B91-BD333B87F6FD}"/>
                  </a:ext>
                </a:extLst>
              </p:cNvPr>
              <p:cNvSpPr/>
              <p:nvPr/>
            </p:nvSpPr>
            <p:spPr>
              <a:xfrm>
                <a:off x="2822362" y="4193140"/>
                <a:ext cx="117473" cy="110232"/>
              </a:xfrm>
              <a:custGeom>
                <a:avLst/>
                <a:gdLst>
                  <a:gd name="connsiteX0" fmla="*/ 0 w 117473"/>
                  <a:gd name="connsiteY0" fmla="*/ 110232 h 110232"/>
                  <a:gd name="connsiteX1" fmla="*/ 117474 w 117473"/>
                  <a:gd name="connsiteY1" fmla="*/ 0 h 110232"/>
                </a:gdLst>
                <a:ahLst/>
                <a:cxnLst>
                  <a:cxn ang="0">
                    <a:pos x="connsiteX0" y="connsiteY0"/>
                  </a:cxn>
                  <a:cxn ang="0">
                    <a:pos x="connsiteX1" y="connsiteY1"/>
                  </a:cxn>
                </a:cxnLst>
                <a:rect l="l" t="t" r="r" b="b"/>
                <a:pathLst>
                  <a:path w="117473" h="110232">
                    <a:moveTo>
                      <a:pt x="0" y="110232"/>
                    </a:moveTo>
                    <a:lnTo>
                      <a:pt x="117474" y="0"/>
                    </a:lnTo>
                  </a:path>
                </a:pathLst>
              </a:custGeom>
              <a:ln w="12788" cap="flat">
                <a:solidFill>
                  <a:srgbClr val="FFFFFF"/>
                </a:solidFill>
                <a:prstDash val="solid"/>
                <a:miter/>
              </a:ln>
            </p:spPr>
            <p:txBody>
              <a:bodyPr rtlCol="0" anchor="ctr"/>
              <a:lstStyle/>
              <a:p>
                <a:pPr rtl="0"/>
                <a:endParaRPr lang="en-US">
                  <a:latin typeface="+mn-lt"/>
                </a:endParaRPr>
              </a:p>
            </p:txBody>
          </p:sp>
        </p:grpSp>
      </p:grpSp>
      <p:sp>
        <p:nvSpPr>
          <p:cNvPr id="1165" name="Freeform: Shape 1164">
            <a:extLst>
              <a:ext uri="{FF2B5EF4-FFF2-40B4-BE49-F238E27FC236}">
                <a16:creationId xmlns:a16="http://schemas.microsoft.com/office/drawing/2014/main" id="{4CF1AD87-5D8E-CC7E-10C5-883733A56947}"/>
              </a:ext>
            </a:extLst>
          </p:cNvPr>
          <p:cNvSpPr/>
          <p:nvPr/>
        </p:nvSpPr>
        <p:spPr>
          <a:xfrm>
            <a:off x="3440543" y="4151416"/>
            <a:ext cx="105020" cy="261930"/>
          </a:xfrm>
          <a:custGeom>
            <a:avLst/>
            <a:gdLst>
              <a:gd name="connsiteX0" fmla="*/ 0 w 105020"/>
              <a:gd name="connsiteY0" fmla="*/ 0 h 261930"/>
              <a:gd name="connsiteX1" fmla="*/ 105020 w 105020"/>
              <a:gd name="connsiteY1" fmla="*/ 0 h 261930"/>
              <a:gd name="connsiteX2" fmla="*/ 105020 w 105020"/>
              <a:gd name="connsiteY2" fmla="*/ 261931 h 261930"/>
              <a:gd name="connsiteX3" fmla="*/ 0 w 105020"/>
              <a:gd name="connsiteY3" fmla="*/ 261931 h 261930"/>
            </a:gdLst>
            <a:ahLst/>
            <a:cxnLst>
              <a:cxn ang="0">
                <a:pos x="connsiteX0" y="connsiteY0"/>
              </a:cxn>
              <a:cxn ang="0">
                <a:pos x="connsiteX1" y="connsiteY1"/>
              </a:cxn>
              <a:cxn ang="0">
                <a:pos x="connsiteX2" y="connsiteY2"/>
              </a:cxn>
              <a:cxn ang="0">
                <a:pos x="connsiteX3" y="connsiteY3"/>
              </a:cxn>
            </a:cxnLst>
            <a:rect l="l" t="t" r="r" b="b"/>
            <a:pathLst>
              <a:path w="105020" h="261930">
                <a:moveTo>
                  <a:pt x="0" y="0"/>
                </a:moveTo>
                <a:lnTo>
                  <a:pt x="105020" y="0"/>
                </a:lnTo>
                <a:lnTo>
                  <a:pt x="105020" y="261931"/>
                </a:lnTo>
                <a:lnTo>
                  <a:pt x="0" y="261931"/>
                </a:lnTo>
                <a:close/>
              </a:path>
            </a:pathLst>
          </a:custGeom>
          <a:solidFill>
            <a:srgbClr val="E75C00"/>
          </a:solidFill>
          <a:ln w="12788" cap="flat">
            <a:noFill/>
            <a:prstDash val="solid"/>
            <a:miter/>
          </a:ln>
        </p:spPr>
        <p:txBody>
          <a:bodyPr rtlCol="0" anchor="ctr"/>
          <a:lstStyle/>
          <a:p>
            <a:pPr rtl="0"/>
            <a:endParaRPr lang="en-US">
              <a:latin typeface="+mn-lt"/>
            </a:endParaRPr>
          </a:p>
        </p:txBody>
      </p:sp>
      <p:grpSp>
        <p:nvGrpSpPr>
          <p:cNvPr id="1166" name="Graphic 643">
            <a:extLst>
              <a:ext uri="{FF2B5EF4-FFF2-40B4-BE49-F238E27FC236}">
                <a16:creationId xmlns:a16="http://schemas.microsoft.com/office/drawing/2014/main" id="{1F06BD2D-F3CC-EF76-82C2-35FA4AFE2876}"/>
              </a:ext>
            </a:extLst>
          </p:cNvPr>
          <p:cNvGrpSpPr/>
          <p:nvPr/>
        </p:nvGrpSpPr>
        <p:grpSpPr>
          <a:xfrm>
            <a:off x="3423596" y="4146781"/>
            <a:ext cx="141995" cy="335977"/>
            <a:chOff x="3423596" y="4146781"/>
            <a:chExt cx="141995" cy="335977"/>
          </a:xfrm>
        </p:grpSpPr>
        <p:sp>
          <p:nvSpPr>
            <p:cNvPr id="1167" name="Freeform: Shape 1166">
              <a:extLst>
                <a:ext uri="{FF2B5EF4-FFF2-40B4-BE49-F238E27FC236}">
                  <a16:creationId xmlns:a16="http://schemas.microsoft.com/office/drawing/2014/main" id="{533F22E8-7088-460D-7A10-ED01E5E0EF21}"/>
                </a:ext>
              </a:extLst>
            </p:cNvPr>
            <p:cNvSpPr/>
            <p:nvPr/>
          </p:nvSpPr>
          <p:spPr>
            <a:xfrm>
              <a:off x="3429630" y="4146781"/>
              <a:ext cx="82038" cy="75205"/>
            </a:xfrm>
            <a:custGeom>
              <a:avLst/>
              <a:gdLst>
                <a:gd name="connsiteX0" fmla="*/ 0 w 82038"/>
                <a:gd name="connsiteY0" fmla="*/ 75205 h 75205"/>
                <a:gd name="connsiteX1" fmla="*/ 82039 w 82038"/>
                <a:gd name="connsiteY1" fmla="*/ 0 h 75205"/>
              </a:gdLst>
              <a:ahLst/>
              <a:cxnLst>
                <a:cxn ang="0">
                  <a:pos x="connsiteX0" y="connsiteY0"/>
                </a:cxn>
                <a:cxn ang="0">
                  <a:pos x="connsiteX1" y="connsiteY1"/>
                </a:cxn>
              </a:cxnLst>
              <a:rect l="l" t="t" r="r" b="b"/>
              <a:pathLst>
                <a:path w="82038" h="75205">
                  <a:moveTo>
                    <a:pt x="0" y="75205"/>
                  </a:moveTo>
                  <a:lnTo>
                    <a:pt x="82039" y="0"/>
                  </a:lnTo>
                </a:path>
              </a:pathLst>
            </a:custGeom>
            <a:ln w="12788" cap="flat">
              <a:solidFill>
                <a:srgbClr val="FFFFFF"/>
              </a:solidFill>
              <a:prstDash val="solid"/>
              <a:miter/>
            </a:ln>
          </p:spPr>
          <p:txBody>
            <a:bodyPr rtlCol="0" anchor="ctr"/>
            <a:lstStyle/>
            <a:p>
              <a:pPr rtl="0"/>
              <a:endParaRPr lang="en-US">
                <a:latin typeface="+mn-lt"/>
              </a:endParaRPr>
            </a:p>
          </p:txBody>
        </p:sp>
        <p:sp>
          <p:nvSpPr>
            <p:cNvPr id="1168" name="Freeform: Shape 1167">
              <a:extLst>
                <a:ext uri="{FF2B5EF4-FFF2-40B4-BE49-F238E27FC236}">
                  <a16:creationId xmlns:a16="http://schemas.microsoft.com/office/drawing/2014/main" id="{B5F39E4D-7B84-DF24-16EA-F51403B944B9}"/>
                </a:ext>
              </a:extLst>
            </p:cNvPr>
            <p:cNvSpPr/>
            <p:nvPr/>
          </p:nvSpPr>
          <p:spPr>
            <a:xfrm>
              <a:off x="3429630" y="4156181"/>
              <a:ext cx="124021" cy="113966"/>
            </a:xfrm>
            <a:custGeom>
              <a:avLst/>
              <a:gdLst>
                <a:gd name="connsiteX0" fmla="*/ 0 w 124021"/>
                <a:gd name="connsiteY0" fmla="*/ 113967 h 113966"/>
                <a:gd name="connsiteX1" fmla="*/ 124021 w 124021"/>
                <a:gd name="connsiteY1" fmla="*/ 0 h 113966"/>
              </a:gdLst>
              <a:ahLst/>
              <a:cxnLst>
                <a:cxn ang="0">
                  <a:pos x="connsiteX0" y="connsiteY0"/>
                </a:cxn>
                <a:cxn ang="0">
                  <a:pos x="connsiteX1" y="connsiteY1"/>
                </a:cxn>
              </a:cxnLst>
              <a:rect l="l" t="t" r="r" b="b"/>
              <a:pathLst>
                <a:path w="124021" h="113966">
                  <a:moveTo>
                    <a:pt x="0" y="113967"/>
                  </a:moveTo>
                  <a:lnTo>
                    <a:pt x="124021" y="0"/>
                  </a:lnTo>
                </a:path>
              </a:pathLst>
            </a:custGeom>
            <a:ln w="12788" cap="flat">
              <a:solidFill>
                <a:srgbClr val="FFFFFF"/>
              </a:solidFill>
              <a:prstDash val="solid"/>
              <a:miter/>
            </a:ln>
          </p:spPr>
          <p:txBody>
            <a:bodyPr rtlCol="0" anchor="ctr"/>
            <a:lstStyle/>
            <a:p>
              <a:pPr rtl="0"/>
              <a:endParaRPr lang="en-US">
                <a:latin typeface="+mn-lt"/>
              </a:endParaRPr>
            </a:p>
          </p:txBody>
        </p:sp>
        <p:sp>
          <p:nvSpPr>
            <p:cNvPr id="1169" name="Freeform: Shape 1168">
              <a:extLst>
                <a:ext uri="{FF2B5EF4-FFF2-40B4-BE49-F238E27FC236}">
                  <a16:creationId xmlns:a16="http://schemas.microsoft.com/office/drawing/2014/main" id="{1AE1E746-94C8-01A7-92C7-F2A739EDF25F}"/>
                </a:ext>
              </a:extLst>
            </p:cNvPr>
            <p:cNvSpPr/>
            <p:nvPr/>
          </p:nvSpPr>
          <p:spPr>
            <a:xfrm>
              <a:off x="3423596" y="4203828"/>
              <a:ext cx="134292" cy="123238"/>
            </a:xfrm>
            <a:custGeom>
              <a:avLst/>
              <a:gdLst>
                <a:gd name="connsiteX0" fmla="*/ 0 w 134292"/>
                <a:gd name="connsiteY0" fmla="*/ 123239 h 123238"/>
                <a:gd name="connsiteX1" fmla="*/ 134292 w 134292"/>
                <a:gd name="connsiteY1" fmla="*/ 0 h 123238"/>
              </a:gdLst>
              <a:ahLst/>
              <a:cxnLst>
                <a:cxn ang="0">
                  <a:pos x="connsiteX0" y="connsiteY0"/>
                </a:cxn>
                <a:cxn ang="0">
                  <a:pos x="connsiteX1" y="connsiteY1"/>
                </a:cxn>
              </a:cxnLst>
              <a:rect l="l" t="t" r="r" b="b"/>
              <a:pathLst>
                <a:path w="134292" h="123238">
                  <a:moveTo>
                    <a:pt x="0" y="123239"/>
                  </a:moveTo>
                  <a:lnTo>
                    <a:pt x="13429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0" name="Freeform: Shape 1169">
              <a:extLst>
                <a:ext uri="{FF2B5EF4-FFF2-40B4-BE49-F238E27FC236}">
                  <a16:creationId xmlns:a16="http://schemas.microsoft.com/office/drawing/2014/main" id="{F06F208B-F0BA-08C1-B572-8BA6AF8C8796}"/>
                </a:ext>
              </a:extLst>
            </p:cNvPr>
            <p:cNvSpPr/>
            <p:nvPr/>
          </p:nvSpPr>
          <p:spPr>
            <a:xfrm>
              <a:off x="3431299" y="4242075"/>
              <a:ext cx="134292" cy="123367"/>
            </a:xfrm>
            <a:custGeom>
              <a:avLst/>
              <a:gdLst>
                <a:gd name="connsiteX0" fmla="*/ 0 w 134292"/>
                <a:gd name="connsiteY0" fmla="*/ 123368 h 123367"/>
                <a:gd name="connsiteX1" fmla="*/ 134292 w 134292"/>
                <a:gd name="connsiteY1" fmla="*/ 0 h 123367"/>
              </a:gdLst>
              <a:ahLst/>
              <a:cxnLst>
                <a:cxn ang="0">
                  <a:pos x="connsiteX0" y="connsiteY0"/>
                </a:cxn>
                <a:cxn ang="0">
                  <a:pos x="connsiteX1" y="connsiteY1"/>
                </a:cxn>
              </a:cxnLst>
              <a:rect l="l" t="t" r="r" b="b"/>
              <a:pathLst>
                <a:path w="134292" h="123367">
                  <a:moveTo>
                    <a:pt x="0" y="123368"/>
                  </a:moveTo>
                  <a:lnTo>
                    <a:pt x="13429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1" name="Freeform: Shape 1170">
              <a:extLst>
                <a:ext uri="{FF2B5EF4-FFF2-40B4-BE49-F238E27FC236}">
                  <a16:creationId xmlns:a16="http://schemas.microsoft.com/office/drawing/2014/main" id="{0628770E-8F53-0607-AC47-FA40F64A8E60}"/>
                </a:ext>
              </a:extLst>
            </p:cNvPr>
            <p:cNvSpPr/>
            <p:nvPr/>
          </p:nvSpPr>
          <p:spPr>
            <a:xfrm>
              <a:off x="3431299" y="4297835"/>
              <a:ext cx="134292" cy="123367"/>
            </a:xfrm>
            <a:custGeom>
              <a:avLst/>
              <a:gdLst>
                <a:gd name="connsiteX0" fmla="*/ 0 w 134292"/>
                <a:gd name="connsiteY0" fmla="*/ 123368 h 123367"/>
                <a:gd name="connsiteX1" fmla="*/ 134292 w 134292"/>
                <a:gd name="connsiteY1" fmla="*/ 0 h 123367"/>
              </a:gdLst>
              <a:ahLst/>
              <a:cxnLst>
                <a:cxn ang="0">
                  <a:pos x="connsiteX0" y="connsiteY0"/>
                </a:cxn>
                <a:cxn ang="0">
                  <a:pos x="connsiteX1" y="connsiteY1"/>
                </a:cxn>
              </a:cxnLst>
              <a:rect l="l" t="t" r="r" b="b"/>
              <a:pathLst>
                <a:path w="134292" h="123367">
                  <a:moveTo>
                    <a:pt x="0" y="123368"/>
                  </a:moveTo>
                  <a:lnTo>
                    <a:pt x="13429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2" name="Freeform: Shape 1171">
              <a:extLst>
                <a:ext uri="{FF2B5EF4-FFF2-40B4-BE49-F238E27FC236}">
                  <a16:creationId xmlns:a16="http://schemas.microsoft.com/office/drawing/2014/main" id="{7CB48C14-69C3-93C5-CEF2-6AF807C7F8F6}"/>
                </a:ext>
              </a:extLst>
            </p:cNvPr>
            <p:cNvSpPr/>
            <p:nvPr/>
          </p:nvSpPr>
          <p:spPr>
            <a:xfrm>
              <a:off x="3424495" y="4359519"/>
              <a:ext cx="134292" cy="123238"/>
            </a:xfrm>
            <a:custGeom>
              <a:avLst/>
              <a:gdLst>
                <a:gd name="connsiteX0" fmla="*/ 0 w 134292"/>
                <a:gd name="connsiteY0" fmla="*/ 123239 h 123238"/>
                <a:gd name="connsiteX1" fmla="*/ 134292 w 134292"/>
                <a:gd name="connsiteY1" fmla="*/ 0 h 123238"/>
              </a:gdLst>
              <a:ahLst/>
              <a:cxnLst>
                <a:cxn ang="0">
                  <a:pos x="connsiteX0" y="connsiteY0"/>
                </a:cxn>
                <a:cxn ang="0">
                  <a:pos x="connsiteX1" y="connsiteY1"/>
                </a:cxn>
              </a:cxnLst>
              <a:rect l="l" t="t" r="r" b="b"/>
              <a:pathLst>
                <a:path w="134292" h="123238">
                  <a:moveTo>
                    <a:pt x="0" y="123239"/>
                  </a:moveTo>
                  <a:lnTo>
                    <a:pt x="134292" y="0"/>
                  </a:lnTo>
                </a:path>
              </a:pathLst>
            </a:custGeom>
            <a:ln w="12788" cap="flat">
              <a:solidFill>
                <a:srgbClr val="FFFFFF"/>
              </a:solidFill>
              <a:prstDash val="solid"/>
              <a:miter/>
            </a:ln>
          </p:spPr>
          <p:txBody>
            <a:bodyPr rtlCol="0" anchor="ctr"/>
            <a:lstStyle/>
            <a:p>
              <a:pPr rtl="0"/>
              <a:endParaRPr lang="en-US">
                <a:latin typeface="+mn-lt"/>
              </a:endParaRPr>
            </a:p>
          </p:txBody>
        </p:sp>
      </p:grpSp>
      <p:sp>
        <p:nvSpPr>
          <p:cNvPr id="1173" name="Freeform: Shape 1172">
            <a:extLst>
              <a:ext uri="{FF2B5EF4-FFF2-40B4-BE49-F238E27FC236}">
                <a16:creationId xmlns:a16="http://schemas.microsoft.com/office/drawing/2014/main" id="{49E478BF-E243-20EE-9D99-F32967A5EE28}"/>
              </a:ext>
            </a:extLst>
          </p:cNvPr>
          <p:cNvSpPr/>
          <p:nvPr/>
        </p:nvSpPr>
        <p:spPr>
          <a:xfrm>
            <a:off x="3575092" y="4151416"/>
            <a:ext cx="105020" cy="292450"/>
          </a:xfrm>
          <a:custGeom>
            <a:avLst/>
            <a:gdLst>
              <a:gd name="connsiteX0" fmla="*/ 0 w 105020"/>
              <a:gd name="connsiteY0" fmla="*/ 0 h 292450"/>
              <a:gd name="connsiteX1" fmla="*/ 105020 w 105020"/>
              <a:gd name="connsiteY1" fmla="*/ 0 h 292450"/>
              <a:gd name="connsiteX2" fmla="*/ 105020 w 105020"/>
              <a:gd name="connsiteY2" fmla="*/ 292451 h 292450"/>
              <a:gd name="connsiteX3" fmla="*/ 0 w 105020"/>
              <a:gd name="connsiteY3" fmla="*/ 292451 h 292450"/>
            </a:gdLst>
            <a:ahLst/>
            <a:cxnLst>
              <a:cxn ang="0">
                <a:pos x="connsiteX0" y="connsiteY0"/>
              </a:cxn>
              <a:cxn ang="0">
                <a:pos x="connsiteX1" y="connsiteY1"/>
              </a:cxn>
              <a:cxn ang="0">
                <a:pos x="connsiteX2" y="connsiteY2"/>
              </a:cxn>
              <a:cxn ang="0">
                <a:pos x="connsiteX3" y="connsiteY3"/>
              </a:cxn>
            </a:cxnLst>
            <a:rect l="l" t="t" r="r" b="b"/>
            <a:pathLst>
              <a:path w="105020" h="292450">
                <a:moveTo>
                  <a:pt x="0" y="0"/>
                </a:moveTo>
                <a:lnTo>
                  <a:pt x="105020" y="0"/>
                </a:lnTo>
                <a:lnTo>
                  <a:pt x="105020" y="292451"/>
                </a:lnTo>
                <a:lnTo>
                  <a:pt x="0" y="292451"/>
                </a:lnTo>
                <a:close/>
              </a:path>
            </a:pathLst>
          </a:custGeom>
          <a:solidFill>
            <a:srgbClr val="E75C00"/>
          </a:solidFill>
          <a:ln w="12788" cap="flat">
            <a:noFill/>
            <a:prstDash val="solid"/>
            <a:miter/>
          </a:ln>
        </p:spPr>
        <p:txBody>
          <a:bodyPr rtlCol="0" anchor="ctr"/>
          <a:lstStyle/>
          <a:p>
            <a:pPr rtl="0"/>
            <a:endParaRPr lang="en-US">
              <a:latin typeface="+mn-lt"/>
            </a:endParaRPr>
          </a:p>
        </p:txBody>
      </p:sp>
      <p:grpSp>
        <p:nvGrpSpPr>
          <p:cNvPr id="1174" name="Graphic 643">
            <a:extLst>
              <a:ext uri="{FF2B5EF4-FFF2-40B4-BE49-F238E27FC236}">
                <a16:creationId xmlns:a16="http://schemas.microsoft.com/office/drawing/2014/main" id="{67BA6758-86A2-9849-D9E2-21C66DEE2417}"/>
              </a:ext>
            </a:extLst>
          </p:cNvPr>
          <p:cNvGrpSpPr/>
          <p:nvPr/>
        </p:nvGrpSpPr>
        <p:grpSpPr>
          <a:xfrm>
            <a:off x="3563024" y="4140986"/>
            <a:ext cx="170368" cy="355808"/>
            <a:chOff x="3563024" y="4140986"/>
            <a:chExt cx="170368" cy="355808"/>
          </a:xfrm>
        </p:grpSpPr>
        <p:sp>
          <p:nvSpPr>
            <p:cNvPr id="1175" name="Freeform: Shape 1174">
              <a:extLst>
                <a:ext uri="{FF2B5EF4-FFF2-40B4-BE49-F238E27FC236}">
                  <a16:creationId xmlns:a16="http://schemas.microsoft.com/office/drawing/2014/main" id="{76E67CCC-FF3E-56A8-7CDD-E1B3F0530A62}"/>
                </a:ext>
              </a:extLst>
            </p:cNvPr>
            <p:cNvSpPr/>
            <p:nvPr/>
          </p:nvSpPr>
          <p:spPr>
            <a:xfrm>
              <a:off x="3571369" y="4140986"/>
              <a:ext cx="73051" cy="72243"/>
            </a:xfrm>
            <a:custGeom>
              <a:avLst/>
              <a:gdLst>
                <a:gd name="connsiteX0" fmla="*/ 0 w 73051"/>
                <a:gd name="connsiteY0" fmla="*/ 72243 h 72243"/>
                <a:gd name="connsiteX1" fmla="*/ 73052 w 73051"/>
                <a:gd name="connsiteY1" fmla="*/ 0 h 72243"/>
              </a:gdLst>
              <a:ahLst/>
              <a:cxnLst>
                <a:cxn ang="0">
                  <a:pos x="connsiteX0" y="connsiteY0"/>
                </a:cxn>
                <a:cxn ang="0">
                  <a:pos x="connsiteX1" y="connsiteY1"/>
                </a:cxn>
              </a:cxnLst>
              <a:rect l="l" t="t" r="r" b="b"/>
              <a:pathLst>
                <a:path w="73051" h="72243">
                  <a:moveTo>
                    <a:pt x="0" y="72243"/>
                  </a:moveTo>
                  <a:lnTo>
                    <a:pt x="7305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6" name="Freeform: Shape 1175">
              <a:extLst>
                <a:ext uri="{FF2B5EF4-FFF2-40B4-BE49-F238E27FC236}">
                  <a16:creationId xmlns:a16="http://schemas.microsoft.com/office/drawing/2014/main" id="{8FC40367-B1B1-1907-4448-A0CD72B61DD6}"/>
                </a:ext>
              </a:extLst>
            </p:cNvPr>
            <p:cNvSpPr/>
            <p:nvPr/>
          </p:nvSpPr>
          <p:spPr>
            <a:xfrm>
              <a:off x="3568673" y="4147038"/>
              <a:ext cx="116061" cy="118474"/>
            </a:xfrm>
            <a:custGeom>
              <a:avLst/>
              <a:gdLst>
                <a:gd name="connsiteX0" fmla="*/ 0 w 116061"/>
                <a:gd name="connsiteY0" fmla="*/ 118474 h 118474"/>
                <a:gd name="connsiteX1" fmla="*/ 116061 w 116061"/>
                <a:gd name="connsiteY1" fmla="*/ 0 h 118474"/>
              </a:gdLst>
              <a:ahLst/>
              <a:cxnLst>
                <a:cxn ang="0">
                  <a:pos x="connsiteX0" y="connsiteY0"/>
                </a:cxn>
                <a:cxn ang="0">
                  <a:pos x="connsiteX1" y="connsiteY1"/>
                </a:cxn>
              </a:cxnLst>
              <a:rect l="l" t="t" r="r" b="b"/>
              <a:pathLst>
                <a:path w="116061" h="118474">
                  <a:moveTo>
                    <a:pt x="0" y="118474"/>
                  </a:moveTo>
                  <a:lnTo>
                    <a:pt x="116061"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7" name="Freeform: Shape 1176">
              <a:extLst>
                <a:ext uri="{FF2B5EF4-FFF2-40B4-BE49-F238E27FC236}">
                  <a16:creationId xmlns:a16="http://schemas.microsoft.com/office/drawing/2014/main" id="{3691FB78-A5BD-B3B6-B992-AEE27C6CE6B5}"/>
                </a:ext>
              </a:extLst>
            </p:cNvPr>
            <p:cNvSpPr/>
            <p:nvPr/>
          </p:nvSpPr>
          <p:spPr>
            <a:xfrm>
              <a:off x="3568673" y="4191208"/>
              <a:ext cx="124534" cy="126973"/>
            </a:xfrm>
            <a:custGeom>
              <a:avLst/>
              <a:gdLst>
                <a:gd name="connsiteX0" fmla="*/ 0 w 124534"/>
                <a:gd name="connsiteY0" fmla="*/ 126973 h 126973"/>
                <a:gd name="connsiteX1" fmla="*/ 124535 w 124534"/>
                <a:gd name="connsiteY1" fmla="*/ 0 h 126973"/>
              </a:gdLst>
              <a:ahLst/>
              <a:cxnLst>
                <a:cxn ang="0">
                  <a:pos x="connsiteX0" y="connsiteY0"/>
                </a:cxn>
                <a:cxn ang="0">
                  <a:pos x="connsiteX1" y="connsiteY1"/>
                </a:cxn>
              </a:cxnLst>
              <a:rect l="l" t="t" r="r" b="b"/>
              <a:pathLst>
                <a:path w="124534" h="126973">
                  <a:moveTo>
                    <a:pt x="0" y="126973"/>
                  </a:moveTo>
                  <a:lnTo>
                    <a:pt x="12453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8" name="Freeform: Shape 1177">
              <a:extLst>
                <a:ext uri="{FF2B5EF4-FFF2-40B4-BE49-F238E27FC236}">
                  <a16:creationId xmlns:a16="http://schemas.microsoft.com/office/drawing/2014/main" id="{E5216611-6DD7-5EB7-F0C9-55FE23FB224B}"/>
                </a:ext>
              </a:extLst>
            </p:cNvPr>
            <p:cNvSpPr/>
            <p:nvPr/>
          </p:nvSpPr>
          <p:spPr>
            <a:xfrm>
              <a:off x="3564436" y="4240014"/>
              <a:ext cx="131210" cy="133927"/>
            </a:xfrm>
            <a:custGeom>
              <a:avLst/>
              <a:gdLst>
                <a:gd name="connsiteX0" fmla="*/ 0 w 131210"/>
                <a:gd name="connsiteY0" fmla="*/ 133927 h 133927"/>
                <a:gd name="connsiteX1" fmla="*/ 131211 w 131210"/>
                <a:gd name="connsiteY1" fmla="*/ 0 h 133927"/>
              </a:gdLst>
              <a:ahLst/>
              <a:cxnLst>
                <a:cxn ang="0">
                  <a:pos x="connsiteX0" y="connsiteY0"/>
                </a:cxn>
                <a:cxn ang="0">
                  <a:pos x="connsiteX1" y="connsiteY1"/>
                </a:cxn>
              </a:cxnLst>
              <a:rect l="l" t="t" r="r" b="b"/>
              <a:pathLst>
                <a:path w="131210" h="133927">
                  <a:moveTo>
                    <a:pt x="0" y="133927"/>
                  </a:moveTo>
                  <a:lnTo>
                    <a:pt x="131211"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9" name="Freeform: Shape 1178">
              <a:extLst>
                <a:ext uri="{FF2B5EF4-FFF2-40B4-BE49-F238E27FC236}">
                  <a16:creationId xmlns:a16="http://schemas.microsoft.com/office/drawing/2014/main" id="{3DDE4D5A-E452-690F-EBD3-376CE3B2A471}"/>
                </a:ext>
              </a:extLst>
            </p:cNvPr>
            <p:cNvSpPr/>
            <p:nvPr/>
          </p:nvSpPr>
          <p:spPr>
            <a:xfrm>
              <a:off x="3563024" y="4297964"/>
              <a:ext cx="131210" cy="133927"/>
            </a:xfrm>
            <a:custGeom>
              <a:avLst/>
              <a:gdLst>
                <a:gd name="connsiteX0" fmla="*/ 0 w 131210"/>
                <a:gd name="connsiteY0" fmla="*/ 133927 h 133927"/>
                <a:gd name="connsiteX1" fmla="*/ 131211 w 131210"/>
                <a:gd name="connsiteY1" fmla="*/ 0 h 133927"/>
              </a:gdLst>
              <a:ahLst/>
              <a:cxnLst>
                <a:cxn ang="0">
                  <a:pos x="connsiteX0" y="connsiteY0"/>
                </a:cxn>
                <a:cxn ang="0">
                  <a:pos x="connsiteX1" y="connsiteY1"/>
                </a:cxn>
              </a:cxnLst>
              <a:rect l="l" t="t" r="r" b="b"/>
              <a:pathLst>
                <a:path w="131210" h="133927">
                  <a:moveTo>
                    <a:pt x="0" y="133927"/>
                  </a:moveTo>
                  <a:lnTo>
                    <a:pt x="131211"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0" name="Freeform: Shape 1179">
              <a:extLst>
                <a:ext uri="{FF2B5EF4-FFF2-40B4-BE49-F238E27FC236}">
                  <a16:creationId xmlns:a16="http://schemas.microsoft.com/office/drawing/2014/main" id="{1CD4B3ED-DB38-2F02-7478-992D41F7D6EA}"/>
                </a:ext>
              </a:extLst>
            </p:cNvPr>
            <p:cNvSpPr/>
            <p:nvPr/>
          </p:nvSpPr>
          <p:spPr>
            <a:xfrm>
              <a:off x="3579072" y="4331832"/>
              <a:ext cx="131082" cy="133927"/>
            </a:xfrm>
            <a:custGeom>
              <a:avLst/>
              <a:gdLst>
                <a:gd name="connsiteX0" fmla="*/ 0 w 131082"/>
                <a:gd name="connsiteY0" fmla="*/ 133927 h 133927"/>
                <a:gd name="connsiteX1" fmla="*/ 131083 w 131082"/>
                <a:gd name="connsiteY1" fmla="*/ 0 h 133927"/>
              </a:gdLst>
              <a:ahLst/>
              <a:cxnLst>
                <a:cxn ang="0">
                  <a:pos x="connsiteX0" y="connsiteY0"/>
                </a:cxn>
                <a:cxn ang="0">
                  <a:pos x="connsiteX1" y="connsiteY1"/>
                </a:cxn>
              </a:cxnLst>
              <a:rect l="l" t="t" r="r" b="b"/>
              <a:pathLst>
                <a:path w="131082" h="133927">
                  <a:moveTo>
                    <a:pt x="0" y="133927"/>
                  </a:moveTo>
                  <a:lnTo>
                    <a:pt x="131083"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1" name="Freeform: Shape 1180">
              <a:extLst>
                <a:ext uri="{FF2B5EF4-FFF2-40B4-BE49-F238E27FC236}">
                  <a16:creationId xmlns:a16="http://schemas.microsoft.com/office/drawing/2014/main" id="{59FA7DB9-8E88-E455-6B9E-2FF9EF182B0C}"/>
                </a:ext>
              </a:extLst>
            </p:cNvPr>
            <p:cNvSpPr/>
            <p:nvPr/>
          </p:nvSpPr>
          <p:spPr>
            <a:xfrm>
              <a:off x="3602182" y="4362996"/>
              <a:ext cx="131210" cy="133798"/>
            </a:xfrm>
            <a:custGeom>
              <a:avLst/>
              <a:gdLst>
                <a:gd name="connsiteX0" fmla="*/ 0 w 131210"/>
                <a:gd name="connsiteY0" fmla="*/ 133798 h 133798"/>
                <a:gd name="connsiteX1" fmla="*/ 131211 w 131210"/>
                <a:gd name="connsiteY1" fmla="*/ 0 h 133798"/>
              </a:gdLst>
              <a:ahLst/>
              <a:cxnLst>
                <a:cxn ang="0">
                  <a:pos x="connsiteX0" y="connsiteY0"/>
                </a:cxn>
                <a:cxn ang="0">
                  <a:pos x="connsiteX1" y="connsiteY1"/>
                </a:cxn>
              </a:cxnLst>
              <a:rect l="l" t="t" r="r" b="b"/>
              <a:pathLst>
                <a:path w="131210" h="133798">
                  <a:moveTo>
                    <a:pt x="0" y="133798"/>
                  </a:moveTo>
                  <a:lnTo>
                    <a:pt x="131211" y="0"/>
                  </a:lnTo>
                </a:path>
              </a:pathLst>
            </a:custGeom>
            <a:ln w="12788" cap="flat">
              <a:solidFill>
                <a:srgbClr val="FFFFFF"/>
              </a:solidFill>
              <a:prstDash val="solid"/>
              <a:miter/>
            </a:ln>
          </p:spPr>
          <p:txBody>
            <a:bodyPr rtlCol="0" anchor="ctr"/>
            <a:lstStyle/>
            <a:p>
              <a:pPr rtl="0"/>
              <a:endParaRPr lang="en-US">
                <a:latin typeface="+mn-lt"/>
              </a:endParaRPr>
            </a:p>
          </p:txBody>
        </p:sp>
      </p:grpSp>
      <p:sp>
        <p:nvSpPr>
          <p:cNvPr id="1182" name="Freeform: Shape 1181">
            <a:extLst>
              <a:ext uri="{FF2B5EF4-FFF2-40B4-BE49-F238E27FC236}">
                <a16:creationId xmlns:a16="http://schemas.microsoft.com/office/drawing/2014/main" id="{BDC1D9CB-5A76-D750-D2E5-841C979BC008}"/>
              </a:ext>
            </a:extLst>
          </p:cNvPr>
          <p:cNvSpPr/>
          <p:nvPr/>
        </p:nvSpPr>
        <p:spPr>
          <a:xfrm>
            <a:off x="3813506" y="4143304"/>
            <a:ext cx="114392" cy="465268"/>
          </a:xfrm>
          <a:custGeom>
            <a:avLst/>
            <a:gdLst>
              <a:gd name="connsiteX0" fmla="*/ 0 w 114392"/>
              <a:gd name="connsiteY0" fmla="*/ 0 h 465268"/>
              <a:gd name="connsiteX1" fmla="*/ 114392 w 114392"/>
              <a:gd name="connsiteY1" fmla="*/ 0 h 465268"/>
              <a:gd name="connsiteX2" fmla="*/ 114392 w 114392"/>
              <a:gd name="connsiteY2" fmla="*/ 465268 h 465268"/>
              <a:gd name="connsiteX3" fmla="*/ 0 w 114392"/>
              <a:gd name="connsiteY3" fmla="*/ 465268 h 465268"/>
            </a:gdLst>
            <a:ahLst/>
            <a:cxnLst>
              <a:cxn ang="0">
                <a:pos x="connsiteX0" y="connsiteY0"/>
              </a:cxn>
              <a:cxn ang="0">
                <a:pos x="connsiteX1" y="connsiteY1"/>
              </a:cxn>
              <a:cxn ang="0">
                <a:pos x="connsiteX2" y="connsiteY2"/>
              </a:cxn>
              <a:cxn ang="0">
                <a:pos x="connsiteX3" y="connsiteY3"/>
              </a:cxn>
            </a:cxnLst>
            <a:rect l="l" t="t" r="r" b="b"/>
            <a:pathLst>
              <a:path w="114392" h="465268">
                <a:moveTo>
                  <a:pt x="0" y="0"/>
                </a:moveTo>
                <a:lnTo>
                  <a:pt x="114392" y="0"/>
                </a:lnTo>
                <a:lnTo>
                  <a:pt x="114392" y="465268"/>
                </a:lnTo>
                <a:lnTo>
                  <a:pt x="0" y="465268"/>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183" name="Freeform: Shape 1182">
            <a:extLst>
              <a:ext uri="{FF2B5EF4-FFF2-40B4-BE49-F238E27FC236}">
                <a16:creationId xmlns:a16="http://schemas.microsoft.com/office/drawing/2014/main" id="{7043485B-A9A8-3178-EDD4-E9E73786D4BD}"/>
              </a:ext>
            </a:extLst>
          </p:cNvPr>
          <p:cNvSpPr/>
          <p:nvPr/>
        </p:nvSpPr>
        <p:spPr>
          <a:xfrm>
            <a:off x="3811837" y="4141243"/>
            <a:ext cx="71382" cy="67092"/>
          </a:xfrm>
          <a:custGeom>
            <a:avLst/>
            <a:gdLst>
              <a:gd name="connsiteX0" fmla="*/ 0 w 71382"/>
              <a:gd name="connsiteY0" fmla="*/ 67092 h 67092"/>
              <a:gd name="connsiteX1" fmla="*/ 71383 w 71382"/>
              <a:gd name="connsiteY1" fmla="*/ 0 h 67092"/>
            </a:gdLst>
            <a:ahLst/>
            <a:cxnLst>
              <a:cxn ang="0">
                <a:pos x="connsiteX0" y="connsiteY0"/>
              </a:cxn>
              <a:cxn ang="0">
                <a:pos x="connsiteX1" y="connsiteY1"/>
              </a:cxn>
            </a:cxnLst>
            <a:rect l="l" t="t" r="r" b="b"/>
            <a:pathLst>
              <a:path w="71382" h="67092">
                <a:moveTo>
                  <a:pt x="0" y="67092"/>
                </a:moveTo>
                <a:lnTo>
                  <a:pt x="71383"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4" name="Freeform: Shape 1183">
            <a:extLst>
              <a:ext uri="{FF2B5EF4-FFF2-40B4-BE49-F238E27FC236}">
                <a16:creationId xmlns:a16="http://schemas.microsoft.com/office/drawing/2014/main" id="{19AD8254-6754-FBFB-6D15-3312FBD9FD67}"/>
              </a:ext>
            </a:extLst>
          </p:cNvPr>
          <p:cNvSpPr/>
          <p:nvPr/>
        </p:nvSpPr>
        <p:spPr>
          <a:xfrm>
            <a:off x="3807087" y="4142016"/>
            <a:ext cx="138272" cy="129935"/>
          </a:xfrm>
          <a:custGeom>
            <a:avLst/>
            <a:gdLst>
              <a:gd name="connsiteX0" fmla="*/ 0 w 138272"/>
              <a:gd name="connsiteY0" fmla="*/ 129935 h 129935"/>
              <a:gd name="connsiteX1" fmla="*/ 138272 w 138272"/>
              <a:gd name="connsiteY1" fmla="*/ 0 h 129935"/>
            </a:gdLst>
            <a:ahLst/>
            <a:cxnLst>
              <a:cxn ang="0">
                <a:pos x="connsiteX0" y="connsiteY0"/>
              </a:cxn>
              <a:cxn ang="0">
                <a:pos x="connsiteX1" y="connsiteY1"/>
              </a:cxn>
            </a:cxnLst>
            <a:rect l="l" t="t" r="r" b="b"/>
            <a:pathLst>
              <a:path w="138272" h="129935">
                <a:moveTo>
                  <a:pt x="0" y="129935"/>
                </a:moveTo>
                <a:lnTo>
                  <a:pt x="13827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5" name="Freeform: Shape 1184">
            <a:extLst>
              <a:ext uri="{FF2B5EF4-FFF2-40B4-BE49-F238E27FC236}">
                <a16:creationId xmlns:a16="http://schemas.microsoft.com/office/drawing/2014/main" id="{C9304C45-36A1-19A5-E6D4-1A1FB6A6565A}"/>
              </a:ext>
            </a:extLst>
          </p:cNvPr>
          <p:cNvSpPr/>
          <p:nvPr/>
        </p:nvSpPr>
        <p:spPr>
          <a:xfrm>
            <a:off x="3803363" y="4196102"/>
            <a:ext cx="138272" cy="129935"/>
          </a:xfrm>
          <a:custGeom>
            <a:avLst/>
            <a:gdLst>
              <a:gd name="connsiteX0" fmla="*/ 0 w 138272"/>
              <a:gd name="connsiteY0" fmla="*/ 129935 h 129935"/>
              <a:gd name="connsiteX1" fmla="*/ 138272 w 138272"/>
              <a:gd name="connsiteY1" fmla="*/ 0 h 129935"/>
            </a:gdLst>
            <a:ahLst/>
            <a:cxnLst>
              <a:cxn ang="0">
                <a:pos x="connsiteX0" y="connsiteY0"/>
              </a:cxn>
              <a:cxn ang="0">
                <a:pos x="connsiteX1" y="connsiteY1"/>
              </a:cxn>
            </a:cxnLst>
            <a:rect l="l" t="t" r="r" b="b"/>
            <a:pathLst>
              <a:path w="138272" h="129935">
                <a:moveTo>
                  <a:pt x="0" y="129935"/>
                </a:moveTo>
                <a:lnTo>
                  <a:pt x="13827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6" name="Freeform: Shape 1185">
            <a:extLst>
              <a:ext uri="{FF2B5EF4-FFF2-40B4-BE49-F238E27FC236}">
                <a16:creationId xmlns:a16="http://schemas.microsoft.com/office/drawing/2014/main" id="{1021071A-E638-0FF9-6EF0-2ABFDE731243}"/>
              </a:ext>
            </a:extLst>
          </p:cNvPr>
          <p:cNvSpPr/>
          <p:nvPr/>
        </p:nvSpPr>
        <p:spPr>
          <a:xfrm>
            <a:off x="3807087" y="4248127"/>
            <a:ext cx="138272" cy="129935"/>
          </a:xfrm>
          <a:custGeom>
            <a:avLst/>
            <a:gdLst>
              <a:gd name="connsiteX0" fmla="*/ 0 w 138272"/>
              <a:gd name="connsiteY0" fmla="*/ 129935 h 129935"/>
              <a:gd name="connsiteX1" fmla="*/ 138272 w 138272"/>
              <a:gd name="connsiteY1" fmla="*/ 0 h 129935"/>
            </a:gdLst>
            <a:ahLst/>
            <a:cxnLst>
              <a:cxn ang="0">
                <a:pos x="connsiteX0" y="connsiteY0"/>
              </a:cxn>
              <a:cxn ang="0">
                <a:pos x="connsiteX1" y="connsiteY1"/>
              </a:cxn>
            </a:cxnLst>
            <a:rect l="l" t="t" r="r" b="b"/>
            <a:pathLst>
              <a:path w="138272" h="129935">
                <a:moveTo>
                  <a:pt x="0" y="129935"/>
                </a:moveTo>
                <a:lnTo>
                  <a:pt x="13827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7" name="Freeform: Shape 1186">
            <a:extLst>
              <a:ext uri="{FF2B5EF4-FFF2-40B4-BE49-F238E27FC236}">
                <a16:creationId xmlns:a16="http://schemas.microsoft.com/office/drawing/2014/main" id="{C2658441-B2A4-8AB9-9A6D-D56E45E1E490}"/>
              </a:ext>
            </a:extLst>
          </p:cNvPr>
          <p:cNvSpPr/>
          <p:nvPr/>
        </p:nvSpPr>
        <p:spPr>
          <a:xfrm>
            <a:off x="3803363" y="4292813"/>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8" name="Freeform: Shape 1187">
            <a:extLst>
              <a:ext uri="{FF2B5EF4-FFF2-40B4-BE49-F238E27FC236}">
                <a16:creationId xmlns:a16="http://schemas.microsoft.com/office/drawing/2014/main" id="{C568E9EC-0275-C247-29B1-B18FF39DE35E}"/>
              </a:ext>
            </a:extLst>
          </p:cNvPr>
          <p:cNvSpPr/>
          <p:nvPr/>
        </p:nvSpPr>
        <p:spPr>
          <a:xfrm>
            <a:off x="3803363" y="4344581"/>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9" name="Freeform: Shape 1188">
            <a:extLst>
              <a:ext uri="{FF2B5EF4-FFF2-40B4-BE49-F238E27FC236}">
                <a16:creationId xmlns:a16="http://schemas.microsoft.com/office/drawing/2014/main" id="{0D766C9E-5A13-059C-C7B1-AF2AA59D07B1}"/>
              </a:ext>
            </a:extLst>
          </p:cNvPr>
          <p:cNvSpPr/>
          <p:nvPr/>
        </p:nvSpPr>
        <p:spPr>
          <a:xfrm>
            <a:off x="3796045" y="4408067"/>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0" name="Freeform: Shape 1189">
            <a:extLst>
              <a:ext uri="{FF2B5EF4-FFF2-40B4-BE49-F238E27FC236}">
                <a16:creationId xmlns:a16="http://schemas.microsoft.com/office/drawing/2014/main" id="{0E4047EA-CC2C-0BFA-DF79-1877342E2906}"/>
              </a:ext>
            </a:extLst>
          </p:cNvPr>
          <p:cNvSpPr/>
          <p:nvPr/>
        </p:nvSpPr>
        <p:spPr>
          <a:xfrm>
            <a:off x="3799383" y="4457646"/>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1" name="Freeform: Shape 1190">
            <a:extLst>
              <a:ext uri="{FF2B5EF4-FFF2-40B4-BE49-F238E27FC236}">
                <a16:creationId xmlns:a16="http://schemas.microsoft.com/office/drawing/2014/main" id="{EFCA9CA2-8FA3-8625-10E1-DB47D5C2FEDF}"/>
              </a:ext>
            </a:extLst>
          </p:cNvPr>
          <p:cNvSpPr/>
          <p:nvPr/>
        </p:nvSpPr>
        <p:spPr>
          <a:xfrm>
            <a:off x="3810681" y="4500529"/>
            <a:ext cx="146103" cy="137404"/>
          </a:xfrm>
          <a:custGeom>
            <a:avLst/>
            <a:gdLst>
              <a:gd name="connsiteX0" fmla="*/ 0 w 146103"/>
              <a:gd name="connsiteY0" fmla="*/ 137404 h 137404"/>
              <a:gd name="connsiteX1" fmla="*/ 146104 w 146103"/>
              <a:gd name="connsiteY1" fmla="*/ 0 h 137404"/>
            </a:gdLst>
            <a:ahLst/>
            <a:cxnLst>
              <a:cxn ang="0">
                <a:pos x="connsiteX0" y="connsiteY0"/>
              </a:cxn>
              <a:cxn ang="0">
                <a:pos x="connsiteX1" y="connsiteY1"/>
              </a:cxn>
            </a:cxnLst>
            <a:rect l="l" t="t" r="r" b="b"/>
            <a:pathLst>
              <a:path w="146103" h="137404">
                <a:moveTo>
                  <a:pt x="0" y="137404"/>
                </a:moveTo>
                <a:lnTo>
                  <a:pt x="146104"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2" name="Freeform: Shape 1191">
            <a:extLst>
              <a:ext uri="{FF2B5EF4-FFF2-40B4-BE49-F238E27FC236}">
                <a16:creationId xmlns:a16="http://schemas.microsoft.com/office/drawing/2014/main" id="{292B271D-9640-231E-8D68-47D95C69C458}"/>
              </a:ext>
            </a:extLst>
          </p:cNvPr>
          <p:cNvSpPr/>
          <p:nvPr/>
        </p:nvSpPr>
        <p:spPr>
          <a:xfrm>
            <a:off x="3827757" y="4529632"/>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3" name="Freeform: Shape 1192">
            <a:extLst>
              <a:ext uri="{FF2B5EF4-FFF2-40B4-BE49-F238E27FC236}">
                <a16:creationId xmlns:a16="http://schemas.microsoft.com/office/drawing/2014/main" id="{D78B0AB0-DB1F-230B-E017-68B496B19891}"/>
              </a:ext>
            </a:extLst>
          </p:cNvPr>
          <p:cNvSpPr/>
          <p:nvPr/>
        </p:nvSpPr>
        <p:spPr>
          <a:xfrm>
            <a:off x="4073103" y="4145106"/>
            <a:ext cx="108486" cy="617868"/>
          </a:xfrm>
          <a:custGeom>
            <a:avLst/>
            <a:gdLst>
              <a:gd name="connsiteX0" fmla="*/ 0 w 108486"/>
              <a:gd name="connsiteY0" fmla="*/ 0 h 617868"/>
              <a:gd name="connsiteX1" fmla="*/ 108486 w 108486"/>
              <a:gd name="connsiteY1" fmla="*/ 0 h 617868"/>
              <a:gd name="connsiteX2" fmla="*/ 108486 w 108486"/>
              <a:gd name="connsiteY2" fmla="*/ 617868 h 617868"/>
              <a:gd name="connsiteX3" fmla="*/ 0 w 108486"/>
              <a:gd name="connsiteY3" fmla="*/ 617868 h 617868"/>
            </a:gdLst>
            <a:ahLst/>
            <a:cxnLst>
              <a:cxn ang="0">
                <a:pos x="connsiteX0" y="connsiteY0"/>
              </a:cxn>
              <a:cxn ang="0">
                <a:pos x="connsiteX1" y="connsiteY1"/>
              </a:cxn>
              <a:cxn ang="0">
                <a:pos x="connsiteX2" y="connsiteY2"/>
              </a:cxn>
              <a:cxn ang="0">
                <a:pos x="connsiteX3" y="connsiteY3"/>
              </a:cxn>
            </a:cxnLst>
            <a:rect l="l" t="t" r="r" b="b"/>
            <a:pathLst>
              <a:path w="108486" h="617868">
                <a:moveTo>
                  <a:pt x="0" y="0"/>
                </a:moveTo>
                <a:lnTo>
                  <a:pt x="108486" y="0"/>
                </a:lnTo>
                <a:lnTo>
                  <a:pt x="108486" y="617868"/>
                </a:lnTo>
                <a:lnTo>
                  <a:pt x="0" y="617868"/>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194" name="Freeform: Shape 1193">
            <a:extLst>
              <a:ext uri="{FF2B5EF4-FFF2-40B4-BE49-F238E27FC236}">
                <a16:creationId xmlns:a16="http://schemas.microsoft.com/office/drawing/2014/main" id="{0B749E06-91EB-2044-FB0E-AE4F785DEFA0}"/>
              </a:ext>
            </a:extLst>
          </p:cNvPr>
          <p:cNvSpPr/>
          <p:nvPr/>
        </p:nvSpPr>
        <p:spPr>
          <a:xfrm>
            <a:off x="4055001" y="4139183"/>
            <a:ext cx="88715" cy="72500"/>
          </a:xfrm>
          <a:custGeom>
            <a:avLst/>
            <a:gdLst>
              <a:gd name="connsiteX0" fmla="*/ 0 w 88715"/>
              <a:gd name="connsiteY0" fmla="*/ 72501 h 72500"/>
              <a:gd name="connsiteX1" fmla="*/ 88715 w 88715"/>
              <a:gd name="connsiteY1" fmla="*/ 0 h 72500"/>
            </a:gdLst>
            <a:ahLst/>
            <a:cxnLst>
              <a:cxn ang="0">
                <a:pos x="connsiteX0" y="connsiteY0"/>
              </a:cxn>
              <a:cxn ang="0">
                <a:pos x="connsiteX1" y="connsiteY1"/>
              </a:cxn>
            </a:cxnLst>
            <a:rect l="l" t="t" r="r" b="b"/>
            <a:pathLst>
              <a:path w="88715" h="72500">
                <a:moveTo>
                  <a:pt x="0" y="72501"/>
                </a:moveTo>
                <a:lnTo>
                  <a:pt x="8871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5" name="Freeform: Shape 1194">
            <a:extLst>
              <a:ext uri="{FF2B5EF4-FFF2-40B4-BE49-F238E27FC236}">
                <a16:creationId xmlns:a16="http://schemas.microsoft.com/office/drawing/2014/main" id="{B30450A0-C9C1-91B8-9CA8-772697E0DB55}"/>
              </a:ext>
            </a:extLst>
          </p:cNvPr>
          <p:cNvSpPr/>
          <p:nvPr/>
        </p:nvSpPr>
        <p:spPr>
          <a:xfrm>
            <a:off x="4059366" y="4149227"/>
            <a:ext cx="136474" cy="115383"/>
          </a:xfrm>
          <a:custGeom>
            <a:avLst/>
            <a:gdLst>
              <a:gd name="connsiteX0" fmla="*/ 0 w 136474"/>
              <a:gd name="connsiteY0" fmla="*/ 115383 h 115383"/>
              <a:gd name="connsiteX1" fmla="*/ 136475 w 136474"/>
              <a:gd name="connsiteY1" fmla="*/ 0 h 115383"/>
            </a:gdLst>
            <a:ahLst/>
            <a:cxnLst>
              <a:cxn ang="0">
                <a:pos x="connsiteX0" y="connsiteY0"/>
              </a:cxn>
              <a:cxn ang="0">
                <a:pos x="connsiteX1" y="connsiteY1"/>
              </a:cxn>
            </a:cxnLst>
            <a:rect l="l" t="t" r="r" b="b"/>
            <a:pathLst>
              <a:path w="136474" h="115383">
                <a:moveTo>
                  <a:pt x="0" y="115383"/>
                </a:moveTo>
                <a:lnTo>
                  <a:pt x="13647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6" name="Freeform: Shape 1195">
            <a:extLst>
              <a:ext uri="{FF2B5EF4-FFF2-40B4-BE49-F238E27FC236}">
                <a16:creationId xmlns:a16="http://schemas.microsoft.com/office/drawing/2014/main" id="{535E1383-42CD-ECB3-E2D8-B251AF32953C}"/>
              </a:ext>
            </a:extLst>
          </p:cNvPr>
          <p:cNvSpPr/>
          <p:nvPr/>
        </p:nvSpPr>
        <p:spPr>
          <a:xfrm>
            <a:off x="4055001" y="4195200"/>
            <a:ext cx="145205" cy="122723"/>
          </a:xfrm>
          <a:custGeom>
            <a:avLst/>
            <a:gdLst>
              <a:gd name="connsiteX0" fmla="*/ 0 w 145205"/>
              <a:gd name="connsiteY0" fmla="*/ 122724 h 122723"/>
              <a:gd name="connsiteX1" fmla="*/ 145205 w 145205"/>
              <a:gd name="connsiteY1" fmla="*/ 0 h 122723"/>
            </a:gdLst>
            <a:ahLst/>
            <a:cxnLst>
              <a:cxn ang="0">
                <a:pos x="connsiteX0" y="connsiteY0"/>
              </a:cxn>
              <a:cxn ang="0">
                <a:pos x="connsiteX1" y="connsiteY1"/>
              </a:cxn>
            </a:cxnLst>
            <a:rect l="l" t="t" r="r" b="b"/>
            <a:pathLst>
              <a:path w="145205" h="122723">
                <a:moveTo>
                  <a:pt x="0" y="122724"/>
                </a:moveTo>
                <a:lnTo>
                  <a:pt x="14520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7" name="Freeform: Shape 1196">
            <a:extLst>
              <a:ext uri="{FF2B5EF4-FFF2-40B4-BE49-F238E27FC236}">
                <a16:creationId xmlns:a16="http://schemas.microsoft.com/office/drawing/2014/main" id="{E3973A72-B225-3497-A334-CA06E6A1A00B}"/>
              </a:ext>
            </a:extLst>
          </p:cNvPr>
          <p:cNvSpPr/>
          <p:nvPr/>
        </p:nvSpPr>
        <p:spPr>
          <a:xfrm>
            <a:off x="4059494" y="4248771"/>
            <a:ext cx="145205" cy="122723"/>
          </a:xfrm>
          <a:custGeom>
            <a:avLst/>
            <a:gdLst>
              <a:gd name="connsiteX0" fmla="*/ 0 w 145205"/>
              <a:gd name="connsiteY0" fmla="*/ 122724 h 122723"/>
              <a:gd name="connsiteX1" fmla="*/ 145205 w 145205"/>
              <a:gd name="connsiteY1" fmla="*/ 0 h 122723"/>
            </a:gdLst>
            <a:ahLst/>
            <a:cxnLst>
              <a:cxn ang="0">
                <a:pos x="connsiteX0" y="connsiteY0"/>
              </a:cxn>
              <a:cxn ang="0">
                <a:pos x="connsiteX1" y="connsiteY1"/>
              </a:cxn>
            </a:cxnLst>
            <a:rect l="l" t="t" r="r" b="b"/>
            <a:pathLst>
              <a:path w="145205" h="122723">
                <a:moveTo>
                  <a:pt x="0" y="122724"/>
                </a:moveTo>
                <a:lnTo>
                  <a:pt x="14520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8" name="Freeform: Shape 1197">
            <a:extLst>
              <a:ext uri="{FF2B5EF4-FFF2-40B4-BE49-F238E27FC236}">
                <a16:creationId xmlns:a16="http://schemas.microsoft.com/office/drawing/2014/main" id="{7FD91911-F0C0-9F92-F0E2-E6820497BB43}"/>
              </a:ext>
            </a:extLst>
          </p:cNvPr>
          <p:cNvSpPr/>
          <p:nvPr/>
        </p:nvSpPr>
        <p:spPr>
          <a:xfrm>
            <a:off x="4059494" y="4303244"/>
            <a:ext cx="145205" cy="122723"/>
          </a:xfrm>
          <a:custGeom>
            <a:avLst/>
            <a:gdLst>
              <a:gd name="connsiteX0" fmla="*/ 0 w 145205"/>
              <a:gd name="connsiteY0" fmla="*/ 122724 h 122723"/>
              <a:gd name="connsiteX1" fmla="*/ 145205 w 145205"/>
              <a:gd name="connsiteY1" fmla="*/ 0 h 122723"/>
            </a:gdLst>
            <a:ahLst/>
            <a:cxnLst>
              <a:cxn ang="0">
                <a:pos x="connsiteX0" y="connsiteY0"/>
              </a:cxn>
              <a:cxn ang="0">
                <a:pos x="connsiteX1" y="connsiteY1"/>
              </a:cxn>
            </a:cxnLst>
            <a:rect l="l" t="t" r="r" b="b"/>
            <a:pathLst>
              <a:path w="145205" h="122723">
                <a:moveTo>
                  <a:pt x="0" y="122724"/>
                </a:moveTo>
                <a:lnTo>
                  <a:pt x="14520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9" name="Freeform: Shape 1198">
            <a:extLst>
              <a:ext uri="{FF2B5EF4-FFF2-40B4-BE49-F238E27FC236}">
                <a16:creationId xmlns:a16="http://schemas.microsoft.com/office/drawing/2014/main" id="{BB193182-9C62-E9CB-23AB-9EA5BA769C88}"/>
              </a:ext>
            </a:extLst>
          </p:cNvPr>
          <p:cNvSpPr/>
          <p:nvPr/>
        </p:nvSpPr>
        <p:spPr>
          <a:xfrm>
            <a:off x="4055001" y="4360420"/>
            <a:ext cx="145205" cy="122723"/>
          </a:xfrm>
          <a:custGeom>
            <a:avLst/>
            <a:gdLst>
              <a:gd name="connsiteX0" fmla="*/ 0 w 145205"/>
              <a:gd name="connsiteY0" fmla="*/ 122724 h 122723"/>
              <a:gd name="connsiteX1" fmla="*/ 145205 w 145205"/>
              <a:gd name="connsiteY1" fmla="*/ 0 h 122723"/>
            </a:gdLst>
            <a:ahLst/>
            <a:cxnLst>
              <a:cxn ang="0">
                <a:pos x="connsiteX0" y="connsiteY0"/>
              </a:cxn>
              <a:cxn ang="0">
                <a:pos x="connsiteX1" y="connsiteY1"/>
              </a:cxn>
            </a:cxnLst>
            <a:rect l="l" t="t" r="r" b="b"/>
            <a:pathLst>
              <a:path w="145205" h="122723">
                <a:moveTo>
                  <a:pt x="0" y="122724"/>
                </a:moveTo>
                <a:lnTo>
                  <a:pt x="145205"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0" name="Freeform: Shape 1199">
            <a:extLst>
              <a:ext uri="{FF2B5EF4-FFF2-40B4-BE49-F238E27FC236}">
                <a16:creationId xmlns:a16="http://schemas.microsoft.com/office/drawing/2014/main" id="{A74A14DB-3FEA-6057-1FCF-2E35432A7F96}"/>
              </a:ext>
            </a:extLst>
          </p:cNvPr>
          <p:cNvSpPr/>
          <p:nvPr/>
        </p:nvSpPr>
        <p:spPr>
          <a:xfrm>
            <a:off x="4051534" y="4408582"/>
            <a:ext cx="153165" cy="129420"/>
          </a:xfrm>
          <a:custGeom>
            <a:avLst/>
            <a:gdLst>
              <a:gd name="connsiteX0" fmla="*/ 0 w 153165"/>
              <a:gd name="connsiteY0" fmla="*/ 129420 h 129420"/>
              <a:gd name="connsiteX1" fmla="*/ 153165 w 153165"/>
              <a:gd name="connsiteY1" fmla="*/ 0 h 129420"/>
            </a:gdLst>
            <a:ahLst/>
            <a:cxnLst>
              <a:cxn ang="0">
                <a:pos x="connsiteX0" y="connsiteY0"/>
              </a:cxn>
              <a:cxn ang="0">
                <a:pos x="connsiteX1" y="connsiteY1"/>
              </a:cxn>
            </a:cxnLst>
            <a:rect l="l" t="t" r="r" b="b"/>
            <a:pathLst>
              <a:path w="153165" h="129420">
                <a:moveTo>
                  <a:pt x="0" y="129420"/>
                </a:moveTo>
                <a:lnTo>
                  <a:pt x="153165"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1" name="Freeform: Shape 1200">
            <a:extLst>
              <a:ext uri="{FF2B5EF4-FFF2-40B4-BE49-F238E27FC236}">
                <a16:creationId xmlns:a16="http://schemas.microsoft.com/office/drawing/2014/main" id="{CE71DEE5-A3E5-F381-6294-649D51464606}"/>
              </a:ext>
            </a:extLst>
          </p:cNvPr>
          <p:cNvSpPr/>
          <p:nvPr/>
        </p:nvSpPr>
        <p:spPr>
          <a:xfrm>
            <a:off x="4049865" y="4464600"/>
            <a:ext cx="154834" cy="130836"/>
          </a:xfrm>
          <a:custGeom>
            <a:avLst/>
            <a:gdLst>
              <a:gd name="connsiteX0" fmla="*/ 0 w 154834"/>
              <a:gd name="connsiteY0" fmla="*/ 130837 h 130836"/>
              <a:gd name="connsiteX1" fmla="*/ 154834 w 154834"/>
              <a:gd name="connsiteY1" fmla="*/ 0 h 130836"/>
            </a:gdLst>
            <a:ahLst/>
            <a:cxnLst>
              <a:cxn ang="0">
                <a:pos x="connsiteX0" y="connsiteY0"/>
              </a:cxn>
              <a:cxn ang="0">
                <a:pos x="connsiteX1" y="connsiteY1"/>
              </a:cxn>
            </a:cxnLst>
            <a:rect l="l" t="t" r="r" b="b"/>
            <a:pathLst>
              <a:path w="154834" h="130836">
                <a:moveTo>
                  <a:pt x="0" y="130837"/>
                </a:moveTo>
                <a:lnTo>
                  <a:pt x="154834"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2" name="Freeform: Shape 1201">
            <a:extLst>
              <a:ext uri="{FF2B5EF4-FFF2-40B4-BE49-F238E27FC236}">
                <a16:creationId xmlns:a16="http://schemas.microsoft.com/office/drawing/2014/main" id="{0A88EB97-201B-950B-E7CD-601FB701BB59}"/>
              </a:ext>
            </a:extLst>
          </p:cNvPr>
          <p:cNvSpPr/>
          <p:nvPr/>
        </p:nvSpPr>
        <p:spPr>
          <a:xfrm>
            <a:off x="4054616" y="4508384"/>
            <a:ext cx="154962" cy="130836"/>
          </a:xfrm>
          <a:custGeom>
            <a:avLst/>
            <a:gdLst>
              <a:gd name="connsiteX0" fmla="*/ 0 w 154962"/>
              <a:gd name="connsiteY0" fmla="*/ 130837 h 130836"/>
              <a:gd name="connsiteX1" fmla="*/ 154962 w 154962"/>
              <a:gd name="connsiteY1" fmla="*/ 0 h 130836"/>
            </a:gdLst>
            <a:ahLst/>
            <a:cxnLst>
              <a:cxn ang="0">
                <a:pos x="connsiteX0" y="connsiteY0"/>
              </a:cxn>
              <a:cxn ang="0">
                <a:pos x="connsiteX1" y="connsiteY1"/>
              </a:cxn>
            </a:cxnLst>
            <a:rect l="l" t="t" r="r" b="b"/>
            <a:pathLst>
              <a:path w="154962" h="130836">
                <a:moveTo>
                  <a:pt x="0" y="130837"/>
                </a:moveTo>
                <a:lnTo>
                  <a:pt x="154962"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3" name="Freeform: Shape 1202">
            <a:extLst>
              <a:ext uri="{FF2B5EF4-FFF2-40B4-BE49-F238E27FC236}">
                <a16:creationId xmlns:a16="http://schemas.microsoft.com/office/drawing/2014/main" id="{8A9219B5-F863-CB45-20AC-7BDDCA0AC7B1}"/>
              </a:ext>
            </a:extLst>
          </p:cNvPr>
          <p:cNvSpPr/>
          <p:nvPr/>
        </p:nvSpPr>
        <p:spPr>
          <a:xfrm>
            <a:off x="4062319" y="4552425"/>
            <a:ext cx="154962" cy="130965"/>
          </a:xfrm>
          <a:custGeom>
            <a:avLst/>
            <a:gdLst>
              <a:gd name="connsiteX0" fmla="*/ 0 w 154962"/>
              <a:gd name="connsiteY0" fmla="*/ 130965 h 130965"/>
              <a:gd name="connsiteX1" fmla="*/ 154963 w 154962"/>
              <a:gd name="connsiteY1" fmla="*/ 0 h 130965"/>
            </a:gdLst>
            <a:ahLst/>
            <a:cxnLst>
              <a:cxn ang="0">
                <a:pos x="connsiteX0" y="connsiteY0"/>
              </a:cxn>
              <a:cxn ang="0">
                <a:pos x="connsiteX1" y="connsiteY1"/>
              </a:cxn>
            </a:cxnLst>
            <a:rect l="l" t="t" r="r" b="b"/>
            <a:pathLst>
              <a:path w="154962" h="130965">
                <a:moveTo>
                  <a:pt x="0" y="130965"/>
                </a:moveTo>
                <a:lnTo>
                  <a:pt x="154963"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4" name="Freeform: Shape 1203">
            <a:extLst>
              <a:ext uri="{FF2B5EF4-FFF2-40B4-BE49-F238E27FC236}">
                <a16:creationId xmlns:a16="http://schemas.microsoft.com/office/drawing/2014/main" id="{995013FA-9EC6-4651-A33A-0E0103D23B4E}"/>
              </a:ext>
            </a:extLst>
          </p:cNvPr>
          <p:cNvSpPr/>
          <p:nvPr/>
        </p:nvSpPr>
        <p:spPr>
          <a:xfrm>
            <a:off x="4054616" y="4610375"/>
            <a:ext cx="154962" cy="130965"/>
          </a:xfrm>
          <a:custGeom>
            <a:avLst/>
            <a:gdLst>
              <a:gd name="connsiteX0" fmla="*/ 0 w 154962"/>
              <a:gd name="connsiteY0" fmla="*/ 130965 h 130965"/>
              <a:gd name="connsiteX1" fmla="*/ 154962 w 154962"/>
              <a:gd name="connsiteY1" fmla="*/ 0 h 130965"/>
            </a:gdLst>
            <a:ahLst/>
            <a:cxnLst>
              <a:cxn ang="0">
                <a:pos x="connsiteX0" y="connsiteY0"/>
              </a:cxn>
              <a:cxn ang="0">
                <a:pos x="connsiteX1" y="connsiteY1"/>
              </a:cxn>
            </a:cxnLst>
            <a:rect l="l" t="t" r="r" b="b"/>
            <a:pathLst>
              <a:path w="154962" h="130965">
                <a:moveTo>
                  <a:pt x="0" y="130965"/>
                </a:moveTo>
                <a:lnTo>
                  <a:pt x="154962"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5" name="Freeform: Shape 1204">
            <a:extLst>
              <a:ext uri="{FF2B5EF4-FFF2-40B4-BE49-F238E27FC236}">
                <a16:creationId xmlns:a16="http://schemas.microsoft.com/office/drawing/2014/main" id="{A3E30BB9-5783-C6F7-F8D5-AFC77D391E5D}"/>
              </a:ext>
            </a:extLst>
          </p:cNvPr>
          <p:cNvSpPr/>
          <p:nvPr/>
        </p:nvSpPr>
        <p:spPr>
          <a:xfrm>
            <a:off x="4068867" y="4652227"/>
            <a:ext cx="154834" cy="130965"/>
          </a:xfrm>
          <a:custGeom>
            <a:avLst/>
            <a:gdLst>
              <a:gd name="connsiteX0" fmla="*/ 0 w 154834"/>
              <a:gd name="connsiteY0" fmla="*/ 130965 h 130965"/>
              <a:gd name="connsiteX1" fmla="*/ 154834 w 154834"/>
              <a:gd name="connsiteY1" fmla="*/ 0 h 130965"/>
            </a:gdLst>
            <a:ahLst/>
            <a:cxnLst>
              <a:cxn ang="0">
                <a:pos x="connsiteX0" y="connsiteY0"/>
              </a:cxn>
              <a:cxn ang="0">
                <a:pos x="connsiteX1" y="connsiteY1"/>
              </a:cxn>
            </a:cxnLst>
            <a:rect l="l" t="t" r="r" b="b"/>
            <a:pathLst>
              <a:path w="154834" h="130965">
                <a:moveTo>
                  <a:pt x="0" y="130965"/>
                </a:moveTo>
                <a:lnTo>
                  <a:pt x="154834"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6" name="Freeform: Shape 1205">
            <a:extLst>
              <a:ext uri="{FF2B5EF4-FFF2-40B4-BE49-F238E27FC236}">
                <a16:creationId xmlns:a16="http://schemas.microsoft.com/office/drawing/2014/main" id="{276379D3-589C-BB6D-2F8D-4F83978FD04A}"/>
              </a:ext>
            </a:extLst>
          </p:cNvPr>
          <p:cNvSpPr/>
          <p:nvPr/>
        </p:nvSpPr>
        <p:spPr>
          <a:xfrm>
            <a:off x="4087483" y="4680944"/>
            <a:ext cx="154962" cy="130965"/>
          </a:xfrm>
          <a:custGeom>
            <a:avLst/>
            <a:gdLst>
              <a:gd name="connsiteX0" fmla="*/ 0 w 154962"/>
              <a:gd name="connsiteY0" fmla="*/ 130965 h 130965"/>
              <a:gd name="connsiteX1" fmla="*/ 154962 w 154962"/>
              <a:gd name="connsiteY1" fmla="*/ 0 h 130965"/>
            </a:gdLst>
            <a:ahLst/>
            <a:cxnLst>
              <a:cxn ang="0">
                <a:pos x="connsiteX0" y="connsiteY0"/>
              </a:cxn>
              <a:cxn ang="0">
                <a:pos x="connsiteX1" y="connsiteY1"/>
              </a:cxn>
            </a:cxnLst>
            <a:rect l="l" t="t" r="r" b="b"/>
            <a:pathLst>
              <a:path w="154962" h="130965">
                <a:moveTo>
                  <a:pt x="0" y="130965"/>
                </a:moveTo>
                <a:lnTo>
                  <a:pt x="154962" y="0"/>
                </a:lnTo>
              </a:path>
            </a:pathLst>
          </a:custGeom>
          <a:ln w="12788" cap="flat">
            <a:solidFill>
              <a:srgbClr val="FFFFFF"/>
            </a:solidFill>
            <a:prstDash val="solid"/>
            <a:miter/>
          </a:ln>
        </p:spPr>
        <p:txBody>
          <a:bodyPr rtlCol="0" anchor="ctr"/>
          <a:lstStyle/>
          <a:p>
            <a:pPr rtl="0"/>
            <a:endParaRPr lang="en-US">
              <a:latin typeface="+mn-lt"/>
            </a:endParaRPr>
          </a:p>
        </p:txBody>
      </p:sp>
      <p:grpSp>
        <p:nvGrpSpPr>
          <p:cNvPr id="1207" name="Graphic 643">
            <a:extLst>
              <a:ext uri="{FF2B5EF4-FFF2-40B4-BE49-F238E27FC236}">
                <a16:creationId xmlns:a16="http://schemas.microsoft.com/office/drawing/2014/main" id="{1169A656-0550-A567-1056-5761A15508B3}"/>
              </a:ext>
            </a:extLst>
          </p:cNvPr>
          <p:cNvGrpSpPr/>
          <p:nvPr/>
        </p:nvGrpSpPr>
        <p:grpSpPr>
          <a:xfrm>
            <a:off x="2428601" y="4125275"/>
            <a:ext cx="110669" cy="84219"/>
            <a:chOff x="2428601" y="4125275"/>
            <a:chExt cx="110669" cy="84219"/>
          </a:xfrm>
          <a:solidFill>
            <a:srgbClr val="E75C00"/>
          </a:solidFill>
        </p:grpSpPr>
        <p:sp>
          <p:nvSpPr>
            <p:cNvPr id="1208" name="Freeform: Shape 1207">
              <a:extLst>
                <a:ext uri="{FF2B5EF4-FFF2-40B4-BE49-F238E27FC236}">
                  <a16:creationId xmlns:a16="http://schemas.microsoft.com/office/drawing/2014/main" id="{C5C5B679-0445-EAE0-ED09-B95C20E14162}"/>
                </a:ext>
              </a:extLst>
            </p:cNvPr>
            <p:cNvSpPr/>
            <p:nvPr/>
          </p:nvSpPr>
          <p:spPr>
            <a:xfrm>
              <a:off x="2428601" y="4147038"/>
              <a:ext cx="110669" cy="45586"/>
            </a:xfrm>
            <a:custGeom>
              <a:avLst/>
              <a:gdLst>
                <a:gd name="connsiteX0" fmla="*/ 0 w 110669"/>
                <a:gd name="connsiteY0" fmla="*/ 0 h 45586"/>
                <a:gd name="connsiteX1" fmla="*/ 110669 w 110669"/>
                <a:gd name="connsiteY1" fmla="*/ 0 h 45586"/>
                <a:gd name="connsiteX2" fmla="*/ 110669 w 110669"/>
                <a:gd name="connsiteY2" fmla="*/ 45587 h 45586"/>
                <a:gd name="connsiteX3" fmla="*/ 0 w 110669"/>
                <a:gd name="connsiteY3" fmla="*/ 45587 h 45586"/>
              </a:gdLst>
              <a:ahLst/>
              <a:cxnLst>
                <a:cxn ang="0">
                  <a:pos x="connsiteX0" y="connsiteY0"/>
                </a:cxn>
                <a:cxn ang="0">
                  <a:pos x="connsiteX1" y="connsiteY1"/>
                </a:cxn>
                <a:cxn ang="0">
                  <a:pos x="connsiteX2" y="connsiteY2"/>
                </a:cxn>
                <a:cxn ang="0">
                  <a:pos x="connsiteX3" y="connsiteY3"/>
                </a:cxn>
              </a:cxnLst>
              <a:rect l="l" t="t" r="r" b="b"/>
              <a:pathLst>
                <a:path w="110669" h="45586">
                  <a:moveTo>
                    <a:pt x="0" y="0"/>
                  </a:moveTo>
                  <a:lnTo>
                    <a:pt x="110669" y="0"/>
                  </a:lnTo>
                  <a:lnTo>
                    <a:pt x="110669" y="45587"/>
                  </a:lnTo>
                  <a:lnTo>
                    <a:pt x="0" y="45587"/>
                  </a:lnTo>
                  <a:close/>
                </a:path>
              </a:pathLst>
            </a:custGeom>
            <a:solidFill>
              <a:srgbClr val="E75C00"/>
            </a:solidFill>
            <a:ln w="12788" cap="flat">
              <a:noFill/>
              <a:prstDash val="solid"/>
              <a:miter/>
            </a:ln>
          </p:spPr>
          <p:txBody>
            <a:bodyPr rtlCol="0" anchor="ctr"/>
            <a:lstStyle/>
            <a:p>
              <a:pPr rtl="0"/>
              <a:endParaRPr lang="en-US">
                <a:latin typeface="+mn-lt"/>
              </a:endParaRPr>
            </a:p>
          </p:txBody>
        </p:sp>
        <p:grpSp>
          <p:nvGrpSpPr>
            <p:cNvPr id="1209" name="Graphic 643">
              <a:extLst>
                <a:ext uri="{FF2B5EF4-FFF2-40B4-BE49-F238E27FC236}">
                  <a16:creationId xmlns:a16="http://schemas.microsoft.com/office/drawing/2014/main" id="{1A6E33FC-52CE-CA92-BFD3-5FA0FC642659}"/>
                </a:ext>
              </a:extLst>
            </p:cNvPr>
            <p:cNvGrpSpPr/>
            <p:nvPr/>
          </p:nvGrpSpPr>
          <p:grpSpPr>
            <a:xfrm>
              <a:off x="2431554" y="4125275"/>
              <a:ext cx="101425" cy="84219"/>
              <a:chOff x="2431554" y="4125275"/>
              <a:chExt cx="101425" cy="84219"/>
            </a:xfrm>
          </p:grpSpPr>
          <p:sp>
            <p:nvSpPr>
              <p:cNvPr id="1210" name="Freeform: Shape 1209">
                <a:extLst>
                  <a:ext uri="{FF2B5EF4-FFF2-40B4-BE49-F238E27FC236}">
                    <a16:creationId xmlns:a16="http://schemas.microsoft.com/office/drawing/2014/main" id="{4430FA08-6B75-4D58-78B8-A2592A9DDD7D}"/>
                  </a:ext>
                </a:extLst>
              </p:cNvPr>
              <p:cNvSpPr/>
              <p:nvPr/>
            </p:nvSpPr>
            <p:spPr>
              <a:xfrm>
                <a:off x="2431554" y="4125275"/>
                <a:ext cx="62010" cy="84219"/>
              </a:xfrm>
              <a:custGeom>
                <a:avLst/>
                <a:gdLst>
                  <a:gd name="connsiteX0" fmla="*/ 0 w 62010"/>
                  <a:gd name="connsiteY0" fmla="*/ 84220 h 84219"/>
                  <a:gd name="connsiteX1" fmla="*/ 62011 w 62010"/>
                  <a:gd name="connsiteY1" fmla="*/ 0 h 84219"/>
                </a:gdLst>
                <a:ahLst/>
                <a:cxnLst>
                  <a:cxn ang="0">
                    <a:pos x="connsiteX0" y="connsiteY0"/>
                  </a:cxn>
                  <a:cxn ang="0">
                    <a:pos x="connsiteX1" y="connsiteY1"/>
                  </a:cxn>
                </a:cxnLst>
                <a:rect l="l" t="t" r="r" b="b"/>
                <a:pathLst>
                  <a:path w="62010" h="84219">
                    <a:moveTo>
                      <a:pt x="0" y="84220"/>
                    </a:moveTo>
                    <a:lnTo>
                      <a:pt x="62011" y="0"/>
                    </a:lnTo>
                  </a:path>
                </a:pathLst>
              </a:custGeom>
              <a:ln w="12788" cap="flat">
                <a:solidFill>
                  <a:srgbClr val="FFFFFF"/>
                </a:solidFill>
                <a:prstDash val="solid"/>
                <a:miter/>
              </a:ln>
            </p:spPr>
            <p:txBody>
              <a:bodyPr rtlCol="0" anchor="ctr"/>
              <a:lstStyle/>
              <a:p>
                <a:pPr rtl="0"/>
                <a:endParaRPr lang="en-US">
                  <a:latin typeface="+mn-lt"/>
                </a:endParaRPr>
              </a:p>
            </p:txBody>
          </p:sp>
          <p:sp>
            <p:nvSpPr>
              <p:cNvPr id="1211" name="Freeform: Shape 1210">
                <a:extLst>
                  <a:ext uri="{FF2B5EF4-FFF2-40B4-BE49-F238E27FC236}">
                    <a16:creationId xmlns:a16="http://schemas.microsoft.com/office/drawing/2014/main" id="{D536BCFC-2E5C-EECE-418D-E21D8CDE45BC}"/>
                  </a:ext>
                </a:extLst>
              </p:cNvPr>
              <p:cNvSpPr/>
              <p:nvPr/>
            </p:nvSpPr>
            <p:spPr>
              <a:xfrm>
                <a:off x="2484193" y="4136607"/>
                <a:ext cx="48786" cy="66190"/>
              </a:xfrm>
              <a:custGeom>
                <a:avLst/>
                <a:gdLst>
                  <a:gd name="connsiteX0" fmla="*/ 0 w 48786"/>
                  <a:gd name="connsiteY0" fmla="*/ 66191 h 66190"/>
                  <a:gd name="connsiteX1" fmla="*/ 48787 w 48786"/>
                  <a:gd name="connsiteY1" fmla="*/ 0 h 66190"/>
                </a:gdLst>
                <a:ahLst/>
                <a:cxnLst>
                  <a:cxn ang="0">
                    <a:pos x="connsiteX0" y="connsiteY0"/>
                  </a:cxn>
                  <a:cxn ang="0">
                    <a:pos x="connsiteX1" y="connsiteY1"/>
                  </a:cxn>
                </a:cxnLst>
                <a:rect l="l" t="t" r="r" b="b"/>
                <a:pathLst>
                  <a:path w="48786" h="66190">
                    <a:moveTo>
                      <a:pt x="0" y="66191"/>
                    </a:moveTo>
                    <a:lnTo>
                      <a:pt x="48787" y="0"/>
                    </a:lnTo>
                  </a:path>
                </a:pathLst>
              </a:custGeom>
              <a:ln w="12788" cap="flat">
                <a:solidFill>
                  <a:srgbClr val="FFFFFF"/>
                </a:solidFill>
                <a:prstDash val="solid"/>
                <a:miter/>
              </a:ln>
            </p:spPr>
            <p:txBody>
              <a:bodyPr rtlCol="0" anchor="ctr"/>
              <a:lstStyle/>
              <a:p>
                <a:pPr rtl="0"/>
                <a:endParaRPr lang="en-US">
                  <a:latin typeface="+mn-lt"/>
                </a:endParaRPr>
              </a:p>
            </p:txBody>
          </p:sp>
        </p:grpSp>
      </p:grpSp>
      <p:grpSp>
        <p:nvGrpSpPr>
          <p:cNvPr id="1212" name="Graphic 643">
            <a:extLst>
              <a:ext uri="{FF2B5EF4-FFF2-40B4-BE49-F238E27FC236}">
                <a16:creationId xmlns:a16="http://schemas.microsoft.com/office/drawing/2014/main" id="{9FBFCF7B-4464-78F3-6D07-01E564BB2DAF}"/>
              </a:ext>
            </a:extLst>
          </p:cNvPr>
          <p:cNvGrpSpPr/>
          <p:nvPr/>
        </p:nvGrpSpPr>
        <p:grpSpPr>
          <a:xfrm>
            <a:off x="2044084" y="4116518"/>
            <a:ext cx="87816" cy="35671"/>
            <a:chOff x="2044084" y="4116518"/>
            <a:chExt cx="87816" cy="35671"/>
          </a:xfrm>
          <a:solidFill>
            <a:srgbClr val="E75C00"/>
          </a:solidFill>
        </p:grpSpPr>
        <p:sp>
          <p:nvSpPr>
            <p:cNvPr id="1213" name="Freeform: Shape 1212">
              <a:extLst>
                <a:ext uri="{FF2B5EF4-FFF2-40B4-BE49-F238E27FC236}">
                  <a16:creationId xmlns:a16="http://schemas.microsoft.com/office/drawing/2014/main" id="{0464F45D-ACC4-1DF6-41CA-872A441AD557}"/>
                </a:ext>
              </a:extLst>
            </p:cNvPr>
            <p:cNvSpPr/>
            <p:nvPr/>
          </p:nvSpPr>
          <p:spPr>
            <a:xfrm>
              <a:off x="2044084" y="4119995"/>
              <a:ext cx="87816" cy="26914"/>
            </a:xfrm>
            <a:custGeom>
              <a:avLst/>
              <a:gdLst>
                <a:gd name="connsiteX0" fmla="*/ 0 w 87816"/>
                <a:gd name="connsiteY0" fmla="*/ 0 h 26914"/>
                <a:gd name="connsiteX1" fmla="*/ 87816 w 87816"/>
                <a:gd name="connsiteY1" fmla="*/ 0 h 26914"/>
                <a:gd name="connsiteX2" fmla="*/ 87816 w 87816"/>
                <a:gd name="connsiteY2" fmla="*/ 26914 h 26914"/>
                <a:gd name="connsiteX3" fmla="*/ 0 w 87816"/>
                <a:gd name="connsiteY3" fmla="*/ 26914 h 26914"/>
              </a:gdLst>
              <a:ahLst/>
              <a:cxnLst>
                <a:cxn ang="0">
                  <a:pos x="connsiteX0" y="connsiteY0"/>
                </a:cxn>
                <a:cxn ang="0">
                  <a:pos x="connsiteX1" y="connsiteY1"/>
                </a:cxn>
                <a:cxn ang="0">
                  <a:pos x="connsiteX2" y="connsiteY2"/>
                </a:cxn>
                <a:cxn ang="0">
                  <a:pos x="connsiteX3" y="connsiteY3"/>
                </a:cxn>
              </a:cxnLst>
              <a:rect l="l" t="t" r="r" b="b"/>
              <a:pathLst>
                <a:path w="87816" h="26914">
                  <a:moveTo>
                    <a:pt x="0" y="0"/>
                  </a:moveTo>
                  <a:lnTo>
                    <a:pt x="87816" y="0"/>
                  </a:lnTo>
                  <a:lnTo>
                    <a:pt x="87816" y="26914"/>
                  </a:lnTo>
                  <a:lnTo>
                    <a:pt x="0" y="26914"/>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214" name="Freeform: Shape 1213">
              <a:extLst>
                <a:ext uri="{FF2B5EF4-FFF2-40B4-BE49-F238E27FC236}">
                  <a16:creationId xmlns:a16="http://schemas.microsoft.com/office/drawing/2014/main" id="{8CA1DE89-EBCA-4F82-A966-EDFEEE720262}"/>
                </a:ext>
              </a:extLst>
            </p:cNvPr>
            <p:cNvSpPr/>
            <p:nvPr/>
          </p:nvSpPr>
          <p:spPr>
            <a:xfrm>
              <a:off x="2076951" y="4116518"/>
              <a:ext cx="29272" cy="35671"/>
            </a:xfrm>
            <a:custGeom>
              <a:avLst/>
              <a:gdLst>
                <a:gd name="connsiteX0" fmla="*/ 29272 w 29272"/>
                <a:gd name="connsiteY0" fmla="*/ 0 h 35671"/>
                <a:gd name="connsiteX1" fmla="*/ 0 w 29272"/>
                <a:gd name="connsiteY1" fmla="*/ 35671 h 35671"/>
              </a:gdLst>
              <a:ahLst/>
              <a:cxnLst>
                <a:cxn ang="0">
                  <a:pos x="connsiteX0" y="connsiteY0"/>
                </a:cxn>
                <a:cxn ang="0">
                  <a:pos x="connsiteX1" y="connsiteY1"/>
                </a:cxn>
              </a:cxnLst>
              <a:rect l="l" t="t" r="r" b="b"/>
              <a:pathLst>
                <a:path w="29272" h="35671">
                  <a:moveTo>
                    <a:pt x="29272" y="0"/>
                  </a:moveTo>
                  <a:lnTo>
                    <a:pt x="0" y="35671"/>
                  </a:lnTo>
                </a:path>
              </a:pathLst>
            </a:custGeom>
            <a:ln w="12788" cap="flat">
              <a:solidFill>
                <a:srgbClr val="FFFFFF"/>
              </a:solidFill>
              <a:prstDash val="solid"/>
              <a:miter/>
            </a:ln>
          </p:spPr>
          <p:txBody>
            <a:bodyPr rtlCol="0" anchor="ctr"/>
            <a:lstStyle/>
            <a:p>
              <a:pPr rtl="0"/>
              <a:endParaRPr lang="en-US">
                <a:latin typeface="+mn-lt"/>
              </a:endParaRPr>
            </a:p>
          </p:txBody>
        </p:sp>
      </p:grpSp>
      <p:sp>
        <p:nvSpPr>
          <p:cNvPr id="1215" name="Freeform: Shape 1214">
            <a:extLst>
              <a:ext uri="{FF2B5EF4-FFF2-40B4-BE49-F238E27FC236}">
                <a16:creationId xmlns:a16="http://schemas.microsoft.com/office/drawing/2014/main" id="{78D7D043-7448-EFCB-915E-0674F00A7680}"/>
              </a:ext>
            </a:extLst>
          </p:cNvPr>
          <p:cNvSpPr/>
          <p:nvPr/>
        </p:nvSpPr>
        <p:spPr>
          <a:xfrm>
            <a:off x="9842462" y="4162361"/>
            <a:ext cx="94581" cy="298116"/>
          </a:xfrm>
          <a:custGeom>
            <a:avLst/>
            <a:gdLst>
              <a:gd name="connsiteX0" fmla="*/ 0 w 94581"/>
              <a:gd name="connsiteY0" fmla="*/ 0 h 298116"/>
              <a:gd name="connsiteX1" fmla="*/ 94581 w 94581"/>
              <a:gd name="connsiteY1" fmla="*/ 0 h 298116"/>
              <a:gd name="connsiteX2" fmla="*/ 94581 w 94581"/>
              <a:gd name="connsiteY2" fmla="*/ 298117 h 298116"/>
              <a:gd name="connsiteX3" fmla="*/ 0 w 94581"/>
              <a:gd name="connsiteY3" fmla="*/ 298117 h 298116"/>
            </a:gdLst>
            <a:ahLst/>
            <a:cxnLst>
              <a:cxn ang="0">
                <a:pos x="connsiteX0" y="connsiteY0"/>
              </a:cxn>
              <a:cxn ang="0">
                <a:pos x="connsiteX1" y="connsiteY1"/>
              </a:cxn>
              <a:cxn ang="0">
                <a:pos x="connsiteX2" y="connsiteY2"/>
              </a:cxn>
              <a:cxn ang="0">
                <a:pos x="connsiteX3" y="connsiteY3"/>
              </a:cxn>
            </a:cxnLst>
            <a:rect l="l" t="t" r="r" b="b"/>
            <a:pathLst>
              <a:path w="94581" h="298116">
                <a:moveTo>
                  <a:pt x="0" y="0"/>
                </a:moveTo>
                <a:lnTo>
                  <a:pt x="94581" y="0"/>
                </a:lnTo>
                <a:lnTo>
                  <a:pt x="94581" y="298117"/>
                </a:lnTo>
                <a:lnTo>
                  <a:pt x="0" y="298117"/>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16" name="Freeform: Shape 1215">
            <a:extLst>
              <a:ext uri="{FF2B5EF4-FFF2-40B4-BE49-F238E27FC236}">
                <a16:creationId xmlns:a16="http://schemas.microsoft.com/office/drawing/2014/main" id="{35D82560-1218-10EF-CBB5-5D2603641135}"/>
              </a:ext>
            </a:extLst>
          </p:cNvPr>
          <p:cNvSpPr/>
          <p:nvPr/>
        </p:nvSpPr>
        <p:spPr>
          <a:xfrm>
            <a:off x="8962325" y="4153750"/>
            <a:ext cx="94581" cy="38879"/>
          </a:xfrm>
          <a:custGeom>
            <a:avLst/>
            <a:gdLst>
              <a:gd name="connsiteX0" fmla="*/ 0 w 94581"/>
              <a:gd name="connsiteY0" fmla="*/ 0 h 38879"/>
              <a:gd name="connsiteX1" fmla="*/ 94581 w 94581"/>
              <a:gd name="connsiteY1" fmla="*/ 0 h 38879"/>
              <a:gd name="connsiteX2" fmla="*/ 94581 w 94581"/>
              <a:gd name="connsiteY2" fmla="*/ 38879 h 38879"/>
              <a:gd name="connsiteX3" fmla="*/ 0 w 94581"/>
              <a:gd name="connsiteY3" fmla="*/ 38879 h 38879"/>
            </a:gdLst>
            <a:ahLst/>
            <a:cxnLst>
              <a:cxn ang="0">
                <a:pos x="connsiteX0" y="connsiteY0"/>
              </a:cxn>
              <a:cxn ang="0">
                <a:pos x="connsiteX1" y="connsiteY1"/>
              </a:cxn>
              <a:cxn ang="0">
                <a:pos x="connsiteX2" y="connsiteY2"/>
              </a:cxn>
              <a:cxn ang="0">
                <a:pos x="connsiteX3" y="connsiteY3"/>
              </a:cxn>
            </a:cxnLst>
            <a:rect l="l" t="t" r="r" b="b"/>
            <a:pathLst>
              <a:path w="94581" h="38879">
                <a:moveTo>
                  <a:pt x="0" y="0"/>
                </a:moveTo>
                <a:lnTo>
                  <a:pt x="94581" y="0"/>
                </a:lnTo>
                <a:lnTo>
                  <a:pt x="94581" y="38879"/>
                </a:lnTo>
                <a:lnTo>
                  <a:pt x="0" y="38879"/>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17" name="Freeform: Shape 1216">
            <a:extLst>
              <a:ext uri="{FF2B5EF4-FFF2-40B4-BE49-F238E27FC236}">
                <a16:creationId xmlns:a16="http://schemas.microsoft.com/office/drawing/2014/main" id="{C575ECBF-AA33-4799-20C9-C507DE25639E}"/>
              </a:ext>
            </a:extLst>
          </p:cNvPr>
          <p:cNvSpPr/>
          <p:nvPr/>
        </p:nvSpPr>
        <p:spPr>
          <a:xfrm>
            <a:off x="9091391" y="4153750"/>
            <a:ext cx="94581" cy="38879"/>
          </a:xfrm>
          <a:custGeom>
            <a:avLst/>
            <a:gdLst>
              <a:gd name="connsiteX0" fmla="*/ 0 w 94581"/>
              <a:gd name="connsiteY0" fmla="*/ 0 h 38879"/>
              <a:gd name="connsiteX1" fmla="*/ 94581 w 94581"/>
              <a:gd name="connsiteY1" fmla="*/ 0 h 38879"/>
              <a:gd name="connsiteX2" fmla="*/ 94581 w 94581"/>
              <a:gd name="connsiteY2" fmla="*/ 38879 h 38879"/>
              <a:gd name="connsiteX3" fmla="*/ 0 w 94581"/>
              <a:gd name="connsiteY3" fmla="*/ 38879 h 38879"/>
            </a:gdLst>
            <a:ahLst/>
            <a:cxnLst>
              <a:cxn ang="0">
                <a:pos x="connsiteX0" y="connsiteY0"/>
              </a:cxn>
              <a:cxn ang="0">
                <a:pos x="connsiteX1" y="connsiteY1"/>
              </a:cxn>
              <a:cxn ang="0">
                <a:pos x="connsiteX2" y="connsiteY2"/>
              </a:cxn>
              <a:cxn ang="0">
                <a:pos x="connsiteX3" y="connsiteY3"/>
              </a:cxn>
            </a:cxnLst>
            <a:rect l="l" t="t" r="r" b="b"/>
            <a:pathLst>
              <a:path w="94581" h="38879">
                <a:moveTo>
                  <a:pt x="0" y="0"/>
                </a:moveTo>
                <a:lnTo>
                  <a:pt x="94581" y="0"/>
                </a:lnTo>
                <a:lnTo>
                  <a:pt x="94581" y="38879"/>
                </a:lnTo>
                <a:lnTo>
                  <a:pt x="0" y="38879"/>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18" name="Freeform: Shape 1217">
            <a:extLst>
              <a:ext uri="{FF2B5EF4-FFF2-40B4-BE49-F238E27FC236}">
                <a16:creationId xmlns:a16="http://schemas.microsoft.com/office/drawing/2014/main" id="{8607643D-7FEF-82FD-13D2-ED0C3DC98342}"/>
              </a:ext>
            </a:extLst>
          </p:cNvPr>
          <p:cNvSpPr/>
          <p:nvPr/>
        </p:nvSpPr>
        <p:spPr>
          <a:xfrm>
            <a:off x="9216020" y="4153750"/>
            <a:ext cx="94581" cy="76112"/>
          </a:xfrm>
          <a:custGeom>
            <a:avLst/>
            <a:gdLst>
              <a:gd name="connsiteX0" fmla="*/ 0 w 94581"/>
              <a:gd name="connsiteY0" fmla="*/ 0 h 76112"/>
              <a:gd name="connsiteX1" fmla="*/ 94581 w 94581"/>
              <a:gd name="connsiteY1" fmla="*/ 0 h 76112"/>
              <a:gd name="connsiteX2" fmla="*/ 94581 w 94581"/>
              <a:gd name="connsiteY2" fmla="*/ 76112 h 76112"/>
              <a:gd name="connsiteX3" fmla="*/ 0 w 94581"/>
              <a:gd name="connsiteY3" fmla="*/ 76112 h 76112"/>
            </a:gdLst>
            <a:ahLst/>
            <a:cxnLst>
              <a:cxn ang="0">
                <a:pos x="connsiteX0" y="connsiteY0"/>
              </a:cxn>
              <a:cxn ang="0">
                <a:pos x="connsiteX1" y="connsiteY1"/>
              </a:cxn>
              <a:cxn ang="0">
                <a:pos x="connsiteX2" y="connsiteY2"/>
              </a:cxn>
              <a:cxn ang="0">
                <a:pos x="connsiteX3" y="connsiteY3"/>
              </a:cxn>
            </a:cxnLst>
            <a:rect l="l" t="t" r="r" b="b"/>
            <a:pathLst>
              <a:path w="94581" h="76112">
                <a:moveTo>
                  <a:pt x="0" y="0"/>
                </a:moveTo>
                <a:lnTo>
                  <a:pt x="94581" y="0"/>
                </a:lnTo>
                <a:lnTo>
                  <a:pt x="94581" y="76112"/>
                </a:lnTo>
                <a:lnTo>
                  <a:pt x="0" y="76112"/>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19" name="Freeform: Shape 1218">
            <a:extLst>
              <a:ext uri="{FF2B5EF4-FFF2-40B4-BE49-F238E27FC236}">
                <a16:creationId xmlns:a16="http://schemas.microsoft.com/office/drawing/2014/main" id="{65B3DCC7-A054-693E-6FA8-AD17B8DC7166}"/>
              </a:ext>
            </a:extLst>
          </p:cNvPr>
          <p:cNvSpPr/>
          <p:nvPr/>
        </p:nvSpPr>
        <p:spPr>
          <a:xfrm>
            <a:off x="9337860" y="4153750"/>
            <a:ext cx="94581" cy="253665"/>
          </a:xfrm>
          <a:custGeom>
            <a:avLst/>
            <a:gdLst>
              <a:gd name="connsiteX0" fmla="*/ 0 w 94581"/>
              <a:gd name="connsiteY0" fmla="*/ 0 h 253665"/>
              <a:gd name="connsiteX1" fmla="*/ 94581 w 94581"/>
              <a:gd name="connsiteY1" fmla="*/ 0 h 253665"/>
              <a:gd name="connsiteX2" fmla="*/ 94581 w 94581"/>
              <a:gd name="connsiteY2" fmla="*/ 253665 h 253665"/>
              <a:gd name="connsiteX3" fmla="*/ 0 w 94581"/>
              <a:gd name="connsiteY3" fmla="*/ 253665 h 253665"/>
            </a:gdLst>
            <a:ahLst/>
            <a:cxnLst>
              <a:cxn ang="0">
                <a:pos x="connsiteX0" y="connsiteY0"/>
              </a:cxn>
              <a:cxn ang="0">
                <a:pos x="connsiteX1" y="connsiteY1"/>
              </a:cxn>
              <a:cxn ang="0">
                <a:pos x="connsiteX2" y="connsiteY2"/>
              </a:cxn>
              <a:cxn ang="0">
                <a:pos x="connsiteX3" y="connsiteY3"/>
              </a:cxn>
            </a:cxnLst>
            <a:rect l="l" t="t" r="r" b="b"/>
            <a:pathLst>
              <a:path w="94581" h="253665">
                <a:moveTo>
                  <a:pt x="0" y="0"/>
                </a:moveTo>
                <a:lnTo>
                  <a:pt x="94581" y="0"/>
                </a:lnTo>
                <a:lnTo>
                  <a:pt x="94581" y="253665"/>
                </a:lnTo>
                <a:lnTo>
                  <a:pt x="0" y="253665"/>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0" name="Freeform: Shape 1219">
            <a:extLst>
              <a:ext uri="{FF2B5EF4-FFF2-40B4-BE49-F238E27FC236}">
                <a16:creationId xmlns:a16="http://schemas.microsoft.com/office/drawing/2014/main" id="{ED4E9DC7-E1F9-E934-FDF5-EF1BAC2685F4}"/>
              </a:ext>
            </a:extLst>
          </p:cNvPr>
          <p:cNvSpPr/>
          <p:nvPr/>
        </p:nvSpPr>
        <p:spPr>
          <a:xfrm>
            <a:off x="9713396" y="4162361"/>
            <a:ext cx="94581" cy="280893"/>
          </a:xfrm>
          <a:custGeom>
            <a:avLst/>
            <a:gdLst>
              <a:gd name="connsiteX0" fmla="*/ 0 w 94581"/>
              <a:gd name="connsiteY0" fmla="*/ 0 h 280893"/>
              <a:gd name="connsiteX1" fmla="*/ 94581 w 94581"/>
              <a:gd name="connsiteY1" fmla="*/ 0 h 280893"/>
              <a:gd name="connsiteX2" fmla="*/ 94581 w 94581"/>
              <a:gd name="connsiteY2" fmla="*/ 280894 h 280893"/>
              <a:gd name="connsiteX3" fmla="*/ 0 w 94581"/>
              <a:gd name="connsiteY3" fmla="*/ 280894 h 280893"/>
            </a:gdLst>
            <a:ahLst/>
            <a:cxnLst>
              <a:cxn ang="0">
                <a:pos x="connsiteX0" y="connsiteY0"/>
              </a:cxn>
              <a:cxn ang="0">
                <a:pos x="connsiteX1" y="connsiteY1"/>
              </a:cxn>
              <a:cxn ang="0">
                <a:pos x="connsiteX2" y="connsiteY2"/>
              </a:cxn>
              <a:cxn ang="0">
                <a:pos x="connsiteX3" y="connsiteY3"/>
              </a:cxn>
            </a:cxnLst>
            <a:rect l="l" t="t" r="r" b="b"/>
            <a:pathLst>
              <a:path w="94581" h="280893">
                <a:moveTo>
                  <a:pt x="0" y="0"/>
                </a:moveTo>
                <a:lnTo>
                  <a:pt x="94581" y="0"/>
                </a:lnTo>
                <a:lnTo>
                  <a:pt x="94581" y="280894"/>
                </a:lnTo>
                <a:lnTo>
                  <a:pt x="0" y="280894"/>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1" name="Freeform: Shape 1220">
            <a:extLst>
              <a:ext uri="{FF2B5EF4-FFF2-40B4-BE49-F238E27FC236}">
                <a16:creationId xmlns:a16="http://schemas.microsoft.com/office/drawing/2014/main" id="{20C4D04F-5A08-2F9D-F738-B50CBF073EB7}"/>
              </a:ext>
            </a:extLst>
          </p:cNvPr>
          <p:cNvSpPr/>
          <p:nvPr/>
        </p:nvSpPr>
        <p:spPr>
          <a:xfrm>
            <a:off x="10093242" y="4162361"/>
            <a:ext cx="94581" cy="475543"/>
          </a:xfrm>
          <a:custGeom>
            <a:avLst/>
            <a:gdLst>
              <a:gd name="connsiteX0" fmla="*/ 0 w 94581"/>
              <a:gd name="connsiteY0" fmla="*/ 0 h 475543"/>
              <a:gd name="connsiteX1" fmla="*/ 94581 w 94581"/>
              <a:gd name="connsiteY1" fmla="*/ 0 h 475543"/>
              <a:gd name="connsiteX2" fmla="*/ 94581 w 94581"/>
              <a:gd name="connsiteY2" fmla="*/ 475543 h 475543"/>
              <a:gd name="connsiteX3" fmla="*/ 0 w 94581"/>
              <a:gd name="connsiteY3" fmla="*/ 475543 h 475543"/>
            </a:gdLst>
            <a:ahLst/>
            <a:cxnLst>
              <a:cxn ang="0">
                <a:pos x="connsiteX0" y="connsiteY0"/>
              </a:cxn>
              <a:cxn ang="0">
                <a:pos x="connsiteX1" y="connsiteY1"/>
              </a:cxn>
              <a:cxn ang="0">
                <a:pos x="connsiteX2" y="connsiteY2"/>
              </a:cxn>
              <a:cxn ang="0">
                <a:pos x="connsiteX3" y="connsiteY3"/>
              </a:cxn>
            </a:cxnLst>
            <a:rect l="l" t="t" r="r" b="b"/>
            <a:pathLst>
              <a:path w="94581" h="475543">
                <a:moveTo>
                  <a:pt x="0" y="0"/>
                </a:moveTo>
                <a:lnTo>
                  <a:pt x="94581" y="0"/>
                </a:lnTo>
                <a:lnTo>
                  <a:pt x="94581" y="475543"/>
                </a:lnTo>
                <a:lnTo>
                  <a:pt x="0" y="475543"/>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2" name="Freeform: Shape 1221">
            <a:extLst>
              <a:ext uri="{FF2B5EF4-FFF2-40B4-BE49-F238E27FC236}">
                <a16:creationId xmlns:a16="http://schemas.microsoft.com/office/drawing/2014/main" id="{A36D4BF5-9D03-4EC2-B0FB-360218CAEED1}"/>
              </a:ext>
            </a:extLst>
          </p:cNvPr>
          <p:cNvSpPr/>
          <p:nvPr/>
        </p:nvSpPr>
        <p:spPr>
          <a:xfrm>
            <a:off x="10345543" y="4153750"/>
            <a:ext cx="94581" cy="545703"/>
          </a:xfrm>
          <a:custGeom>
            <a:avLst/>
            <a:gdLst>
              <a:gd name="connsiteX0" fmla="*/ 0 w 94581"/>
              <a:gd name="connsiteY0" fmla="*/ 0 h 545703"/>
              <a:gd name="connsiteX1" fmla="*/ 94581 w 94581"/>
              <a:gd name="connsiteY1" fmla="*/ 0 h 545703"/>
              <a:gd name="connsiteX2" fmla="*/ 94581 w 94581"/>
              <a:gd name="connsiteY2" fmla="*/ 545704 h 545703"/>
              <a:gd name="connsiteX3" fmla="*/ 0 w 94581"/>
              <a:gd name="connsiteY3" fmla="*/ 545704 h 545703"/>
            </a:gdLst>
            <a:ahLst/>
            <a:cxnLst>
              <a:cxn ang="0">
                <a:pos x="connsiteX0" y="connsiteY0"/>
              </a:cxn>
              <a:cxn ang="0">
                <a:pos x="connsiteX1" y="connsiteY1"/>
              </a:cxn>
              <a:cxn ang="0">
                <a:pos x="connsiteX2" y="connsiteY2"/>
              </a:cxn>
              <a:cxn ang="0">
                <a:pos x="connsiteX3" y="connsiteY3"/>
              </a:cxn>
            </a:cxnLst>
            <a:rect l="l" t="t" r="r" b="b"/>
            <a:pathLst>
              <a:path w="94581" h="545703">
                <a:moveTo>
                  <a:pt x="0" y="0"/>
                </a:moveTo>
                <a:lnTo>
                  <a:pt x="94581" y="0"/>
                </a:lnTo>
                <a:lnTo>
                  <a:pt x="94581" y="545704"/>
                </a:lnTo>
                <a:lnTo>
                  <a:pt x="0" y="545704"/>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3" name="Freeform: Shape 1222">
            <a:extLst>
              <a:ext uri="{FF2B5EF4-FFF2-40B4-BE49-F238E27FC236}">
                <a16:creationId xmlns:a16="http://schemas.microsoft.com/office/drawing/2014/main" id="{3380291E-22A0-481D-722A-4485873656E4}"/>
              </a:ext>
            </a:extLst>
          </p:cNvPr>
          <p:cNvSpPr/>
          <p:nvPr/>
        </p:nvSpPr>
        <p:spPr>
          <a:xfrm>
            <a:off x="10467383" y="4153750"/>
            <a:ext cx="94581" cy="617383"/>
          </a:xfrm>
          <a:custGeom>
            <a:avLst/>
            <a:gdLst>
              <a:gd name="connsiteX0" fmla="*/ 0 w 94581"/>
              <a:gd name="connsiteY0" fmla="*/ 0 h 617383"/>
              <a:gd name="connsiteX1" fmla="*/ 94581 w 94581"/>
              <a:gd name="connsiteY1" fmla="*/ 0 h 617383"/>
              <a:gd name="connsiteX2" fmla="*/ 94581 w 94581"/>
              <a:gd name="connsiteY2" fmla="*/ 617383 h 617383"/>
              <a:gd name="connsiteX3" fmla="*/ 0 w 94581"/>
              <a:gd name="connsiteY3" fmla="*/ 617383 h 617383"/>
            </a:gdLst>
            <a:ahLst/>
            <a:cxnLst>
              <a:cxn ang="0">
                <a:pos x="connsiteX0" y="connsiteY0"/>
              </a:cxn>
              <a:cxn ang="0">
                <a:pos x="connsiteX1" y="connsiteY1"/>
              </a:cxn>
              <a:cxn ang="0">
                <a:pos x="connsiteX2" y="connsiteY2"/>
              </a:cxn>
              <a:cxn ang="0">
                <a:pos x="connsiteX3" y="connsiteY3"/>
              </a:cxn>
            </a:cxnLst>
            <a:rect l="l" t="t" r="r" b="b"/>
            <a:pathLst>
              <a:path w="94581" h="617383">
                <a:moveTo>
                  <a:pt x="0" y="0"/>
                </a:moveTo>
                <a:lnTo>
                  <a:pt x="94581" y="0"/>
                </a:lnTo>
                <a:lnTo>
                  <a:pt x="94581" y="617383"/>
                </a:lnTo>
                <a:lnTo>
                  <a:pt x="0" y="617383"/>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4" name="Freeform: Shape 1223">
            <a:extLst>
              <a:ext uri="{FF2B5EF4-FFF2-40B4-BE49-F238E27FC236}">
                <a16:creationId xmlns:a16="http://schemas.microsoft.com/office/drawing/2014/main" id="{738028A0-73E4-BDF4-D5A7-83FBF105FF65}"/>
              </a:ext>
            </a:extLst>
          </p:cNvPr>
          <p:cNvSpPr/>
          <p:nvPr/>
        </p:nvSpPr>
        <p:spPr>
          <a:xfrm>
            <a:off x="10594928" y="4153750"/>
            <a:ext cx="94581" cy="617383"/>
          </a:xfrm>
          <a:custGeom>
            <a:avLst/>
            <a:gdLst>
              <a:gd name="connsiteX0" fmla="*/ 0 w 94581"/>
              <a:gd name="connsiteY0" fmla="*/ 0 h 617383"/>
              <a:gd name="connsiteX1" fmla="*/ 94581 w 94581"/>
              <a:gd name="connsiteY1" fmla="*/ 0 h 617383"/>
              <a:gd name="connsiteX2" fmla="*/ 94581 w 94581"/>
              <a:gd name="connsiteY2" fmla="*/ 617383 h 617383"/>
              <a:gd name="connsiteX3" fmla="*/ 0 w 94581"/>
              <a:gd name="connsiteY3" fmla="*/ 617383 h 617383"/>
            </a:gdLst>
            <a:ahLst/>
            <a:cxnLst>
              <a:cxn ang="0">
                <a:pos x="connsiteX0" y="connsiteY0"/>
              </a:cxn>
              <a:cxn ang="0">
                <a:pos x="connsiteX1" y="connsiteY1"/>
              </a:cxn>
              <a:cxn ang="0">
                <a:pos x="connsiteX2" y="connsiteY2"/>
              </a:cxn>
              <a:cxn ang="0">
                <a:pos x="connsiteX3" y="connsiteY3"/>
              </a:cxn>
            </a:cxnLst>
            <a:rect l="l" t="t" r="r" b="b"/>
            <a:pathLst>
              <a:path w="94581" h="617383">
                <a:moveTo>
                  <a:pt x="0" y="0"/>
                </a:moveTo>
                <a:lnTo>
                  <a:pt x="94581" y="0"/>
                </a:lnTo>
                <a:lnTo>
                  <a:pt x="94581" y="617383"/>
                </a:lnTo>
                <a:lnTo>
                  <a:pt x="0" y="617383"/>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5" name="Freeform: Shape 1224">
            <a:extLst>
              <a:ext uri="{FF2B5EF4-FFF2-40B4-BE49-F238E27FC236}">
                <a16:creationId xmlns:a16="http://schemas.microsoft.com/office/drawing/2014/main" id="{6A64813F-4C23-E3C0-C27F-A5479E69F1E1}"/>
              </a:ext>
            </a:extLst>
          </p:cNvPr>
          <p:cNvSpPr/>
          <p:nvPr/>
        </p:nvSpPr>
        <p:spPr>
          <a:xfrm>
            <a:off x="8578928" y="3963912"/>
            <a:ext cx="116895" cy="184011"/>
          </a:xfrm>
          <a:custGeom>
            <a:avLst/>
            <a:gdLst>
              <a:gd name="connsiteX0" fmla="*/ 0 w 116895"/>
              <a:gd name="connsiteY0" fmla="*/ 0 h 184011"/>
              <a:gd name="connsiteX1" fmla="*/ 116895 w 116895"/>
              <a:gd name="connsiteY1" fmla="*/ 0 h 184011"/>
              <a:gd name="connsiteX2" fmla="*/ 116895 w 116895"/>
              <a:gd name="connsiteY2" fmla="*/ 184012 h 184011"/>
              <a:gd name="connsiteX3" fmla="*/ 0 w 116895"/>
              <a:gd name="connsiteY3" fmla="*/ 184012 h 184011"/>
            </a:gdLst>
            <a:ahLst/>
            <a:cxnLst>
              <a:cxn ang="0">
                <a:pos x="connsiteX0" y="connsiteY0"/>
              </a:cxn>
              <a:cxn ang="0">
                <a:pos x="connsiteX1" y="connsiteY1"/>
              </a:cxn>
              <a:cxn ang="0">
                <a:pos x="connsiteX2" y="connsiteY2"/>
              </a:cxn>
              <a:cxn ang="0">
                <a:pos x="connsiteX3" y="connsiteY3"/>
              </a:cxn>
            </a:cxnLst>
            <a:rect l="l" t="t" r="r" b="b"/>
            <a:pathLst>
              <a:path w="116895" h="184011">
                <a:moveTo>
                  <a:pt x="0" y="0"/>
                </a:moveTo>
                <a:lnTo>
                  <a:pt x="116895" y="0"/>
                </a:lnTo>
                <a:lnTo>
                  <a:pt x="116895" y="184012"/>
                </a:lnTo>
                <a:lnTo>
                  <a:pt x="0" y="184012"/>
                </a:lnTo>
                <a:close/>
              </a:path>
            </a:pathLst>
          </a:custGeom>
          <a:solidFill>
            <a:srgbClr val="C0C0C0"/>
          </a:solidFill>
          <a:ln w="12643" cap="flat">
            <a:noFill/>
            <a:prstDash val="solid"/>
            <a:miter/>
          </a:ln>
        </p:spPr>
        <p:txBody>
          <a:bodyPr rtlCol="0" anchor="ctr"/>
          <a:lstStyle/>
          <a:p>
            <a:pPr rtl="0"/>
            <a:endParaRPr lang="en-US">
              <a:latin typeface="+mn-lt"/>
            </a:endParaRPr>
          </a:p>
        </p:txBody>
      </p:sp>
      <p:sp>
        <p:nvSpPr>
          <p:cNvPr id="1226" name="Freeform: Shape 1225">
            <a:extLst>
              <a:ext uri="{FF2B5EF4-FFF2-40B4-BE49-F238E27FC236}">
                <a16:creationId xmlns:a16="http://schemas.microsoft.com/office/drawing/2014/main" id="{8099FD1F-C72F-EE60-70E7-BD32DC6D6F19}"/>
              </a:ext>
            </a:extLst>
          </p:cNvPr>
          <p:cNvSpPr/>
          <p:nvPr/>
        </p:nvSpPr>
        <p:spPr>
          <a:xfrm>
            <a:off x="8575632" y="3941496"/>
            <a:ext cx="72140" cy="89663"/>
          </a:xfrm>
          <a:custGeom>
            <a:avLst/>
            <a:gdLst>
              <a:gd name="connsiteX0" fmla="*/ 0 w 72140"/>
              <a:gd name="connsiteY0" fmla="*/ 89663 h 89663"/>
              <a:gd name="connsiteX1" fmla="*/ 72140 w 72140"/>
              <a:gd name="connsiteY1" fmla="*/ 0 h 89663"/>
            </a:gdLst>
            <a:ahLst/>
            <a:cxnLst>
              <a:cxn ang="0">
                <a:pos x="connsiteX0" y="connsiteY0"/>
              </a:cxn>
              <a:cxn ang="0">
                <a:pos x="connsiteX1" y="connsiteY1"/>
              </a:cxn>
            </a:cxnLst>
            <a:rect l="l" t="t" r="r" b="b"/>
            <a:pathLst>
              <a:path w="72140" h="89663">
                <a:moveTo>
                  <a:pt x="0" y="89663"/>
                </a:moveTo>
                <a:lnTo>
                  <a:pt x="72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27" name="Freeform: Shape 1226">
            <a:extLst>
              <a:ext uri="{FF2B5EF4-FFF2-40B4-BE49-F238E27FC236}">
                <a16:creationId xmlns:a16="http://schemas.microsoft.com/office/drawing/2014/main" id="{0EDD939E-FB84-18FB-6C79-90D5E0DDE39B}"/>
              </a:ext>
            </a:extLst>
          </p:cNvPr>
          <p:cNvSpPr/>
          <p:nvPr/>
        </p:nvSpPr>
        <p:spPr>
          <a:xfrm>
            <a:off x="8574871" y="3948842"/>
            <a:ext cx="111189" cy="138040"/>
          </a:xfrm>
          <a:custGeom>
            <a:avLst/>
            <a:gdLst>
              <a:gd name="connsiteX0" fmla="*/ 0 w 111189"/>
              <a:gd name="connsiteY0" fmla="*/ 138041 h 138040"/>
              <a:gd name="connsiteX1" fmla="*/ 111190 w 111189"/>
              <a:gd name="connsiteY1" fmla="*/ 0 h 138040"/>
            </a:gdLst>
            <a:ahLst/>
            <a:cxnLst>
              <a:cxn ang="0">
                <a:pos x="connsiteX0" y="connsiteY0"/>
              </a:cxn>
              <a:cxn ang="0">
                <a:pos x="connsiteX1" y="connsiteY1"/>
              </a:cxn>
            </a:cxnLst>
            <a:rect l="l" t="t" r="r" b="b"/>
            <a:pathLst>
              <a:path w="111189" h="138040">
                <a:moveTo>
                  <a:pt x="0" y="138041"/>
                </a:moveTo>
                <a:lnTo>
                  <a:pt x="11119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28" name="Freeform: Shape 1227">
            <a:extLst>
              <a:ext uri="{FF2B5EF4-FFF2-40B4-BE49-F238E27FC236}">
                <a16:creationId xmlns:a16="http://schemas.microsoft.com/office/drawing/2014/main" id="{4CCEFE86-1A09-ADE0-5163-FDDC5BA1FEE6}"/>
              </a:ext>
            </a:extLst>
          </p:cNvPr>
          <p:cNvSpPr/>
          <p:nvPr/>
        </p:nvSpPr>
        <p:spPr>
          <a:xfrm>
            <a:off x="8569166" y="3986201"/>
            <a:ext cx="133630" cy="166155"/>
          </a:xfrm>
          <a:custGeom>
            <a:avLst/>
            <a:gdLst>
              <a:gd name="connsiteX0" fmla="*/ 0 w 133630"/>
              <a:gd name="connsiteY0" fmla="*/ 166155 h 166155"/>
              <a:gd name="connsiteX1" fmla="*/ 133631 w 133630"/>
              <a:gd name="connsiteY1" fmla="*/ 0 h 166155"/>
            </a:gdLst>
            <a:ahLst/>
            <a:cxnLst>
              <a:cxn ang="0">
                <a:pos x="connsiteX0" y="connsiteY0"/>
              </a:cxn>
              <a:cxn ang="0">
                <a:pos x="connsiteX1" y="connsiteY1"/>
              </a:cxn>
            </a:cxnLst>
            <a:rect l="l" t="t" r="r" b="b"/>
            <a:pathLst>
              <a:path w="133630" h="166155">
                <a:moveTo>
                  <a:pt x="0" y="166155"/>
                </a:moveTo>
                <a:lnTo>
                  <a:pt x="133631" y="0"/>
                </a:lnTo>
              </a:path>
            </a:pathLst>
          </a:custGeom>
          <a:ln w="12643" cap="flat">
            <a:solidFill>
              <a:srgbClr val="FFFFFF"/>
            </a:solidFill>
            <a:prstDash val="solid"/>
            <a:miter/>
          </a:ln>
        </p:spPr>
        <p:txBody>
          <a:bodyPr rtlCol="0" anchor="ctr"/>
          <a:lstStyle/>
          <a:p>
            <a:pPr rtl="0"/>
            <a:endParaRPr lang="en-US">
              <a:latin typeface="+mn-lt"/>
            </a:endParaRPr>
          </a:p>
        </p:txBody>
      </p:sp>
      <p:sp>
        <p:nvSpPr>
          <p:cNvPr id="1229" name="Freeform: Shape 1228">
            <a:extLst>
              <a:ext uri="{FF2B5EF4-FFF2-40B4-BE49-F238E27FC236}">
                <a16:creationId xmlns:a16="http://schemas.microsoft.com/office/drawing/2014/main" id="{15CCE604-F7B1-E88C-E9FF-E9163936068E}"/>
              </a:ext>
            </a:extLst>
          </p:cNvPr>
          <p:cNvSpPr/>
          <p:nvPr/>
        </p:nvSpPr>
        <p:spPr>
          <a:xfrm>
            <a:off x="8595410" y="4048763"/>
            <a:ext cx="111063" cy="138040"/>
          </a:xfrm>
          <a:custGeom>
            <a:avLst/>
            <a:gdLst>
              <a:gd name="connsiteX0" fmla="*/ 0 w 111063"/>
              <a:gd name="connsiteY0" fmla="*/ 138041 h 138040"/>
              <a:gd name="connsiteX1" fmla="*/ 111063 w 111063"/>
              <a:gd name="connsiteY1" fmla="*/ 0 h 138040"/>
            </a:gdLst>
            <a:ahLst/>
            <a:cxnLst>
              <a:cxn ang="0">
                <a:pos x="connsiteX0" y="connsiteY0"/>
              </a:cxn>
              <a:cxn ang="0">
                <a:pos x="connsiteX1" y="connsiteY1"/>
              </a:cxn>
            </a:cxnLst>
            <a:rect l="l" t="t" r="r" b="b"/>
            <a:pathLst>
              <a:path w="111063" h="138040">
                <a:moveTo>
                  <a:pt x="0" y="138041"/>
                </a:moveTo>
                <a:lnTo>
                  <a:pt x="111063" y="0"/>
                </a:lnTo>
              </a:path>
            </a:pathLst>
          </a:custGeom>
          <a:ln w="12643" cap="flat">
            <a:solidFill>
              <a:srgbClr val="FFFFFF"/>
            </a:solidFill>
            <a:prstDash val="solid"/>
            <a:miter/>
          </a:ln>
        </p:spPr>
        <p:txBody>
          <a:bodyPr rtlCol="0" anchor="ctr"/>
          <a:lstStyle/>
          <a:p>
            <a:pPr rtl="0"/>
            <a:endParaRPr lang="en-US">
              <a:latin typeface="+mn-lt"/>
            </a:endParaRPr>
          </a:p>
        </p:txBody>
      </p:sp>
      <p:grpSp>
        <p:nvGrpSpPr>
          <p:cNvPr id="1230" name="Graphic 644">
            <a:extLst>
              <a:ext uri="{FF2B5EF4-FFF2-40B4-BE49-F238E27FC236}">
                <a16:creationId xmlns:a16="http://schemas.microsoft.com/office/drawing/2014/main" id="{8391F16F-2B23-1D66-FE54-7C571C961DC4}"/>
              </a:ext>
            </a:extLst>
          </p:cNvPr>
          <p:cNvGrpSpPr/>
          <p:nvPr/>
        </p:nvGrpSpPr>
        <p:grpSpPr>
          <a:xfrm>
            <a:off x="9447149" y="4133234"/>
            <a:ext cx="128559" cy="305462"/>
            <a:chOff x="9447149" y="4133234"/>
            <a:chExt cx="128559" cy="305462"/>
          </a:xfrm>
          <a:solidFill>
            <a:srgbClr val="C0C0C0"/>
          </a:solidFill>
        </p:grpSpPr>
        <p:sp>
          <p:nvSpPr>
            <p:cNvPr id="1231" name="Freeform: Shape 1230">
              <a:extLst>
                <a:ext uri="{FF2B5EF4-FFF2-40B4-BE49-F238E27FC236}">
                  <a16:creationId xmlns:a16="http://schemas.microsoft.com/office/drawing/2014/main" id="{877ED50F-45A2-3063-D2BF-2A0BD8BEFDA9}"/>
                </a:ext>
              </a:extLst>
            </p:cNvPr>
            <p:cNvSpPr/>
            <p:nvPr/>
          </p:nvSpPr>
          <p:spPr>
            <a:xfrm>
              <a:off x="9462109" y="4148684"/>
              <a:ext cx="103329" cy="263163"/>
            </a:xfrm>
            <a:custGeom>
              <a:avLst/>
              <a:gdLst>
                <a:gd name="connsiteX0" fmla="*/ 0 w 103329"/>
                <a:gd name="connsiteY0" fmla="*/ 0 h 263163"/>
                <a:gd name="connsiteX1" fmla="*/ 103329 w 103329"/>
                <a:gd name="connsiteY1" fmla="*/ 0 h 263163"/>
                <a:gd name="connsiteX2" fmla="*/ 103329 w 103329"/>
                <a:gd name="connsiteY2" fmla="*/ 263164 h 263163"/>
                <a:gd name="connsiteX3" fmla="*/ 0 w 103329"/>
                <a:gd name="connsiteY3" fmla="*/ 263164 h 263163"/>
              </a:gdLst>
              <a:ahLst/>
              <a:cxnLst>
                <a:cxn ang="0">
                  <a:pos x="connsiteX0" y="connsiteY0"/>
                </a:cxn>
                <a:cxn ang="0">
                  <a:pos x="connsiteX1" y="connsiteY1"/>
                </a:cxn>
                <a:cxn ang="0">
                  <a:pos x="connsiteX2" y="connsiteY2"/>
                </a:cxn>
                <a:cxn ang="0">
                  <a:pos x="connsiteX3" y="connsiteY3"/>
                </a:cxn>
              </a:cxnLst>
              <a:rect l="l" t="t" r="r" b="b"/>
              <a:pathLst>
                <a:path w="103329" h="263163">
                  <a:moveTo>
                    <a:pt x="0" y="0"/>
                  </a:moveTo>
                  <a:lnTo>
                    <a:pt x="103329" y="0"/>
                  </a:lnTo>
                  <a:lnTo>
                    <a:pt x="103329" y="263164"/>
                  </a:lnTo>
                  <a:lnTo>
                    <a:pt x="0" y="263164"/>
                  </a:lnTo>
                  <a:close/>
                </a:path>
              </a:pathLst>
            </a:custGeom>
            <a:solidFill>
              <a:srgbClr val="C0C0C0"/>
            </a:solidFill>
            <a:ln w="12643" cap="flat">
              <a:noFill/>
              <a:prstDash val="solid"/>
              <a:miter/>
            </a:ln>
          </p:spPr>
          <p:txBody>
            <a:bodyPr rtlCol="0" anchor="ctr"/>
            <a:lstStyle/>
            <a:p>
              <a:pPr rtl="0"/>
              <a:endParaRPr lang="en-US">
                <a:latin typeface="+mn-lt"/>
              </a:endParaRPr>
            </a:p>
          </p:txBody>
        </p:sp>
        <p:grpSp>
          <p:nvGrpSpPr>
            <p:cNvPr id="1232" name="Graphic 644">
              <a:extLst>
                <a:ext uri="{FF2B5EF4-FFF2-40B4-BE49-F238E27FC236}">
                  <a16:creationId xmlns:a16="http://schemas.microsoft.com/office/drawing/2014/main" id="{610E7342-8881-CF48-CC85-90EC41264D5E}"/>
                </a:ext>
              </a:extLst>
            </p:cNvPr>
            <p:cNvGrpSpPr/>
            <p:nvPr/>
          </p:nvGrpSpPr>
          <p:grpSpPr>
            <a:xfrm>
              <a:off x="9447149" y="4133234"/>
              <a:ext cx="128559" cy="305462"/>
              <a:chOff x="9447149" y="4133234"/>
              <a:chExt cx="128559" cy="305462"/>
            </a:xfrm>
          </p:grpSpPr>
          <p:sp>
            <p:nvSpPr>
              <p:cNvPr id="1233" name="Freeform: Shape 1232">
                <a:extLst>
                  <a:ext uri="{FF2B5EF4-FFF2-40B4-BE49-F238E27FC236}">
                    <a16:creationId xmlns:a16="http://schemas.microsoft.com/office/drawing/2014/main" id="{F9352BA5-F03B-11C6-2D60-7DB5695ECEAD}"/>
                  </a:ext>
                </a:extLst>
              </p:cNvPr>
              <p:cNvSpPr/>
              <p:nvPr/>
            </p:nvSpPr>
            <p:spPr>
              <a:xfrm>
                <a:off x="9447149" y="4133234"/>
                <a:ext cx="77084" cy="80291"/>
              </a:xfrm>
              <a:custGeom>
                <a:avLst/>
                <a:gdLst>
                  <a:gd name="connsiteX0" fmla="*/ 0 w 77084"/>
                  <a:gd name="connsiteY0" fmla="*/ 80292 h 80291"/>
                  <a:gd name="connsiteX1" fmla="*/ 77085 w 77084"/>
                  <a:gd name="connsiteY1" fmla="*/ 0 h 80291"/>
                </a:gdLst>
                <a:ahLst/>
                <a:cxnLst>
                  <a:cxn ang="0">
                    <a:pos x="connsiteX0" y="connsiteY0"/>
                  </a:cxn>
                  <a:cxn ang="0">
                    <a:pos x="connsiteX1" y="connsiteY1"/>
                  </a:cxn>
                </a:cxnLst>
                <a:rect l="l" t="t" r="r" b="b"/>
                <a:pathLst>
                  <a:path w="77084" h="80291">
                    <a:moveTo>
                      <a:pt x="0" y="80292"/>
                    </a:moveTo>
                    <a:lnTo>
                      <a:pt x="77085"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4" name="Freeform: Shape 1233">
                <a:extLst>
                  <a:ext uri="{FF2B5EF4-FFF2-40B4-BE49-F238E27FC236}">
                    <a16:creationId xmlns:a16="http://schemas.microsoft.com/office/drawing/2014/main" id="{E8E08808-36B6-2B8C-B82C-D3FDC548A22E}"/>
                  </a:ext>
                </a:extLst>
              </p:cNvPr>
              <p:cNvSpPr/>
              <p:nvPr/>
            </p:nvSpPr>
            <p:spPr>
              <a:xfrm>
                <a:off x="9456784" y="4143365"/>
                <a:ext cx="112838" cy="117777"/>
              </a:xfrm>
              <a:custGeom>
                <a:avLst/>
                <a:gdLst>
                  <a:gd name="connsiteX0" fmla="*/ 0 w 112838"/>
                  <a:gd name="connsiteY0" fmla="*/ 117778 h 117777"/>
                  <a:gd name="connsiteX1" fmla="*/ 112838 w 112838"/>
                  <a:gd name="connsiteY1" fmla="*/ 0 h 117777"/>
                </a:gdLst>
                <a:ahLst/>
                <a:cxnLst>
                  <a:cxn ang="0">
                    <a:pos x="connsiteX0" y="connsiteY0"/>
                  </a:cxn>
                  <a:cxn ang="0">
                    <a:pos x="connsiteX1" y="connsiteY1"/>
                  </a:cxn>
                </a:cxnLst>
                <a:rect l="l" t="t" r="r" b="b"/>
                <a:pathLst>
                  <a:path w="112838" h="117777">
                    <a:moveTo>
                      <a:pt x="0" y="117778"/>
                    </a:moveTo>
                    <a:lnTo>
                      <a:pt x="11283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5" name="Freeform: Shape 1234">
                <a:extLst>
                  <a:ext uri="{FF2B5EF4-FFF2-40B4-BE49-F238E27FC236}">
                    <a16:creationId xmlns:a16="http://schemas.microsoft.com/office/drawing/2014/main" id="{18D09CC2-EE16-80CD-47F1-EC711A157706}"/>
                  </a:ext>
                </a:extLst>
              </p:cNvPr>
              <p:cNvSpPr/>
              <p:nvPr/>
            </p:nvSpPr>
            <p:spPr>
              <a:xfrm>
                <a:off x="9454375" y="4193895"/>
                <a:ext cx="118797" cy="118917"/>
              </a:xfrm>
              <a:custGeom>
                <a:avLst/>
                <a:gdLst>
                  <a:gd name="connsiteX0" fmla="*/ 0 w 118797"/>
                  <a:gd name="connsiteY0" fmla="*/ 118918 h 118917"/>
                  <a:gd name="connsiteX1" fmla="*/ 118797 w 118797"/>
                  <a:gd name="connsiteY1" fmla="*/ 0 h 118917"/>
                </a:gdLst>
                <a:ahLst/>
                <a:cxnLst>
                  <a:cxn ang="0">
                    <a:pos x="connsiteX0" y="connsiteY0"/>
                  </a:cxn>
                  <a:cxn ang="0">
                    <a:pos x="connsiteX1" y="connsiteY1"/>
                  </a:cxn>
                </a:cxnLst>
                <a:rect l="l" t="t" r="r" b="b"/>
                <a:pathLst>
                  <a:path w="118797" h="118917">
                    <a:moveTo>
                      <a:pt x="0" y="118918"/>
                    </a:moveTo>
                    <a:lnTo>
                      <a:pt x="118797"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6" name="Freeform: Shape 1235">
                <a:extLst>
                  <a:ext uri="{FF2B5EF4-FFF2-40B4-BE49-F238E27FC236}">
                    <a16:creationId xmlns:a16="http://schemas.microsoft.com/office/drawing/2014/main" id="{E3BF486A-46BC-B90A-88CD-2AB66315C9F8}"/>
                  </a:ext>
                </a:extLst>
              </p:cNvPr>
              <p:cNvSpPr/>
              <p:nvPr/>
            </p:nvSpPr>
            <p:spPr>
              <a:xfrm>
                <a:off x="9458686" y="4240373"/>
                <a:ext cx="114866" cy="119804"/>
              </a:xfrm>
              <a:custGeom>
                <a:avLst/>
                <a:gdLst>
                  <a:gd name="connsiteX0" fmla="*/ 0 w 114866"/>
                  <a:gd name="connsiteY0" fmla="*/ 119804 h 119804"/>
                  <a:gd name="connsiteX1" fmla="*/ 114867 w 114866"/>
                  <a:gd name="connsiteY1" fmla="*/ 0 h 119804"/>
                </a:gdLst>
                <a:ahLst/>
                <a:cxnLst>
                  <a:cxn ang="0">
                    <a:pos x="connsiteX0" y="connsiteY0"/>
                  </a:cxn>
                  <a:cxn ang="0">
                    <a:pos x="connsiteX1" y="connsiteY1"/>
                  </a:cxn>
                </a:cxnLst>
                <a:rect l="l" t="t" r="r" b="b"/>
                <a:pathLst>
                  <a:path w="114866" h="119804">
                    <a:moveTo>
                      <a:pt x="0" y="119804"/>
                    </a:moveTo>
                    <a:lnTo>
                      <a:pt x="114867"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7" name="Freeform: Shape 1236">
                <a:extLst>
                  <a:ext uri="{FF2B5EF4-FFF2-40B4-BE49-F238E27FC236}">
                    <a16:creationId xmlns:a16="http://schemas.microsoft.com/office/drawing/2014/main" id="{C614E5C2-9FE2-18AC-9E1A-10D1A7B108B6}"/>
                  </a:ext>
                </a:extLst>
              </p:cNvPr>
              <p:cNvSpPr/>
              <p:nvPr/>
            </p:nvSpPr>
            <p:spPr>
              <a:xfrm>
                <a:off x="9457545" y="4289384"/>
                <a:ext cx="113979" cy="118917"/>
              </a:xfrm>
              <a:custGeom>
                <a:avLst/>
                <a:gdLst>
                  <a:gd name="connsiteX0" fmla="*/ 0 w 113979"/>
                  <a:gd name="connsiteY0" fmla="*/ 118918 h 118917"/>
                  <a:gd name="connsiteX1" fmla="*/ 113979 w 113979"/>
                  <a:gd name="connsiteY1" fmla="*/ 0 h 118917"/>
                </a:gdLst>
                <a:ahLst/>
                <a:cxnLst>
                  <a:cxn ang="0">
                    <a:pos x="connsiteX0" y="connsiteY0"/>
                  </a:cxn>
                  <a:cxn ang="0">
                    <a:pos x="connsiteX1" y="connsiteY1"/>
                  </a:cxn>
                </a:cxnLst>
                <a:rect l="l" t="t" r="r" b="b"/>
                <a:pathLst>
                  <a:path w="113979" h="118917">
                    <a:moveTo>
                      <a:pt x="0" y="118918"/>
                    </a:moveTo>
                    <a:lnTo>
                      <a:pt x="113979"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8" name="Freeform: Shape 1237">
                <a:extLst>
                  <a:ext uri="{FF2B5EF4-FFF2-40B4-BE49-F238E27FC236}">
                    <a16:creationId xmlns:a16="http://schemas.microsoft.com/office/drawing/2014/main" id="{8BF0BF0F-F21C-F680-1680-E476FC518030}"/>
                  </a:ext>
                </a:extLst>
              </p:cNvPr>
              <p:cNvSpPr/>
              <p:nvPr/>
            </p:nvSpPr>
            <p:spPr>
              <a:xfrm>
                <a:off x="9477450" y="4336242"/>
                <a:ext cx="98257" cy="102453"/>
              </a:xfrm>
              <a:custGeom>
                <a:avLst/>
                <a:gdLst>
                  <a:gd name="connsiteX0" fmla="*/ 0 w 98257"/>
                  <a:gd name="connsiteY0" fmla="*/ 102454 h 102453"/>
                  <a:gd name="connsiteX1" fmla="*/ 98258 w 98257"/>
                  <a:gd name="connsiteY1" fmla="*/ 0 h 102453"/>
                </a:gdLst>
                <a:ahLst/>
                <a:cxnLst>
                  <a:cxn ang="0">
                    <a:pos x="connsiteX0" y="connsiteY0"/>
                  </a:cxn>
                  <a:cxn ang="0">
                    <a:pos x="connsiteX1" y="connsiteY1"/>
                  </a:cxn>
                </a:cxnLst>
                <a:rect l="l" t="t" r="r" b="b"/>
                <a:pathLst>
                  <a:path w="98257" h="102453">
                    <a:moveTo>
                      <a:pt x="0" y="102454"/>
                    </a:moveTo>
                    <a:lnTo>
                      <a:pt x="98258" y="0"/>
                    </a:lnTo>
                  </a:path>
                </a:pathLst>
              </a:custGeom>
              <a:ln w="12643" cap="flat">
                <a:solidFill>
                  <a:srgbClr val="FFFFFF"/>
                </a:solidFill>
                <a:prstDash val="solid"/>
                <a:miter/>
              </a:ln>
            </p:spPr>
            <p:txBody>
              <a:bodyPr rtlCol="0" anchor="ctr"/>
              <a:lstStyle/>
              <a:p>
                <a:pPr rtl="0"/>
                <a:endParaRPr lang="en-US">
                  <a:latin typeface="+mn-lt"/>
                </a:endParaRPr>
              </a:p>
            </p:txBody>
          </p:sp>
        </p:grpSp>
      </p:grpSp>
      <p:sp>
        <p:nvSpPr>
          <p:cNvPr id="1239" name="Freeform: Shape 1238">
            <a:extLst>
              <a:ext uri="{FF2B5EF4-FFF2-40B4-BE49-F238E27FC236}">
                <a16:creationId xmlns:a16="http://schemas.microsoft.com/office/drawing/2014/main" id="{2D29CD98-ED32-E342-0469-8D64E11A6196}"/>
              </a:ext>
            </a:extLst>
          </p:cNvPr>
          <p:cNvSpPr/>
          <p:nvPr/>
        </p:nvSpPr>
        <p:spPr>
          <a:xfrm>
            <a:off x="9583822" y="4148684"/>
            <a:ext cx="103329" cy="282286"/>
          </a:xfrm>
          <a:custGeom>
            <a:avLst/>
            <a:gdLst>
              <a:gd name="connsiteX0" fmla="*/ 0 w 103329"/>
              <a:gd name="connsiteY0" fmla="*/ 0 h 282286"/>
              <a:gd name="connsiteX1" fmla="*/ 103329 w 103329"/>
              <a:gd name="connsiteY1" fmla="*/ 0 h 282286"/>
              <a:gd name="connsiteX2" fmla="*/ 103329 w 103329"/>
              <a:gd name="connsiteY2" fmla="*/ 282287 h 282286"/>
              <a:gd name="connsiteX3" fmla="*/ 0 w 103329"/>
              <a:gd name="connsiteY3" fmla="*/ 282287 h 282286"/>
            </a:gdLst>
            <a:ahLst/>
            <a:cxnLst>
              <a:cxn ang="0">
                <a:pos x="connsiteX0" y="connsiteY0"/>
              </a:cxn>
              <a:cxn ang="0">
                <a:pos x="connsiteX1" y="connsiteY1"/>
              </a:cxn>
              <a:cxn ang="0">
                <a:pos x="connsiteX2" y="connsiteY2"/>
              </a:cxn>
              <a:cxn ang="0">
                <a:pos x="connsiteX3" y="connsiteY3"/>
              </a:cxn>
            </a:cxnLst>
            <a:rect l="l" t="t" r="r" b="b"/>
            <a:pathLst>
              <a:path w="103329" h="282286">
                <a:moveTo>
                  <a:pt x="0" y="0"/>
                </a:moveTo>
                <a:lnTo>
                  <a:pt x="103329" y="0"/>
                </a:lnTo>
                <a:lnTo>
                  <a:pt x="103329" y="282287"/>
                </a:lnTo>
                <a:lnTo>
                  <a:pt x="0" y="282287"/>
                </a:lnTo>
                <a:close/>
              </a:path>
            </a:pathLst>
          </a:custGeom>
          <a:solidFill>
            <a:srgbClr val="C0C0C0"/>
          </a:solidFill>
          <a:ln w="12643" cap="flat">
            <a:noFill/>
            <a:prstDash val="solid"/>
            <a:miter/>
          </a:ln>
        </p:spPr>
        <p:txBody>
          <a:bodyPr rtlCol="0" anchor="ctr"/>
          <a:lstStyle/>
          <a:p>
            <a:pPr rtl="0"/>
            <a:endParaRPr lang="en-US">
              <a:latin typeface="+mn-lt"/>
            </a:endParaRPr>
          </a:p>
        </p:txBody>
      </p:sp>
      <p:grpSp>
        <p:nvGrpSpPr>
          <p:cNvPr id="1240" name="Graphic 644">
            <a:extLst>
              <a:ext uri="{FF2B5EF4-FFF2-40B4-BE49-F238E27FC236}">
                <a16:creationId xmlns:a16="http://schemas.microsoft.com/office/drawing/2014/main" id="{923F6601-CF27-F812-6257-E0DDAA3EE6A9}"/>
              </a:ext>
            </a:extLst>
          </p:cNvPr>
          <p:cNvGrpSpPr/>
          <p:nvPr/>
        </p:nvGrpSpPr>
        <p:grpSpPr>
          <a:xfrm>
            <a:off x="9571778" y="4145898"/>
            <a:ext cx="138575" cy="305588"/>
            <a:chOff x="9571778" y="4145898"/>
            <a:chExt cx="138575" cy="305588"/>
          </a:xfrm>
        </p:grpSpPr>
        <p:sp>
          <p:nvSpPr>
            <p:cNvPr id="1241" name="Freeform: Shape 1240">
              <a:extLst>
                <a:ext uri="{FF2B5EF4-FFF2-40B4-BE49-F238E27FC236}">
                  <a16:creationId xmlns:a16="http://schemas.microsoft.com/office/drawing/2014/main" id="{BF13E3AB-0EBF-999F-8975-79DDC6A7277A}"/>
                </a:ext>
              </a:extLst>
            </p:cNvPr>
            <p:cNvSpPr/>
            <p:nvPr/>
          </p:nvSpPr>
          <p:spPr>
            <a:xfrm>
              <a:off x="9578117" y="4145898"/>
              <a:ext cx="70999" cy="69906"/>
            </a:xfrm>
            <a:custGeom>
              <a:avLst/>
              <a:gdLst>
                <a:gd name="connsiteX0" fmla="*/ 0 w 70999"/>
                <a:gd name="connsiteY0" fmla="*/ 69907 h 69906"/>
                <a:gd name="connsiteX1" fmla="*/ 70999 w 70999"/>
                <a:gd name="connsiteY1" fmla="*/ 0 h 69906"/>
              </a:gdLst>
              <a:ahLst/>
              <a:cxnLst>
                <a:cxn ang="0">
                  <a:pos x="connsiteX0" y="connsiteY0"/>
                </a:cxn>
                <a:cxn ang="0">
                  <a:pos x="connsiteX1" y="connsiteY1"/>
                </a:cxn>
              </a:cxnLst>
              <a:rect l="l" t="t" r="r" b="b"/>
              <a:pathLst>
                <a:path w="70999" h="69906">
                  <a:moveTo>
                    <a:pt x="0" y="69907"/>
                  </a:moveTo>
                  <a:lnTo>
                    <a:pt x="70999"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2" name="Freeform: Shape 1241">
              <a:extLst>
                <a:ext uri="{FF2B5EF4-FFF2-40B4-BE49-F238E27FC236}">
                  <a16:creationId xmlns:a16="http://schemas.microsoft.com/office/drawing/2014/main" id="{0F5C9043-DD86-01F1-35FE-480FF7CCADD5}"/>
                </a:ext>
              </a:extLst>
            </p:cNvPr>
            <p:cNvSpPr/>
            <p:nvPr/>
          </p:nvSpPr>
          <p:spPr>
            <a:xfrm>
              <a:off x="9578117" y="4162361"/>
              <a:ext cx="109795" cy="102580"/>
            </a:xfrm>
            <a:custGeom>
              <a:avLst/>
              <a:gdLst>
                <a:gd name="connsiteX0" fmla="*/ 0 w 109795"/>
                <a:gd name="connsiteY0" fmla="*/ 102581 h 102580"/>
                <a:gd name="connsiteX1" fmla="*/ 109795 w 109795"/>
                <a:gd name="connsiteY1" fmla="*/ 0 h 102580"/>
              </a:gdLst>
              <a:ahLst/>
              <a:cxnLst>
                <a:cxn ang="0">
                  <a:pos x="connsiteX0" y="connsiteY0"/>
                </a:cxn>
                <a:cxn ang="0">
                  <a:pos x="connsiteX1" y="connsiteY1"/>
                </a:cxn>
              </a:cxnLst>
              <a:rect l="l" t="t" r="r" b="b"/>
              <a:pathLst>
                <a:path w="109795" h="102580">
                  <a:moveTo>
                    <a:pt x="0" y="102581"/>
                  </a:moveTo>
                  <a:lnTo>
                    <a:pt x="109795"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3" name="Freeform: Shape 1242">
              <a:extLst>
                <a:ext uri="{FF2B5EF4-FFF2-40B4-BE49-F238E27FC236}">
                  <a16:creationId xmlns:a16="http://schemas.microsoft.com/office/drawing/2014/main" id="{B5D1408C-CE64-4C2F-A993-ED6787AF24C9}"/>
                </a:ext>
              </a:extLst>
            </p:cNvPr>
            <p:cNvSpPr/>
            <p:nvPr/>
          </p:nvSpPr>
          <p:spPr>
            <a:xfrm>
              <a:off x="9582428" y="4208839"/>
              <a:ext cx="109668" cy="102580"/>
            </a:xfrm>
            <a:custGeom>
              <a:avLst/>
              <a:gdLst>
                <a:gd name="connsiteX0" fmla="*/ 0 w 109668"/>
                <a:gd name="connsiteY0" fmla="*/ 102581 h 102580"/>
                <a:gd name="connsiteX1" fmla="*/ 109669 w 109668"/>
                <a:gd name="connsiteY1" fmla="*/ 0 h 102580"/>
              </a:gdLst>
              <a:ahLst/>
              <a:cxnLst>
                <a:cxn ang="0">
                  <a:pos x="connsiteX0" y="connsiteY0"/>
                </a:cxn>
                <a:cxn ang="0">
                  <a:pos x="connsiteX1" y="connsiteY1"/>
                </a:cxn>
              </a:cxnLst>
              <a:rect l="l" t="t" r="r" b="b"/>
              <a:pathLst>
                <a:path w="109668" h="102580">
                  <a:moveTo>
                    <a:pt x="0" y="102581"/>
                  </a:moveTo>
                  <a:lnTo>
                    <a:pt x="109669"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4" name="Freeform: Shape 1243">
              <a:extLst>
                <a:ext uri="{FF2B5EF4-FFF2-40B4-BE49-F238E27FC236}">
                  <a16:creationId xmlns:a16="http://schemas.microsoft.com/office/drawing/2014/main" id="{65BC702C-2B2B-0150-3D73-F008FFE154FC}"/>
                </a:ext>
              </a:extLst>
            </p:cNvPr>
            <p:cNvSpPr/>
            <p:nvPr/>
          </p:nvSpPr>
          <p:spPr>
            <a:xfrm>
              <a:off x="9571778" y="4267855"/>
              <a:ext cx="120318" cy="105620"/>
            </a:xfrm>
            <a:custGeom>
              <a:avLst/>
              <a:gdLst>
                <a:gd name="connsiteX0" fmla="*/ 0 w 120318"/>
                <a:gd name="connsiteY0" fmla="*/ 105620 h 105620"/>
                <a:gd name="connsiteX1" fmla="*/ 120318 w 120318"/>
                <a:gd name="connsiteY1" fmla="*/ 0 h 105620"/>
              </a:gdLst>
              <a:ahLst/>
              <a:cxnLst>
                <a:cxn ang="0">
                  <a:pos x="connsiteX0" y="connsiteY0"/>
                </a:cxn>
                <a:cxn ang="0">
                  <a:pos x="connsiteX1" y="connsiteY1"/>
                </a:cxn>
              </a:cxnLst>
              <a:rect l="l" t="t" r="r" b="b"/>
              <a:pathLst>
                <a:path w="120318" h="105620">
                  <a:moveTo>
                    <a:pt x="0" y="105620"/>
                  </a:moveTo>
                  <a:lnTo>
                    <a:pt x="12031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5" name="Freeform: Shape 1244">
              <a:extLst>
                <a:ext uri="{FF2B5EF4-FFF2-40B4-BE49-F238E27FC236}">
                  <a16:creationId xmlns:a16="http://schemas.microsoft.com/office/drawing/2014/main" id="{639D15CA-2C23-6898-7CD1-B32911A9C33F}"/>
                </a:ext>
              </a:extLst>
            </p:cNvPr>
            <p:cNvSpPr/>
            <p:nvPr/>
          </p:nvSpPr>
          <p:spPr>
            <a:xfrm>
              <a:off x="9574440" y="4307241"/>
              <a:ext cx="125009" cy="116764"/>
            </a:xfrm>
            <a:custGeom>
              <a:avLst/>
              <a:gdLst>
                <a:gd name="connsiteX0" fmla="*/ 0 w 125009"/>
                <a:gd name="connsiteY0" fmla="*/ 116765 h 116764"/>
                <a:gd name="connsiteX1" fmla="*/ 125009 w 125009"/>
                <a:gd name="connsiteY1" fmla="*/ 0 h 116764"/>
              </a:gdLst>
              <a:ahLst/>
              <a:cxnLst>
                <a:cxn ang="0">
                  <a:pos x="connsiteX0" y="connsiteY0"/>
                </a:cxn>
                <a:cxn ang="0">
                  <a:pos x="connsiteX1" y="connsiteY1"/>
                </a:cxn>
              </a:cxnLst>
              <a:rect l="l" t="t" r="r" b="b"/>
              <a:pathLst>
                <a:path w="125009" h="116764">
                  <a:moveTo>
                    <a:pt x="0" y="116765"/>
                  </a:moveTo>
                  <a:lnTo>
                    <a:pt x="125009"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6" name="Freeform: Shape 1245">
              <a:extLst>
                <a:ext uri="{FF2B5EF4-FFF2-40B4-BE49-F238E27FC236}">
                  <a16:creationId xmlns:a16="http://schemas.microsoft.com/office/drawing/2014/main" id="{C5369AFE-CD7C-54AE-BEA2-7D14EFC0E5D8}"/>
                </a:ext>
              </a:extLst>
            </p:cNvPr>
            <p:cNvSpPr/>
            <p:nvPr/>
          </p:nvSpPr>
          <p:spPr>
            <a:xfrm>
              <a:off x="9600558" y="4348906"/>
              <a:ext cx="109795" cy="102580"/>
            </a:xfrm>
            <a:custGeom>
              <a:avLst/>
              <a:gdLst>
                <a:gd name="connsiteX0" fmla="*/ 0 w 109795"/>
                <a:gd name="connsiteY0" fmla="*/ 102581 h 102580"/>
                <a:gd name="connsiteX1" fmla="*/ 109795 w 109795"/>
                <a:gd name="connsiteY1" fmla="*/ 0 h 102580"/>
              </a:gdLst>
              <a:ahLst/>
              <a:cxnLst>
                <a:cxn ang="0">
                  <a:pos x="connsiteX0" y="connsiteY0"/>
                </a:cxn>
                <a:cxn ang="0">
                  <a:pos x="connsiteX1" y="connsiteY1"/>
                </a:cxn>
              </a:cxnLst>
              <a:rect l="l" t="t" r="r" b="b"/>
              <a:pathLst>
                <a:path w="109795" h="102580">
                  <a:moveTo>
                    <a:pt x="0" y="102581"/>
                  </a:moveTo>
                  <a:lnTo>
                    <a:pt x="109795" y="0"/>
                  </a:lnTo>
                </a:path>
              </a:pathLst>
            </a:custGeom>
            <a:ln w="12643" cap="flat">
              <a:solidFill>
                <a:srgbClr val="FFFFFF"/>
              </a:solidFill>
              <a:prstDash val="solid"/>
              <a:miter/>
            </a:ln>
          </p:spPr>
          <p:txBody>
            <a:bodyPr rtlCol="0" anchor="ctr"/>
            <a:lstStyle/>
            <a:p>
              <a:pPr rtl="0"/>
              <a:endParaRPr lang="en-US">
                <a:latin typeface="+mn-lt"/>
              </a:endParaRPr>
            </a:p>
          </p:txBody>
        </p:sp>
      </p:grpSp>
      <p:sp>
        <p:nvSpPr>
          <p:cNvPr id="1247" name="Freeform: Shape 1246">
            <a:extLst>
              <a:ext uri="{FF2B5EF4-FFF2-40B4-BE49-F238E27FC236}">
                <a16:creationId xmlns:a16="http://schemas.microsoft.com/office/drawing/2014/main" id="{42732DD5-524B-FA24-1302-3DBA4D61DA57}"/>
              </a:ext>
            </a:extLst>
          </p:cNvPr>
          <p:cNvSpPr/>
          <p:nvPr/>
        </p:nvSpPr>
        <p:spPr>
          <a:xfrm>
            <a:off x="9961767" y="4158055"/>
            <a:ext cx="99272" cy="344974"/>
          </a:xfrm>
          <a:custGeom>
            <a:avLst/>
            <a:gdLst>
              <a:gd name="connsiteX0" fmla="*/ 0 w 99272"/>
              <a:gd name="connsiteY0" fmla="*/ 0 h 344974"/>
              <a:gd name="connsiteX1" fmla="*/ 99272 w 99272"/>
              <a:gd name="connsiteY1" fmla="*/ 0 h 344974"/>
              <a:gd name="connsiteX2" fmla="*/ 99272 w 99272"/>
              <a:gd name="connsiteY2" fmla="*/ 344975 h 344974"/>
              <a:gd name="connsiteX3" fmla="*/ 0 w 99272"/>
              <a:gd name="connsiteY3" fmla="*/ 344975 h 344974"/>
            </a:gdLst>
            <a:ahLst/>
            <a:cxnLst>
              <a:cxn ang="0">
                <a:pos x="connsiteX0" y="connsiteY0"/>
              </a:cxn>
              <a:cxn ang="0">
                <a:pos x="connsiteX1" y="connsiteY1"/>
              </a:cxn>
              <a:cxn ang="0">
                <a:pos x="connsiteX2" y="connsiteY2"/>
              </a:cxn>
              <a:cxn ang="0">
                <a:pos x="connsiteX3" y="connsiteY3"/>
              </a:cxn>
            </a:cxnLst>
            <a:rect l="l" t="t" r="r" b="b"/>
            <a:pathLst>
              <a:path w="99272" h="344974">
                <a:moveTo>
                  <a:pt x="0" y="0"/>
                </a:moveTo>
                <a:lnTo>
                  <a:pt x="99272" y="0"/>
                </a:lnTo>
                <a:lnTo>
                  <a:pt x="99272" y="344975"/>
                </a:lnTo>
                <a:lnTo>
                  <a:pt x="0" y="344975"/>
                </a:lnTo>
                <a:close/>
              </a:path>
            </a:pathLst>
          </a:custGeom>
          <a:solidFill>
            <a:srgbClr val="C0C0C0"/>
          </a:solidFill>
          <a:ln w="12643" cap="flat">
            <a:noFill/>
            <a:prstDash val="solid"/>
            <a:miter/>
          </a:ln>
        </p:spPr>
        <p:txBody>
          <a:bodyPr rtlCol="0" anchor="ctr"/>
          <a:lstStyle/>
          <a:p>
            <a:pPr rtl="0"/>
            <a:endParaRPr lang="en-US">
              <a:latin typeface="+mn-lt"/>
            </a:endParaRPr>
          </a:p>
        </p:txBody>
      </p:sp>
      <p:sp>
        <p:nvSpPr>
          <p:cNvPr id="1248" name="Freeform: Shape 1247">
            <a:extLst>
              <a:ext uri="{FF2B5EF4-FFF2-40B4-BE49-F238E27FC236}">
                <a16:creationId xmlns:a16="http://schemas.microsoft.com/office/drawing/2014/main" id="{FCE1701B-5489-C691-0102-CFE7D9768169}"/>
              </a:ext>
            </a:extLst>
          </p:cNvPr>
          <p:cNvSpPr/>
          <p:nvPr/>
        </p:nvSpPr>
        <p:spPr>
          <a:xfrm>
            <a:off x="9947440" y="4151090"/>
            <a:ext cx="80761" cy="69653"/>
          </a:xfrm>
          <a:custGeom>
            <a:avLst/>
            <a:gdLst>
              <a:gd name="connsiteX0" fmla="*/ 0 w 80761"/>
              <a:gd name="connsiteY0" fmla="*/ 69654 h 69653"/>
              <a:gd name="connsiteX1" fmla="*/ 80762 w 80761"/>
              <a:gd name="connsiteY1" fmla="*/ 0 h 69653"/>
            </a:gdLst>
            <a:ahLst/>
            <a:cxnLst>
              <a:cxn ang="0">
                <a:pos x="connsiteX0" y="connsiteY0"/>
              </a:cxn>
              <a:cxn ang="0">
                <a:pos x="connsiteX1" y="connsiteY1"/>
              </a:cxn>
            </a:cxnLst>
            <a:rect l="l" t="t" r="r" b="b"/>
            <a:pathLst>
              <a:path w="80761" h="69653">
                <a:moveTo>
                  <a:pt x="0" y="69654"/>
                </a:moveTo>
                <a:lnTo>
                  <a:pt x="80762"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9" name="Freeform: Shape 1248">
            <a:extLst>
              <a:ext uri="{FF2B5EF4-FFF2-40B4-BE49-F238E27FC236}">
                <a16:creationId xmlns:a16="http://schemas.microsoft.com/office/drawing/2014/main" id="{96B7B26A-B127-AA87-DADB-CF47440110FD}"/>
              </a:ext>
            </a:extLst>
          </p:cNvPr>
          <p:cNvSpPr/>
          <p:nvPr/>
        </p:nvSpPr>
        <p:spPr>
          <a:xfrm>
            <a:off x="9945665" y="4152230"/>
            <a:ext cx="137307" cy="118284"/>
          </a:xfrm>
          <a:custGeom>
            <a:avLst/>
            <a:gdLst>
              <a:gd name="connsiteX0" fmla="*/ 0 w 137307"/>
              <a:gd name="connsiteY0" fmla="*/ 118284 h 118284"/>
              <a:gd name="connsiteX1" fmla="*/ 137308 w 137307"/>
              <a:gd name="connsiteY1" fmla="*/ 0 h 118284"/>
            </a:gdLst>
            <a:ahLst/>
            <a:cxnLst>
              <a:cxn ang="0">
                <a:pos x="connsiteX0" y="connsiteY0"/>
              </a:cxn>
              <a:cxn ang="0">
                <a:pos x="connsiteX1" y="connsiteY1"/>
              </a:cxn>
            </a:cxnLst>
            <a:rect l="l" t="t" r="r" b="b"/>
            <a:pathLst>
              <a:path w="137307" h="118284">
                <a:moveTo>
                  <a:pt x="0" y="118284"/>
                </a:moveTo>
                <a:lnTo>
                  <a:pt x="13730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0" name="Freeform: Shape 1249">
            <a:extLst>
              <a:ext uri="{FF2B5EF4-FFF2-40B4-BE49-F238E27FC236}">
                <a16:creationId xmlns:a16="http://schemas.microsoft.com/office/drawing/2014/main" id="{85BD67AE-85C2-3E49-7998-30A7D56B4653}"/>
              </a:ext>
            </a:extLst>
          </p:cNvPr>
          <p:cNvSpPr/>
          <p:nvPr/>
        </p:nvSpPr>
        <p:spPr>
          <a:xfrm>
            <a:off x="9952511" y="4202001"/>
            <a:ext cx="137434" cy="118284"/>
          </a:xfrm>
          <a:custGeom>
            <a:avLst/>
            <a:gdLst>
              <a:gd name="connsiteX0" fmla="*/ 0 w 137434"/>
              <a:gd name="connsiteY0" fmla="*/ 118284 h 118284"/>
              <a:gd name="connsiteX1" fmla="*/ 137434 w 137434"/>
              <a:gd name="connsiteY1" fmla="*/ 0 h 118284"/>
            </a:gdLst>
            <a:ahLst/>
            <a:cxnLst>
              <a:cxn ang="0">
                <a:pos x="connsiteX0" y="connsiteY0"/>
              </a:cxn>
              <a:cxn ang="0">
                <a:pos x="connsiteX1" y="connsiteY1"/>
              </a:cxn>
            </a:cxnLst>
            <a:rect l="l" t="t" r="r" b="b"/>
            <a:pathLst>
              <a:path w="137434" h="118284">
                <a:moveTo>
                  <a:pt x="0" y="118284"/>
                </a:moveTo>
                <a:lnTo>
                  <a:pt x="137434"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1" name="Freeform: Shape 1250">
            <a:extLst>
              <a:ext uri="{FF2B5EF4-FFF2-40B4-BE49-F238E27FC236}">
                <a16:creationId xmlns:a16="http://schemas.microsoft.com/office/drawing/2014/main" id="{F100F6F5-DDD3-DD2D-DBF8-40669F6C26DC}"/>
              </a:ext>
            </a:extLst>
          </p:cNvPr>
          <p:cNvSpPr/>
          <p:nvPr/>
        </p:nvSpPr>
        <p:spPr>
          <a:xfrm>
            <a:off x="9946426" y="4251771"/>
            <a:ext cx="137307" cy="118284"/>
          </a:xfrm>
          <a:custGeom>
            <a:avLst/>
            <a:gdLst>
              <a:gd name="connsiteX0" fmla="*/ 0 w 137307"/>
              <a:gd name="connsiteY0" fmla="*/ 118284 h 118284"/>
              <a:gd name="connsiteX1" fmla="*/ 137308 w 137307"/>
              <a:gd name="connsiteY1" fmla="*/ 0 h 118284"/>
            </a:gdLst>
            <a:ahLst/>
            <a:cxnLst>
              <a:cxn ang="0">
                <a:pos x="connsiteX0" y="connsiteY0"/>
              </a:cxn>
              <a:cxn ang="0">
                <a:pos x="connsiteX1" y="connsiteY1"/>
              </a:cxn>
            </a:cxnLst>
            <a:rect l="l" t="t" r="r" b="b"/>
            <a:pathLst>
              <a:path w="137307" h="118284">
                <a:moveTo>
                  <a:pt x="0" y="118284"/>
                </a:moveTo>
                <a:lnTo>
                  <a:pt x="13730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2" name="Freeform: Shape 1251">
            <a:extLst>
              <a:ext uri="{FF2B5EF4-FFF2-40B4-BE49-F238E27FC236}">
                <a16:creationId xmlns:a16="http://schemas.microsoft.com/office/drawing/2014/main" id="{5C819ECC-556B-7B91-D206-2C08AB375587}"/>
              </a:ext>
            </a:extLst>
          </p:cNvPr>
          <p:cNvSpPr/>
          <p:nvPr/>
        </p:nvSpPr>
        <p:spPr>
          <a:xfrm>
            <a:off x="9945665" y="4301542"/>
            <a:ext cx="137307" cy="118284"/>
          </a:xfrm>
          <a:custGeom>
            <a:avLst/>
            <a:gdLst>
              <a:gd name="connsiteX0" fmla="*/ 0 w 137307"/>
              <a:gd name="connsiteY0" fmla="*/ 118284 h 118284"/>
              <a:gd name="connsiteX1" fmla="*/ 137308 w 137307"/>
              <a:gd name="connsiteY1" fmla="*/ 0 h 118284"/>
            </a:gdLst>
            <a:ahLst/>
            <a:cxnLst>
              <a:cxn ang="0">
                <a:pos x="connsiteX0" y="connsiteY0"/>
              </a:cxn>
              <a:cxn ang="0">
                <a:pos x="connsiteX1" y="connsiteY1"/>
              </a:cxn>
            </a:cxnLst>
            <a:rect l="l" t="t" r="r" b="b"/>
            <a:pathLst>
              <a:path w="137307" h="118284">
                <a:moveTo>
                  <a:pt x="0" y="118284"/>
                </a:moveTo>
                <a:lnTo>
                  <a:pt x="13730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3" name="Freeform: Shape 1252">
            <a:extLst>
              <a:ext uri="{FF2B5EF4-FFF2-40B4-BE49-F238E27FC236}">
                <a16:creationId xmlns:a16="http://schemas.microsoft.com/office/drawing/2014/main" id="{308E8D15-AC38-E4AE-EE0E-2EA5E5119046}"/>
              </a:ext>
            </a:extLst>
          </p:cNvPr>
          <p:cNvSpPr/>
          <p:nvPr/>
        </p:nvSpPr>
        <p:spPr>
          <a:xfrm>
            <a:off x="9937044" y="4361824"/>
            <a:ext cx="137307" cy="118284"/>
          </a:xfrm>
          <a:custGeom>
            <a:avLst/>
            <a:gdLst>
              <a:gd name="connsiteX0" fmla="*/ 0 w 137307"/>
              <a:gd name="connsiteY0" fmla="*/ 118284 h 118284"/>
              <a:gd name="connsiteX1" fmla="*/ 137308 w 137307"/>
              <a:gd name="connsiteY1" fmla="*/ 0 h 118284"/>
            </a:gdLst>
            <a:ahLst/>
            <a:cxnLst>
              <a:cxn ang="0">
                <a:pos x="connsiteX0" y="connsiteY0"/>
              </a:cxn>
              <a:cxn ang="0">
                <a:pos x="connsiteX1" y="connsiteY1"/>
              </a:cxn>
            </a:cxnLst>
            <a:rect l="l" t="t" r="r" b="b"/>
            <a:pathLst>
              <a:path w="137307" h="118284">
                <a:moveTo>
                  <a:pt x="0" y="118284"/>
                </a:moveTo>
                <a:lnTo>
                  <a:pt x="13730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4" name="Freeform: Shape 1253">
            <a:extLst>
              <a:ext uri="{FF2B5EF4-FFF2-40B4-BE49-F238E27FC236}">
                <a16:creationId xmlns:a16="http://schemas.microsoft.com/office/drawing/2014/main" id="{07CB0B52-07E5-B89B-6EE0-73C5DC4495C6}"/>
              </a:ext>
            </a:extLst>
          </p:cNvPr>
          <p:cNvSpPr/>
          <p:nvPr/>
        </p:nvSpPr>
        <p:spPr>
          <a:xfrm>
            <a:off x="9952511" y="4401083"/>
            <a:ext cx="137434" cy="118284"/>
          </a:xfrm>
          <a:custGeom>
            <a:avLst/>
            <a:gdLst>
              <a:gd name="connsiteX0" fmla="*/ 0 w 137434"/>
              <a:gd name="connsiteY0" fmla="*/ 118284 h 118284"/>
              <a:gd name="connsiteX1" fmla="*/ 137434 w 137434"/>
              <a:gd name="connsiteY1" fmla="*/ 0 h 118284"/>
            </a:gdLst>
            <a:ahLst/>
            <a:cxnLst>
              <a:cxn ang="0">
                <a:pos x="connsiteX0" y="connsiteY0"/>
              </a:cxn>
              <a:cxn ang="0">
                <a:pos x="connsiteX1" y="connsiteY1"/>
              </a:cxn>
            </a:cxnLst>
            <a:rect l="l" t="t" r="r" b="b"/>
            <a:pathLst>
              <a:path w="137434" h="118284">
                <a:moveTo>
                  <a:pt x="0" y="118284"/>
                </a:moveTo>
                <a:lnTo>
                  <a:pt x="137434"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5" name="Freeform: Shape 1254">
            <a:extLst>
              <a:ext uri="{FF2B5EF4-FFF2-40B4-BE49-F238E27FC236}">
                <a16:creationId xmlns:a16="http://schemas.microsoft.com/office/drawing/2014/main" id="{7CD6CF98-37D6-6BB8-AB8B-A34BA54F010F}"/>
              </a:ext>
            </a:extLst>
          </p:cNvPr>
          <p:cNvSpPr/>
          <p:nvPr/>
        </p:nvSpPr>
        <p:spPr>
          <a:xfrm>
            <a:off x="10206841" y="4158055"/>
            <a:ext cx="121713" cy="506570"/>
          </a:xfrm>
          <a:custGeom>
            <a:avLst/>
            <a:gdLst>
              <a:gd name="connsiteX0" fmla="*/ 0 w 121713"/>
              <a:gd name="connsiteY0" fmla="*/ 0 h 506570"/>
              <a:gd name="connsiteX1" fmla="*/ 121713 w 121713"/>
              <a:gd name="connsiteY1" fmla="*/ 0 h 506570"/>
              <a:gd name="connsiteX2" fmla="*/ 121713 w 121713"/>
              <a:gd name="connsiteY2" fmla="*/ 506571 h 506570"/>
              <a:gd name="connsiteX3" fmla="*/ 0 w 121713"/>
              <a:gd name="connsiteY3" fmla="*/ 506571 h 506570"/>
            </a:gdLst>
            <a:ahLst/>
            <a:cxnLst>
              <a:cxn ang="0">
                <a:pos x="connsiteX0" y="connsiteY0"/>
              </a:cxn>
              <a:cxn ang="0">
                <a:pos x="connsiteX1" y="connsiteY1"/>
              </a:cxn>
              <a:cxn ang="0">
                <a:pos x="connsiteX2" y="connsiteY2"/>
              </a:cxn>
              <a:cxn ang="0">
                <a:pos x="connsiteX3" y="connsiteY3"/>
              </a:cxn>
            </a:cxnLst>
            <a:rect l="l" t="t" r="r" b="b"/>
            <a:pathLst>
              <a:path w="121713" h="506570">
                <a:moveTo>
                  <a:pt x="0" y="0"/>
                </a:moveTo>
                <a:lnTo>
                  <a:pt x="121713" y="0"/>
                </a:lnTo>
                <a:lnTo>
                  <a:pt x="121713" y="506571"/>
                </a:lnTo>
                <a:lnTo>
                  <a:pt x="0" y="506571"/>
                </a:lnTo>
                <a:close/>
              </a:path>
            </a:pathLst>
          </a:custGeom>
          <a:solidFill>
            <a:srgbClr val="C0C0C0"/>
          </a:solidFill>
          <a:ln w="12643" cap="flat">
            <a:noFill/>
            <a:prstDash val="solid"/>
            <a:miter/>
          </a:ln>
        </p:spPr>
        <p:txBody>
          <a:bodyPr rtlCol="0" anchor="ctr"/>
          <a:lstStyle/>
          <a:p>
            <a:pPr rtl="0"/>
            <a:endParaRPr lang="en-US">
              <a:latin typeface="+mn-lt"/>
            </a:endParaRPr>
          </a:p>
        </p:txBody>
      </p:sp>
      <p:sp>
        <p:nvSpPr>
          <p:cNvPr id="1256" name="Freeform: Shape 1255">
            <a:extLst>
              <a:ext uri="{FF2B5EF4-FFF2-40B4-BE49-F238E27FC236}">
                <a16:creationId xmlns:a16="http://schemas.microsoft.com/office/drawing/2014/main" id="{B6387634-5A89-2235-FC7C-B4B4D18B1746}"/>
              </a:ext>
            </a:extLst>
          </p:cNvPr>
          <p:cNvSpPr/>
          <p:nvPr/>
        </p:nvSpPr>
        <p:spPr>
          <a:xfrm>
            <a:off x="10198727" y="4140832"/>
            <a:ext cx="90397" cy="84723"/>
          </a:xfrm>
          <a:custGeom>
            <a:avLst/>
            <a:gdLst>
              <a:gd name="connsiteX0" fmla="*/ 0 w 90397"/>
              <a:gd name="connsiteY0" fmla="*/ 84724 h 84723"/>
              <a:gd name="connsiteX1" fmla="*/ 90397 w 90397"/>
              <a:gd name="connsiteY1" fmla="*/ 0 h 84723"/>
            </a:gdLst>
            <a:ahLst/>
            <a:cxnLst>
              <a:cxn ang="0">
                <a:pos x="connsiteX0" y="connsiteY0"/>
              </a:cxn>
              <a:cxn ang="0">
                <a:pos x="connsiteX1" y="connsiteY1"/>
              </a:cxn>
            </a:cxnLst>
            <a:rect l="l" t="t" r="r" b="b"/>
            <a:pathLst>
              <a:path w="90397" h="84723">
                <a:moveTo>
                  <a:pt x="0" y="84724"/>
                </a:moveTo>
                <a:lnTo>
                  <a:pt x="90397"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7" name="Freeform: Shape 1256">
            <a:extLst>
              <a:ext uri="{FF2B5EF4-FFF2-40B4-BE49-F238E27FC236}">
                <a16:creationId xmlns:a16="http://schemas.microsoft.com/office/drawing/2014/main" id="{8BDA9BB6-E498-71FC-F49A-09F43B45D0EE}"/>
              </a:ext>
            </a:extLst>
          </p:cNvPr>
          <p:cNvSpPr/>
          <p:nvPr/>
        </p:nvSpPr>
        <p:spPr>
          <a:xfrm>
            <a:off x="10202404" y="4141339"/>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8" name="Freeform: Shape 1257">
            <a:extLst>
              <a:ext uri="{FF2B5EF4-FFF2-40B4-BE49-F238E27FC236}">
                <a16:creationId xmlns:a16="http://schemas.microsoft.com/office/drawing/2014/main" id="{6C6B6388-6FAD-5C53-E504-A3691B47B99D}"/>
              </a:ext>
            </a:extLst>
          </p:cNvPr>
          <p:cNvSpPr/>
          <p:nvPr/>
        </p:nvSpPr>
        <p:spPr>
          <a:xfrm>
            <a:off x="10202404" y="4191869"/>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9" name="Freeform: Shape 1258">
            <a:extLst>
              <a:ext uri="{FF2B5EF4-FFF2-40B4-BE49-F238E27FC236}">
                <a16:creationId xmlns:a16="http://schemas.microsoft.com/office/drawing/2014/main" id="{561E3EF1-5D4A-ABF5-211B-5759D48D6786}"/>
              </a:ext>
            </a:extLst>
          </p:cNvPr>
          <p:cNvSpPr/>
          <p:nvPr/>
        </p:nvSpPr>
        <p:spPr>
          <a:xfrm>
            <a:off x="10202404" y="4240247"/>
            <a:ext cx="143139" cy="134241"/>
          </a:xfrm>
          <a:custGeom>
            <a:avLst/>
            <a:gdLst>
              <a:gd name="connsiteX0" fmla="*/ 0 w 143139"/>
              <a:gd name="connsiteY0" fmla="*/ 134241 h 134241"/>
              <a:gd name="connsiteX1" fmla="*/ 143140 w 143139"/>
              <a:gd name="connsiteY1" fmla="*/ 0 h 134241"/>
            </a:gdLst>
            <a:ahLst/>
            <a:cxnLst>
              <a:cxn ang="0">
                <a:pos x="connsiteX0" y="connsiteY0"/>
              </a:cxn>
              <a:cxn ang="0">
                <a:pos x="connsiteX1" y="connsiteY1"/>
              </a:cxn>
            </a:cxnLst>
            <a:rect l="l" t="t" r="r" b="b"/>
            <a:pathLst>
              <a:path w="143139" h="134241">
                <a:moveTo>
                  <a:pt x="0" y="134241"/>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0" name="Freeform: Shape 1259">
            <a:extLst>
              <a:ext uri="{FF2B5EF4-FFF2-40B4-BE49-F238E27FC236}">
                <a16:creationId xmlns:a16="http://schemas.microsoft.com/office/drawing/2014/main" id="{AC772EF3-8D0F-2F13-46D0-65D3E3E19664}"/>
              </a:ext>
            </a:extLst>
          </p:cNvPr>
          <p:cNvSpPr/>
          <p:nvPr/>
        </p:nvSpPr>
        <p:spPr>
          <a:xfrm>
            <a:off x="10202404" y="4296603"/>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1" name="Freeform: Shape 1260">
            <a:extLst>
              <a:ext uri="{FF2B5EF4-FFF2-40B4-BE49-F238E27FC236}">
                <a16:creationId xmlns:a16="http://schemas.microsoft.com/office/drawing/2014/main" id="{784FA46F-26D2-9829-481F-CCBD3785C7F0}"/>
              </a:ext>
            </a:extLst>
          </p:cNvPr>
          <p:cNvSpPr/>
          <p:nvPr/>
        </p:nvSpPr>
        <p:spPr>
          <a:xfrm>
            <a:off x="10195050" y="4345740"/>
            <a:ext cx="143139" cy="134241"/>
          </a:xfrm>
          <a:custGeom>
            <a:avLst/>
            <a:gdLst>
              <a:gd name="connsiteX0" fmla="*/ 0 w 143139"/>
              <a:gd name="connsiteY0" fmla="*/ 134241 h 134241"/>
              <a:gd name="connsiteX1" fmla="*/ 143140 w 143139"/>
              <a:gd name="connsiteY1" fmla="*/ 0 h 134241"/>
            </a:gdLst>
            <a:ahLst/>
            <a:cxnLst>
              <a:cxn ang="0">
                <a:pos x="connsiteX0" y="connsiteY0"/>
              </a:cxn>
              <a:cxn ang="0">
                <a:pos x="connsiteX1" y="connsiteY1"/>
              </a:cxn>
            </a:cxnLst>
            <a:rect l="l" t="t" r="r" b="b"/>
            <a:pathLst>
              <a:path w="143139" h="134241">
                <a:moveTo>
                  <a:pt x="0" y="134241"/>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2" name="Freeform: Shape 1261">
            <a:extLst>
              <a:ext uri="{FF2B5EF4-FFF2-40B4-BE49-F238E27FC236}">
                <a16:creationId xmlns:a16="http://schemas.microsoft.com/office/drawing/2014/main" id="{85FD3D83-423E-D8B3-3B00-5D2F756E58AE}"/>
              </a:ext>
            </a:extLst>
          </p:cNvPr>
          <p:cNvSpPr/>
          <p:nvPr/>
        </p:nvSpPr>
        <p:spPr>
          <a:xfrm>
            <a:off x="10202404" y="4395384"/>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3" name="Freeform: Shape 1262">
            <a:extLst>
              <a:ext uri="{FF2B5EF4-FFF2-40B4-BE49-F238E27FC236}">
                <a16:creationId xmlns:a16="http://schemas.microsoft.com/office/drawing/2014/main" id="{32790618-AE3A-7DD9-899D-275F27ACC3C1}"/>
              </a:ext>
            </a:extLst>
          </p:cNvPr>
          <p:cNvSpPr/>
          <p:nvPr/>
        </p:nvSpPr>
        <p:spPr>
          <a:xfrm>
            <a:off x="10198600" y="4451740"/>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4" name="Freeform: Shape 1263">
            <a:extLst>
              <a:ext uri="{FF2B5EF4-FFF2-40B4-BE49-F238E27FC236}">
                <a16:creationId xmlns:a16="http://schemas.microsoft.com/office/drawing/2014/main" id="{5583381D-5BAD-F06E-2087-5FA395D9AC35}"/>
              </a:ext>
            </a:extLst>
          </p:cNvPr>
          <p:cNvSpPr/>
          <p:nvPr/>
        </p:nvSpPr>
        <p:spPr>
          <a:xfrm>
            <a:off x="10202404" y="4504930"/>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5" name="Freeform: Shape 1264">
            <a:extLst>
              <a:ext uri="{FF2B5EF4-FFF2-40B4-BE49-F238E27FC236}">
                <a16:creationId xmlns:a16="http://schemas.microsoft.com/office/drawing/2014/main" id="{2925C739-63ED-7D4B-DA5B-E0221272B0CD}"/>
              </a:ext>
            </a:extLst>
          </p:cNvPr>
          <p:cNvSpPr/>
          <p:nvPr/>
        </p:nvSpPr>
        <p:spPr>
          <a:xfrm>
            <a:off x="10208616" y="4542796"/>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6" name="Freeform: Shape 1265">
            <a:extLst>
              <a:ext uri="{FF2B5EF4-FFF2-40B4-BE49-F238E27FC236}">
                <a16:creationId xmlns:a16="http://schemas.microsoft.com/office/drawing/2014/main" id="{B4730FF4-6EC8-7CA9-D2CB-4FB1656CB13F}"/>
              </a:ext>
            </a:extLst>
          </p:cNvPr>
          <p:cNvSpPr/>
          <p:nvPr/>
        </p:nvSpPr>
        <p:spPr>
          <a:xfrm>
            <a:off x="10224591" y="4570911"/>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7" name="Freeform: Shape 1266">
            <a:extLst>
              <a:ext uri="{FF2B5EF4-FFF2-40B4-BE49-F238E27FC236}">
                <a16:creationId xmlns:a16="http://schemas.microsoft.com/office/drawing/2014/main" id="{7C2F18E6-211F-ACAA-196E-501F599B417A}"/>
              </a:ext>
            </a:extLst>
          </p:cNvPr>
          <p:cNvSpPr/>
          <p:nvPr/>
        </p:nvSpPr>
        <p:spPr>
          <a:xfrm>
            <a:off x="5807656" y="4154280"/>
            <a:ext cx="104724" cy="234961"/>
          </a:xfrm>
          <a:custGeom>
            <a:avLst/>
            <a:gdLst>
              <a:gd name="connsiteX0" fmla="*/ 0 w 104724"/>
              <a:gd name="connsiteY0" fmla="*/ 0 h 234961"/>
              <a:gd name="connsiteX1" fmla="*/ 104725 w 104724"/>
              <a:gd name="connsiteY1" fmla="*/ 0 h 234961"/>
              <a:gd name="connsiteX2" fmla="*/ 104725 w 104724"/>
              <a:gd name="connsiteY2" fmla="*/ 234961 h 234961"/>
              <a:gd name="connsiteX3" fmla="*/ 0 w 104724"/>
              <a:gd name="connsiteY3" fmla="*/ 234961 h 234961"/>
            </a:gdLst>
            <a:ahLst/>
            <a:cxnLst>
              <a:cxn ang="0">
                <a:pos x="connsiteX0" y="connsiteY0"/>
              </a:cxn>
              <a:cxn ang="0">
                <a:pos x="connsiteX1" y="connsiteY1"/>
              </a:cxn>
              <a:cxn ang="0">
                <a:pos x="connsiteX2" y="connsiteY2"/>
              </a:cxn>
              <a:cxn ang="0">
                <a:pos x="connsiteX3" y="connsiteY3"/>
              </a:cxn>
            </a:cxnLst>
            <a:rect l="l" t="t" r="r" b="b"/>
            <a:pathLst>
              <a:path w="104724" h="234961">
                <a:moveTo>
                  <a:pt x="0" y="0"/>
                </a:moveTo>
                <a:lnTo>
                  <a:pt x="104725" y="0"/>
                </a:lnTo>
                <a:lnTo>
                  <a:pt x="104725" y="234961"/>
                </a:lnTo>
                <a:lnTo>
                  <a:pt x="0" y="234961"/>
                </a:lnTo>
                <a:close/>
              </a:path>
            </a:pathLst>
          </a:custGeom>
          <a:solidFill>
            <a:srgbClr val="26406A"/>
          </a:solidFill>
          <a:ln w="12729" cap="flat">
            <a:noFill/>
            <a:prstDash val="solid"/>
            <a:miter/>
          </a:ln>
        </p:spPr>
        <p:txBody>
          <a:bodyPr rtlCol="0" anchor="ctr"/>
          <a:lstStyle/>
          <a:p>
            <a:pPr rtl="0"/>
            <a:endParaRPr lang="en-US">
              <a:latin typeface="+mn-lt"/>
            </a:endParaRPr>
          </a:p>
        </p:txBody>
      </p:sp>
      <p:sp>
        <p:nvSpPr>
          <p:cNvPr id="1268" name="Freeform: Shape 1267">
            <a:extLst>
              <a:ext uri="{FF2B5EF4-FFF2-40B4-BE49-F238E27FC236}">
                <a16:creationId xmlns:a16="http://schemas.microsoft.com/office/drawing/2014/main" id="{E300A6A9-3586-BFB5-1944-A52454E180C2}"/>
              </a:ext>
            </a:extLst>
          </p:cNvPr>
          <p:cNvSpPr/>
          <p:nvPr/>
        </p:nvSpPr>
        <p:spPr>
          <a:xfrm>
            <a:off x="5780869" y="4135529"/>
            <a:ext cx="106510" cy="103194"/>
          </a:xfrm>
          <a:custGeom>
            <a:avLst/>
            <a:gdLst>
              <a:gd name="connsiteX0" fmla="*/ 0 w 106510"/>
              <a:gd name="connsiteY0" fmla="*/ 103194 h 103194"/>
              <a:gd name="connsiteX1" fmla="*/ 106511 w 106510"/>
              <a:gd name="connsiteY1" fmla="*/ 0 h 103194"/>
            </a:gdLst>
            <a:ahLst/>
            <a:cxnLst>
              <a:cxn ang="0">
                <a:pos x="connsiteX0" y="connsiteY0"/>
              </a:cxn>
              <a:cxn ang="0">
                <a:pos x="connsiteX1" y="connsiteY1"/>
              </a:cxn>
            </a:cxnLst>
            <a:rect l="l" t="t" r="r" b="b"/>
            <a:pathLst>
              <a:path w="106510" h="103194">
                <a:moveTo>
                  <a:pt x="0" y="103194"/>
                </a:moveTo>
                <a:lnTo>
                  <a:pt x="106511" y="0"/>
                </a:lnTo>
              </a:path>
            </a:pathLst>
          </a:custGeom>
          <a:ln w="12729" cap="flat">
            <a:solidFill>
              <a:srgbClr val="FFFFFF"/>
            </a:solidFill>
            <a:prstDash val="solid"/>
            <a:miter/>
          </a:ln>
        </p:spPr>
        <p:txBody>
          <a:bodyPr rtlCol="0" anchor="ctr"/>
          <a:lstStyle/>
          <a:p>
            <a:pPr rtl="0"/>
            <a:endParaRPr lang="en-US">
              <a:latin typeface="+mn-lt"/>
            </a:endParaRPr>
          </a:p>
        </p:txBody>
      </p:sp>
      <p:sp>
        <p:nvSpPr>
          <p:cNvPr id="1269" name="Freeform: Shape 1268">
            <a:extLst>
              <a:ext uri="{FF2B5EF4-FFF2-40B4-BE49-F238E27FC236}">
                <a16:creationId xmlns:a16="http://schemas.microsoft.com/office/drawing/2014/main" id="{EBDF1B45-27DE-FBA4-E486-3BF1A755AB5D}"/>
              </a:ext>
            </a:extLst>
          </p:cNvPr>
          <p:cNvSpPr/>
          <p:nvPr/>
        </p:nvSpPr>
        <p:spPr>
          <a:xfrm>
            <a:off x="5780869" y="4162189"/>
            <a:ext cx="140185" cy="127940"/>
          </a:xfrm>
          <a:custGeom>
            <a:avLst/>
            <a:gdLst>
              <a:gd name="connsiteX0" fmla="*/ 0 w 140185"/>
              <a:gd name="connsiteY0" fmla="*/ 127940 h 127940"/>
              <a:gd name="connsiteX1" fmla="*/ 140186 w 140185"/>
              <a:gd name="connsiteY1" fmla="*/ 0 h 127940"/>
            </a:gdLst>
            <a:ahLst/>
            <a:cxnLst>
              <a:cxn ang="0">
                <a:pos x="connsiteX0" y="connsiteY0"/>
              </a:cxn>
              <a:cxn ang="0">
                <a:pos x="connsiteX1" y="connsiteY1"/>
              </a:cxn>
            </a:cxnLst>
            <a:rect l="l" t="t" r="r" b="b"/>
            <a:pathLst>
              <a:path w="140185" h="127940">
                <a:moveTo>
                  <a:pt x="0" y="127940"/>
                </a:moveTo>
                <a:lnTo>
                  <a:pt x="1401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70" name="Freeform: Shape 1269">
            <a:extLst>
              <a:ext uri="{FF2B5EF4-FFF2-40B4-BE49-F238E27FC236}">
                <a16:creationId xmlns:a16="http://schemas.microsoft.com/office/drawing/2014/main" id="{4C4C5852-FE57-5376-F110-4610EC557512}"/>
              </a:ext>
            </a:extLst>
          </p:cNvPr>
          <p:cNvSpPr/>
          <p:nvPr/>
        </p:nvSpPr>
        <p:spPr>
          <a:xfrm>
            <a:off x="5789926" y="4211426"/>
            <a:ext cx="140185" cy="127812"/>
          </a:xfrm>
          <a:custGeom>
            <a:avLst/>
            <a:gdLst>
              <a:gd name="connsiteX0" fmla="*/ 0 w 140185"/>
              <a:gd name="connsiteY0" fmla="*/ 127813 h 127812"/>
              <a:gd name="connsiteX1" fmla="*/ 140186 w 140185"/>
              <a:gd name="connsiteY1" fmla="*/ 0 h 127812"/>
            </a:gdLst>
            <a:ahLst/>
            <a:cxnLst>
              <a:cxn ang="0">
                <a:pos x="connsiteX0" y="connsiteY0"/>
              </a:cxn>
              <a:cxn ang="0">
                <a:pos x="connsiteX1" y="connsiteY1"/>
              </a:cxn>
            </a:cxnLst>
            <a:rect l="l" t="t" r="r" b="b"/>
            <a:pathLst>
              <a:path w="140185" h="127812">
                <a:moveTo>
                  <a:pt x="0" y="127813"/>
                </a:moveTo>
                <a:lnTo>
                  <a:pt x="1401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71" name="Freeform: Shape 1270">
            <a:extLst>
              <a:ext uri="{FF2B5EF4-FFF2-40B4-BE49-F238E27FC236}">
                <a16:creationId xmlns:a16="http://schemas.microsoft.com/office/drawing/2014/main" id="{7B18F7F5-EB61-4E42-B5BF-18FE9F199538}"/>
              </a:ext>
            </a:extLst>
          </p:cNvPr>
          <p:cNvSpPr/>
          <p:nvPr/>
        </p:nvSpPr>
        <p:spPr>
          <a:xfrm>
            <a:off x="5793115" y="4257730"/>
            <a:ext cx="140185" cy="127940"/>
          </a:xfrm>
          <a:custGeom>
            <a:avLst/>
            <a:gdLst>
              <a:gd name="connsiteX0" fmla="*/ 0 w 140185"/>
              <a:gd name="connsiteY0" fmla="*/ 127940 h 127940"/>
              <a:gd name="connsiteX1" fmla="*/ 140186 w 140185"/>
              <a:gd name="connsiteY1" fmla="*/ 0 h 127940"/>
            </a:gdLst>
            <a:ahLst/>
            <a:cxnLst>
              <a:cxn ang="0">
                <a:pos x="connsiteX0" y="connsiteY0"/>
              </a:cxn>
              <a:cxn ang="0">
                <a:pos x="connsiteX1" y="connsiteY1"/>
              </a:cxn>
            </a:cxnLst>
            <a:rect l="l" t="t" r="r" b="b"/>
            <a:pathLst>
              <a:path w="140185" h="127940">
                <a:moveTo>
                  <a:pt x="0" y="127940"/>
                </a:moveTo>
                <a:lnTo>
                  <a:pt x="1401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72" name="Freeform: Shape 1271">
            <a:extLst>
              <a:ext uri="{FF2B5EF4-FFF2-40B4-BE49-F238E27FC236}">
                <a16:creationId xmlns:a16="http://schemas.microsoft.com/office/drawing/2014/main" id="{E3823A34-CBEF-5D9B-E0A1-E7CB310F2507}"/>
              </a:ext>
            </a:extLst>
          </p:cNvPr>
          <p:cNvSpPr/>
          <p:nvPr/>
        </p:nvSpPr>
        <p:spPr>
          <a:xfrm>
            <a:off x="5799110" y="4300972"/>
            <a:ext cx="140185" cy="127940"/>
          </a:xfrm>
          <a:custGeom>
            <a:avLst/>
            <a:gdLst>
              <a:gd name="connsiteX0" fmla="*/ 0 w 140185"/>
              <a:gd name="connsiteY0" fmla="*/ 127940 h 127940"/>
              <a:gd name="connsiteX1" fmla="*/ 140186 w 140185"/>
              <a:gd name="connsiteY1" fmla="*/ 0 h 127940"/>
            </a:gdLst>
            <a:ahLst/>
            <a:cxnLst>
              <a:cxn ang="0">
                <a:pos x="connsiteX0" y="connsiteY0"/>
              </a:cxn>
              <a:cxn ang="0">
                <a:pos x="connsiteX1" y="connsiteY1"/>
              </a:cxn>
            </a:cxnLst>
            <a:rect l="l" t="t" r="r" b="b"/>
            <a:pathLst>
              <a:path w="140185" h="127940">
                <a:moveTo>
                  <a:pt x="0" y="127940"/>
                </a:moveTo>
                <a:lnTo>
                  <a:pt x="1401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73" name="Freeform: Shape 1272">
            <a:extLst>
              <a:ext uri="{FF2B5EF4-FFF2-40B4-BE49-F238E27FC236}">
                <a16:creationId xmlns:a16="http://schemas.microsoft.com/office/drawing/2014/main" id="{A5CB963F-DB08-F5CC-AAAB-721E557A73F4}"/>
              </a:ext>
            </a:extLst>
          </p:cNvPr>
          <p:cNvSpPr/>
          <p:nvPr/>
        </p:nvSpPr>
        <p:spPr>
          <a:xfrm>
            <a:off x="5444117" y="4152239"/>
            <a:ext cx="89417" cy="125644"/>
          </a:xfrm>
          <a:custGeom>
            <a:avLst/>
            <a:gdLst>
              <a:gd name="connsiteX0" fmla="*/ 0 w 89417"/>
              <a:gd name="connsiteY0" fmla="*/ 0 h 125644"/>
              <a:gd name="connsiteX1" fmla="*/ 89418 w 89417"/>
              <a:gd name="connsiteY1" fmla="*/ 0 h 125644"/>
              <a:gd name="connsiteX2" fmla="*/ 89418 w 89417"/>
              <a:gd name="connsiteY2" fmla="*/ 125644 h 125644"/>
              <a:gd name="connsiteX3" fmla="*/ 0 w 89417"/>
              <a:gd name="connsiteY3" fmla="*/ 125644 h 125644"/>
            </a:gdLst>
            <a:ahLst/>
            <a:cxnLst>
              <a:cxn ang="0">
                <a:pos x="connsiteX0" y="connsiteY0"/>
              </a:cxn>
              <a:cxn ang="0">
                <a:pos x="connsiteX1" y="connsiteY1"/>
              </a:cxn>
              <a:cxn ang="0">
                <a:pos x="connsiteX2" y="connsiteY2"/>
              </a:cxn>
              <a:cxn ang="0">
                <a:pos x="connsiteX3" y="connsiteY3"/>
              </a:cxn>
            </a:cxnLst>
            <a:rect l="l" t="t" r="r" b="b"/>
            <a:pathLst>
              <a:path w="89417" h="125644">
                <a:moveTo>
                  <a:pt x="0" y="0"/>
                </a:moveTo>
                <a:lnTo>
                  <a:pt x="89418" y="0"/>
                </a:lnTo>
                <a:lnTo>
                  <a:pt x="89418" y="125644"/>
                </a:lnTo>
                <a:lnTo>
                  <a:pt x="0" y="125644"/>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4" name="Freeform: Shape 1273">
            <a:extLst>
              <a:ext uri="{FF2B5EF4-FFF2-40B4-BE49-F238E27FC236}">
                <a16:creationId xmlns:a16="http://schemas.microsoft.com/office/drawing/2014/main" id="{6A574FB4-6166-EFAE-8D4E-E23432D927E8}"/>
              </a:ext>
            </a:extLst>
          </p:cNvPr>
          <p:cNvSpPr/>
          <p:nvPr/>
        </p:nvSpPr>
        <p:spPr>
          <a:xfrm>
            <a:off x="4424165" y="3929013"/>
            <a:ext cx="111230" cy="230369"/>
          </a:xfrm>
          <a:custGeom>
            <a:avLst/>
            <a:gdLst>
              <a:gd name="connsiteX0" fmla="*/ 0 w 111230"/>
              <a:gd name="connsiteY0" fmla="*/ 0 h 230369"/>
              <a:gd name="connsiteX1" fmla="*/ 111230 w 111230"/>
              <a:gd name="connsiteY1" fmla="*/ 0 h 230369"/>
              <a:gd name="connsiteX2" fmla="*/ 111230 w 111230"/>
              <a:gd name="connsiteY2" fmla="*/ 230369 h 230369"/>
              <a:gd name="connsiteX3" fmla="*/ 0 w 111230"/>
              <a:gd name="connsiteY3" fmla="*/ 230369 h 230369"/>
            </a:gdLst>
            <a:ahLst/>
            <a:cxnLst>
              <a:cxn ang="0">
                <a:pos x="connsiteX0" y="connsiteY0"/>
              </a:cxn>
              <a:cxn ang="0">
                <a:pos x="connsiteX1" y="connsiteY1"/>
              </a:cxn>
              <a:cxn ang="0">
                <a:pos x="connsiteX2" y="connsiteY2"/>
              </a:cxn>
              <a:cxn ang="0">
                <a:pos x="connsiteX3" y="connsiteY3"/>
              </a:cxn>
            </a:cxnLst>
            <a:rect l="l" t="t" r="r" b="b"/>
            <a:pathLst>
              <a:path w="111230" h="230369">
                <a:moveTo>
                  <a:pt x="0" y="0"/>
                </a:moveTo>
                <a:lnTo>
                  <a:pt x="111230" y="0"/>
                </a:lnTo>
                <a:lnTo>
                  <a:pt x="111230" y="230369"/>
                </a:lnTo>
                <a:lnTo>
                  <a:pt x="0" y="230369"/>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5" name="Freeform: Shape 1274">
            <a:extLst>
              <a:ext uri="{FF2B5EF4-FFF2-40B4-BE49-F238E27FC236}">
                <a16:creationId xmlns:a16="http://schemas.microsoft.com/office/drawing/2014/main" id="{17BE4A4E-CF67-3E79-A5F9-3F95A245E5A3}"/>
              </a:ext>
            </a:extLst>
          </p:cNvPr>
          <p:cNvSpPr/>
          <p:nvPr/>
        </p:nvSpPr>
        <p:spPr>
          <a:xfrm>
            <a:off x="6572620" y="4155683"/>
            <a:ext cx="101535" cy="369662"/>
          </a:xfrm>
          <a:custGeom>
            <a:avLst/>
            <a:gdLst>
              <a:gd name="connsiteX0" fmla="*/ 0 w 101535"/>
              <a:gd name="connsiteY0" fmla="*/ 0 h 369662"/>
              <a:gd name="connsiteX1" fmla="*/ 101536 w 101535"/>
              <a:gd name="connsiteY1" fmla="*/ 0 h 369662"/>
              <a:gd name="connsiteX2" fmla="*/ 101536 w 101535"/>
              <a:gd name="connsiteY2" fmla="*/ 369662 h 369662"/>
              <a:gd name="connsiteX3" fmla="*/ 0 w 101535"/>
              <a:gd name="connsiteY3" fmla="*/ 369662 h 369662"/>
            </a:gdLst>
            <a:ahLst/>
            <a:cxnLst>
              <a:cxn ang="0">
                <a:pos x="connsiteX0" y="connsiteY0"/>
              </a:cxn>
              <a:cxn ang="0">
                <a:pos x="connsiteX1" y="connsiteY1"/>
              </a:cxn>
              <a:cxn ang="0">
                <a:pos x="connsiteX2" y="connsiteY2"/>
              </a:cxn>
              <a:cxn ang="0">
                <a:pos x="connsiteX3" y="connsiteY3"/>
              </a:cxn>
            </a:cxnLst>
            <a:rect l="l" t="t" r="r" b="b"/>
            <a:pathLst>
              <a:path w="101535" h="369662">
                <a:moveTo>
                  <a:pt x="0" y="0"/>
                </a:moveTo>
                <a:lnTo>
                  <a:pt x="101536" y="0"/>
                </a:lnTo>
                <a:lnTo>
                  <a:pt x="101536" y="369662"/>
                </a:lnTo>
                <a:lnTo>
                  <a:pt x="0" y="369662"/>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6" name="Freeform: Shape 1275">
            <a:extLst>
              <a:ext uri="{FF2B5EF4-FFF2-40B4-BE49-F238E27FC236}">
                <a16:creationId xmlns:a16="http://schemas.microsoft.com/office/drawing/2014/main" id="{7927E71E-7F6C-0EE9-0CDC-E41BD48D86C0}"/>
              </a:ext>
            </a:extLst>
          </p:cNvPr>
          <p:cNvSpPr/>
          <p:nvPr/>
        </p:nvSpPr>
        <p:spPr>
          <a:xfrm>
            <a:off x="6945216" y="4149816"/>
            <a:ext cx="101535" cy="458059"/>
          </a:xfrm>
          <a:custGeom>
            <a:avLst/>
            <a:gdLst>
              <a:gd name="connsiteX0" fmla="*/ 0 w 101535"/>
              <a:gd name="connsiteY0" fmla="*/ 0 h 458059"/>
              <a:gd name="connsiteX1" fmla="*/ 101536 w 101535"/>
              <a:gd name="connsiteY1" fmla="*/ 0 h 458059"/>
              <a:gd name="connsiteX2" fmla="*/ 101536 w 101535"/>
              <a:gd name="connsiteY2" fmla="*/ 458060 h 458059"/>
              <a:gd name="connsiteX3" fmla="*/ 0 w 101535"/>
              <a:gd name="connsiteY3" fmla="*/ 458060 h 458059"/>
            </a:gdLst>
            <a:ahLst/>
            <a:cxnLst>
              <a:cxn ang="0">
                <a:pos x="connsiteX0" y="connsiteY0"/>
              </a:cxn>
              <a:cxn ang="0">
                <a:pos x="connsiteX1" y="connsiteY1"/>
              </a:cxn>
              <a:cxn ang="0">
                <a:pos x="connsiteX2" y="connsiteY2"/>
              </a:cxn>
              <a:cxn ang="0">
                <a:pos x="connsiteX3" y="connsiteY3"/>
              </a:cxn>
            </a:cxnLst>
            <a:rect l="l" t="t" r="r" b="b"/>
            <a:pathLst>
              <a:path w="101535" h="458059">
                <a:moveTo>
                  <a:pt x="0" y="0"/>
                </a:moveTo>
                <a:lnTo>
                  <a:pt x="101536" y="0"/>
                </a:lnTo>
                <a:lnTo>
                  <a:pt x="101536" y="458060"/>
                </a:lnTo>
                <a:lnTo>
                  <a:pt x="0" y="458060"/>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7" name="Freeform: Shape 1276">
            <a:extLst>
              <a:ext uri="{FF2B5EF4-FFF2-40B4-BE49-F238E27FC236}">
                <a16:creationId xmlns:a16="http://schemas.microsoft.com/office/drawing/2014/main" id="{9493434F-7FED-4C12-25CB-4487A3269A9D}"/>
              </a:ext>
            </a:extLst>
          </p:cNvPr>
          <p:cNvSpPr/>
          <p:nvPr/>
        </p:nvSpPr>
        <p:spPr>
          <a:xfrm>
            <a:off x="8089281" y="4149816"/>
            <a:ext cx="101535" cy="787796"/>
          </a:xfrm>
          <a:custGeom>
            <a:avLst/>
            <a:gdLst>
              <a:gd name="connsiteX0" fmla="*/ 0 w 101535"/>
              <a:gd name="connsiteY0" fmla="*/ 0 h 787796"/>
              <a:gd name="connsiteX1" fmla="*/ 101536 w 101535"/>
              <a:gd name="connsiteY1" fmla="*/ 0 h 787796"/>
              <a:gd name="connsiteX2" fmla="*/ 101536 w 101535"/>
              <a:gd name="connsiteY2" fmla="*/ 787797 h 787796"/>
              <a:gd name="connsiteX3" fmla="*/ 0 w 101535"/>
              <a:gd name="connsiteY3" fmla="*/ 787797 h 787796"/>
            </a:gdLst>
            <a:ahLst/>
            <a:cxnLst>
              <a:cxn ang="0">
                <a:pos x="connsiteX0" y="connsiteY0"/>
              </a:cxn>
              <a:cxn ang="0">
                <a:pos x="connsiteX1" y="connsiteY1"/>
              </a:cxn>
              <a:cxn ang="0">
                <a:pos x="connsiteX2" y="connsiteY2"/>
              </a:cxn>
              <a:cxn ang="0">
                <a:pos x="connsiteX3" y="connsiteY3"/>
              </a:cxn>
            </a:cxnLst>
            <a:rect l="l" t="t" r="r" b="b"/>
            <a:pathLst>
              <a:path w="101535" h="787796">
                <a:moveTo>
                  <a:pt x="0" y="0"/>
                </a:moveTo>
                <a:lnTo>
                  <a:pt x="101536" y="0"/>
                </a:lnTo>
                <a:lnTo>
                  <a:pt x="101536" y="787797"/>
                </a:lnTo>
                <a:lnTo>
                  <a:pt x="0" y="787797"/>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8" name="Freeform: Shape 1277">
            <a:extLst>
              <a:ext uri="{FF2B5EF4-FFF2-40B4-BE49-F238E27FC236}">
                <a16:creationId xmlns:a16="http://schemas.microsoft.com/office/drawing/2014/main" id="{15AECBE6-EDA6-36AD-700B-B4EF103B6DBC}"/>
              </a:ext>
            </a:extLst>
          </p:cNvPr>
          <p:cNvSpPr/>
          <p:nvPr/>
        </p:nvSpPr>
        <p:spPr>
          <a:xfrm>
            <a:off x="7453789" y="4154280"/>
            <a:ext cx="107531" cy="600924"/>
          </a:xfrm>
          <a:custGeom>
            <a:avLst/>
            <a:gdLst>
              <a:gd name="connsiteX0" fmla="*/ 0 w 107531"/>
              <a:gd name="connsiteY0" fmla="*/ 0 h 600924"/>
              <a:gd name="connsiteX1" fmla="*/ 107531 w 107531"/>
              <a:gd name="connsiteY1" fmla="*/ 0 h 600924"/>
              <a:gd name="connsiteX2" fmla="*/ 107531 w 107531"/>
              <a:gd name="connsiteY2" fmla="*/ 600925 h 600924"/>
              <a:gd name="connsiteX3" fmla="*/ 0 w 107531"/>
              <a:gd name="connsiteY3" fmla="*/ 600925 h 600924"/>
            </a:gdLst>
            <a:ahLst/>
            <a:cxnLst>
              <a:cxn ang="0">
                <a:pos x="connsiteX0" y="connsiteY0"/>
              </a:cxn>
              <a:cxn ang="0">
                <a:pos x="connsiteX1" y="connsiteY1"/>
              </a:cxn>
              <a:cxn ang="0">
                <a:pos x="connsiteX2" y="connsiteY2"/>
              </a:cxn>
              <a:cxn ang="0">
                <a:pos x="connsiteX3" y="connsiteY3"/>
              </a:cxn>
            </a:cxnLst>
            <a:rect l="l" t="t" r="r" b="b"/>
            <a:pathLst>
              <a:path w="107531" h="600924">
                <a:moveTo>
                  <a:pt x="0" y="0"/>
                </a:moveTo>
                <a:lnTo>
                  <a:pt x="107531" y="0"/>
                </a:lnTo>
                <a:lnTo>
                  <a:pt x="107531" y="600925"/>
                </a:lnTo>
                <a:lnTo>
                  <a:pt x="0" y="600925"/>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1279" name="Freeform: Shape 1278">
            <a:extLst>
              <a:ext uri="{FF2B5EF4-FFF2-40B4-BE49-F238E27FC236}">
                <a16:creationId xmlns:a16="http://schemas.microsoft.com/office/drawing/2014/main" id="{CF091979-CADD-3C27-640B-C4C852A84236}"/>
              </a:ext>
            </a:extLst>
          </p:cNvPr>
          <p:cNvSpPr/>
          <p:nvPr/>
        </p:nvSpPr>
        <p:spPr>
          <a:xfrm>
            <a:off x="4298521" y="3929013"/>
            <a:ext cx="107913" cy="230369"/>
          </a:xfrm>
          <a:custGeom>
            <a:avLst/>
            <a:gdLst>
              <a:gd name="connsiteX0" fmla="*/ 0 w 107913"/>
              <a:gd name="connsiteY0" fmla="*/ 0 h 230369"/>
              <a:gd name="connsiteX1" fmla="*/ 107914 w 107913"/>
              <a:gd name="connsiteY1" fmla="*/ 0 h 230369"/>
              <a:gd name="connsiteX2" fmla="*/ 107914 w 107913"/>
              <a:gd name="connsiteY2" fmla="*/ 230369 h 230369"/>
              <a:gd name="connsiteX3" fmla="*/ 0 w 107913"/>
              <a:gd name="connsiteY3" fmla="*/ 230369 h 230369"/>
            </a:gdLst>
            <a:ahLst/>
            <a:cxnLst>
              <a:cxn ang="0">
                <a:pos x="connsiteX0" y="connsiteY0"/>
              </a:cxn>
              <a:cxn ang="0">
                <a:pos x="connsiteX1" y="connsiteY1"/>
              </a:cxn>
              <a:cxn ang="0">
                <a:pos x="connsiteX2" y="connsiteY2"/>
              </a:cxn>
              <a:cxn ang="0">
                <a:pos x="connsiteX3" y="connsiteY3"/>
              </a:cxn>
            </a:cxnLst>
            <a:rect l="l" t="t" r="r" b="b"/>
            <a:pathLst>
              <a:path w="107913" h="230369">
                <a:moveTo>
                  <a:pt x="0" y="0"/>
                </a:moveTo>
                <a:lnTo>
                  <a:pt x="107914" y="0"/>
                </a:lnTo>
                <a:lnTo>
                  <a:pt x="107914" y="230369"/>
                </a:lnTo>
                <a:lnTo>
                  <a:pt x="0" y="230369"/>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280" name="Graphic 645">
            <a:extLst>
              <a:ext uri="{FF2B5EF4-FFF2-40B4-BE49-F238E27FC236}">
                <a16:creationId xmlns:a16="http://schemas.microsoft.com/office/drawing/2014/main" id="{188D97A4-2F1F-ECD0-B680-C6AFBC4DA63F}"/>
              </a:ext>
            </a:extLst>
          </p:cNvPr>
          <p:cNvGrpSpPr/>
          <p:nvPr/>
        </p:nvGrpSpPr>
        <p:grpSpPr>
          <a:xfrm>
            <a:off x="4275815" y="3920595"/>
            <a:ext cx="172458" cy="269657"/>
            <a:chOff x="4275815" y="3920595"/>
            <a:chExt cx="172458" cy="269657"/>
          </a:xfrm>
        </p:grpSpPr>
        <p:sp>
          <p:nvSpPr>
            <p:cNvPr id="1281" name="Freeform: Shape 1280">
              <a:extLst>
                <a:ext uri="{FF2B5EF4-FFF2-40B4-BE49-F238E27FC236}">
                  <a16:creationId xmlns:a16="http://schemas.microsoft.com/office/drawing/2014/main" id="{93529F33-B652-FA51-842B-0D903403EA7B}"/>
                </a:ext>
              </a:extLst>
            </p:cNvPr>
            <p:cNvSpPr/>
            <p:nvPr/>
          </p:nvSpPr>
          <p:spPr>
            <a:xfrm>
              <a:off x="4275815" y="3920595"/>
              <a:ext cx="82147" cy="77427"/>
            </a:xfrm>
            <a:custGeom>
              <a:avLst/>
              <a:gdLst>
                <a:gd name="connsiteX0" fmla="*/ 0 w 82147"/>
                <a:gd name="connsiteY0" fmla="*/ 77428 h 77427"/>
                <a:gd name="connsiteX1" fmla="*/ 82147 w 82147"/>
                <a:gd name="connsiteY1" fmla="*/ 0 h 77427"/>
              </a:gdLst>
              <a:ahLst/>
              <a:cxnLst>
                <a:cxn ang="0">
                  <a:pos x="connsiteX0" y="connsiteY0"/>
                </a:cxn>
                <a:cxn ang="0">
                  <a:pos x="connsiteX1" y="connsiteY1"/>
                </a:cxn>
              </a:cxnLst>
              <a:rect l="l" t="t" r="r" b="b"/>
              <a:pathLst>
                <a:path w="82147" h="77427">
                  <a:moveTo>
                    <a:pt x="0" y="77428"/>
                  </a:moveTo>
                  <a:lnTo>
                    <a:pt x="82147" y="0"/>
                  </a:lnTo>
                </a:path>
              </a:pathLst>
            </a:custGeom>
            <a:ln w="12729" cap="flat">
              <a:solidFill>
                <a:srgbClr val="FFFFFF"/>
              </a:solidFill>
              <a:prstDash val="solid"/>
              <a:miter/>
            </a:ln>
          </p:spPr>
          <p:txBody>
            <a:bodyPr rtlCol="0" anchor="ctr"/>
            <a:lstStyle/>
            <a:p>
              <a:pPr rtl="0"/>
              <a:endParaRPr lang="en-US">
                <a:latin typeface="+mn-lt"/>
              </a:endParaRPr>
            </a:p>
          </p:txBody>
        </p:sp>
        <p:sp>
          <p:nvSpPr>
            <p:cNvPr id="1282" name="Freeform: Shape 1281">
              <a:extLst>
                <a:ext uri="{FF2B5EF4-FFF2-40B4-BE49-F238E27FC236}">
                  <a16:creationId xmlns:a16="http://schemas.microsoft.com/office/drawing/2014/main" id="{06B58B36-D519-3BF8-5361-6F06F6D99A8C}"/>
                </a:ext>
              </a:extLst>
            </p:cNvPr>
            <p:cNvSpPr/>
            <p:nvPr/>
          </p:nvSpPr>
          <p:spPr>
            <a:xfrm>
              <a:off x="4280152" y="3937432"/>
              <a:ext cx="127557" cy="120159"/>
            </a:xfrm>
            <a:custGeom>
              <a:avLst/>
              <a:gdLst>
                <a:gd name="connsiteX0" fmla="*/ 0 w 127557"/>
                <a:gd name="connsiteY0" fmla="*/ 120159 h 120159"/>
                <a:gd name="connsiteX1" fmla="*/ 127558 w 127557"/>
                <a:gd name="connsiteY1" fmla="*/ 0 h 120159"/>
              </a:gdLst>
              <a:ahLst/>
              <a:cxnLst>
                <a:cxn ang="0">
                  <a:pos x="connsiteX0" y="connsiteY0"/>
                </a:cxn>
                <a:cxn ang="0">
                  <a:pos x="connsiteX1" y="connsiteY1"/>
                </a:cxn>
              </a:cxnLst>
              <a:rect l="l" t="t" r="r" b="b"/>
              <a:pathLst>
                <a:path w="127557" h="120159">
                  <a:moveTo>
                    <a:pt x="0" y="120159"/>
                  </a:moveTo>
                  <a:lnTo>
                    <a:pt x="127558" y="0"/>
                  </a:lnTo>
                </a:path>
              </a:pathLst>
            </a:custGeom>
            <a:ln w="12729" cap="flat">
              <a:solidFill>
                <a:srgbClr val="FFFFFF"/>
              </a:solidFill>
              <a:prstDash val="solid"/>
              <a:miter/>
            </a:ln>
          </p:spPr>
          <p:txBody>
            <a:bodyPr rtlCol="0" anchor="ctr"/>
            <a:lstStyle/>
            <a:p>
              <a:pPr rtl="0"/>
              <a:endParaRPr lang="en-US">
                <a:latin typeface="+mn-lt"/>
              </a:endParaRPr>
            </a:p>
          </p:txBody>
        </p:sp>
        <p:sp>
          <p:nvSpPr>
            <p:cNvPr id="1283" name="Freeform: Shape 1282">
              <a:extLst>
                <a:ext uri="{FF2B5EF4-FFF2-40B4-BE49-F238E27FC236}">
                  <a16:creationId xmlns:a16="http://schemas.microsoft.com/office/drawing/2014/main" id="{CB05121B-D77A-7605-5AA1-197F38350833}"/>
                </a:ext>
              </a:extLst>
            </p:cNvPr>
            <p:cNvSpPr/>
            <p:nvPr/>
          </p:nvSpPr>
          <p:spPr>
            <a:xfrm>
              <a:off x="4280152" y="3972128"/>
              <a:ext cx="145415" cy="136869"/>
            </a:xfrm>
            <a:custGeom>
              <a:avLst/>
              <a:gdLst>
                <a:gd name="connsiteX0" fmla="*/ 0 w 145415"/>
                <a:gd name="connsiteY0" fmla="*/ 136869 h 136869"/>
                <a:gd name="connsiteX1" fmla="*/ 145416 w 145415"/>
                <a:gd name="connsiteY1" fmla="*/ 0 h 136869"/>
              </a:gdLst>
              <a:ahLst/>
              <a:cxnLst>
                <a:cxn ang="0">
                  <a:pos x="connsiteX0" y="connsiteY0"/>
                </a:cxn>
                <a:cxn ang="0">
                  <a:pos x="connsiteX1" y="connsiteY1"/>
                </a:cxn>
              </a:cxnLst>
              <a:rect l="l" t="t" r="r" b="b"/>
              <a:pathLst>
                <a:path w="145415" h="136869">
                  <a:moveTo>
                    <a:pt x="0" y="136869"/>
                  </a:moveTo>
                  <a:lnTo>
                    <a:pt x="14541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84" name="Freeform: Shape 1283">
              <a:extLst>
                <a:ext uri="{FF2B5EF4-FFF2-40B4-BE49-F238E27FC236}">
                  <a16:creationId xmlns:a16="http://schemas.microsoft.com/office/drawing/2014/main" id="{DEA46567-8E31-F750-2BAD-D1AA1602B462}"/>
                </a:ext>
              </a:extLst>
            </p:cNvPr>
            <p:cNvSpPr/>
            <p:nvPr/>
          </p:nvSpPr>
          <p:spPr>
            <a:xfrm>
              <a:off x="4280152" y="4022513"/>
              <a:ext cx="145415" cy="136869"/>
            </a:xfrm>
            <a:custGeom>
              <a:avLst/>
              <a:gdLst>
                <a:gd name="connsiteX0" fmla="*/ 0 w 145415"/>
                <a:gd name="connsiteY0" fmla="*/ 136869 h 136869"/>
                <a:gd name="connsiteX1" fmla="*/ 145416 w 145415"/>
                <a:gd name="connsiteY1" fmla="*/ 0 h 136869"/>
              </a:gdLst>
              <a:ahLst/>
              <a:cxnLst>
                <a:cxn ang="0">
                  <a:pos x="connsiteX0" y="connsiteY0"/>
                </a:cxn>
                <a:cxn ang="0">
                  <a:pos x="connsiteX1" y="connsiteY1"/>
                </a:cxn>
              </a:cxnLst>
              <a:rect l="l" t="t" r="r" b="b"/>
              <a:pathLst>
                <a:path w="145415" h="136869">
                  <a:moveTo>
                    <a:pt x="0" y="136869"/>
                  </a:moveTo>
                  <a:lnTo>
                    <a:pt x="14541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85" name="Freeform: Shape 1284">
              <a:extLst>
                <a:ext uri="{FF2B5EF4-FFF2-40B4-BE49-F238E27FC236}">
                  <a16:creationId xmlns:a16="http://schemas.microsoft.com/office/drawing/2014/main" id="{BFCA3B25-F656-1AE8-E421-EF9228AD3753}"/>
                </a:ext>
              </a:extLst>
            </p:cNvPr>
            <p:cNvSpPr/>
            <p:nvPr/>
          </p:nvSpPr>
          <p:spPr>
            <a:xfrm>
              <a:off x="4302858" y="4053382"/>
              <a:ext cx="145415" cy="136869"/>
            </a:xfrm>
            <a:custGeom>
              <a:avLst/>
              <a:gdLst>
                <a:gd name="connsiteX0" fmla="*/ 0 w 145415"/>
                <a:gd name="connsiteY0" fmla="*/ 136869 h 136869"/>
                <a:gd name="connsiteX1" fmla="*/ 145416 w 145415"/>
                <a:gd name="connsiteY1" fmla="*/ 0 h 136869"/>
              </a:gdLst>
              <a:ahLst/>
              <a:cxnLst>
                <a:cxn ang="0">
                  <a:pos x="connsiteX0" y="connsiteY0"/>
                </a:cxn>
                <a:cxn ang="0">
                  <a:pos x="connsiteX1" y="connsiteY1"/>
                </a:cxn>
              </a:cxnLst>
              <a:rect l="l" t="t" r="r" b="b"/>
              <a:pathLst>
                <a:path w="145415" h="136869">
                  <a:moveTo>
                    <a:pt x="0" y="136869"/>
                  </a:moveTo>
                  <a:lnTo>
                    <a:pt x="145416" y="0"/>
                  </a:lnTo>
                </a:path>
              </a:pathLst>
            </a:custGeom>
            <a:ln w="12729" cap="flat">
              <a:solidFill>
                <a:srgbClr val="FFFFFF"/>
              </a:solidFill>
              <a:prstDash val="solid"/>
              <a:miter/>
            </a:ln>
          </p:spPr>
          <p:txBody>
            <a:bodyPr rtlCol="0" anchor="ctr"/>
            <a:lstStyle/>
            <a:p>
              <a:pPr rtl="0"/>
              <a:endParaRPr lang="en-US">
                <a:latin typeface="+mn-lt"/>
              </a:endParaRPr>
            </a:p>
          </p:txBody>
        </p:sp>
      </p:grpSp>
      <p:grpSp>
        <p:nvGrpSpPr>
          <p:cNvPr id="1286" name="Graphic 645">
            <a:extLst>
              <a:ext uri="{FF2B5EF4-FFF2-40B4-BE49-F238E27FC236}">
                <a16:creationId xmlns:a16="http://schemas.microsoft.com/office/drawing/2014/main" id="{82498A07-936F-DCA9-9988-6C032E3CB23D}"/>
              </a:ext>
            </a:extLst>
          </p:cNvPr>
          <p:cNvGrpSpPr/>
          <p:nvPr/>
        </p:nvGrpSpPr>
        <p:grpSpPr>
          <a:xfrm>
            <a:off x="4545600" y="4082083"/>
            <a:ext cx="125006" cy="102301"/>
            <a:chOff x="4545600" y="4082083"/>
            <a:chExt cx="125006" cy="102301"/>
          </a:xfrm>
          <a:solidFill>
            <a:srgbClr val="969696"/>
          </a:solidFill>
        </p:grpSpPr>
        <p:sp>
          <p:nvSpPr>
            <p:cNvPr id="1287" name="Freeform: Shape 1286">
              <a:extLst>
                <a:ext uri="{FF2B5EF4-FFF2-40B4-BE49-F238E27FC236}">
                  <a16:creationId xmlns:a16="http://schemas.microsoft.com/office/drawing/2014/main" id="{99EC3FC4-391A-5CCE-AC60-8F4857F371EC}"/>
                </a:ext>
              </a:extLst>
            </p:cNvPr>
            <p:cNvSpPr/>
            <p:nvPr/>
          </p:nvSpPr>
          <p:spPr>
            <a:xfrm>
              <a:off x="4551213" y="4105681"/>
              <a:ext cx="104214" cy="49875"/>
            </a:xfrm>
            <a:custGeom>
              <a:avLst/>
              <a:gdLst>
                <a:gd name="connsiteX0" fmla="*/ 0 w 104214"/>
                <a:gd name="connsiteY0" fmla="*/ 0 h 49875"/>
                <a:gd name="connsiteX1" fmla="*/ 104215 w 104214"/>
                <a:gd name="connsiteY1" fmla="*/ 0 h 49875"/>
                <a:gd name="connsiteX2" fmla="*/ 104215 w 104214"/>
                <a:gd name="connsiteY2" fmla="*/ 49875 h 49875"/>
                <a:gd name="connsiteX3" fmla="*/ 0 w 104214"/>
                <a:gd name="connsiteY3" fmla="*/ 49875 h 49875"/>
              </a:gdLst>
              <a:ahLst/>
              <a:cxnLst>
                <a:cxn ang="0">
                  <a:pos x="connsiteX0" y="connsiteY0"/>
                </a:cxn>
                <a:cxn ang="0">
                  <a:pos x="connsiteX1" y="connsiteY1"/>
                </a:cxn>
                <a:cxn ang="0">
                  <a:pos x="connsiteX2" y="connsiteY2"/>
                </a:cxn>
                <a:cxn ang="0">
                  <a:pos x="connsiteX3" y="connsiteY3"/>
                </a:cxn>
              </a:cxnLst>
              <a:rect l="l" t="t" r="r" b="b"/>
              <a:pathLst>
                <a:path w="104214" h="49875">
                  <a:moveTo>
                    <a:pt x="0" y="0"/>
                  </a:moveTo>
                  <a:lnTo>
                    <a:pt x="104215" y="0"/>
                  </a:lnTo>
                  <a:lnTo>
                    <a:pt x="104215" y="49875"/>
                  </a:lnTo>
                  <a:lnTo>
                    <a:pt x="0" y="49875"/>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288" name="Graphic 645">
              <a:extLst>
                <a:ext uri="{FF2B5EF4-FFF2-40B4-BE49-F238E27FC236}">
                  <a16:creationId xmlns:a16="http://schemas.microsoft.com/office/drawing/2014/main" id="{0A7F1745-157C-A3F6-805A-B29D1BD0FC78}"/>
                </a:ext>
              </a:extLst>
            </p:cNvPr>
            <p:cNvGrpSpPr/>
            <p:nvPr/>
          </p:nvGrpSpPr>
          <p:grpSpPr>
            <a:xfrm>
              <a:off x="4545600" y="4082083"/>
              <a:ext cx="125006" cy="102301"/>
              <a:chOff x="4545600" y="4082083"/>
              <a:chExt cx="125006" cy="102301"/>
            </a:xfrm>
          </p:grpSpPr>
          <p:sp>
            <p:nvSpPr>
              <p:cNvPr id="1289" name="Freeform: Shape 1288">
                <a:extLst>
                  <a:ext uri="{FF2B5EF4-FFF2-40B4-BE49-F238E27FC236}">
                    <a16:creationId xmlns:a16="http://schemas.microsoft.com/office/drawing/2014/main" id="{E23F01DA-EB89-3563-ABC5-972D0F5F7CF3}"/>
                  </a:ext>
                </a:extLst>
              </p:cNvPr>
              <p:cNvSpPr/>
              <p:nvPr/>
            </p:nvSpPr>
            <p:spPr>
              <a:xfrm>
                <a:off x="4545600" y="4082083"/>
                <a:ext cx="79213" cy="92989"/>
              </a:xfrm>
              <a:custGeom>
                <a:avLst/>
                <a:gdLst>
                  <a:gd name="connsiteX0" fmla="*/ 0 w 79213"/>
                  <a:gd name="connsiteY0" fmla="*/ 92990 h 92989"/>
                  <a:gd name="connsiteX1" fmla="*/ 79213 w 79213"/>
                  <a:gd name="connsiteY1" fmla="*/ 0 h 92989"/>
                </a:gdLst>
                <a:ahLst/>
                <a:cxnLst>
                  <a:cxn ang="0">
                    <a:pos x="connsiteX0" y="connsiteY0"/>
                  </a:cxn>
                  <a:cxn ang="0">
                    <a:pos x="connsiteX1" y="connsiteY1"/>
                  </a:cxn>
                </a:cxnLst>
                <a:rect l="l" t="t" r="r" b="b"/>
                <a:pathLst>
                  <a:path w="79213" h="92989">
                    <a:moveTo>
                      <a:pt x="0" y="92990"/>
                    </a:moveTo>
                    <a:lnTo>
                      <a:pt x="79213" y="0"/>
                    </a:lnTo>
                  </a:path>
                </a:pathLst>
              </a:custGeom>
              <a:ln w="12729" cap="flat">
                <a:solidFill>
                  <a:srgbClr val="FFFFFF"/>
                </a:solidFill>
                <a:prstDash val="solid"/>
                <a:miter/>
              </a:ln>
            </p:spPr>
            <p:txBody>
              <a:bodyPr rtlCol="0" anchor="ctr"/>
              <a:lstStyle/>
              <a:p>
                <a:pPr rtl="0"/>
                <a:endParaRPr lang="en-US">
                  <a:latin typeface="+mn-lt"/>
                </a:endParaRPr>
              </a:p>
            </p:txBody>
          </p:sp>
          <p:sp>
            <p:nvSpPr>
              <p:cNvPr id="1290" name="Freeform: Shape 1289">
                <a:extLst>
                  <a:ext uri="{FF2B5EF4-FFF2-40B4-BE49-F238E27FC236}">
                    <a16:creationId xmlns:a16="http://schemas.microsoft.com/office/drawing/2014/main" id="{0062D9C6-315C-BA51-0805-0E3410C27ED8}"/>
                  </a:ext>
                </a:extLst>
              </p:cNvPr>
              <p:cNvSpPr/>
              <p:nvPr/>
            </p:nvSpPr>
            <p:spPr>
              <a:xfrm>
                <a:off x="4589735" y="4089609"/>
                <a:ext cx="80871" cy="94775"/>
              </a:xfrm>
              <a:custGeom>
                <a:avLst/>
                <a:gdLst>
                  <a:gd name="connsiteX0" fmla="*/ 0 w 80871"/>
                  <a:gd name="connsiteY0" fmla="*/ 94775 h 94775"/>
                  <a:gd name="connsiteX1" fmla="*/ 80872 w 80871"/>
                  <a:gd name="connsiteY1" fmla="*/ 0 h 94775"/>
                </a:gdLst>
                <a:ahLst/>
                <a:cxnLst>
                  <a:cxn ang="0">
                    <a:pos x="connsiteX0" y="connsiteY0"/>
                  </a:cxn>
                  <a:cxn ang="0">
                    <a:pos x="connsiteX1" y="connsiteY1"/>
                  </a:cxn>
                </a:cxnLst>
                <a:rect l="l" t="t" r="r" b="b"/>
                <a:pathLst>
                  <a:path w="80871" h="94775">
                    <a:moveTo>
                      <a:pt x="0" y="94775"/>
                    </a:moveTo>
                    <a:lnTo>
                      <a:pt x="80872"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291" name="Graphic 645">
            <a:extLst>
              <a:ext uri="{FF2B5EF4-FFF2-40B4-BE49-F238E27FC236}">
                <a16:creationId xmlns:a16="http://schemas.microsoft.com/office/drawing/2014/main" id="{978E3848-938B-FFAB-CA60-1F15FC7B7A07}"/>
              </a:ext>
            </a:extLst>
          </p:cNvPr>
          <p:cNvGrpSpPr/>
          <p:nvPr/>
        </p:nvGrpSpPr>
        <p:grpSpPr>
          <a:xfrm>
            <a:off x="5065525" y="4144969"/>
            <a:ext cx="78192" cy="43369"/>
            <a:chOff x="5065525" y="4144969"/>
            <a:chExt cx="78192" cy="43369"/>
          </a:xfrm>
          <a:solidFill>
            <a:srgbClr val="969696"/>
          </a:solidFill>
        </p:grpSpPr>
        <p:sp>
          <p:nvSpPr>
            <p:cNvPr id="1292" name="Freeform: Shape 1291">
              <a:extLst>
                <a:ext uri="{FF2B5EF4-FFF2-40B4-BE49-F238E27FC236}">
                  <a16:creationId xmlns:a16="http://schemas.microsoft.com/office/drawing/2014/main" id="{E152F77A-986B-C1F0-D43F-41246015658F}"/>
                </a:ext>
              </a:extLst>
            </p:cNvPr>
            <p:cNvSpPr/>
            <p:nvPr/>
          </p:nvSpPr>
          <p:spPr>
            <a:xfrm>
              <a:off x="5065525" y="4155556"/>
              <a:ext cx="78192" cy="24746"/>
            </a:xfrm>
            <a:custGeom>
              <a:avLst/>
              <a:gdLst>
                <a:gd name="connsiteX0" fmla="*/ 0 w 78192"/>
                <a:gd name="connsiteY0" fmla="*/ 0 h 24746"/>
                <a:gd name="connsiteX1" fmla="*/ 78193 w 78192"/>
                <a:gd name="connsiteY1" fmla="*/ 0 h 24746"/>
                <a:gd name="connsiteX2" fmla="*/ 78193 w 78192"/>
                <a:gd name="connsiteY2" fmla="*/ 24746 h 24746"/>
                <a:gd name="connsiteX3" fmla="*/ 0 w 78192"/>
                <a:gd name="connsiteY3" fmla="*/ 24746 h 24746"/>
              </a:gdLst>
              <a:ahLst/>
              <a:cxnLst>
                <a:cxn ang="0">
                  <a:pos x="connsiteX0" y="connsiteY0"/>
                </a:cxn>
                <a:cxn ang="0">
                  <a:pos x="connsiteX1" y="connsiteY1"/>
                </a:cxn>
                <a:cxn ang="0">
                  <a:pos x="connsiteX2" y="connsiteY2"/>
                </a:cxn>
                <a:cxn ang="0">
                  <a:pos x="connsiteX3" y="connsiteY3"/>
                </a:cxn>
              </a:cxnLst>
              <a:rect l="l" t="t" r="r" b="b"/>
              <a:pathLst>
                <a:path w="78192" h="24746">
                  <a:moveTo>
                    <a:pt x="0" y="0"/>
                  </a:moveTo>
                  <a:lnTo>
                    <a:pt x="78193" y="0"/>
                  </a:lnTo>
                  <a:lnTo>
                    <a:pt x="78193" y="24746"/>
                  </a:lnTo>
                  <a:lnTo>
                    <a:pt x="0" y="24746"/>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293" name="Freeform: Shape 1292">
              <a:extLst>
                <a:ext uri="{FF2B5EF4-FFF2-40B4-BE49-F238E27FC236}">
                  <a16:creationId xmlns:a16="http://schemas.microsoft.com/office/drawing/2014/main" id="{D1EAC6C6-35A6-9DB9-90CC-2D36EB016405}"/>
                </a:ext>
              </a:extLst>
            </p:cNvPr>
            <p:cNvSpPr/>
            <p:nvPr/>
          </p:nvSpPr>
          <p:spPr>
            <a:xfrm>
              <a:off x="5091037" y="4144969"/>
              <a:ext cx="32782" cy="43369"/>
            </a:xfrm>
            <a:custGeom>
              <a:avLst/>
              <a:gdLst>
                <a:gd name="connsiteX0" fmla="*/ 32782 w 32782"/>
                <a:gd name="connsiteY0" fmla="*/ 0 h 43369"/>
                <a:gd name="connsiteX1" fmla="*/ 0 w 32782"/>
                <a:gd name="connsiteY1" fmla="*/ 43370 h 43369"/>
              </a:gdLst>
              <a:ahLst/>
              <a:cxnLst>
                <a:cxn ang="0">
                  <a:pos x="connsiteX0" y="connsiteY0"/>
                </a:cxn>
                <a:cxn ang="0">
                  <a:pos x="connsiteX1" y="connsiteY1"/>
                </a:cxn>
              </a:cxnLst>
              <a:rect l="l" t="t" r="r" b="b"/>
              <a:pathLst>
                <a:path w="32782" h="43369">
                  <a:moveTo>
                    <a:pt x="32782" y="0"/>
                  </a:moveTo>
                  <a:lnTo>
                    <a:pt x="0" y="43370"/>
                  </a:lnTo>
                </a:path>
              </a:pathLst>
            </a:custGeom>
            <a:ln w="12729" cap="flat">
              <a:solidFill>
                <a:srgbClr val="FFFFFF"/>
              </a:solidFill>
              <a:prstDash val="solid"/>
              <a:miter/>
            </a:ln>
          </p:spPr>
          <p:txBody>
            <a:bodyPr rtlCol="0" anchor="ctr"/>
            <a:lstStyle/>
            <a:p>
              <a:pPr rtl="0"/>
              <a:endParaRPr lang="en-US">
                <a:latin typeface="+mn-lt"/>
              </a:endParaRPr>
            </a:p>
          </p:txBody>
        </p:sp>
      </p:grpSp>
      <p:grpSp>
        <p:nvGrpSpPr>
          <p:cNvPr id="1294" name="Graphic 645">
            <a:extLst>
              <a:ext uri="{FF2B5EF4-FFF2-40B4-BE49-F238E27FC236}">
                <a16:creationId xmlns:a16="http://schemas.microsoft.com/office/drawing/2014/main" id="{FF4051FB-39FB-B236-0A30-DF550B8079DD}"/>
              </a:ext>
            </a:extLst>
          </p:cNvPr>
          <p:cNvGrpSpPr/>
          <p:nvPr/>
        </p:nvGrpSpPr>
        <p:grpSpPr>
          <a:xfrm>
            <a:off x="5165020" y="4134892"/>
            <a:ext cx="122455" cy="119521"/>
            <a:chOff x="5165020" y="4134892"/>
            <a:chExt cx="122455" cy="119521"/>
          </a:xfrm>
          <a:solidFill>
            <a:srgbClr val="969696"/>
          </a:solidFill>
        </p:grpSpPr>
        <p:sp>
          <p:nvSpPr>
            <p:cNvPr id="1295" name="Freeform: Shape 1294">
              <a:extLst>
                <a:ext uri="{FF2B5EF4-FFF2-40B4-BE49-F238E27FC236}">
                  <a16:creationId xmlns:a16="http://schemas.microsoft.com/office/drawing/2014/main" id="{00DB7282-BD7A-9F27-96AC-6F0D31223452}"/>
                </a:ext>
              </a:extLst>
            </p:cNvPr>
            <p:cNvSpPr/>
            <p:nvPr/>
          </p:nvSpPr>
          <p:spPr>
            <a:xfrm>
              <a:off x="5179434" y="4155556"/>
              <a:ext cx="105107" cy="84825"/>
            </a:xfrm>
            <a:custGeom>
              <a:avLst/>
              <a:gdLst>
                <a:gd name="connsiteX0" fmla="*/ 0 w 105107"/>
                <a:gd name="connsiteY0" fmla="*/ 0 h 84825"/>
                <a:gd name="connsiteX1" fmla="*/ 105108 w 105107"/>
                <a:gd name="connsiteY1" fmla="*/ 0 h 84825"/>
                <a:gd name="connsiteX2" fmla="*/ 105108 w 105107"/>
                <a:gd name="connsiteY2" fmla="*/ 84826 h 84825"/>
                <a:gd name="connsiteX3" fmla="*/ 0 w 105107"/>
                <a:gd name="connsiteY3" fmla="*/ 84826 h 84825"/>
              </a:gdLst>
              <a:ahLst/>
              <a:cxnLst>
                <a:cxn ang="0">
                  <a:pos x="connsiteX0" y="connsiteY0"/>
                </a:cxn>
                <a:cxn ang="0">
                  <a:pos x="connsiteX1" y="connsiteY1"/>
                </a:cxn>
                <a:cxn ang="0">
                  <a:pos x="connsiteX2" y="connsiteY2"/>
                </a:cxn>
                <a:cxn ang="0">
                  <a:pos x="connsiteX3" y="connsiteY3"/>
                </a:cxn>
              </a:cxnLst>
              <a:rect l="l" t="t" r="r" b="b"/>
              <a:pathLst>
                <a:path w="105107" h="84825">
                  <a:moveTo>
                    <a:pt x="0" y="0"/>
                  </a:moveTo>
                  <a:lnTo>
                    <a:pt x="105108" y="0"/>
                  </a:lnTo>
                  <a:lnTo>
                    <a:pt x="105108" y="84826"/>
                  </a:lnTo>
                  <a:lnTo>
                    <a:pt x="0" y="84826"/>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296" name="Graphic 645">
              <a:extLst>
                <a:ext uri="{FF2B5EF4-FFF2-40B4-BE49-F238E27FC236}">
                  <a16:creationId xmlns:a16="http://schemas.microsoft.com/office/drawing/2014/main" id="{F08A1A0F-0FE2-1CFD-DCA2-559E842007B3}"/>
                </a:ext>
              </a:extLst>
            </p:cNvPr>
            <p:cNvGrpSpPr/>
            <p:nvPr/>
          </p:nvGrpSpPr>
          <p:grpSpPr>
            <a:xfrm>
              <a:off x="5165020" y="4134892"/>
              <a:ext cx="122455" cy="119521"/>
              <a:chOff x="5165020" y="4134892"/>
              <a:chExt cx="122455" cy="119521"/>
            </a:xfrm>
          </p:grpSpPr>
          <p:sp>
            <p:nvSpPr>
              <p:cNvPr id="1297" name="Freeform: Shape 1296">
                <a:extLst>
                  <a:ext uri="{FF2B5EF4-FFF2-40B4-BE49-F238E27FC236}">
                    <a16:creationId xmlns:a16="http://schemas.microsoft.com/office/drawing/2014/main" id="{C5872CAC-6227-A7D5-40FB-603B2CDE9DD4}"/>
                  </a:ext>
                </a:extLst>
              </p:cNvPr>
              <p:cNvSpPr/>
              <p:nvPr/>
            </p:nvSpPr>
            <p:spPr>
              <a:xfrm>
                <a:off x="5165020" y="4134892"/>
                <a:ext cx="95158" cy="91076"/>
              </a:xfrm>
              <a:custGeom>
                <a:avLst/>
                <a:gdLst>
                  <a:gd name="connsiteX0" fmla="*/ 95158 w 95158"/>
                  <a:gd name="connsiteY0" fmla="*/ 0 h 91076"/>
                  <a:gd name="connsiteX1" fmla="*/ 0 w 95158"/>
                  <a:gd name="connsiteY1" fmla="*/ 91076 h 91076"/>
                </a:gdLst>
                <a:ahLst/>
                <a:cxnLst>
                  <a:cxn ang="0">
                    <a:pos x="connsiteX0" y="connsiteY0"/>
                  </a:cxn>
                  <a:cxn ang="0">
                    <a:pos x="connsiteX1" y="connsiteY1"/>
                  </a:cxn>
                </a:cxnLst>
                <a:rect l="l" t="t" r="r" b="b"/>
                <a:pathLst>
                  <a:path w="95158" h="91076">
                    <a:moveTo>
                      <a:pt x="95158" y="0"/>
                    </a:moveTo>
                    <a:lnTo>
                      <a:pt x="0" y="91076"/>
                    </a:lnTo>
                  </a:path>
                </a:pathLst>
              </a:custGeom>
              <a:ln w="12729" cap="flat">
                <a:solidFill>
                  <a:srgbClr val="FFFFFF"/>
                </a:solidFill>
                <a:prstDash val="solid"/>
                <a:miter/>
              </a:ln>
            </p:spPr>
            <p:txBody>
              <a:bodyPr rtlCol="0" anchor="ctr"/>
              <a:lstStyle/>
              <a:p>
                <a:pPr rtl="0"/>
                <a:endParaRPr lang="en-US">
                  <a:latin typeface="+mn-lt"/>
                </a:endParaRPr>
              </a:p>
            </p:txBody>
          </p:sp>
          <p:sp>
            <p:nvSpPr>
              <p:cNvPr id="1298" name="Freeform: Shape 1297">
                <a:extLst>
                  <a:ext uri="{FF2B5EF4-FFF2-40B4-BE49-F238E27FC236}">
                    <a16:creationId xmlns:a16="http://schemas.microsoft.com/office/drawing/2014/main" id="{7203578B-DABD-B92C-1ADF-C41A4BEB4A12}"/>
                  </a:ext>
                </a:extLst>
              </p:cNvPr>
              <p:cNvSpPr/>
              <p:nvPr/>
            </p:nvSpPr>
            <p:spPr>
              <a:xfrm>
                <a:off x="5192445" y="4163465"/>
                <a:ext cx="95030" cy="90948"/>
              </a:xfrm>
              <a:custGeom>
                <a:avLst/>
                <a:gdLst>
                  <a:gd name="connsiteX0" fmla="*/ 95031 w 95030"/>
                  <a:gd name="connsiteY0" fmla="*/ 0 h 90948"/>
                  <a:gd name="connsiteX1" fmla="*/ 0 w 95030"/>
                  <a:gd name="connsiteY1" fmla="*/ 90949 h 90948"/>
                </a:gdLst>
                <a:ahLst/>
                <a:cxnLst>
                  <a:cxn ang="0">
                    <a:pos x="connsiteX0" y="connsiteY0"/>
                  </a:cxn>
                  <a:cxn ang="0">
                    <a:pos x="connsiteX1" y="connsiteY1"/>
                  </a:cxn>
                </a:cxnLst>
                <a:rect l="l" t="t" r="r" b="b"/>
                <a:pathLst>
                  <a:path w="95030" h="90948">
                    <a:moveTo>
                      <a:pt x="95031" y="0"/>
                    </a:moveTo>
                    <a:lnTo>
                      <a:pt x="0" y="90949"/>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299" name="Graphic 645">
            <a:extLst>
              <a:ext uri="{FF2B5EF4-FFF2-40B4-BE49-F238E27FC236}">
                <a16:creationId xmlns:a16="http://schemas.microsoft.com/office/drawing/2014/main" id="{C80CB886-05E2-4CAD-544D-F99F0B5EE968}"/>
              </a:ext>
            </a:extLst>
          </p:cNvPr>
          <p:cNvGrpSpPr/>
          <p:nvPr/>
        </p:nvGrpSpPr>
        <p:grpSpPr>
          <a:xfrm>
            <a:off x="5292578" y="4135784"/>
            <a:ext cx="159829" cy="165825"/>
            <a:chOff x="5292578" y="4135784"/>
            <a:chExt cx="159829" cy="165825"/>
          </a:xfrm>
          <a:solidFill>
            <a:srgbClr val="969696"/>
          </a:solidFill>
        </p:grpSpPr>
        <p:sp>
          <p:nvSpPr>
            <p:cNvPr id="1300" name="Freeform: Shape 1299">
              <a:extLst>
                <a:ext uri="{FF2B5EF4-FFF2-40B4-BE49-F238E27FC236}">
                  <a16:creationId xmlns:a16="http://schemas.microsoft.com/office/drawing/2014/main" id="{39219D2B-8F2B-F996-B246-7D62EEC156AD}"/>
                </a:ext>
              </a:extLst>
            </p:cNvPr>
            <p:cNvSpPr/>
            <p:nvPr/>
          </p:nvSpPr>
          <p:spPr>
            <a:xfrm>
              <a:off x="5303803" y="4150709"/>
              <a:ext cx="120797" cy="108296"/>
            </a:xfrm>
            <a:custGeom>
              <a:avLst/>
              <a:gdLst>
                <a:gd name="connsiteX0" fmla="*/ 0 w 120797"/>
                <a:gd name="connsiteY0" fmla="*/ 0 h 108296"/>
                <a:gd name="connsiteX1" fmla="*/ 120797 w 120797"/>
                <a:gd name="connsiteY1" fmla="*/ 0 h 108296"/>
                <a:gd name="connsiteX2" fmla="*/ 120797 w 120797"/>
                <a:gd name="connsiteY2" fmla="*/ 108297 h 108296"/>
                <a:gd name="connsiteX3" fmla="*/ 0 w 120797"/>
                <a:gd name="connsiteY3" fmla="*/ 108297 h 108296"/>
              </a:gdLst>
              <a:ahLst/>
              <a:cxnLst>
                <a:cxn ang="0">
                  <a:pos x="connsiteX0" y="connsiteY0"/>
                </a:cxn>
                <a:cxn ang="0">
                  <a:pos x="connsiteX1" y="connsiteY1"/>
                </a:cxn>
                <a:cxn ang="0">
                  <a:pos x="connsiteX2" y="connsiteY2"/>
                </a:cxn>
                <a:cxn ang="0">
                  <a:pos x="connsiteX3" y="connsiteY3"/>
                </a:cxn>
              </a:cxnLst>
              <a:rect l="l" t="t" r="r" b="b"/>
              <a:pathLst>
                <a:path w="120797" h="108296">
                  <a:moveTo>
                    <a:pt x="0" y="0"/>
                  </a:moveTo>
                  <a:lnTo>
                    <a:pt x="120797" y="0"/>
                  </a:lnTo>
                  <a:lnTo>
                    <a:pt x="120797" y="108297"/>
                  </a:lnTo>
                  <a:lnTo>
                    <a:pt x="0" y="108297"/>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01" name="Graphic 645">
              <a:extLst>
                <a:ext uri="{FF2B5EF4-FFF2-40B4-BE49-F238E27FC236}">
                  <a16:creationId xmlns:a16="http://schemas.microsoft.com/office/drawing/2014/main" id="{D2FE5280-5D27-4FA1-00A5-02A1A2269095}"/>
                </a:ext>
              </a:extLst>
            </p:cNvPr>
            <p:cNvGrpSpPr/>
            <p:nvPr/>
          </p:nvGrpSpPr>
          <p:grpSpPr>
            <a:xfrm>
              <a:off x="5292578" y="4135784"/>
              <a:ext cx="159829" cy="165825"/>
              <a:chOff x="5292578" y="4135784"/>
              <a:chExt cx="159829" cy="165825"/>
            </a:xfrm>
          </p:grpSpPr>
          <p:sp>
            <p:nvSpPr>
              <p:cNvPr id="1302" name="Freeform: Shape 1301">
                <a:extLst>
                  <a:ext uri="{FF2B5EF4-FFF2-40B4-BE49-F238E27FC236}">
                    <a16:creationId xmlns:a16="http://schemas.microsoft.com/office/drawing/2014/main" id="{9120B8B5-CE4D-E5DE-8ED8-69834BA243E3}"/>
                  </a:ext>
                </a:extLst>
              </p:cNvPr>
              <p:cNvSpPr/>
              <p:nvPr/>
            </p:nvSpPr>
            <p:spPr>
              <a:xfrm>
                <a:off x="5292578" y="4135784"/>
                <a:ext cx="83805" cy="83167"/>
              </a:xfrm>
              <a:custGeom>
                <a:avLst/>
                <a:gdLst>
                  <a:gd name="connsiteX0" fmla="*/ 0 w 83805"/>
                  <a:gd name="connsiteY0" fmla="*/ 83168 h 83167"/>
                  <a:gd name="connsiteX1" fmla="*/ 83805 w 83805"/>
                  <a:gd name="connsiteY1" fmla="*/ 0 h 83167"/>
                </a:gdLst>
                <a:ahLst/>
                <a:cxnLst>
                  <a:cxn ang="0">
                    <a:pos x="connsiteX0" y="connsiteY0"/>
                  </a:cxn>
                  <a:cxn ang="0">
                    <a:pos x="connsiteX1" y="connsiteY1"/>
                  </a:cxn>
                </a:cxnLst>
                <a:rect l="l" t="t" r="r" b="b"/>
                <a:pathLst>
                  <a:path w="83805" h="83167">
                    <a:moveTo>
                      <a:pt x="0" y="83168"/>
                    </a:moveTo>
                    <a:lnTo>
                      <a:pt x="838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03" name="Freeform: Shape 1302">
                <a:extLst>
                  <a:ext uri="{FF2B5EF4-FFF2-40B4-BE49-F238E27FC236}">
                    <a16:creationId xmlns:a16="http://schemas.microsoft.com/office/drawing/2014/main" id="{B3010538-C9A7-E641-7F57-C874FCF293F4}"/>
                  </a:ext>
                </a:extLst>
              </p:cNvPr>
              <p:cNvSpPr/>
              <p:nvPr/>
            </p:nvSpPr>
            <p:spPr>
              <a:xfrm>
                <a:off x="5302528" y="4138846"/>
                <a:ext cx="131894" cy="130874"/>
              </a:xfrm>
              <a:custGeom>
                <a:avLst/>
                <a:gdLst>
                  <a:gd name="connsiteX0" fmla="*/ 0 w 131894"/>
                  <a:gd name="connsiteY0" fmla="*/ 130874 h 130874"/>
                  <a:gd name="connsiteX1" fmla="*/ 131895 w 131894"/>
                  <a:gd name="connsiteY1" fmla="*/ 0 h 130874"/>
                </a:gdLst>
                <a:ahLst/>
                <a:cxnLst>
                  <a:cxn ang="0">
                    <a:pos x="connsiteX0" y="connsiteY0"/>
                  </a:cxn>
                  <a:cxn ang="0">
                    <a:pos x="connsiteX1" y="connsiteY1"/>
                  </a:cxn>
                </a:cxnLst>
                <a:rect l="l" t="t" r="r" b="b"/>
                <a:pathLst>
                  <a:path w="131894" h="130874">
                    <a:moveTo>
                      <a:pt x="0" y="130874"/>
                    </a:moveTo>
                    <a:lnTo>
                      <a:pt x="13189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04" name="Freeform: Shape 1303">
                <a:extLst>
                  <a:ext uri="{FF2B5EF4-FFF2-40B4-BE49-F238E27FC236}">
                    <a16:creationId xmlns:a16="http://schemas.microsoft.com/office/drawing/2014/main" id="{B018765F-FBAD-EA41-3C72-2EA3B1CEF73C}"/>
                  </a:ext>
                </a:extLst>
              </p:cNvPr>
              <p:cNvSpPr/>
              <p:nvPr/>
            </p:nvSpPr>
            <p:spPr>
              <a:xfrm>
                <a:off x="5329060" y="4179154"/>
                <a:ext cx="123348" cy="122455"/>
              </a:xfrm>
              <a:custGeom>
                <a:avLst/>
                <a:gdLst>
                  <a:gd name="connsiteX0" fmla="*/ 0 w 123348"/>
                  <a:gd name="connsiteY0" fmla="*/ 122455 h 122455"/>
                  <a:gd name="connsiteX1" fmla="*/ 123348 w 123348"/>
                  <a:gd name="connsiteY1" fmla="*/ 0 h 122455"/>
                </a:gdLst>
                <a:ahLst/>
                <a:cxnLst>
                  <a:cxn ang="0">
                    <a:pos x="connsiteX0" y="connsiteY0"/>
                  </a:cxn>
                  <a:cxn ang="0">
                    <a:pos x="connsiteX1" y="connsiteY1"/>
                  </a:cxn>
                </a:cxnLst>
                <a:rect l="l" t="t" r="r" b="b"/>
                <a:pathLst>
                  <a:path w="123348" h="122455">
                    <a:moveTo>
                      <a:pt x="0" y="122455"/>
                    </a:moveTo>
                    <a:lnTo>
                      <a:pt x="123348"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305" name="Graphic 645">
            <a:extLst>
              <a:ext uri="{FF2B5EF4-FFF2-40B4-BE49-F238E27FC236}">
                <a16:creationId xmlns:a16="http://schemas.microsoft.com/office/drawing/2014/main" id="{8B100DF5-CF2E-0894-B58C-686AA85B6B5D}"/>
              </a:ext>
            </a:extLst>
          </p:cNvPr>
          <p:cNvGrpSpPr/>
          <p:nvPr/>
        </p:nvGrpSpPr>
        <p:grpSpPr>
          <a:xfrm>
            <a:off x="5539147" y="4131320"/>
            <a:ext cx="171565" cy="237895"/>
            <a:chOff x="5539147" y="4131320"/>
            <a:chExt cx="171565" cy="237895"/>
          </a:xfrm>
          <a:solidFill>
            <a:srgbClr val="969696"/>
          </a:solidFill>
        </p:grpSpPr>
        <p:sp>
          <p:nvSpPr>
            <p:cNvPr id="1306" name="Freeform: Shape 1305">
              <a:extLst>
                <a:ext uri="{FF2B5EF4-FFF2-40B4-BE49-F238E27FC236}">
                  <a16:creationId xmlns:a16="http://schemas.microsoft.com/office/drawing/2014/main" id="{0A4F54F5-B010-C31B-F774-9D0B362C98E0}"/>
                </a:ext>
              </a:extLst>
            </p:cNvPr>
            <p:cNvSpPr/>
            <p:nvPr/>
          </p:nvSpPr>
          <p:spPr>
            <a:xfrm>
              <a:off x="5553944" y="4155683"/>
              <a:ext cx="108934" cy="165697"/>
            </a:xfrm>
            <a:custGeom>
              <a:avLst/>
              <a:gdLst>
                <a:gd name="connsiteX0" fmla="*/ 0 w 108934"/>
                <a:gd name="connsiteY0" fmla="*/ 0 h 165697"/>
                <a:gd name="connsiteX1" fmla="*/ 108934 w 108934"/>
                <a:gd name="connsiteY1" fmla="*/ 0 h 165697"/>
                <a:gd name="connsiteX2" fmla="*/ 108934 w 108934"/>
                <a:gd name="connsiteY2" fmla="*/ 165698 h 165697"/>
                <a:gd name="connsiteX3" fmla="*/ 0 w 108934"/>
                <a:gd name="connsiteY3" fmla="*/ 165698 h 165697"/>
              </a:gdLst>
              <a:ahLst/>
              <a:cxnLst>
                <a:cxn ang="0">
                  <a:pos x="connsiteX0" y="connsiteY0"/>
                </a:cxn>
                <a:cxn ang="0">
                  <a:pos x="connsiteX1" y="connsiteY1"/>
                </a:cxn>
                <a:cxn ang="0">
                  <a:pos x="connsiteX2" y="connsiteY2"/>
                </a:cxn>
                <a:cxn ang="0">
                  <a:pos x="connsiteX3" y="connsiteY3"/>
                </a:cxn>
              </a:cxnLst>
              <a:rect l="l" t="t" r="r" b="b"/>
              <a:pathLst>
                <a:path w="108934" h="165697">
                  <a:moveTo>
                    <a:pt x="0" y="0"/>
                  </a:moveTo>
                  <a:lnTo>
                    <a:pt x="108934" y="0"/>
                  </a:lnTo>
                  <a:lnTo>
                    <a:pt x="108934" y="165698"/>
                  </a:lnTo>
                  <a:lnTo>
                    <a:pt x="0" y="165698"/>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07" name="Graphic 645">
              <a:extLst>
                <a:ext uri="{FF2B5EF4-FFF2-40B4-BE49-F238E27FC236}">
                  <a16:creationId xmlns:a16="http://schemas.microsoft.com/office/drawing/2014/main" id="{FFDD529C-4254-F938-99F8-71C33DF0DE0F}"/>
                </a:ext>
              </a:extLst>
            </p:cNvPr>
            <p:cNvGrpSpPr/>
            <p:nvPr/>
          </p:nvGrpSpPr>
          <p:grpSpPr>
            <a:xfrm>
              <a:off x="5539147" y="4131320"/>
              <a:ext cx="171565" cy="237895"/>
              <a:chOff x="5539147" y="4131320"/>
              <a:chExt cx="171565" cy="237895"/>
            </a:xfrm>
          </p:grpSpPr>
          <p:sp>
            <p:nvSpPr>
              <p:cNvPr id="1308" name="Freeform: Shape 1307">
                <a:extLst>
                  <a:ext uri="{FF2B5EF4-FFF2-40B4-BE49-F238E27FC236}">
                    <a16:creationId xmlns:a16="http://schemas.microsoft.com/office/drawing/2014/main" id="{5F670104-963D-E451-EF4D-24346B362743}"/>
                  </a:ext>
                </a:extLst>
              </p:cNvPr>
              <p:cNvSpPr/>
              <p:nvPr/>
            </p:nvSpPr>
            <p:spPr>
              <a:xfrm>
                <a:off x="5539147" y="4143566"/>
                <a:ext cx="83167" cy="84188"/>
              </a:xfrm>
              <a:custGeom>
                <a:avLst/>
                <a:gdLst>
                  <a:gd name="connsiteX0" fmla="*/ 0 w 83167"/>
                  <a:gd name="connsiteY0" fmla="*/ 84188 h 84188"/>
                  <a:gd name="connsiteX1" fmla="*/ 83168 w 83167"/>
                  <a:gd name="connsiteY1" fmla="*/ 0 h 84188"/>
                </a:gdLst>
                <a:ahLst/>
                <a:cxnLst>
                  <a:cxn ang="0">
                    <a:pos x="connsiteX0" y="connsiteY0"/>
                  </a:cxn>
                  <a:cxn ang="0">
                    <a:pos x="connsiteX1" y="connsiteY1"/>
                  </a:cxn>
                </a:cxnLst>
                <a:rect l="l" t="t" r="r" b="b"/>
                <a:pathLst>
                  <a:path w="83167" h="84188">
                    <a:moveTo>
                      <a:pt x="0" y="84188"/>
                    </a:moveTo>
                    <a:lnTo>
                      <a:pt x="83168" y="0"/>
                    </a:lnTo>
                  </a:path>
                </a:pathLst>
              </a:custGeom>
              <a:ln w="12729" cap="flat">
                <a:solidFill>
                  <a:srgbClr val="FFFFFF"/>
                </a:solidFill>
                <a:prstDash val="solid"/>
                <a:miter/>
              </a:ln>
            </p:spPr>
            <p:txBody>
              <a:bodyPr rtlCol="0" anchor="ctr"/>
              <a:lstStyle/>
              <a:p>
                <a:pPr rtl="0"/>
                <a:endParaRPr lang="en-US">
                  <a:latin typeface="+mn-lt"/>
                </a:endParaRPr>
              </a:p>
            </p:txBody>
          </p:sp>
          <p:sp>
            <p:nvSpPr>
              <p:cNvPr id="1309" name="Freeform: Shape 1308">
                <a:extLst>
                  <a:ext uri="{FF2B5EF4-FFF2-40B4-BE49-F238E27FC236}">
                    <a16:creationId xmlns:a16="http://schemas.microsoft.com/office/drawing/2014/main" id="{147EED38-81B0-A3FD-5A01-A5276F89AFE5}"/>
                  </a:ext>
                </a:extLst>
              </p:cNvPr>
              <p:cNvSpPr/>
              <p:nvPr/>
            </p:nvSpPr>
            <p:spPr>
              <a:xfrm>
                <a:off x="5541061" y="4131320"/>
                <a:ext cx="151666" cy="144522"/>
              </a:xfrm>
              <a:custGeom>
                <a:avLst/>
                <a:gdLst>
                  <a:gd name="connsiteX0" fmla="*/ 0 w 151666"/>
                  <a:gd name="connsiteY0" fmla="*/ 144523 h 144522"/>
                  <a:gd name="connsiteX1" fmla="*/ 151666 w 151666"/>
                  <a:gd name="connsiteY1" fmla="*/ 0 h 144522"/>
                </a:gdLst>
                <a:ahLst/>
                <a:cxnLst>
                  <a:cxn ang="0">
                    <a:pos x="connsiteX0" y="connsiteY0"/>
                  </a:cxn>
                  <a:cxn ang="0">
                    <a:pos x="connsiteX1" y="connsiteY1"/>
                  </a:cxn>
                </a:cxnLst>
                <a:rect l="l" t="t" r="r" b="b"/>
                <a:pathLst>
                  <a:path w="151666" h="144522">
                    <a:moveTo>
                      <a:pt x="0" y="144523"/>
                    </a:moveTo>
                    <a:lnTo>
                      <a:pt x="15166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0" name="Freeform: Shape 1309">
                <a:extLst>
                  <a:ext uri="{FF2B5EF4-FFF2-40B4-BE49-F238E27FC236}">
                    <a16:creationId xmlns:a16="http://schemas.microsoft.com/office/drawing/2014/main" id="{6E3AFDAA-7A9A-E979-4733-1C52DBE8C5F7}"/>
                  </a:ext>
                </a:extLst>
              </p:cNvPr>
              <p:cNvSpPr/>
              <p:nvPr/>
            </p:nvSpPr>
            <p:spPr>
              <a:xfrm>
                <a:off x="5541061" y="4184639"/>
                <a:ext cx="151666" cy="144522"/>
              </a:xfrm>
              <a:custGeom>
                <a:avLst/>
                <a:gdLst>
                  <a:gd name="connsiteX0" fmla="*/ 0 w 151666"/>
                  <a:gd name="connsiteY0" fmla="*/ 144523 h 144522"/>
                  <a:gd name="connsiteX1" fmla="*/ 151666 w 151666"/>
                  <a:gd name="connsiteY1" fmla="*/ 0 h 144522"/>
                </a:gdLst>
                <a:ahLst/>
                <a:cxnLst>
                  <a:cxn ang="0">
                    <a:pos x="connsiteX0" y="connsiteY0"/>
                  </a:cxn>
                  <a:cxn ang="0">
                    <a:pos x="connsiteX1" y="connsiteY1"/>
                  </a:cxn>
                </a:cxnLst>
                <a:rect l="l" t="t" r="r" b="b"/>
                <a:pathLst>
                  <a:path w="151666" h="144522">
                    <a:moveTo>
                      <a:pt x="0" y="144523"/>
                    </a:moveTo>
                    <a:lnTo>
                      <a:pt x="15166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1" name="Freeform: Shape 1310">
                <a:extLst>
                  <a:ext uri="{FF2B5EF4-FFF2-40B4-BE49-F238E27FC236}">
                    <a16:creationId xmlns:a16="http://schemas.microsoft.com/office/drawing/2014/main" id="{B5D36D0D-8992-DD7A-5A12-903209F52BC9}"/>
                  </a:ext>
                </a:extLst>
              </p:cNvPr>
              <p:cNvSpPr/>
              <p:nvPr/>
            </p:nvSpPr>
            <p:spPr>
              <a:xfrm>
                <a:off x="5559046" y="4224692"/>
                <a:ext cx="151666" cy="144522"/>
              </a:xfrm>
              <a:custGeom>
                <a:avLst/>
                <a:gdLst>
                  <a:gd name="connsiteX0" fmla="*/ 0 w 151666"/>
                  <a:gd name="connsiteY0" fmla="*/ 144523 h 144522"/>
                  <a:gd name="connsiteX1" fmla="*/ 151666 w 151666"/>
                  <a:gd name="connsiteY1" fmla="*/ 0 h 144522"/>
                </a:gdLst>
                <a:ahLst/>
                <a:cxnLst>
                  <a:cxn ang="0">
                    <a:pos x="connsiteX0" y="connsiteY0"/>
                  </a:cxn>
                  <a:cxn ang="0">
                    <a:pos x="connsiteX1" y="connsiteY1"/>
                  </a:cxn>
                </a:cxnLst>
                <a:rect l="l" t="t" r="r" b="b"/>
                <a:pathLst>
                  <a:path w="151666" h="144522">
                    <a:moveTo>
                      <a:pt x="0" y="144523"/>
                    </a:moveTo>
                    <a:lnTo>
                      <a:pt x="151666"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312" name="Graphic 645">
            <a:extLst>
              <a:ext uri="{FF2B5EF4-FFF2-40B4-BE49-F238E27FC236}">
                <a16:creationId xmlns:a16="http://schemas.microsoft.com/office/drawing/2014/main" id="{B2EA67A3-EBE1-8E91-4FE6-019360F7A8B5}"/>
              </a:ext>
            </a:extLst>
          </p:cNvPr>
          <p:cNvGrpSpPr/>
          <p:nvPr/>
        </p:nvGrpSpPr>
        <p:grpSpPr>
          <a:xfrm>
            <a:off x="5665302" y="4135529"/>
            <a:ext cx="152048" cy="239936"/>
            <a:chOff x="5665302" y="4135529"/>
            <a:chExt cx="152048" cy="239936"/>
          </a:xfrm>
          <a:solidFill>
            <a:srgbClr val="969696"/>
          </a:solidFill>
        </p:grpSpPr>
        <p:sp>
          <p:nvSpPr>
            <p:cNvPr id="1313" name="Freeform: Shape 1312">
              <a:extLst>
                <a:ext uri="{FF2B5EF4-FFF2-40B4-BE49-F238E27FC236}">
                  <a16:creationId xmlns:a16="http://schemas.microsoft.com/office/drawing/2014/main" id="{512FF357-9B2E-D1D0-4134-D8659E995FB7}"/>
                </a:ext>
              </a:extLst>
            </p:cNvPr>
            <p:cNvSpPr/>
            <p:nvPr/>
          </p:nvSpPr>
          <p:spPr>
            <a:xfrm>
              <a:off x="5687497" y="4155683"/>
              <a:ext cx="96688" cy="177815"/>
            </a:xfrm>
            <a:custGeom>
              <a:avLst/>
              <a:gdLst>
                <a:gd name="connsiteX0" fmla="*/ 0 w 96688"/>
                <a:gd name="connsiteY0" fmla="*/ 0 h 177815"/>
                <a:gd name="connsiteX1" fmla="*/ 96689 w 96688"/>
                <a:gd name="connsiteY1" fmla="*/ 0 h 177815"/>
                <a:gd name="connsiteX2" fmla="*/ 96689 w 96688"/>
                <a:gd name="connsiteY2" fmla="*/ 177815 h 177815"/>
                <a:gd name="connsiteX3" fmla="*/ 0 w 96688"/>
                <a:gd name="connsiteY3" fmla="*/ 177815 h 177815"/>
              </a:gdLst>
              <a:ahLst/>
              <a:cxnLst>
                <a:cxn ang="0">
                  <a:pos x="connsiteX0" y="connsiteY0"/>
                </a:cxn>
                <a:cxn ang="0">
                  <a:pos x="connsiteX1" y="connsiteY1"/>
                </a:cxn>
                <a:cxn ang="0">
                  <a:pos x="connsiteX2" y="connsiteY2"/>
                </a:cxn>
                <a:cxn ang="0">
                  <a:pos x="connsiteX3" y="connsiteY3"/>
                </a:cxn>
              </a:cxnLst>
              <a:rect l="l" t="t" r="r" b="b"/>
              <a:pathLst>
                <a:path w="96688" h="177815">
                  <a:moveTo>
                    <a:pt x="0" y="0"/>
                  </a:moveTo>
                  <a:lnTo>
                    <a:pt x="96689" y="0"/>
                  </a:lnTo>
                  <a:lnTo>
                    <a:pt x="96689" y="177815"/>
                  </a:lnTo>
                  <a:lnTo>
                    <a:pt x="0" y="177815"/>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14" name="Graphic 645">
              <a:extLst>
                <a:ext uri="{FF2B5EF4-FFF2-40B4-BE49-F238E27FC236}">
                  <a16:creationId xmlns:a16="http://schemas.microsoft.com/office/drawing/2014/main" id="{0CDCDDD5-C3B8-92D9-0B5B-F9FE705BD4F0}"/>
                </a:ext>
              </a:extLst>
            </p:cNvPr>
            <p:cNvGrpSpPr/>
            <p:nvPr/>
          </p:nvGrpSpPr>
          <p:grpSpPr>
            <a:xfrm>
              <a:off x="5665302" y="4135529"/>
              <a:ext cx="152048" cy="239936"/>
              <a:chOff x="5665302" y="4135529"/>
              <a:chExt cx="152048" cy="239936"/>
            </a:xfrm>
          </p:grpSpPr>
          <p:sp>
            <p:nvSpPr>
              <p:cNvPr id="1315" name="Freeform: Shape 1314">
                <a:extLst>
                  <a:ext uri="{FF2B5EF4-FFF2-40B4-BE49-F238E27FC236}">
                    <a16:creationId xmlns:a16="http://schemas.microsoft.com/office/drawing/2014/main" id="{6C3D8AC5-4608-4E8A-5FDE-A7C9B1CD921A}"/>
                  </a:ext>
                </a:extLst>
              </p:cNvPr>
              <p:cNvSpPr/>
              <p:nvPr/>
            </p:nvSpPr>
            <p:spPr>
              <a:xfrm>
                <a:off x="5670787" y="4135529"/>
                <a:ext cx="89800" cy="89800"/>
              </a:xfrm>
              <a:custGeom>
                <a:avLst/>
                <a:gdLst>
                  <a:gd name="connsiteX0" fmla="*/ 0 w 89800"/>
                  <a:gd name="connsiteY0" fmla="*/ 89801 h 89800"/>
                  <a:gd name="connsiteX1" fmla="*/ 89801 w 89800"/>
                  <a:gd name="connsiteY1" fmla="*/ 0 h 89800"/>
                </a:gdLst>
                <a:ahLst/>
                <a:cxnLst>
                  <a:cxn ang="0">
                    <a:pos x="connsiteX0" y="connsiteY0"/>
                  </a:cxn>
                  <a:cxn ang="0">
                    <a:pos x="connsiteX1" y="connsiteY1"/>
                  </a:cxn>
                </a:cxnLst>
                <a:rect l="l" t="t" r="r" b="b"/>
                <a:pathLst>
                  <a:path w="89800" h="89800">
                    <a:moveTo>
                      <a:pt x="0" y="89801"/>
                    </a:moveTo>
                    <a:lnTo>
                      <a:pt x="89801"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6" name="Freeform: Shape 1315">
                <a:extLst>
                  <a:ext uri="{FF2B5EF4-FFF2-40B4-BE49-F238E27FC236}">
                    <a16:creationId xmlns:a16="http://schemas.microsoft.com/office/drawing/2014/main" id="{D79D033D-CA80-57D1-A2F6-3A904EB2B348}"/>
                  </a:ext>
                </a:extLst>
              </p:cNvPr>
              <p:cNvSpPr/>
              <p:nvPr/>
            </p:nvSpPr>
            <p:spPr>
              <a:xfrm>
                <a:off x="5665302" y="4146627"/>
                <a:ext cx="136996" cy="136869"/>
              </a:xfrm>
              <a:custGeom>
                <a:avLst/>
                <a:gdLst>
                  <a:gd name="connsiteX0" fmla="*/ 0 w 136996"/>
                  <a:gd name="connsiteY0" fmla="*/ 136869 h 136869"/>
                  <a:gd name="connsiteX1" fmla="*/ 136997 w 136996"/>
                  <a:gd name="connsiteY1" fmla="*/ 0 h 136869"/>
                </a:gdLst>
                <a:ahLst/>
                <a:cxnLst>
                  <a:cxn ang="0">
                    <a:pos x="connsiteX0" y="connsiteY0"/>
                  </a:cxn>
                  <a:cxn ang="0">
                    <a:pos x="connsiteX1" y="connsiteY1"/>
                  </a:cxn>
                </a:cxnLst>
                <a:rect l="l" t="t" r="r" b="b"/>
                <a:pathLst>
                  <a:path w="136996" h="136869">
                    <a:moveTo>
                      <a:pt x="0" y="136869"/>
                    </a:moveTo>
                    <a:lnTo>
                      <a:pt x="136997"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7" name="Freeform: Shape 1316">
                <a:extLst>
                  <a:ext uri="{FF2B5EF4-FFF2-40B4-BE49-F238E27FC236}">
                    <a16:creationId xmlns:a16="http://schemas.microsoft.com/office/drawing/2014/main" id="{C585134F-C693-F66C-8A0F-6B7F858F0DDD}"/>
                  </a:ext>
                </a:extLst>
              </p:cNvPr>
              <p:cNvSpPr/>
              <p:nvPr/>
            </p:nvSpPr>
            <p:spPr>
              <a:xfrm>
                <a:off x="5665302" y="4198033"/>
                <a:ext cx="136996" cy="136997"/>
              </a:xfrm>
              <a:custGeom>
                <a:avLst/>
                <a:gdLst>
                  <a:gd name="connsiteX0" fmla="*/ 0 w 136996"/>
                  <a:gd name="connsiteY0" fmla="*/ 136997 h 136997"/>
                  <a:gd name="connsiteX1" fmla="*/ 136997 w 136996"/>
                  <a:gd name="connsiteY1" fmla="*/ 0 h 136997"/>
                </a:gdLst>
                <a:ahLst/>
                <a:cxnLst>
                  <a:cxn ang="0">
                    <a:pos x="connsiteX0" y="connsiteY0"/>
                  </a:cxn>
                  <a:cxn ang="0">
                    <a:pos x="connsiteX1" y="connsiteY1"/>
                  </a:cxn>
                </a:cxnLst>
                <a:rect l="l" t="t" r="r" b="b"/>
                <a:pathLst>
                  <a:path w="136996" h="136997">
                    <a:moveTo>
                      <a:pt x="0" y="136997"/>
                    </a:moveTo>
                    <a:lnTo>
                      <a:pt x="136997"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8" name="Freeform: Shape 1317">
                <a:extLst>
                  <a:ext uri="{FF2B5EF4-FFF2-40B4-BE49-F238E27FC236}">
                    <a16:creationId xmlns:a16="http://schemas.microsoft.com/office/drawing/2014/main" id="{CFBA1A18-D895-0818-9AEA-7AE7FEE86AAF}"/>
                  </a:ext>
                </a:extLst>
              </p:cNvPr>
              <p:cNvSpPr/>
              <p:nvPr/>
            </p:nvSpPr>
            <p:spPr>
              <a:xfrm>
                <a:off x="5680481" y="4238596"/>
                <a:ext cx="136869" cy="136869"/>
              </a:xfrm>
              <a:custGeom>
                <a:avLst/>
                <a:gdLst>
                  <a:gd name="connsiteX0" fmla="*/ 0 w 136869"/>
                  <a:gd name="connsiteY0" fmla="*/ 136869 h 136869"/>
                  <a:gd name="connsiteX1" fmla="*/ 136869 w 136869"/>
                  <a:gd name="connsiteY1" fmla="*/ 0 h 136869"/>
                </a:gdLst>
                <a:ahLst/>
                <a:cxnLst>
                  <a:cxn ang="0">
                    <a:pos x="connsiteX0" y="connsiteY0"/>
                  </a:cxn>
                  <a:cxn ang="0">
                    <a:pos x="connsiteX1" y="connsiteY1"/>
                  </a:cxn>
                </a:cxnLst>
                <a:rect l="l" t="t" r="r" b="b"/>
                <a:pathLst>
                  <a:path w="136869" h="136869">
                    <a:moveTo>
                      <a:pt x="0" y="136869"/>
                    </a:moveTo>
                    <a:lnTo>
                      <a:pt x="136869" y="0"/>
                    </a:lnTo>
                  </a:path>
                </a:pathLst>
              </a:custGeom>
              <a:ln w="12729" cap="flat">
                <a:solidFill>
                  <a:srgbClr val="FFFFFF"/>
                </a:solidFill>
                <a:prstDash val="solid"/>
                <a:miter/>
              </a:ln>
            </p:spPr>
            <p:txBody>
              <a:bodyPr rtlCol="0" anchor="ctr"/>
              <a:lstStyle/>
              <a:p>
                <a:pPr rtl="0"/>
                <a:endParaRPr lang="en-US">
                  <a:latin typeface="+mn-lt"/>
                </a:endParaRPr>
              </a:p>
            </p:txBody>
          </p:sp>
        </p:grpSp>
      </p:grpSp>
      <p:sp>
        <p:nvSpPr>
          <p:cNvPr id="1319" name="Freeform: Shape 1318">
            <a:extLst>
              <a:ext uri="{FF2B5EF4-FFF2-40B4-BE49-F238E27FC236}">
                <a16:creationId xmlns:a16="http://schemas.microsoft.com/office/drawing/2014/main" id="{4BD736BD-D708-D6BF-ED98-55F569AE8D38}"/>
              </a:ext>
            </a:extLst>
          </p:cNvPr>
          <p:cNvSpPr/>
          <p:nvPr/>
        </p:nvSpPr>
        <p:spPr>
          <a:xfrm>
            <a:off x="5937127" y="4155683"/>
            <a:ext cx="112761" cy="243762"/>
          </a:xfrm>
          <a:custGeom>
            <a:avLst/>
            <a:gdLst>
              <a:gd name="connsiteX0" fmla="*/ 0 w 112761"/>
              <a:gd name="connsiteY0" fmla="*/ 0 h 243762"/>
              <a:gd name="connsiteX1" fmla="*/ 112761 w 112761"/>
              <a:gd name="connsiteY1" fmla="*/ 0 h 243762"/>
              <a:gd name="connsiteX2" fmla="*/ 112761 w 112761"/>
              <a:gd name="connsiteY2" fmla="*/ 243763 h 243762"/>
              <a:gd name="connsiteX3" fmla="*/ 0 w 112761"/>
              <a:gd name="connsiteY3" fmla="*/ 243763 h 243762"/>
            </a:gdLst>
            <a:ahLst/>
            <a:cxnLst>
              <a:cxn ang="0">
                <a:pos x="connsiteX0" y="connsiteY0"/>
              </a:cxn>
              <a:cxn ang="0">
                <a:pos x="connsiteX1" y="connsiteY1"/>
              </a:cxn>
              <a:cxn ang="0">
                <a:pos x="connsiteX2" y="connsiteY2"/>
              </a:cxn>
              <a:cxn ang="0">
                <a:pos x="connsiteX3" y="connsiteY3"/>
              </a:cxn>
            </a:cxnLst>
            <a:rect l="l" t="t" r="r" b="b"/>
            <a:pathLst>
              <a:path w="112761" h="243762">
                <a:moveTo>
                  <a:pt x="0" y="0"/>
                </a:moveTo>
                <a:lnTo>
                  <a:pt x="112761" y="0"/>
                </a:lnTo>
                <a:lnTo>
                  <a:pt x="112761" y="243763"/>
                </a:lnTo>
                <a:lnTo>
                  <a:pt x="0" y="243763"/>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20" name="Graphic 645">
            <a:extLst>
              <a:ext uri="{FF2B5EF4-FFF2-40B4-BE49-F238E27FC236}">
                <a16:creationId xmlns:a16="http://schemas.microsoft.com/office/drawing/2014/main" id="{68078F09-BB40-C5BE-4614-4DACCEE380B8}"/>
              </a:ext>
            </a:extLst>
          </p:cNvPr>
          <p:cNvGrpSpPr/>
          <p:nvPr/>
        </p:nvGrpSpPr>
        <p:grpSpPr>
          <a:xfrm>
            <a:off x="5912381" y="4138463"/>
            <a:ext cx="176157" cy="305118"/>
            <a:chOff x="5912381" y="4138463"/>
            <a:chExt cx="176157" cy="305118"/>
          </a:xfrm>
        </p:grpSpPr>
        <p:sp>
          <p:nvSpPr>
            <p:cNvPr id="1321" name="Freeform: Shape 1320">
              <a:extLst>
                <a:ext uri="{FF2B5EF4-FFF2-40B4-BE49-F238E27FC236}">
                  <a16:creationId xmlns:a16="http://schemas.microsoft.com/office/drawing/2014/main" id="{19AD3E35-8082-B436-A4AE-8513AADBCE2A}"/>
                </a:ext>
              </a:extLst>
            </p:cNvPr>
            <p:cNvSpPr/>
            <p:nvPr/>
          </p:nvSpPr>
          <p:spPr>
            <a:xfrm>
              <a:off x="5912381" y="4138463"/>
              <a:ext cx="112378" cy="85463"/>
            </a:xfrm>
            <a:custGeom>
              <a:avLst/>
              <a:gdLst>
                <a:gd name="connsiteX0" fmla="*/ 0 w 112378"/>
                <a:gd name="connsiteY0" fmla="*/ 85464 h 85463"/>
                <a:gd name="connsiteX1" fmla="*/ 112378 w 112378"/>
                <a:gd name="connsiteY1" fmla="*/ 0 h 85463"/>
              </a:gdLst>
              <a:ahLst/>
              <a:cxnLst>
                <a:cxn ang="0">
                  <a:pos x="connsiteX0" y="connsiteY0"/>
                </a:cxn>
                <a:cxn ang="0">
                  <a:pos x="connsiteX1" y="connsiteY1"/>
                </a:cxn>
              </a:cxnLst>
              <a:rect l="l" t="t" r="r" b="b"/>
              <a:pathLst>
                <a:path w="112378" h="85463">
                  <a:moveTo>
                    <a:pt x="0" y="85464"/>
                  </a:moveTo>
                  <a:lnTo>
                    <a:pt x="112378"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2" name="Freeform: Shape 1321">
              <a:extLst>
                <a:ext uri="{FF2B5EF4-FFF2-40B4-BE49-F238E27FC236}">
                  <a16:creationId xmlns:a16="http://schemas.microsoft.com/office/drawing/2014/main" id="{A6D25377-958A-94EA-52E4-863184D0594B}"/>
                </a:ext>
              </a:extLst>
            </p:cNvPr>
            <p:cNvSpPr/>
            <p:nvPr/>
          </p:nvSpPr>
          <p:spPr>
            <a:xfrm>
              <a:off x="5927178" y="4155683"/>
              <a:ext cx="138782" cy="110975"/>
            </a:xfrm>
            <a:custGeom>
              <a:avLst/>
              <a:gdLst>
                <a:gd name="connsiteX0" fmla="*/ 0 w 138782"/>
                <a:gd name="connsiteY0" fmla="*/ 110975 h 110975"/>
                <a:gd name="connsiteX1" fmla="*/ 138783 w 138782"/>
                <a:gd name="connsiteY1" fmla="*/ 0 h 110975"/>
              </a:gdLst>
              <a:ahLst/>
              <a:cxnLst>
                <a:cxn ang="0">
                  <a:pos x="connsiteX0" y="connsiteY0"/>
                </a:cxn>
                <a:cxn ang="0">
                  <a:pos x="connsiteX1" y="connsiteY1"/>
                </a:cxn>
              </a:cxnLst>
              <a:rect l="l" t="t" r="r" b="b"/>
              <a:pathLst>
                <a:path w="138782" h="110975">
                  <a:moveTo>
                    <a:pt x="0" y="110975"/>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3" name="Freeform: Shape 1322">
              <a:extLst>
                <a:ext uri="{FF2B5EF4-FFF2-40B4-BE49-F238E27FC236}">
                  <a16:creationId xmlns:a16="http://schemas.microsoft.com/office/drawing/2014/main" id="{730528B7-F84E-869C-B38A-8C96BE6B2DF1}"/>
                </a:ext>
              </a:extLst>
            </p:cNvPr>
            <p:cNvSpPr/>
            <p:nvPr/>
          </p:nvSpPr>
          <p:spPr>
            <a:xfrm>
              <a:off x="5922203" y="4217804"/>
              <a:ext cx="136104" cy="108806"/>
            </a:xfrm>
            <a:custGeom>
              <a:avLst/>
              <a:gdLst>
                <a:gd name="connsiteX0" fmla="*/ 0 w 136104"/>
                <a:gd name="connsiteY0" fmla="*/ 108807 h 108806"/>
                <a:gd name="connsiteX1" fmla="*/ 136104 w 136104"/>
                <a:gd name="connsiteY1" fmla="*/ 0 h 108806"/>
              </a:gdLst>
              <a:ahLst/>
              <a:cxnLst>
                <a:cxn ang="0">
                  <a:pos x="connsiteX0" y="connsiteY0"/>
                </a:cxn>
                <a:cxn ang="0">
                  <a:pos x="connsiteX1" y="connsiteY1"/>
                </a:cxn>
              </a:cxnLst>
              <a:rect l="l" t="t" r="r" b="b"/>
              <a:pathLst>
                <a:path w="136104" h="108806">
                  <a:moveTo>
                    <a:pt x="0" y="108807"/>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4" name="Freeform: Shape 1323">
              <a:extLst>
                <a:ext uri="{FF2B5EF4-FFF2-40B4-BE49-F238E27FC236}">
                  <a16:creationId xmlns:a16="http://schemas.microsoft.com/office/drawing/2014/main" id="{1BFF1135-AC90-2A93-8587-0B137C1A9748}"/>
                </a:ext>
              </a:extLst>
            </p:cNvPr>
            <p:cNvSpPr/>
            <p:nvPr/>
          </p:nvSpPr>
          <p:spPr>
            <a:xfrm>
              <a:off x="5931387" y="4259005"/>
              <a:ext cx="136104" cy="108806"/>
            </a:xfrm>
            <a:custGeom>
              <a:avLst/>
              <a:gdLst>
                <a:gd name="connsiteX0" fmla="*/ 0 w 136104"/>
                <a:gd name="connsiteY0" fmla="*/ 108807 h 108806"/>
                <a:gd name="connsiteX1" fmla="*/ 136104 w 136104"/>
                <a:gd name="connsiteY1" fmla="*/ 0 h 108806"/>
              </a:gdLst>
              <a:ahLst/>
              <a:cxnLst>
                <a:cxn ang="0">
                  <a:pos x="connsiteX0" y="connsiteY0"/>
                </a:cxn>
                <a:cxn ang="0">
                  <a:pos x="connsiteX1" y="connsiteY1"/>
                </a:cxn>
              </a:cxnLst>
              <a:rect l="l" t="t" r="r" b="b"/>
              <a:pathLst>
                <a:path w="136104" h="108806">
                  <a:moveTo>
                    <a:pt x="0" y="108807"/>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5" name="Freeform: Shape 1324">
              <a:extLst>
                <a:ext uri="{FF2B5EF4-FFF2-40B4-BE49-F238E27FC236}">
                  <a16:creationId xmlns:a16="http://schemas.microsoft.com/office/drawing/2014/main" id="{4F6D7D12-D019-8A17-17D3-CCB5EA2956E1}"/>
                </a:ext>
              </a:extLst>
            </p:cNvPr>
            <p:cNvSpPr/>
            <p:nvPr/>
          </p:nvSpPr>
          <p:spPr>
            <a:xfrm>
              <a:off x="5937127" y="4302247"/>
              <a:ext cx="136104" cy="108679"/>
            </a:xfrm>
            <a:custGeom>
              <a:avLst/>
              <a:gdLst>
                <a:gd name="connsiteX0" fmla="*/ 0 w 136104"/>
                <a:gd name="connsiteY0" fmla="*/ 108679 h 108679"/>
                <a:gd name="connsiteX1" fmla="*/ 136104 w 136104"/>
                <a:gd name="connsiteY1" fmla="*/ 0 h 108679"/>
              </a:gdLst>
              <a:ahLst/>
              <a:cxnLst>
                <a:cxn ang="0">
                  <a:pos x="connsiteX0" y="connsiteY0"/>
                </a:cxn>
                <a:cxn ang="0">
                  <a:pos x="connsiteX1" y="connsiteY1"/>
                </a:cxn>
              </a:cxnLst>
              <a:rect l="l" t="t" r="r" b="b"/>
              <a:pathLst>
                <a:path w="136104" h="108679">
                  <a:moveTo>
                    <a:pt x="0" y="108679"/>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6" name="Freeform: Shape 1325">
              <a:extLst>
                <a:ext uri="{FF2B5EF4-FFF2-40B4-BE49-F238E27FC236}">
                  <a16:creationId xmlns:a16="http://schemas.microsoft.com/office/drawing/2014/main" id="{ED30CA93-9C1E-0FF3-1194-A526DE13F35C}"/>
                </a:ext>
              </a:extLst>
            </p:cNvPr>
            <p:cNvSpPr/>
            <p:nvPr/>
          </p:nvSpPr>
          <p:spPr>
            <a:xfrm>
              <a:off x="5952434" y="4334902"/>
              <a:ext cx="136104" cy="108679"/>
            </a:xfrm>
            <a:custGeom>
              <a:avLst/>
              <a:gdLst>
                <a:gd name="connsiteX0" fmla="*/ 0 w 136104"/>
                <a:gd name="connsiteY0" fmla="*/ 108679 h 108679"/>
                <a:gd name="connsiteX1" fmla="*/ 136104 w 136104"/>
                <a:gd name="connsiteY1" fmla="*/ 0 h 108679"/>
              </a:gdLst>
              <a:ahLst/>
              <a:cxnLst>
                <a:cxn ang="0">
                  <a:pos x="connsiteX0" y="connsiteY0"/>
                </a:cxn>
                <a:cxn ang="0">
                  <a:pos x="connsiteX1" y="connsiteY1"/>
                </a:cxn>
              </a:cxnLst>
              <a:rect l="l" t="t" r="r" b="b"/>
              <a:pathLst>
                <a:path w="136104" h="108679">
                  <a:moveTo>
                    <a:pt x="0" y="108679"/>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grpSp>
      <p:sp>
        <p:nvSpPr>
          <p:cNvPr id="1327" name="Freeform: Shape 1326">
            <a:extLst>
              <a:ext uri="{FF2B5EF4-FFF2-40B4-BE49-F238E27FC236}">
                <a16:creationId xmlns:a16="http://schemas.microsoft.com/office/drawing/2014/main" id="{C9786D18-068C-1015-BDD9-63B6DE565294}"/>
              </a:ext>
            </a:extLst>
          </p:cNvPr>
          <p:cNvSpPr/>
          <p:nvPr/>
        </p:nvSpPr>
        <p:spPr>
          <a:xfrm>
            <a:off x="6065833" y="4154280"/>
            <a:ext cx="107276" cy="253967"/>
          </a:xfrm>
          <a:custGeom>
            <a:avLst/>
            <a:gdLst>
              <a:gd name="connsiteX0" fmla="*/ 0 w 107276"/>
              <a:gd name="connsiteY0" fmla="*/ 0 h 253967"/>
              <a:gd name="connsiteX1" fmla="*/ 107276 w 107276"/>
              <a:gd name="connsiteY1" fmla="*/ 0 h 253967"/>
              <a:gd name="connsiteX2" fmla="*/ 107276 w 107276"/>
              <a:gd name="connsiteY2" fmla="*/ 253967 h 253967"/>
              <a:gd name="connsiteX3" fmla="*/ 0 w 107276"/>
              <a:gd name="connsiteY3" fmla="*/ 253967 h 253967"/>
            </a:gdLst>
            <a:ahLst/>
            <a:cxnLst>
              <a:cxn ang="0">
                <a:pos x="connsiteX0" y="connsiteY0"/>
              </a:cxn>
              <a:cxn ang="0">
                <a:pos x="connsiteX1" y="connsiteY1"/>
              </a:cxn>
              <a:cxn ang="0">
                <a:pos x="connsiteX2" y="connsiteY2"/>
              </a:cxn>
              <a:cxn ang="0">
                <a:pos x="connsiteX3" y="connsiteY3"/>
              </a:cxn>
            </a:cxnLst>
            <a:rect l="l" t="t" r="r" b="b"/>
            <a:pathLst>
              <a:path w="107276" h="253967">
                <a:moveTo>
                  <a:pt x="0" y="0"/>
                </a:moveTo>
                <a:lnTo>
                  <a:pt x="107276" y="0"/>
                </a:lnTo>
                <a:lnTo>
                  <a:pt x="107276" y="253967"/>
                </a:lnTo>
                <a:lnTo>
                  <a:pt x="0" y="253967"/>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328" name="Freeform: Shape 1327">
            <a:extLst>
              <a:ext uri="{FF2B5EF4-FFF2-40B4-BE49-F238E27FC236}">
                <a16:creationId xmlns:a16="http://schemas.microsoft.com/office/drawing/2014/main" id="{DBF518D0-6E25-9BF6-7AF6-326E9D627180}"/>
              </a:ext>
            </a:extLst>
          </p:cNvPr>
          <p:cNvSpPr/>
          <p:nvPr/>
        </p:nvSpPr>
        <p:spPr>
          <a:xfrm>
            <a:off x="6050016" y="4139484"/>
            <a:ext cx="96433" cy="92351"/>
          </a:xfrm>
          <a:custGeom>
            <a:avLst/>
            <a:gdLst>
              <a:gd name="connsiteX0" fmla="*/ 0 w 96433"/>
              <a:gd name="connsiteY0" fmla="*/ 92352 h 92351"/>
              <a:gd name="connsiteX1" fmla="*/ 96434 w 96433"/>
              <a:gd name="connsiteY1" fmla="*/ 0 h 92351"/>
            </a:gdLst>
            <a:ahLst/>
            <a:cxnLst>
              <a:cxn ang="0">
                <a:pos x="connsiteX0" y="connsiteY0"/>
              </a:cxn>
              <a:cxn ang="0">
                <a:pos x="connsiteX1" y="connsiteY1"/>
              </a:cxn>
            </a:cxnLst>
            <a:rect l="l" t="t" r="r" b="b"/>
            <a:pathLst>
              <a:path w="96433" h="92351">
                <a:moveTo>
                  <a:pt x="0" y="92352"/>
                </a:moveTo>
                <a:lnTo>
                  <a:pt x="9643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9" name="Freeform: Shape 1328">
            <a:extLst>
              <a:ext uri="{FF2B5EF4-FFF2-40B4-BE49-F238E27FC236}">
                <a16:creationId xmlns:a16="http://schemas.microsoft.com/office/drawing/2014/main" id="{6C531765-DF90-DC27-907C-F48E0FC1775D}"/>
              </a:ext>
            </a:extLst>
          </p:cNvPr>
          <p:cNvSpPr/>
          <p:nvPr/>
        </p:nvSpPr>
        <p:spPr>
          <a:xfrm>
            <a:off x="6058562" y="4160148"/>
            <a:ext cx="123093" cy="117735"/>
          </a:xfrm>
          <a:custGeom>
            <a:avLst/>
            <a:gdLst>
              <a:gd name="connsiteX0" fmla="*/ 0 w 123093"/>
              <a:gd name="connsiteY0" fmla="*/ 117736 h 117735"/>
              <a:gd name="connsiteX1" fmla="*/ 123093 w 123093"/>
              <a:gd name="connsiteY1" fmla="*/ 0 h 117735"/>
            </a:gdLst>
            <a:ahLst/>
            <a:cxnLst>
              <a:cxn ang="0">
                <a:pos x="connsiteX0" y="connsiteY0"/>
              </a:cxn>
              <a:cxn ang="0">
                <a:pos x="connsiteX1" y="connsiteY1"/>
              </a:cxn>
            </a:cxnLst>
            <a:rect l="l" t="t" r="r" b="b"/>
            <a:pathLst>
              <a:path w="123093" h="117735">
                <a:moveTo>
                  <a:pt x="0" y="117736"/>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0" name="Freeform: Shape 1329">
            <a:extLst>
              <a:ext uri="{FF2B5EF4-FFF2-40B4-BE49-F238E27FC236}">
                <a16:creationId xmlns:a16="http://schemas.microsoft.com/office/drawing/2014/main" id="{2B0A41D5-EB4B-4F2F-F102-62754E7F886B}"/>
              </a:ext>
            </a:extLst>
          </p:cNvPr>
          <p:cNvSpPr/>
          <p:nvPr/>
        </p:nvSpPr>
        <p:spPr>
          <a:xfrm>
            <a:off x="6058562" y="4217421"/>
            <a:ext cx="123093" cy="117735"/>
          </a:xfrm>
          <a:custGeom>
            <a:avLst/>
            <a:gdLst>
              <a:gd name="connsiteX0" fmla="*/ 0 w 123093"/>
              <a:gd name="connsiteY0" fmla="*/ 117736 h 117735"/>
              <a:gd name="connsiteX1" fmla="*/ 123093 w 123093"/>
              <a:gd name="connsiteY1" fmla="*/ 0 h 117735"/>
            </a:gdLst>
            <a:ahLst/>
            <a:cxnLst>
              <a:cxn ang="0">
                <a:pos x="connsiteX0" y="connsiteY0"/>
              </a:cxn>
              <a:cxn ang="0">
                <a:pos x="connsiteX1" y="connsiteY1"/>
              </a:cxn>
            </a:cxnLst>
            <a:rect l="l" t="t" r="r" b="b"/>
            <a:pathLst>
              <a:path w="123093" h="117735">
                <a:moveTo>
                  <a:pt x="0" y="117736"/>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1" name="Freeform: Shape 1330">
            <a:extLst>
              <a:ext uri="{FF2B5EF4-FFF2-40B4-BE49-F238E27FC236}">
                <a16:creationId xmlns:a16="http://schemas.microsoft.com/office/drawing/2014/main" id="{4BE3767F-2233-E55E-6842-C84C9A0AAAB0}"/>
              </a:ext>
            </a:extLst>
          </p:cNvPr>
          <p:cNvSpPr/>
          <p:nvPr/>
        </p:nvSpPr>
        <p:spPr>
          <a:xfrm>
            <a:off x="6058562" y="4267041"/>
            <a:ext cx="123093" cy="117735"/>
          </a:xfrm>
          <a:custGeom>
            <a:avLst/>
            <a:gdLst>
              <a:gd name="connsiteX0" fmla="*/ 0 w 123093"/>
              <a:gd name="connsiteY0" fmla="*/ 117736 h 117735"/>
              <a:gd name="connsiteX1" fmla="*/ 123093 w 123093"/>
              <a:gd name="connsiteY1" fmla="*/ 0 h 117735"/>
            </a:gdLst>
            <a:ahLst/>
            <a:cxnLst>
              <a:cxn ang="0">
                <a:pos x="connsiteX0" y="connsiteY0"/>
              </a:cxn>
              <a:cxn ang="0">
                <a:pos x="connsiteX1" y="connsiteY1"/>
              </a:cxn>
            </a:cxnLst>
            <a:rect l="l" t="t" r="r" b="b"/>
            <a:pathLst>
              <a:path w="123093" h="117735">
                <a:moveTo>
                  <a:pt x="0" y="117736"/>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2" name="Freeform: Shape 1331">
            <a:extLst>
              <a:ext uri="{FF2B5EF4-FFF2-40B4-BE49-F238E27FC236}">
                <a16:creationId xmlns:a16="http://schemas.microsoft.com/office/drawing/2014/main" id="{FEC02B0E-E319-D2A1-CC97-2010DBC02FC3}"/>
              </a:ext>
            </a:extLst>
          </p:cNvPr>
          <p:cNvSpPr/>
          <p:nvPr/>
        </p:nvSpPr>
        <p:spPr>
          <a:xfrm>
            <a:off x="6070170" y="4304161"/>
            <a:ext cx="123093" cy="117735"/>
          </a:xfrm>
          <a:custGeom>
            <a:avLst/>
            <a:gdLst>
              <a:gd name="connsiteX0" fmla="*/ 0 w 123093"/>
              <a:gd name="connsiteY0" fmla="*/ 117736 h 117735"/>
              <a:gd name="connsiteX1" fmla="*/ 123093 w 123093"/>
              <a:gd name="connsiteY1" fmla="*/ 0 h 117735"/>
            </a:gdLst>
            <a:ahLst/>
            <a:cxnLst>
              <a:cxn ang="0">
                <a:pos x="connsiteX0" y="connsiteY0"/>
              </a:cxn>
              <a:cxn ang="0">
                <a:pos x="connsiteX1" y="connsiteY1"/>
              </a:cxn>
            </a:cxnLst>
            <a:rect l="l" t="t" r="r" b="b"/>
            <a:pathLst>
              <a:path w="123093" h="117735">
                <a:moveTo>
                  <a:pt x="0" y="117736"/>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3" name="Freeform: Shape 1332">
            <a:extLst>
              <a:ext uri="{FF2B5EF4-FFF2-40B4-BE49-F238E27FC236}">
                <a16:creationId xmlns:a16="http://schemas.microsoft.com/office/drawing/2014/main" id="{D44F6678-3117-EE40-F6DE-BD3934FE5AD0}"/>
              </a:ext>
            </a:extLst>
          </p:cNvPr>
          <p:cNvSpPr/>
          <p:nvPr/>
        </p:nvSpPr>
        <p:spPr>
          <a:xfrm>
            <a:off x="6089559" y="4334902"/>
            <a:ext cx="123093" cy="117608"/>
          </a:xfrm>
          <a:custGeom>
            <a:avLst/>
            <a:gdLst>
              <a:gd name="connsiteX0" fmla="*/ 0 w 123093"/>
              <a:gd name="connsiteY0" fmla="*/ 117608 h 117608"/>
              <a:gd name="connsiteX1" fmla="*/ 123093 w 123093"/>
              <a:gd name="connsiteY1" fmla="*/ 0 h 117608"/>
            </a:gdLst>
            <a:ahLst/>
            <a:cxnLst>
              <a:cxn ang="0">
                <a:pos x="connsiteX0" y="connsiteY0"/>
              </a:cxn>
              <a:cxn ang="0">
                <a:pos x="connsiteX1" y="connsiteY1"/>
              </a:cxn>
            </a:cxnLst>
            <a:rect l="l" t="t" r="r" b="b"/>
            <a:pathLst>
              <a:path w="123093" h="117608">
                <a:moveTo>
                  <a:pt x="0" y="117608"/>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4" name="Freeform: Shape 1333">
            <a:extLst>
              <a:ext uri="{FF2B5EF4-FFF2-40B4-BE49-F238E27FC236}">
                <a16:creationId xmlns:a16="http://schemas.microsoft.com/office/drawing/2014/main" id="{671CF1A2-1830-706E-6B5E-B428967348F9}"/>
              </a:ext>
            </a:extLst>
          </p:cNvPr>
          <p:cNvSpPr/>
          <p:nvPr/>
        </p:nvSpPr>
        <p:spPr>
          <a:xfrm>
            <a:off x="6194284" y="4155683"/>
            <a:ext cx="103066" cy="253329"/>
          </a:xfrm>
          <a:custGeom>
            <a:avLst/>
            <a:gdLst>
              <a:gd name="connsiteX0" fmla="*/ 0 w 103066"/>
              <a:gd name="connsiteY0" fmla="*/ 0 h 253329"/>
              <a:gd name="connsiteX1" fmla="*/ 103067 w 103066"/>
              <a:gd name="connsiteY1" fmla="*/ 0 h 253329"/>
              <a:gd name="connsiteX2" fmla="*/ 103067 w 103066"/>
              <a:gd name="connsiteY2" fmla="*/ 253330 h 253329"/>
              <a:gd name="connsiteX3" fmla="*/ 0 w 103066"/>
              <a:gd name="connsiteY3" fmla="*/ 253330 h 253329"/>
            </a:gdLst>
            <a:ahLst/>
            <a:cxnLst>
              <a:cxn ang="0">
                <a:pos x="connsiteX0" y="connsiteY0"/>
              </a:cxn>
              <a:cxn ang="0">
                <a:pos x="connsiteX1" y="connsiteY1"/>
              </a:cxn>
              <a:cxn ang="0">
                <a:pos x="connsiteX2" y="connsiteY2"/>
              </a:cxn>
              <a:cxn ang="0">
                <a:pos x="connsiteX3" y="connsiteY3"/>
              </a:cxn>
            </a:cxnLst>
            <a:rect l="l" t="t" r="r" b="b"/>
            <a:pathLst>
              <a:path w="103066" h="253329">
                <a:moveTo>
                  <a:pt x="0" y="0"/>
                </a:moveTo>
                <a:lnTo>
                  <a:pt x="103067" y="0"/>
                </a:lnTo>
                <a:lnTo>
                  <a:pt x="103067" y="253330"/>
                </a:lnTo>
                <a:lnTo>
                  <a:pt x="0" y="253330"/>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35" name="Graphic 645">
            <a:extLst>
              <a:ext uri="{FF2B5EF4-FFF2-40B4-BE49-F238E27FC236}">
                <a16:creationId xmlns:a16="http://schemas.microsoft.com/office/drawing/2014/main" id="{C6E70E91-71AE-5411-767F-F10D00BEE521}"/>
              </a:ext>
            </a:extLst>
          </p:cNvPr>
          <p:cNvGrpSpPr/>
          <p:nvPr/>
        </p:nvGrpSpPr>
        <p:grpSpPr>
          <a:xfrm>
            <a:off x="6167114" y="4133106"/>
            <a:ext cx="160977" cy="340834"/>
            <a:chOff x="6167114" y="4133106"/>
            <a:chExt cx="160977" cy="340834"/>
          </a:xfrm>
        </p:grpSpPr>
        <p:sp>
          <p:nvSpPr>
            <p:cNvPr id="1336" name="Freeform: Shape 1335">
              <a:extLst>
                <a:ext uri="{FF2B5EF4-FFF2-40B4-BE49-F238E27FC236}">
                  <a16:creationId xmlns:a16="http://schemas.microsoft.com/office/drawing/2014/main" id="{A6808D26-09AB-0748-C9C7-9AB62F29E986}"/>
                </a:ext>
              </a:extLst>
            </p:cNvPr>
            <p:cNvSpPr/>
            <p:nvPr/>
          </p:nvSpPr>
          <p:spPr>
            <a:xfrm>
              <a:off x="6176298" y="4133106"/>
              <a:ext cx="101535" cy="94520"/>
            </a:xfrm>
            <a:custGeom>
              <a:avLst/>
              <a:gdLst>
                <a:gd name="connsiteX0" fmla="*/ 0 w 101535"/>
                <a:gd name="connsiteY0" fmla="*/ 94520 h 94520"/>
                <a:gd name="connsiteX1" fmla="*/ 101536 w 101535"/>
                <a:gd name="connsiteY1" fmla="*/ 0 h 94520"/>
              </a:gdLst>
              <a:ahLst/>
              <a:cxnLst>
                <a:cxn ang="0">
                  <a:pos x="connsiteX0" y="connsiteY0"/>
                </a:cxn>
                <a:cxn ang="0">
                  <a:pos x="connsiteX1" y="connsiteY1"/>
                </a:cxn>
              </a:cxnLst>
              <a:rect l="l" t="t" r="r" b="b"/>
              <a:pathLst>
                <a:path w="101535" h="94520">
                  <a:moveTo>
                    <a:pt x="0" y="94520"/>
                  </a:moveTo>
                  <a:lnTo>
                    <a:pt x="10153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7" name="Freeform: Shape 1336">
              <a:extLst>
                <a:ext uri="{FF2B5EF4-FFF2-40B4-BE49-F238E27FC236}">
                  <a16:creationId xmlns:a16="http://schemas.microsoft.com/office/drawing/2014/main" id="{B53105E6-AD55-A3C2-4979-5E0BA50F051C}"/>
                </a:ext>
              </a:extLst>
            </p:cNvPr>
            <p:cNvSpPr/>
            <p:nvPr/>
          </p:nvSpPr>
          <p:spPr>
            <a:xfrm>
              <a:off x="6176298" y="4143566"/>
              <a:ext cx="141078" cy="131384"/>
            </a:xfrm>
            <a:custGeom>
              <a:avLst/>
              <a:gdLst>
                <a:gd name="connsiteX0" fmla="*/ 0 w 141078"/>
                <a:gd name="connsiteY0" fmla="*/ 131384 h 131384"/>
                <a:gd name="connsiteX1" fmla="*/ 141079 w 141078"/>
                <a:gd name="connsiteY1" fmla="*/ 0 h 131384"/>
              </a:gdLst>
              <a:ahLst/>
              <a:cxnLst>
                <a:cxn ang="0">
                  <a:pos x="connsiteX0" y="connsiteY0"/>
                </a:cxn>
                <a:cxn ang="0">
                  <a:pos x="connsiteX1" y="connsiteY1"/>
                </a:cxn>
              </a:cxnLst>
              <a:rect l="l" t="t" r="r" b="b"/>
              <a:pathLst>
                <a:path w="141078" h="131384">
                  <a:moveTo>
                    <a:pt x="0" y="131384"/>
                  </a:moveTo>
                  <a:lnTo>
                    <a:pt x="141079"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8" name="Freeform: Shape 1337">
              <a:extLst>
                <a:ext uri="{FF2B5EF4-FFF2-40B4-BE49-F238E27FC236}">
                  <a16:creationId xmlns:a16="http://schemas.microsoft.com/office/drawing/2014/main" id="{409D2FA4-DA2F-F5C7-F944-E0CADDD14DD3}"/>
                </a:ext>
              </a:extLst>
            </p:cNvPr>
            <p:cNvSpPr/>
            <p:nvPr/>
          </p:nvSpPr>
          <p:spPr>
            <a:xfrm>
              <a:off x="6167114" y="4206069"/>
              <a:ext cx="141206" cy="131384"/>
            </a:xfrm>
            <a:custGeom>
              <a:avLst/>
              <a:gdLst>
                <a:gd name="connsiteX0" fmla="*/ 0 w 141206"/>
                <a:gd name="connsiteY0" fmla="*/ 131384 h 131384"/>
                <a:gd name="connsiteX1" fmla="*/ 141206 w 141206"/>
                <a:gd name="connsiteY1" fmla="*/ 0 h 131384"/>
              </a:gdLst>
              <a:ahLst/>
              <a:cxnLst>
                <a:cxn ang="0">
                  <a:pos x="connsiteX0" y="connsiteY0"/>
                </a:cxn>
                <a:cxn ang="0">
                  <a:pos x="connsiteX1" y="connsiteY1"/>
                </a:cxn>
              </a:cxnLst>
              <a:rect l="l" t="t" r="r" b="b"/>
              <a:pathLst>
                <a:path w="141206" h="131384">
                  <a:moveTo>
                    <a:pt x="0" y="131384"/>
                  </a:moveTo>
                  <a:lnTo>
                    <a:pt x="14120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9" name="Freeform: Shape 1338">
              <a:extLst>
                <a:ext uri="{FF2B5EF4-FFF2-40B4-BE49-F238E27FC236}">
                  <a16:creationId xmlns:a16="http://schemas.microsoft.com/office/drawing/2014/main" id="{21F9C6A2-7E14-9FF0-0F6C-D74B677F8381}"/>
                </a:ext>
              </a:extLst>
            </p:cNvPr>
            <p:cNvSpPr/>
            <p:nvPr/>
          </p:nvSpPr>
          <p:spPr>
            <a:xfrm>
              <a:off x="6176298" y="4244591"/>
              <a:ext cx="141078" cy="131384"/>
            </a:xfrm>
            <a:custGeom>
              <a:avLst/>
              <a:gdLst>
                <a:gd name="connsiteX0" fmla="*/ 0 w 141078"/>
                <a:gd name="connsiteY0" fmla="*/ 131384 h 131384"/>
                <a:gd name="connsiteX1" fmla="*/ 141079 w 141078"/>
                <a:gd name="connsiteY1" fmla="*/ 0 h 131384"/>
              </a:gdLst>
              <a:ahLst/>
              <a:cxnLst>
                <a:cxn ang="0">
                  <a:pos x="connsiteX0" y="connsiteY0"/>
                </a:cxn>
                <a:cxn ang="0">
                  <a:pos x="connsiteX1" y="connsiteY1"/>
                </a:cxn>
              </a:cxnLst>
              <a:rect l="l" t="t" r="r" b="b"/>
              <a:pathLst>
                <a:path w="141078" h="131384">
                  <a:moveTo>
                    <a:pt x="0" y="131384"/>
                  </a:moveTo>
                  <a:lnTo>
                    <a:pt x="141079"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0" name="Freeform: Shape 1339">
              <a:extLst>
                <a:ext uri="{FF2B5EF4-FFF2-40B4-BE49-F238E27FC236}">
                  <a16:creationId xmlns:a16="http://schemas.microsoft.com/office/drawing/2014/main" id="{A35A06C0-5685-201C-3CB0-E689F90EC070}"/>
                </a:ext>
              </a:extLst>
            </p:cNvPr>
            <p:cNvSpPr/>
            <p:nvPr/>
          </p:nvSpPr>
          <p:spPr>
            <a:xfrm>
              <a:off x="6176298" y="4297017"/>
              <a:ext cx="141078" cy="131256"/>
            </a:xfrm>
            <a:custGeom>
              <a:avLst/>
              <a:gdLst>
                <a:gd name="connsiteX0" fmla="*/ 0 w 141078"/>
                <a:gd name="connsiteY0" fmla="*/ 131257 h 131256"/>
                <a:gd name="connsiteX1" fmla="*/ 141079 w 141078"/>
                <a:gd name="connsiteY1" fmla="*/ 0 h 131256"/>
              </a:gdLst>
              <a:ahLst/>
              <a:cxnLst>
                <a:cxn ang="0">
                  <a:pos x="connsiteX0" y="connsiteY0"/>
                </a:cxn>
                <a:cxn ang="0">
                  <a:pos x="connsiteX1" y="connsiteY1"/>
                </a:cxn>
              </a:cxnLst>
              <a:rect l="l" t="t" r="r" b="b"/>
              <a:pathLst>
                <a:path w="141078" h="131256">
                  <a:moveTo>
                    <a:pt x="0" y="131257"/>
                  </a:moveTo>
                  <a:lnTo>
                    <a:pt x="141079"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1" name="Freeform: Shape 1340">
              <a:extLst>
                <a:ext uri="{FF2B5EF4-FFF2-40B4-BE49-F238E27FC236}">
                  <a16:creationId xmlns:a16="http://schemas.microsoft.com/office/drawing/2014/main" id="{CA292B81-02A4-5B27-8377-68B771917FCB}"/>
                </a:ext>
              </a:extLst>
            </p:cNvPr>
            <p:cNvSpPr/>
            <p:nvPr/>
          </p:nvSpPr>
          <p:spPr>
            <a:xfrm>
              <a:off x="6186885" y="4342556"/>
              <a:ext cx="141206" cy="131384"/>
            </a:xfrm>
            <a:custGeom>
              <a:avLst/>
              <a:gdLst>
                <a:gd name="connsiteX0" fmla="*/ 0 w 141206"/>
                <a:gd name="connsiteY0" fmla="*/ 131384 h 131384"/>
                <a:gd name="connsiteX1" fmla="*/ 141206 w 141206"/>
                <a:gd name="connsiteY1" fmla="*/ 0 h 131384"/>
              </a:gdLst>
              <a:ahLst/>
              <a:cxnLst>
                <a:cxn ang="0">
                  <a:pos x="connsiteX0" y="connsiteY0"/>
                </a:cxn>
                <a:cxn ang="0">
                  <a:pos x="connsiteX1" y="connsiteY1"/>
                </a:cxn>
              </a:cxnLst>
              <a:rect l="l" t="t" r="r" b="b"/>
              <a:pathLst>
                <a:path w="141206" h="131384">
                  <a:moveTo>
                    <a:pt x="0" y="131384"/>
                  </a:moveTo>
                  <a:lnTo>
                    <a:pt x="141206" y="0"/>
                  </a:lnTo>
                </a:path>
              </a:pathLst>
            </a:custGeom>
            <a:ln w="12729" cap="flat">
              <a:solidFill>
                <a:srgbClr val="FFFFFF"/>
              </a:solidFill>
              <a:prstDash val="solid"/>
              <a:miter/>
            </a:ln>
          </p:spPr>
          <p:txBody>
            <a:bodyPr rtlCol="0" anchor="ctr"/>
            <a:lstStyle/>
            <a:p>
              <a:pPr rtl="0"/>
              <a:endParaRPr lang="en-US">
                <a:latin typeface="+mn-lt"/>
              </a:endParaRPr>
            </a:p>
          </p:txBody>
        </p:sp>
      </p:grpSp>
      <p:sp>
        <p:nvSpPr>
          <p:cNvPr id="1342" name="Freeform: Shape 1341">
            <a:extLst>
              <a:ext uri="{FF2B5EF4-FFF2-40B4-BE49-F238E27FC236}">
                <a16:creationId xmlns:a16="http://schemas.microsoft.com/office/drawing/2014/main" id="{A7B72326-A517-E1BF-AA4D-FB4B93E14D26}"/>
              </a:ext>
            </a:extLst>
          </p:cNvPr>
          <p:cNvSpPr/>
          <p:nvPr/>
        </p:nvSpPr>
        <p:spPr>
          <a:xfrm>
            <a:off x="6444552" y="4154280"/>
            <a:ext cx="103066" cy="360860"/>
          </a:xfrm>
          <a:custGeom>
            <a:avLst/>
            <a:gdLst>
              <a:gd name="connsiteX0" fmla="*/ 0 w 103066"/>
              <a:gd name="connsiteY0" fmla="*/ 0 h 360860"/>
              <a:gd name="connsiteX1" fmla="*/ 103067 w 103066"/>
              <a:gd name="connsiteY1" fmla="*/ 0 h 360860"/>
              <a:gd name="connsiteX2" fmla="*/ 103067 w 103066"/>
              <a:gd name="connsiteY2" fmla="*/ 360861 h 360860"/>
              <a:gd name="connsiteX3" fmla="*/ 0 w 103066"/>
              <a:gd name="connsiteY3" fmla="*/ 360861 h 360860"/>
            </a:gdLst>
            <a:ahLst/>
            <a:cxnLst>
              <a:cxn ang="0">
                <a:pos x="connsiteX0" y="connsiteY0"/>
              </a:cxn>
              <a:cxn ang="0">
                <a:pos x="connsiteX1" y="connsiteY1"/>
              </a:cxn>
              <a:cxn ang="0">
                <a:pos x="connsiteX2" y="connsiteY2"/>
              </a:cxn>
              <a:cxn ang="0">
                <a:pos x="connsiteX3" y="connsiteY3"/>
              </a:cxn>
            </a:cxnLst>
            <a:rect l="l" t="t" r="r" b="b"/>
            <a:pathLst>
              <a:path w="103066" h="360860">
                <a:moveTo>
                  <a:pt x="0" y="0"/>
                </a:moveTo>
                <a:lnTo>
                  <a:pt x="103067" y="0"/>
                </a:lnTo>
                <a:lnTo>
                  <a:pt x="103067" y="360861"/>
                </a:lnTo>
                <a:lnTo>
                  <a:pt x="0" y="360861"/>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343" name="Freeform: Shape 1342">
            <a:extLst>
              <a:ext uri="{FF2B5EF4-FFF2-40B4-BE49-F238E27FC236}">
                <a16:creationId xmlns:a16="http://schemas.microsoft.com/office/drawing/2014/main" id="{46DF514A-0744-BEE6-4152-9A921529061F}"/>
              </a:ext>
            </a:extLst>
          </p:cNvPr>
          <p:cNvSpPr/>
          <p:nvPr/>
        </p:nvSpPr>
        <p:spPr>
          <a:xfrm>
            <a:off x="6458456" y="4409141"/>
            <a:ext cx="97326" cy="107531"/>
          </a:xfrm>
          <a:custGeom>
            <a:avLst/>
            <a:gdLst>
              <a:gd name="connsiteX0" fmla="*/ 0 w 97326"/>
              <a:gd name="connsiteY0" fmla="*/ 107531 h 107531"/>
              <a:gd name="connsiteX1" fmla="*/ 97327 w 97326"/>
              <a:gd name="connsiteY1" fmla="*/ 0 h 107531"/>
            </a:gdLst>
            <a:ahLst/>
            <a:cxnLst>
              <a:cxn ang="0">
                <a:pos x="connsiteX0" y="connsiteY0"/>
              </a:cxn>
              <a:cxn ang="0">
                <a:pos x="connsiteX1" y="connsiteY1"/>
              </a:cxn>
            </a:cxnLst>
            <a:rect l="l" t="t" r="r" b="b"/>
            <a:pathLst>
              <a:path w="97326" h="107531">
                <a:moveTo>
                  <a:pt x="0" y="107531"/>
                </a:moveTo>
                <a:lnTo>
                  <a:pt x="97327"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4" name="Freeform: Shape 1343">
            <a:extLst>
              <a:ext uri="{FF2B5EF4-FFF2-40B4-BE49-F238E27FC236}">
                <a16:creationId xmlns:a16="http://schemas.microsoft.com/office/drawing/2014/main" id="{A5AB3ECA-E57F-0CDD-B8E8-2E0236F3790D}"/>
              </a:ext>
            </a:extLst>
          </p:cNvPr>
          <p:cNvSpPr/>
          <p:nvPr/>
        </p:nvSpPr>
        <p:spPr>
          <a:xfrm>
            <a:off x="6429500" y="4355439"/>
            <a:ext cx="122072" cy="134956"/>
          </a:xfrm>
          <a:custGeom>
            <a:avLst/>
            <a:gdLst>
              <a:gd name="connsiteX0" fmla="*/ 0 w 122072"/>
              <a:gd name="connsiteY0" fmla="*/ 134956 h 134956"/>
              <a:gd name="connsiteX1" fmla="*/ 122073 w 122072"/>
              <a:gd name="connsiteY1" fmla="*/ 0 h 134956"/>
            </a:gdLst>
            <a:ahLst/>
            <a:cxnLst>
              <a:cxn ang="0">
                <a:pos x="connsiteX0" y="connsiteY0"/>
              </a:cxn>
              <a:cxn ang="0">
                <a:pos x="connsiteX1" y="connsiteY1"/>
              </a:cxn>
            </a:cxnLst>
            <a:rect l="l" t="t" r="r" b="b"/>
            <a:pathLst>
              <a:path w="122072" h="134956">
                <a:moveTo>
                  <a:pt x="0" y="134956"/>
                </a:moveTo>
                <a:lnTo>
                  <a:pt x="12207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5" name="Freeform: Shape 1344">
            <a:extLst>
              <a:ext uri="{FF2B5EF4-FFF2-40B4-BE49-F238E27FC236}">
                <a16:creationId xmlns:a16="http://schemas.microsoft.com/office/drawing/2014/main" id="{B90E4DB6-8F86-76D2-4FDA-7855E0A9A333}"/>
              </a:ext>
            </a:extLst>
          </p:cNvPr>
          <p:cNvSpPr/>
          <p:nvPr/>
        </p:nvSpPr>
        <p:spPr>
          <a:xfrm>
            <a:off x="6429500" y="4297017"/>
            <a:ext cx="122072" cy="134956"/>
          </a:xfrm>
          <a:custGeom>
            <a:avLst/>
            <a:gdLst>
              <a:gd name="connsiteX0" fmla="*/ 0 w 122072"/>
              <a:gd name="connsiteY0" fmla="*/ 134956 h 134956"/>
              <a:gd name="connsiteX1" fmla="*/ 122073 w 122072"/>
              <a:gd name="connsiteY1" fmla="*/ 0 h 134956"/>
            </a:gdLst>
            <a:ahLst/>
            <a:cxnLst>
              <a:cxn ang="0">
                <a:pos x="connsiteX0" y="connsiteY0"/>
              </a:cxn>
              <a:cxn ang="0">
                <a:pos x="connsiteX1" y="connsiteY1"/>
              </a:cxn>
            </a:cxnLst>
            <a:rect l="l" t="t" r="r" b="b"/>
            <a:pathLst>
              <a:path w="122072" h="134956">
                <a:moveTo>
                  <a:pt x="0" y="134956"/>
                </a:moveTo>
                <a:lnTo>
                  <a:pt x="12207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6" name="Freeform: Shape 1345">
            <a:extLst>
              <a:ext uri="{FF2B5EF4-FFF2-40B4-BE49-F238E27FC236}">
                <a16:creationId xmlns:a16="http://schemas.microsoft.com/office/drawing/2014/main" id="{81BA50E7-EED7-5971-7A46-C7C616E1B69D}"/>
              </a:ext>
            </a:extLst>
          </p:cNvPr>
          <p:cNvSpPr/>
          <p:nvPr/>
        </p:nvSpPr>
        <p:spPr>
          <a:xfrm>
            <a:off x="6429500" y="4248546"/>
            <a:ext cx="122072" cy="134956"/>
          </a:xfrm>
          <a:custGeom>
            <a:avLst/>
            <a:gdLst>
              <a:gd name="connsiteX0" fmla="*/ 0 w 122072"/>
              <a:gd name="connsiteY0" fmla="*/ 134956 h 134956"/>
              <a:gd name="connsiteX1" fmla="*/ 122073 w 122072"/>
              <a:gd name="connsiteY1" fmla="*/ 0 h 134956"/>
            </a:gdLst>
            <a:ahLst/>
            <a:cxnLst>
              <a:cxn ang="0">
                <a:pos x="connsiteX0" y="connsiteY0"/>
              </a:cxn>
              <a:cxn ang="0">
                <a:pos x="connsiteX1" y="connsiteY1"/>
              </a:cxn>
            </a:cxnLst>
            <a:rect l="l" t="t" r="r" b="b"/>
            <a:pathLst>
              <a:path w="122072" h="134956">
                <a:moveTo>
                  <a:pt x="0" y="134956"/>
                </a:moveTo>
                <a:lnTo>
                  <a:pt x="12207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7" name="Freeform: Shape 1346">
            <a:extLst>
              <a:ext uri="{FF2B5EF4-FFF2-40B4-BE49-F238E27FC236}">
                <a16:creationId xmlns:a16="http://schemas.microsoft.com/office/drawing/2014/main" id="{BB421CA6-E15E-4B4B-1052-98ADE49162C9}"/>
              </a:ext>
            </a:extLst>
          </p:cNvPr>
          <p:cNvSpPr/>
          <p:nvPr/>
        </p:nvSpPr>
        <p:spPr>
          <a:xfrm>
            <a:off x="6425418" y="4190252"/>
            <a:ext cx="134828" cy="148987"/>
          </a:xfrm>
          <a:custGeom>
            <a:avLst/>
            <a:gdLst>
              <a:gd name="connsiteX0" fmla="*/ 0 w 134828"/>
              <a:gd name="connsiteY0" fmla="*/ 148987 h 148987"/>
              <a:gd name="connsiteX1" fmla="*/ 134828 w 134828"/>
              <a:gd name="connsiteY1" fmla="*/ 0 h 148987"/>
            </a:gdLst>
            <a:ahLst/>
            <a:cxnLst>
              <a:cxn ang="0">
                <a:pos x="connsiteX0" y="connsiteY0"/>
              </a:cxn>
              <a:cxn ang="0">
                <a:pos x="connsiteX1" y="connsiteY1"/>
              </a:cxn>
            </a:cxnLst>
            <a:rect l="l" t="t" r="r" b="b"/>
            <a:pathLst>
              <a:path w="134828" h="148987">
                <a:moveTo>
                  <a:pt x="0" y="148987"/>
                </a:moveTo>
                <a:lnTo>
                  <a:pt x="134828"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8" name="Freeform: Shape 1347">
            <a:extLst>
              <a:ext uri="{FF2B5EF4-FFF2-40B4-BE49-F238E27FC236}">
                <a16:creationId xmlns:a16="http://schemas.microsoft.com/office/drawing/2014/main" id="{7E96876B-78AB-8811-0FEF-3962DF69849B}"/>
              </a:ext>
            </a:extLst>
          </p:cNvPr>
          <p:cNvSpPr/>
          <p:nvPr/>
        </p:nvSpPr>
        <p:spPr>
          <a:xfrm>
            <a:off x="6417255" y="4141397"/>
            <a:ext cx="134956" cy="149370"/>
          </a:xfrm>
          <a:custGeom>
            <a:avLst/>
            <a:gdLst>
              <a:gd name="connsiteX0" fmla="*/ 0 w 134956"/>
              <a:gd name="connsiteY0" fmla="*/ 149370 h 149370"/>
              <a:gd name="connsiteX1" fmla="*/ 134956 w 134956"/>
              <a:gd name="connsiteY1" fmla="*/ 0 h 149370"/>
            </a:gdLst>
            <a:ahLst/>
            <a:cxnLst>
              <a:cxn ang="0">
                <a:pos x="connsiteX0" y="connsiteY0"/>
              </a:cxn>
              <a:cxn ang="0">
                <a:pos x="connsiteX1" y="connsiteY1"/>
              </a:cxn>
            </a:cxnLst>
            <a:rect l="l" t="t" r="r" b="b"/>
            <a:pathLst>
              <a:path w="134956" h="149370">
                <a:moveTo>
                  <a:pt x="0" y="149370"/>
                </a:moveTo>
                <a:lnTo>
                  <a:pt x="13495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9" name="Freeform: Shape 1348">
            <a:extLst>
              <a:ext uri="{FF2B5EF4-FFF2-40B4-BE49-F238E27FC236}">
                <a16:creationId xmlns:a16="http://schemas.microsoft.com/office/drawing/2014/main" id="{C2794414-84DD-D725-48F9-60AC1B9998E3}"/>
              </a:ext>
            </a:extLst>
          </p:cNvPr>
          <p:cNvSpPr/>
          <p:nvPr/>
        </p:nvSpPr>
        <p:spPr>
          <a:xfrm>
            <a:off x="6407178" y="4117671"/>
            <a:ext cx="122200" cy="135083"/>
          </a:xfrm>
          <a:custGeom>
            <a:avLst/>
            <a:gdLst>
              <a:gd name="connsiteX0" fmla="*/ 0 w 122200"/>
              <a:gd name="connsiteY0" fmla="*/ 135084 h 135083"/>
              <a:gd name="connsiteX1" fmla="*/ 122200 w 122200"/>
              <a:gd name="connsiteY1" fmla="*/ 0 h 135083"/>
            </a:gdLst>
            <a:ahLst/>
            <a:cxnLst>
              <a:cxn ang="0">
                <a:pos x="connsiteX0" y="connsiteY0"/>
              </a:cxn>
              <a:cxn ang="0">
                <a:pos x="connsiteX1" y="connsiteY1"/>
              </a:cxn>
            </a:cxnLst>
            <a:rect l="l" t="t" r="r" b="b"/>
            <a:pathLst>
              <a:path w="122200" h="135083">
                <a:moveTo>
                  <a:pt x="0" y="135084"/>
                </a:moveTo>
                <a:lnTo>
                  <a:pt x="122200"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0" name="Freeform: Shape 1349">
            <a:extLst>
              <a:ext uri="{FF2B5EF4-FFF2-40B4-BE49-F238E27FC236}">
                <a16:creationId xmlns:a16="http://schemas.microsoft.com/office/drawing/2014/main" id="{1CEA839C-EC01-4565-EB85-0B83FA5207CD}"/>
              </a:ext>
            </a:extLst>
          </p:cNvPr>
          <p:cNvSpPr/>
          <p:nvPr/>
        </p:nvSpPr>
        <p:spPr>
          <a:xfrm>
            <a:off x="6446083" y="4447536"/>
            <a:ext cx="122072" cy="135083"/>
          </a:xfrm>
          <a:custGeom>
            <a:avLst/>
            <a:gdLst>
              <a:gd name="connsiteX0" fmla="*/ 0 w 122072"/>
              <a:gd name="connsiteY0" fmla="*/ 135084 h 135083"/>
              <a:gd name="connsiteX1" fmla="*/ 122073 w 122072"/>
              <a:gd name="connsiteY1" fmla="*/ 0 h 135083"/>
            </a:gdLst>
            <a:ahLst/>
            <a:cxnLst>
              <a:cxn ang="0">
                <a:pos x="connsiteX0" y="connsiteY0"/>
              </a:cxn>
              <a:cxn ang="0">
                <a:pos x="connsiteX1" y="connsiteY1"/>
              </a:cxn>
            </a:cxnLst>
            <a:rect l="l" t="t" r="r" b="b"/>
            <a:pathLst>
              <a:path w="122072" h="135083">
                <a:moveTo>
                  <a:pt x="0" y="135084"/>
                </a:moveTo>
                <a:lnTo>
                  <a:pt x="122073" y="0"/>
                </a:lnTo>
              </a:path>
            </a:pathLst>
          </a:custGeom>
          <a:ln w="12729" cap="flat">
            <a:solidFill>
              <a:srgbClr val="FFFFFF"/>
            </a:solidFill>
            <a:prstDash val="solid"/>
            <a:miter/>
          </a:ln>
        </p:spPr>
        <p:txBody>
          <a:bodyPr rtlCol="0" anchor="ctr"/>
          <a:lstStyle/>
          <a:p>
            <a:pPr rtl="0"/>
            <a:endParaRPr lang="en-US">
              <a:latin typeface="+mn-lt"/>
            </a:endParaRPr>
          </a:p>
        </p:txBody>
      </p:sp>
      <p:grpSp>
        <p:nvGrpSpPr>
          <p:cNvPr id="1351" name="Graphic 645">
            <a:extLst>
              <a:ext uri="{FF2B5EF4-FFF2-40B4-BE49-F238E27FC236}">
                <a16:creationId xmlns:a16="http://schemas.microsoft.com/office/drawing/2014/main" id="{1BECB16C-8CE6-0BD5-2B2D-37E0FFBD8E2C}"/>
              </a:ext>
            </a:extLst>
          </p:cNvPr>
          <p:cNvGrpSpPr/>
          <p:nvPr/>
        </p:nvGrpSpPr>
        <p:grpSpPr>
          <a:xfrm>
            <a:off x="6658339" y="4116268"/>
            <a:ext cx="157533" cy="416986"/>
            <a:chOff x="6658339" y="4116268"/>
            <a:chExt cx="157533" cy="416986"/>
          </a:xfrm>
          <a:solidFill>
            <a:srgbClr val="969696"/>
          </a:solidFill>
        </p:grpSpPr>
        <p:sp>
          <p:nvSpPr>
            <p:cNvPr id="1352" name="Freeform: Shape 1351">
              <a:extLst>
                <a:ext uri="{FF2B5EF4-FFF2-40B4-BE49-F238E27FC236}">
                  <a16:creationId xmlns:a16="http://schemas.microsoft.com/office/drawing/2014/main" id="{F4C815E0-F459-808D-6731-8C147A4AE38E}"/>
                </a:ext>
              </a:extLst>
            </p:cNvPr>
            <p:cNvSpPr/>
            <p:nvPr/>
          </p:nvSpPr>
          <p:spPr>
            <a:xfrm>
              <a:off x="6692014" y="4155683"/>
              <a:ext cx="111995" cy="364687"/>
            </a:xfrm>
            <a:custGeom>
              <a:avLst/>
              <a:gdLst>
                <a:gd name="connsiteX0" fmla="*/ 0 w 111995"/>
                <a:gd name="connsiteY0" fmla="*/ 0 h 364687"/>
                <a:gd name="connsiteX1" fmla="*/ 111996 w 111995"/>
                <a:gd name="connsiteY1" fmla="*/ 0 h 364687"/>
                <a:gd name="connsiteX2" fmla="*/ 111996 w 111995"/>
                <a:gd name="connsiteY2" fmla="*/ 364688 h 364687"/>
                <a:gd name="connsiteX3" fmla="*/ 0 w 111995"/>
                <a:gd name="connsiteY3" fmla="*/ 364688 h 364687"/>
              </a:gdLst>
              <a:ahLst/>
              <a:cxnLst>
                <a:cxn ang="0">
                  <a:pos x="connsiteX0" y="connsiteY0"/>
                </a:cxn>
                <a:cxn ang="0">
                  <a:pos x="connsiteX1" y="connsiteY1"/>
                </a:cxn>
                <a:cxn ang="0">
                  <a:pos x="connsiteX2" y="connsiteY2"/>
                </a:cxn>
                <a:cxn ang="0">
                  <a:pos x="connsiteX3" y="connsiteY3"/>
                </a:cxn>
              </a:cxnLst>
              <a:rect l="l" t="t" r="r" b="b"/>
              <a:pathLst>
                <a:path w="111995" h="364687">
                  <a:moveTo>
                    <a:pt x="0" y="0"/>
                  </a:moveTo>
                  <a:lnTo>
                    <a:pt x="111996" y="0"/>
                  </a:lnTo>
                  <a:lnTo>
                    <a:pt x="111996" y="364688"/>
                  </a:lnTo>
                  <a:lnTo>
                    <a:pt x="0" y="364688"/>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53" name="Graphic 645">
              <a:extLst>
                <a:ext uri="{FF2B5EF4-FFF2-40B4-BE49-F238E27FC236}">
                  <a16:creationId xmlns:a16="http://schemas.microsoft.com/office/drawing/2014/main" id="{F7BB4A9E-0376-1574-1996-7327D534BF16}"/>
                </a:ext>
              </a:extLst>
            </p:cNvPr>
            <p:cNvGrpSpPr/>
            <p:nvPr/>
          </p:nvGrpSpPr>
          <p:grpSpPr>
            <a:xfrm>
              <a:off x="6658339" y="4116268"/>
              <a:ext cx="157533" cy="416986"/>
              <a:chOff x="6658339" y="4116268"/>
              <a:chExt cx="157533" cy="416986"/>
            </a:xfrm>
          </p:grpSpPr>
          <p:sp>
            <p:nvSpPr>
              <p:cNvPr id="1354" name="Freeform: Shape 1353">
                <a:extLst>
                  <a:ext uri="{FF2B5EF4-FFF2-40B4-BE49-F238E27FC236}">
                    <a16:creationId xmlns:a16="http://schemas.microsoft.com/office/drawing/2014/main" id="{BB89FF1C-02C0-9122-A051-07C6D528930A}"/>
                  </a:ext>
                </a:extLst>
              </p:cNvPr>
              <p:cNvSpPr/>
              <p:nvPr/>
            </p:nvSpPr>
            <p:spPr>
              <a:xfrm>
                <a:off x="6741506" y="4461312"/>
                <a:ext cx="74366" cy="71942"/>
              </a:xfrm>
              <a:custGeom>
                <a:avLst/>
                <a:gdLst>
                  <a:gd name="connsiteX0" fmla="*/ 0 w 74366"/>
                  <a:gd name="connsiteY0" fmla="*/ 71943 h 71942"/>
                  <a:gd name="connsiteX1" fmla="*/ 74366 w 74366"/>
                  <a:gd name="connsiteY1" fmla="*/ 0 h 71942"/>
                </a:gdLst>
                <a:ahLst/>
                <a:cxnLst>
                  <a:cxn ang="0">
                    <a:pos x="connsiteX0" y="connsiteY0"/>
                  </a:cxn>
                  <a:cxn ang="0">
                    <a:pos x="connsiteX1" y="connsiteY1"/>
                  </a:cxn>
                </a:cxnLst>
                <a:rect l="l" t="t" r="r" b="b"/>
                <a:pathLst>
                  <a:path w="74366" h="71942">
                    <a:moveTo>
                      <a:pt x="0" y="71943"/>
                    </a:moveTo>
                    <a:lnTo>
                      <a:pt x="7436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5" name="Freeform: Shape 1354">
                <a:extLst>
                  <a:ext uri="{FF2B5EF4-FFF2-40B4-BE49-F238E27FC236}">
                    <a16:creationId xmlns:a16="http://schemas.microsoft.com/office/drawing/2014/main" id="{5542427A-9C95-6E48-C020-4DE090ABD686}"/>
                  </a:ext>
                </a:extLst>
              </p:cNvPr>
              <p:cNvSpPr/>
              <p:nvPr/>
            </p:nvSpPr>
            <p:spPr>
              <a:xfrm>
                <a:off x="6689973" y="4421259"/>
                <a:ext cx="117353" cy="108041"/>
              </a:xfrm>
              <a:custGeom>
                <a:avLst/>
                <a:gdLst>
                  <a:gd name="connsiteX0" fmla="*/ 0 w 117353"/>
                  <a:gd name="connsiteY0" fmla="*/ 108041 h 108041"/>
                  <a:gd name="connsiteX1" fmla="*/ 117353 w 117353"/>
                  <a:gd name="connsiteY1" fmla="*/ 0 h 108041"/>
                </a:gdLst>
                <a:ahLst/>
                <a:cxnLst>
                  <a:cxn ang="0">
                    <a:pos x="connsiteX0" y="connsiteY0"/>
                  </a:cxn>
                  <a:cxn ang="0">
                    <a:pos x="connsiteX1" y="connsiteY1"/>
                  </a:cxn>
                </a:cxnLst>
                <a:rect l="l" t="t" r="r" b="b"/>
                <a:pathLst>
                  <a:path w="117353" h="108041">
                    <a:moveTo>
                      <a:pt x="0" y="108041"/>
                    </a:moveTo>
                    <a:lnTo>
                      <a:pt x="11735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6" name="Freeform: Shape 1355">
                <a:extLst>
                  <a:ext uri="{FF2B5EF4-FFF2-40B4-BE49-F238E27FC236}">
                    <a16:creationId xmlns:a16="http://schemas.microsoft.com/office/drawing/2014/main" id="{A40F3BEF-0490-D1B6-E78B-8937E84ABF32}"/>
                  </a:ext>
                </a:extLst>
              </p:cNvPr>
              <p:cNvSpPr/>
              <p:nvPr/>
            </p:nvSpPr>
            <p:spPr>
              <a:xfrm>
                <a:off x="6674283" y="4369215"/>
                <a:ext cx="132404" cy="121817"/>
              </a:xfrm>
              <a:custGeom>
                <a:avLst/>
                <a:gdLst>
                  <a:gd name="connsiteX0" fmla="*/ 0 w 132404"/>
                  <a:gd name="connsiteY0" fmla="*/ 121818 h 121817"/>
                  <a:gd name="connsiteX1" fmla="*/ 132405 w 132404"/>
                  <a:gd name="connsiteY1" fmla="*/ 0 h 121817"/>
                </a:gdLst>
                <a:ahLst/>
                <a:cxnLst>
                  <a:cxn ang="0">
                    <a:pos x="connsiteX0" y="connsiteY0"/>
                  </a:cxn>
                  <a:cxn ang="0">
                    <a:pos x="connsiteX1" y="connsiteY1"/>
                  </a:cxn>
                </a:cxnLst>
                <a:rect l="l" t="t" r="r" b="b"/>
                <a:pathLst>
                  <a:path w="132404" h="121817">
                    <a:moveTo>
                      <a:pt x="0" y="121818"/>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7" name="Freeform: Shape 1356">
                <a:extLst>
                  <a:ext uri="{FF2B5EF4-FFF2-40B4-BE49-F238E27FC236}">
                    <a16:creationId xmlns:a16="http://schemas.microsoft.com/office/drawing/2014/main" id="{FB42DD22-27DE-8FC4-84E3-12E6C666D189}"/>
                  </a:ext>
                </a:extLst>
              </p:cNvPr>
              <p:cNvSpPr/>
              <p:nvPr/>
            </p:nvSpPr>
            <p:spPr>
              <a:xfrm>
                <a:off x="6677727" y="4308243"/>
                <a:ext cx="132404" cy="121945"/>
              </a:xfrm>
              <a:custGeom>
                <a:avLst/>
                <a:gdLst>
                  <a:gd name="connsiteX0" fmla="*/ 0 w 132404"/>
                  <a:gd name="connsiteY0" fmla="*/ 121945 h 121945"/>
                  <a:gd name="connsiteX1" fmla="*/ 132405 w 132404"/>
                  <a:gd name="connsiteY1" fmla="*/ 0 h 121945"/>
                </a:gdLst>
                <a:ahLst/>
                <a:cxnLst>
                  <a:cxn ang="0">
                    <a:pos x="connsiteX0" y="connsiteY0"/>
                  </a:cxn>
                  <a:cxn ang="0">
                    <a:pos x="connsiteX1" y="connsiteY1"/>
                  </a:cxn>
                </a:cxnLst>
                <a:rect l="l" t="t" r="r" b="b"/>
                <a:pathLst>
                  <a:path w="132404" h="121945">
                    <a:moveTo>
                      <a:pt x="0" y="121945"/>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8" name="Freeform: Shape 1357">
                <a:extLst>
                  <a:ext uri="{FF2B5EF4-FFF2-40B4-BE49-F238E27FC236}">
                    <a16:creationId xmlns:a16="http://schemas.microsoft.com/office/drawing/2014/main" id="{54C32D5D-E286-0DE4-86DE-CBC97EE14B8C}"/>
                  </a:ext>
                </a:extLst>
              </p:cNvPr>
              <p:cNvSpPr/>
              <p:nvPr/>
            </p:nvSpPr>
            <p:spPr>
              <a:xfrm>
                <a:off x="6677727" y="4261174"/>
                <a:ext cx="132404" cy="121817"/>
              </a:xfrm>
              <a:custGeom>
                <a:avLst/>
                <a:gdLst>
                  <a:gd name="connsiteX0" fmla="*/ 0 w 132404"/>
                  <a:gd name="connsiteY0" fmla="*/ 121818 h 121817"/>
                  <a:gd name="connsiteX1" fmla="*/ 132405 w 132404"/>
                  <a:gd name="connsiteY1" fmla="*/ 0 h 121817"/>
                </a:gdLst>
                <a:ahLst/>
                <a:cxnLst>
                  <a:cxn ang="0">
                    <a:pos x="connsiteX0" y="connsiteY0"/>
                  </a:cxn>
                  <a:cxn ang="0">
                    <a:pos x="connsiteX1" y="connsiteY1"/>
                  </a:cxn>
                </a:cxnLst>
                <a:rect l="l" t="t" r="r" b="b"/>
                <a:pathLst>
                  <a:path w="132404" h="121817">
                    <a:moveTo>
                      <a:pt x="0" y="121818"/>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9" name="Freeform: Shape 1358">
                <a:extLst>
                  <a:ext uri="{FF2B5EF4-FFF2-40B4-BE49-F238E27FC236}">
                    <a16:creationId xmlns:a16="http://schemas.microsoft.com/office/drawing/2014/main" id="{64CAFF63-13FF-C08F-68D3-9101C10410AE}"/>
                  </a:ext>
                </a:extLst>
              </p:cNvPr>
              <p:cNvSpPr/>
              <p:nvPr/>
            </p:nvSpPr>
            <p:spPr>
              <a:xfrm>
                <a:off x="6682447" y="4206324"/>
                <a:ext cx="132404" cy="121945"/>
              </a:xfrm>
              <a:custGeom>
                <a:avLst/>
                <a:gdLst>
                  <a:gd name="connsiteX0" fmla="*/ 0 w 132404"/>
                  <a:gd name="connsiteY0" fmla="*/ 121945 h 121945"/>
                  <a:gd name="connsiteX1" fmla="*/ 132405 w 132404"/>
                  <a:gd name="connsiteY1" fmla="*/ 0 h 121945"/>
                </a:gdLst>
                <a:ahLst/>
                <a:cxnLst>
                  <a:cxn ang="0">
                    <a:pos x="connsiteX0" y="connsiteY0"/>
                  </a:cxn>
                  <a:cxn ang="0">
                    <a:pos x="connsiteX1" y="connsiteY1"/>
                  </a:cxn>
                </a:cxnLst>
                <a:rect l="l" t="t" r="r" b="b"/>
                <a:pathLst>
                  <a:path w="132404" h="121945">
                    <a:moveTo>
                      <a:pt x="0" y="121945"/>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0" name="Freeform: Shape 1359">
                <a:extLst>
                  <a:ext uri="{FF2B5EF4-FFF2-40B4-BE49-F238E27FC236}">
                    <a16:creationId xmlns:a16="http://schemas.microsoft.com/office/drawing/2014/main" id="{AF1EA504-2E99-D784-69E5-EE307A6F3526}"/>
                  </a:ext>
                </a:extLst>
              </p:cNvPr>
              <p:cNvSpPr/>
              <p:nvPr/>
            </p:nvSpPr>
            <p:spPr>
              <a:xfrm>
                <a:off x="6677727" y="4152877"/>
                <a:ext cx="132404" cy="121945"/>
              </a:xfrm>
              <a:custGeom>
                <a:avLst/>
                <a:gdLst>
                  <a:gd name="connsiteX0" fmla="*/ 0 w 132404"/>
                  <a:gd name="connsiteY0" fmla="*/ 121945 h 121945"/>
                  <a:gd name="connsiteX1" fmla="*/ 132405 w 132404"/>
                  <a:gd name="connsiteY1" fmla="*/ 0 h 121945"/>
                </a:gdLst>
                <a:ahLst/>
                <a:cxnLst>
                  <a:cxn ang="0">
                    <a:pos x="connsiteX0" y="connsiteY0"/>
                  </a:cxn>
                  <a:cxn ang="0">
                    <a:pos x="connsiteX1" y="connsiteY1"/>
                  </a:cxn>
                </a:cxnLst>
                <a:rect l="l" t="t" r="r" b="b"/>
                <a:pathLst>
                  <a:path w="132404" h="121945">
                    <a:moveTo>
                      <a:pt x="0" y="121945"/>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1" name="Freeform: Shape 1360">
                <a:extLst>
                  <a:ext uri="{FF2B5EF4-FFF2-40B4-BE49-F238E27FC236}">
                    <a16:creationId xmlns:a16="http://schemas.microsoft.com/office/drawing/2014/main" id="{2C68D81C-3B48-39D4-8B59-7F629E3935F7}"/>
                  </a:ext>
                </a:extLst>
              </p:cNvPr>
              <p:cNvSpPr/>
              <p:nvPr/>
            </p:nvSpPr>
            <p:spPr>
              <a:xfrm>
                <a:off x="6658339" y="4116268"/>
                <a:ext cx="132404" cy="121945"/>
              </a:xfrm>
              <a:custGeom>
                <a:avLst/>
                <a:gdLst>
                  <a:gd name="connsiteX0" fmla="*/ 0 w 132404"/>
                  <a:gd name="connsiteY0" fmla="*/ 121945 h 121945"/>
                  <a:gd name="connsiteX1" fmla="*/ 132405 w 132404"/>
                  <a:gd name="connsiteY1" fmla="*/ 0 h 121945"/>
                </a:gdLst>
                <a:ahLst/>
                <a:cxnLst>
                  <a:cxn ang="0">
                    <a:pos x="connsiteX0" y="connsiteY0"/>
                  </a:cxn>
                  <a:cxn ang="0">
                    <a:pos x="connsiteX1" y="connsiteY1"/>
                  </a:cxn>
                </a:cxnLst>
                <a:rect l="l" t="t" r="r" b="b"/>
                <a:pathLst>
                  <a:path w="132404" h="121945">
                    <a:moveTo>
                      <a:pt x="0" y="121945"/>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362" name="Graphic 645">
            <a:extLst>
              <a:ext uri="{FF2B5EF4-FFF2-40B4-BE49-F238E27FC236}">
                <a16:creationId xmlns:a16="http://schemas.microsoft.com/office/drawing/2014/main" id="{3CE82463-63A9-4647-451E-FC519E6145B4}"/>
              </a:ext>
            </a:extLst>
          </p:cNvPr>
          <p:cNvGrpSpPr/>
          <p:nvPr/>
        </p:nvGrpSpPr>
        <p:grpSpPr>
          <a:xfrm>
            <a:off x="6789596" y="4119712"/>
            <a:ext cx="157788" cy="427318"/>
            <a:chOff x="6789596" y="4119712"/>
            <a:chExt cx="157788" cy="427318"/>
          </a:xfrm>
          <a:solidFill>
            <a:srgbClr val="969696"/>
          </a:solidFill>
        </p:grpSpPr>
        <p:sp>
          <p:nvSpPr>
            <p:cNvPr id="1363" name="Freeform: Shape 1362">
              <a:extLst>
                <a:ext uri="{FF2B5EF4-FFF2-40B4-BE49-F238E27FC236}">
                  <a16:creationId xmlns:a16="http://schemas.microsoft.com/office/drawing/2014/main" id="{952B0EFB-C950-A53B-3F14-86C839B3EBDA}"/>
                </a:ext>
              </a:extLst>
            </p:cNvPr>
            <p:cNvSpPr/>
            <p:nvPr/>
          </p:nvSpPr>
          <p:spPr>
            <a:xfrm>
              <a:off x="6820975" y="4149816"/>
              <a:ext cx="103066" cy="375529"/>
            </a:xfrm>
            <a:custGeom>
              <a:avLst/>
              <a:gdLst>
                <a:gd name="connsiteX0" fmla="*/ 0 w 103066"/>
                <a:gd name="connsiteY0" fmla="*/ 0 h 375529"/>
                <a:gd name="connsiteX1" fmla="*/ 103067 w 103066"/>
                <a:gd name="connsiteY1" fmla="*/ 0 h 375529"/>
                <a:gd name="connsiteX2" fmla="*/ 103067 w 103066"/>
                <a:gd name="connsiteY2" fmla="*/ 375530 h 375529"/>
                <a:gd name="connsiteX3" fmla="*/ 0 w 103066"/>
                <a:gd name="connsiteY3" fmla="*/ 375530 h 375529"/>
              </a:gdLst>
              <a:ahLst/>
              <a:cxnLst>
                <a:cxn ang="0">
                  <a:pos x="connsiteX0" y="connsiteY0"/>
                </a:cxn>
                <a:cxn ang="0">
                  <a:pos x="connsiteX1" y="connsiteY1"/>
                </a:cxn>
                <a:cxn ang="0">
                  <a:pos x="connsiteX2" y="connsiteY2"/>
                </a:cxn>
                <a:cxn ang="0">
                  <a:pos x="connsiteX3" y="connsiteY3"/>
                </a:cxn>
              </a:cxnLst>
              <a:rect l="l" t="t" r="r" b="b"/>
              <a:pathLst>
                <a:path w="103066" h="375529">
                  <a:moveTo>
                    <a:pt x="0" y="0"/>
                  </a:moveTo>
                  <a:lnTo>
                    <a:pt x="103067" y="0"/>
                  </a:lnTo>
                  <a:lnTo>
                    <a:pt x="103067" y="375530"/>
                  </a:lnTo>
                  <a:lnTo>
                    <a:pt x="0" y="375530"/>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64" name="Graphic 645">
              <a:extLst>
                <a:ext uri="{FF2B5EF4-FFF2-40B4-BE49-F238E27FC236}">
                  <a16:creationId xmlns:a16="http://schemas.microsoft.com/office/drawing/2014/main" id="{5B388502-70E5-77EC-BA36-7000EDD4A5D3}"/>
                </a:ext>
              </a:extLst>
            </p:cNvPr>
            <p:cNvGrpSpPr/>
            <p:nvPr/>
          </p:nvGrpSpPr>
          <p:grpSpPr>
            <a:xfrm>
              <a:off x="6789596" y="4119712"/>
              <a:ext cx="157788" cy="427318"/>
              <a:chOff x="6789596" y="4119712"/>
              <a:chExt cx="157788" cy="427318"/>
            </a:xfrm>
          </p:grpSpPr>
          <p:sp>
            <p:nvSpPr>
              <p:cNvPr id="1365" name="Freeform: Shape 1364">
                <a:extLst>
                  <a:ext uri="{FF2B5EF4-FFF2-40B4-BE49-F238E27FC236}">
                    <a16:creationId xmlns:a16="http://schemas.microsoft.com/office/drawing/2014/main" id="{86170236-4252-2D1B-0BD7-C441DE2557E7}"/>
                  </a:ext>
                </a:extLst>
              </p:cNvPr>
              <p:cNvSpPr/>
              <p:nvPr/>
            </p:nvSpPr>
            <p:spPr>
              <a:xfrm>
                <a:off x="6848527" y="4449832"/>
                <a:ext cx="98857" cy="97198"/>
              </a:xfrm>
              <a:custGeom>
                <a:avLst/>
                <a:gdLst>
                  <a:gd name="connsiteX0" fmla="*/ 0 w 98857"/>
                  <a:gd name="connsiteY0" fmla="*/ 97199 h 97198"/>
                  <a:gd name="connsiteX1" fmla="*/ 98857 w 98857"/>
                  <a:gd name="connsiteY1" fmla="*/ 0 h 97198"/>
                </a:gdLst>
                <a:ahLst/>
                <a:cxnLst>
                  <a:cxn ang="0">
                    <a:pos x="connsiteX0" y="connsiteY0"/>
                  </a:cxn>
                  <a:cxn ang="0">
                    <a:pos x="connsiteX1" y="connsiteY1"/>
                  </a:cxn>
                </a:cxnLst>
                <a:rect l="l" t="t" r="r" b="b"/>
                <a:pathLst>
                  <a:path w="98857" h="97198">
                    <a:moveTo>
                      <a:pt x="0" y="97199"/>
                    </a:moveTo>
                    <a:lnTo>
                      <a:pt x="98857"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6" name="Freeform: Shape 1365">
                <a:extLst>
                  <a:ext uri="{FF2B5EF4-FFF2-40B4-BE49-F238E27FC236}">
                    <a16:creationId xmlns:a16="http://schemas.microsoft.com/office/drawing/2014/main" id="{C0FBB2DA-6603-3140-674A-B7F9D4925FB5}"/>
                  </a:ext>
                </a:extLst>
              </p:cNvPr>
              <p:cNvSpPr/>
              <p:nvPr/>
            </p:nvSpPr>
            <p:spPr>
              <a:xfrm>
                <a:off x="6819699" y="4409523"/>
                <a:ext cx="117990" cy="116077"/>
              </a:xfrm>
              <a:custGeom>
                <a:avLst/>
                <a:gdLst>
                  <a:gd name="connsiteX0" fmla="*/ 0 w 117990"/>
                  <a:gd name="connsiteY0" fmla="*/ 116078 h 116077"/>
                  <a:gd name="connsiteX1" fmla="*/ 117991 w 117990"/>
                  <a:gd name="connsiteY1" fmla="*/ 0 h 116077"/>
                </a:gdLst>
                <a:ahLst/>
                <a:cxnLst>
                  <a:cxn ang="0">
                    <a:pos x="connsiteX0" y="connsiteY0"/>
                  </a:cxn>
                  <a:cxn ang="0">
                    <a:pos x="connsiteX1" y="connsiteY1"/>
                  </a:cxn>
                </a:cxnLst>
                <a:rect l="l" t="t" r="r" b="b"/>
                <a:pathLst>
                  <a:path w="117990" h="116077">
                    <a:moveTo>
                      <a:pt x="0" y="116078"/>
                    </a:moveTo>
                    <a:lnTo>
                      <a:pt x="117991"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7" name="Freeform: Shape 1366">
                <a:extLst>
                  <a:ext uri="{FF2B5EF4-FFF2-40B4-BE49-F238E27FC236}">
                    <a16:creationId xmlns:a16="http://schemas.microsoft.com/office/drawing/2014/main" id="{E0CC3A3B-ED64-07DC-5C2B-40667318A8D4}"/>
                  </a:ext>
                </a:extLst>
              </p:cNvPr>
              <p:cNvSpPr/>
              <p:nvPr/>
            </p:nvSpPr>
            <p:spPr>
              <a:xfrm>
                <a:off x="6811408" y="4362199"/>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8" name="Freeform: Shape 1367">
                <a:extLst>
                  <a:ext uri="{FF2B5EF4-FFF2-40B4-BE49-F238E27FC236}">
                    <a16:creationId xmlns:a16="http://schemas.microsoft.com/office/drawing/2014/main" id="{564CA1DF-CDB7-D52E-6727-5D0C384CEEDE}"/>
                  </a:ext>
                </a:extLst>
              </p:cNvPr>
              <p:cNvSpPr/>
              <p:nvPr/>
            </p:nvSpPr>
            <p:spPr>
              <a:xfrm>
                <a:off x="6811408" y="4307477"/>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9" name="Freeform: Shape 1368">
                <a:extLst>
                  <a:ext uri="{FF2B5EF4-FFF2-40B4-BE49-F238E27FC236}">
                    <a16:creationId xmlns:a16="http://schemas.microsoft.com/office/drawing/2014/main" id="{CFB410FF-00AB-E6D2-74A1-F60EBDE17F1F}"/>
                  </a:ext>
                </a:extLst>
              </p:cNvPr>
              <p:cNvSpPr/>
              <p:nvPr/>
            </p:nvSpPr>
            <p:spPr>
              <a:xfrm>
                <a:off x="6811408" y="4253138"/>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70" name="Freeform: Shape 1369">
                <a:extLst>
                  <a:ext uri="{FF2B5EF4-FFF2-40B4-BE49-F238E27FC236}">
                    <a16:creationId xmlns:a16="http://schemas.microsoft.com/office/drawing/2014/main" id="{C7C573AD-6DE6-1FEE-C25F-66BEDDA0FFCE}"/>
                  </a:ext>
                </a:extLst>
              </p:cNvPr>
              <p:cNvSpPr/>
              <p:nvPr/>
            </p:nvSpPr>
            <p:spPr>
              <a:xfrm>
                <a:off x="6816638" y="4197905"/>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71" name="Freeform: Shape 1370">
                <a:extLst>
                  <a:ext uri="{FF2B5EF4-FFF2-40B4-BE49-F238E27FC236}">
                    <a16:creationId xmlns:a16="http://schemas.microsoft.com/office/drawing/2014/main" id="{6CFD794F-C661-3685-523E-AED78AA17C82}"/>
                  </a:ext>
                </a:extLst>
              </p:cNvPr>
              <p:cNvSpPr/>
              <p:nvPr/>
            </p:nvSpPr>
            <p:spPr>
              <a:xfrm>
                <a:off x="6804010" y="4159638"/>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72" name="Freeform: Shape 1371">
                <a:extLst>
                  <a:ext uri="{FF2B5EF4-FFF2-40B4-BE49-F238E27FC236}">
                    <a16:creationId xmlns:a16="http://schemas.microsoft.com/office/drawing/2014/main" id="{98238BCD-36BA-774D-1B0D-A8389BB54A5E}"/>
                  </a:ext>
                </a:extLst>
              </p:cNvPr>
              <p:cNvSpPr/>
              <p:nvPr/>
            </p:nvSpPr>
            <p:spPr>
              <a:xfrm>
                <a:off x="6789596" y="4119712"/>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373" name="Graphic 645">
            <a:extLst>
              <a:ext uri="{FF2B5EF4-FFF2-40B4-BE49-F238E27FC236}">
                <a16:creationId xmlns:a16="http://schemas.microsoft.com/office/drawing/2014/main" id="{28A1E1FA-247D-0BFE-E5FC-A9FFB14AD09E}"/>
              </a:ext>
            </a:extLst>
          </p:cNvPr>
          <p:cNvGrpSpPr/>
          <p:nvPr/>
        </p:nvGrpSpPr>
        <p:grpSpPr>
          <a:xfrm>
            <a:off x="7189234" y="4143438"/>
            <a:ext cx="154599" cy="528981"/>
            <a:chOff x="7189234" y="4143438"/>
            <a:chExt cx="154599" cy="528981"/>
          </a:xfrm>
          <a:solidFill>
            <a:srgbClr val="969696"/>
          </a:solidFill>
        </p:grpSpPr>
        <p:sp>
          <p:nvSpPr>
            <p:cNvPr id="1374" name="Freeform: Shape 1373">
              <a:extLst>
                <a:ext uri="{FF2B5EF4-FFF2-40B4-BE49-F238E27FC236}">
                  <a16:creationId xmlns:a16="http://schemas.microsoft.com/office/drawing/2014/main" id="{4F6D0DED-6DA2-A0BB-B266-787F918348E9}"/>
                </a:ext>
              </a:extLst>
            </p:cNvPr>
            <p:cNvSpPr/>
            <p:nvPr/>
          </p:nvSpPr>
          <p:spPr>
            <a:xfrm>
              <a:off x="7202372" y="4149816"/>
              <a:ext cx="106383" cy="478469"/>
            </a:xfrm>
            <a:custGeom>
              <a:avLst/>
              <a:gdLst>
                <a:gd name="connsiteX0" fmla="*/ 0 w 106383"/>
                <a:gd name="connsiteY0" fmla="*/ 0 h 478469"/>
                <a:gd name="connsiteX1" fmla="*/ 106383 w 106383"/>
                <a:gd name="connsiteY1" fmla="*/ 0 h 478469"/>
                <a:gd name="connsiteX2" fmla="*/ 106383 w 106383"/>
                <a:gd name="connsiteY2" fmla="*/ 478469 h 478469"/>
                <a:gd name="connsiteX3" fmla="*/ 0 w 106383"/>
                <a:gd name="connsiteY3" fmla="*/ 478469 h 478469"/>
              </a:gdLst>
              <a:ahLst/>
              <a:cxnLst>
                <a:cxn ang="0">
                  <a:pos x="connsiteX0" y="connsiteY0"/>
                </a:cxn>
                <a:cxn ang="0">
                  <a:pos x="connsiteX1" y="connsiteY1"/>
                </a:cxn>
                <a:cxn ang="0">
                  <a:pos x="connsiteX2" y="connsiteY2"/>
                </a:cxn>
                <a:cxn ang="0">
                  <a:pos x="connsiteX3" y="connsiteY3"/>
                </a:cxn>
              </a:cxnLst>
              <a:rect l="l" t="t" r="r" b="b"/>
              <a:pathLst>
                <a:path w="106383" h="478469">
                  <a:moveTo>
                    <a:pt x="0" y="0"/>
                  </a:moveTo>
                  <a:lnTo>
                    <a:pt x="106383" y="0"/>
                  </a:lnTo>
                  <a:lnTo>
                    <a:pt x="106383" y="478469"/>
                  </a:lnTo>
                  <a:lnTo>
                    <a:pt x="0" y="478469"/>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75" name="Graphic 645">
              <a:extLst>
                <a:ext uri="{FF2B5EF4-FFF2-40B4-BE49-F238E27FC236}">
                  <a16:creationId xmlns:a16="http://schemas.microsoft.com/office/drawing/2014/main" id="{553DADF8-506F-AF8A-CBB9-958909651FDF}"/>
                </a:ext>
              </a:extLst>
            </p:cNvPr>
            <p:cNvGrpSpPr/>
            <p:nvPr/>
          </p:nvGrpSpPr>
          <p:grpSpPr>
            <a:xfrm>
              <a:off x="7189234" y="4143438"/>
              <a:ext cx="154599" cy="528981"/>
              <a:chOff x="7189234" y="4143438"/>
              <a:chExt cx="154599" cy="528981"/>
            </a:xfrm>
          </p:grpSpPr>
          <p:sp>
            <p:nvSpPr>
              <p:cNvPr id="1376" name="Freeform: Shape 1375">
                <a:extLst>
                  <a:ext uri="{FF2B5EF4-FFF2-40B4-BE49-F238E27FC236}">
                    <a16:creationId xmlns:a16="http://schemas.microsoft.com/office/drawing/2014/main" id="{5CB08621-3CFD-9E52-ACDA-B063D6D4B29A}"/>
                  </a:ext>
                </a:extLst>
              </p:cNvPr>
              <p:cNvSpPr/>
              <p:nvPr/>
            </p:nvSpPr>
            <p:spPr>
              <a:xfrm>
                <a:off x="7189234" y="4143438"/>
                <a:ext cx="79596" cy="88014"/>
              </a:xfrm>
              <a:custGeom>
                <a:avLst/>
                <a:gdLst>
                  <a:gd name="connsiteX0" fmla="*/ 79596 w 79596"/>
                  <a:gd name="connsiteY0" fmla="*/ 0 h 88014"/>
                  <a:gd name="connsiteX1" fmla="*/ 0 w 79596"/>
                  <a:gd name="connsiteY1" fmla="*/ 88015 h 88014"/>
                </a:gdLst>
                <a:ahLst/>
                <a:cxnLst>
                  <a:cxn ang="0">
                    <a:pos x="connsiteX0" y="connsiteY0"/>
                  </a:cxn>
                  <a:cxn ang="0">
                    <a:pos x="connsiteX1" y="connsiteY1"/>
                  </a:cxn>
                </a:cxnLst>
                <a:rect l="l" t="t" r="r" b="b"/>
                <a:pathLst>
                  <a:path w="79596" h="88014">
                    <a:moveTo>
                      <a:pt x="79596" y="0"/>
                    </a:moveTo>
                    <a:lnTo>
                      <a:pt x="0" y="88015"/>
                    </a:lnTo>
                  </a:path>
                </a:pathLst>
              </a:custGeom>
              <a:ln w="12729" cap="flat">
                <a:solidFill>
                  <a:srgbClr val="FFFFFF"/>
                </a:solidFill>
                <a:prstDash val="solid"/>
                <a:miter/>
              </a:ln>
            </p:spPr>
            <p:txBody>
              <a:bodyPr rtlCol="0" anchor="ctr"/>
              <a:lstStyle/>
              <a:p>
                <a:pPr rtl="0"/>
                <a:endParaRPr lang="en-US">
                  <a:latin typeface="+mn-lt"/>
                </a:endParaRPr>
              </a:p>
            </p:txBody>
          </p:sp>
          <p:sp>
            <p:nvSpPr>
              <p:cNvPr id="1377" name="Freeform: Shape 1376">
                <a:extLst>
                  <a:ext uri="{FF2B5EF4-FFF2-40B4-BE49-F238E27FC236}">
                    <a16:creationId xmlns:a16="http://schemas.microsoft.com/office/drawing/2014/main" id="{88E91855-2CDE-C4DC-081F-AD0F62EB9734}"/>
                  </a:ext>
                </a:extLst>
              </p:cNvPr>
              <p:cNvSpPr/>
              <p:nvPr/>
            </p:nvSpPr>
            <p:spPr>
              <a:xfrm>
                <a:off x="7192295" y="4144331"/>
                <a:ext cx="129215" cy="129215"/>
              </a:xfrm>
              <a:custGeom>
                <a:avLst/>
                <a:gdLst>
                  <a:gd name="connsiteX0" fmla="*/ 129216 w 129215"/>
                  <a:gd name="connsiteY0" fmla="*/ 0 h 129215"/>
                  <a:gd name="connsiteX1" fmla="*/ 0 w 129215"/>
                  <a:gd name="connsiteY1" fmla="*/ 129216 h 129215"/>
                </a:gdLst>
                <a:ahLst/>
                <a:cxnLst>
                  <a:cxn ang="0">
                    <a:pos x="connsiteX0" y="connsiteY0"/>
                  </a:cxn>
                  <a:cxn ang="0">
                    <a:pos x="connsiteX1" y="connsiteY1"/>
                  </a:cxn>
                </a:cxnLst>
                <a:rect l="l" t="t" r="r" b="b"/>
                <a:pathLst>
                  <a:path w="129215" h="129215">
                    <a:moveTo>
                      <a:pt x="129216"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78" name="Freeform: Shape 1377">
                <a:extLst>
                  <a:ext uri="{FF2B5EF4-FFF2-40B4-BE49-F238E27FC236}">
                    <a16:creationId xmlns:a16="http://schemas.microsoft.com/office/drawing/2014/main" id="{60BD522A-DCAC-78A3-CC6D-B832013411AE}"/>
                  </a:ext>
                </a:extLst>
              </p:cNvPr>
              <p:cNvSpPr/>
              <p:nvPr/>
            </p:nvSpPr>
            <p:spPr>
              <a:xfrm>
                <a:off x="7192295" y="4196885"/>
                <a:ext cx="129215" cy="129215"/>
              </a:xfrm>
              <a:custGeom>
                <a:avLst/>
                <a:gdLst>
                  <a:gd name="connsiteX0" fmla="*/ 129216 w 129215"/>
                  <a:gd name="connsiteY0" fmla="*/ 0 h 129215"/>
                  <a:gd name="connsiteX1" fmla="*/ 0 w 129215"/>
                  <a:gd name="connsiteY1" fmla="*/ 129216 h 129215"/>
                </a:gdLst>
                <a:ahLst/>
                <a:cxnLst>
                  <a:cxn ang="0">
                    <a:pos x="connsiteX0" y="connsiteY0"/>
                  </a:cxn>
                  <a:cxn ang="0">
                    <a:pos x="connsiteX1" y="connsiteY1"/>
                  </a:cxn>
                </a:cxnLst>
                <a:rect l="l" t="t" r="r" b="b"/>
                <a:pathLst>
                  <a:path w="129215" h="129215">
                    <a:moveTo>
                      <a:pt x="129216"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79" name="Freeform: Shape 1378">
                <a:extLst>
                  <a:ext uri="{FF2B5EF4-FFF2-40B4-BE49-F238E27FC236}">
                    <a16:creationId xmlns:a16="http://schemas.microsoft.com/office/drawing/2014/main" id="{59F06712-6F26-8A62-6FF0-1829AD5D765A}"/>
                  </a:ext>
                </a:extLst>
              </p:cNvPr>
              <p:cNvSpPr/>
              <p:nvPr/>
            </p:nvSpPr>
            <p:spPr>
              <a:xfrm>
                <a:off x="7199311" y="4241275"/>
                <a:ext cx="129088" cy="129215"/>
              </a:xfrm>
              <a:custGeom>
                <a:avLst/>
                <a:gdLst>
                  <a:gd name="connsiteX0" fmla="*/ 129088 w 129088"/>
                  <a:gd name="connsiteY0" fmla="*/ 0 h 129215"/>
                  <a:gd name="connsiteX1" fmla="*/ 0 w 129088"/>
                  <a:gd name="connsiteY1" fmla="*/ 129216 h 129215"/>
                </a:gdLst>
                <a:ahLst/>
                <a:cxnLst>
                  <a:cxn ang="0">
                    <a:pos x="connsiteX0" y="connsiteY0"/>
                  </a:cxn>
                  <a:cxn ang="0">
                    <a:pos x="connsiteX1" y="connsiteY1"/>
                  </a:cxn>
                </a:cxnLst>
                <a:rect l="l" t="t" r="r" b="b"/>
                <a:pathLst>
                  <a:path w="129088" h="129215">
                    <a:moveTo>
                      <a:pt x="129088"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80" name="Freeform: Shape 1379">
                <a:extLst>
                  <a:ext uri="{FF2B5EF4-FFF2-40B4-BE49-F238E27FC236}">
                    <a16:creationId xmlns:a16="http://schemas.microsoft.com/office/drawing/2014/main" id="{C6896DDA-CCA5-956D-A6A8-CC2248D5E979}"/>
                  </a:ext>
                </a:extLst>
              </p:cNvPr>
              <p:cNvSpPr/>
              <p:nvPr/>
            </p:nvSpPr>
            <p:spPr>
              <a:xfrm>
                <a:off x="7192295" y="4305947"/>
                <a:ext cx="129215" cy="129088"/>
              </a:xfrm>
              <a:custGeom>
                <a:avLst/>
                <a:gdLst>
                  <a:gd name="connsiteX0" fmla="*/ 129216 w 129215"/>
                  <a:gd name="connsiteY0" fmla="*/ 0 h 129088"/>
                  <a:gd name="connsiteX1" fmla="*/ 0 w 129215"/>
                  <a:gd name="connsiteY1" fmla="*/ 129088 h 129088"/>
                </a:gdLst>
                <a:ahLst/>
                <a:cxnLst>
                  <a:cxn ang="0">
                    <a:pos x="connsiteX0" y="connsiteY0"/>
                  </a:cxn>
                  <a:cxn ang="0">
                    <a:pos x="connsiteX1" y="connsiteY1"/>
                  </a:cxn>
                </a:cxnLst>
                <a:rect l="l" t="t" r="r" b="b"/>
                <a:pathLst>
                  <a:path w="129215" h="129088">
                    <a:moveTo>
                      <a:pt x="129216" y="0"/>
                    </a:moveTo>
                    <a:lnTo>
                      <a:pt x="0" y="129088"/>
                    </a:lnTo>
                  </a:path>
                </a:pathLst>
              </a:custGeom>
              <a:ln w="12729" cap="flat">
                <a:solidFill>
                  <a:srgbClr val="FFFFFF"/>
                </a:solidFill>
                <a:prstDash val="solid"/>
                <a:miter/>
              </a:ln>
            </p:spPr>
            <p:txBody>
              <a:bodyPr rtlCol="0" anchor="ctr"/>
              <a:lstStyle/>
              <a:p>
                <a:pPr rtl="0"/>
                <a:endParaRPr lang="en-US">
                  <a:latin typeface="+mn-lt"/>
                </a:endParaRPr>
              </a:p>
            </p:txBody>
          </p:sp>
          <p:sp>
            <p:nvSpPr>
              <p:cNvPr id="1381" name="Freeform: Shape 1380">
                <a:extLst>
                  <a:ext uri="{FF2B5EF4-FFF2-40B4-BE49-F238E27FC236}">
                    <a16:creationId xmlns:a16="http://schemas.microsoft.com/office/drawing/2014/main" id="{3D9C1774-96B5-63EC-570A-C2DD0099385E}"/>
                  </a:ext>
                </a:extLst>
              </p:cNvPr>
              <p:cNvSpPr/>
              <p:nvPr/>
            </p:nvSpPr>
            <p:spPr>
              <a:xfrm>
                <a:off x="7192295" y="4357735"/>
                <a:ext cx="129215" cy="129215"/>
              </a:xfrm>
              <a:custGeom>
                <a:avLst/>
                <a:gdLst>
                  <a:gd name="connsiteX0" fmla="*/ 129216 w 129215"/>
                  <a:gd name="connsiteY0" fmla="*/ 0 h 129215"/>
                  <a:gd name="connsiteX1" fmla="*/ 0 w 129215"/>
                  <a:gd name="connsiteY1" fmla="*/ 129216 h 129215"/>
                </a:gdLst>
                <a:ahLst/>
                <a:cxnLst>
                  <a:cxn ang="0">
                    <a:pos x="connsiteX0" y="connsiteY0"/>
                  </a:cxn>
                  <a:cxn ang="0">
                    <a:pos x="connsiteX1" y="connsiteY1"/>
                  </a:cxn>
                </a:cxnLst>
                <a:rect l="l" t="t" r="r" b="b"/>
                <a:pathLst>
                  <a:path w="129215" h="129215">
                    <a:moveTo>
                      <a:pt x="129216"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82" name="Freeform: Shape 1381">
                <a:extLst>
                  <a:ext uri="{FF2B5EF4-FFF2-40B4-BE49-F238E27FC236}">
                    <a16:creationId xmlns:a16="http://schemas.microsoft.com/office/drawing/2014/main" id="{65A2701D-081A-43F3-76C0-A9FDB608513E}"/>
                  </a:ext>
                </a:extLst>
              </p:cNvPr>
              <p:cNvSpPr/>
              <p:nvPr/>
            </p:nvSpPr>
            <p:spPr>
              <a:xfrm>
                <a:off x="7192295" y="4409141"/>
                <a:ext cx="129215" cy="129088"/>
              </a:xfrm>
              <a:custGeom>
                <a:avLst/>
                <a:gdLst>
                  <a:gd name="connsiteX0" fmla="*/ 129216 w 129215"/>
                  <a:gd name="connsiteY0" fmla="*/ 0 h 129088"/>
                  <a:gd name="connsiteX1" fmla="*/ 0 w 129215"/>
                  <a:gd name="connsiteY1" fmla="*/ 129088 h 129088"/>
                </a:gdLst>
                <a:ahLst/>
                <a:cxnLst>
                  <a:cxn ang="0">
                    <a:pos x="connsiteX0" y="connsiteY0"/>
                  </a:cxn>
                  <a:cxn ang="0">
                    <a:pos x="connsiteX1" y="connsiteY1"/>
                  </a:cxn>
                </a:cxnLst>
                <a:rect l="l" t="t" r="r" b="b"/>
                <a:pathLst>
                  <a:path w="129215" h="129088">
                    <a:moveTo>
                      <a:pt x="129216" y="0"/>
                    </a:moveTo>
                    <a:lnTo>
                      <a:pt x="0" y="129088"/>
                    </a:lnTo>
                  </a:path>
                </a:pathLst>
              </a:custGeom>
              <a:ln w="12729" cap="flat">
                <a:solidFill>
                  <a:srgbClr val="FFFFFF"/>
                </a:solidFill>
                <a:prstDash val="solid"/>
                <a:miter/>
              </a:ln>
            </p:spPr>
            <p:txBody>
              <a:bodyPr rtlCol="0" anchor="ctr"/>
              <a:lstStyle/>
              <a:p>
                <a:pPr rtl="0"/>
                <a:endParaRPr lang="en-US">
                  <a:latin typeface="+mn-lt"/>
                </a:endParaRPr>
              </a:p>
            </p:txBody>
          </p:sp>
          <p:sp>
            <p:nvSpPr>
              <p:cNvPr id="1383" name="Freeform: Shape 1382">
                <a:extLst>
                  <a:ext uri="{FF2B5EF4-FFF2-40B4-BE49-F238E27FC236}">
                    <a16:creationId xmlns:a16="http://schemas.microsoft.com/office/drawing/2014/main" id="{E53CCF71-97A9-8058-FE33-F8DD0A4641E2}"/>
                  </a:ext>
                </a:extLst>
              </p:cNvPr>
              <p:cNvSpPr/>
              <p:nvPr/>
            </p:nvSpPr>
            <p:spPr>
              <a:xfrm>
                <a:off x="7192295" y="4460802"/>
                <a:ext cx="129215" cy="129215"/>
              </a:xfrm>
              <a:custGeom>
                <a:avLst/>
                <a:gdLst>
                  <a:gd name="connsiteX0" fmla="*/ 129216 w 129215"/>
                  <a:gd name="connsiteY0" fmla="*/ 0 h 129215"/>
                  <a:gd name="connsiteX1" fmla="*/ 0 w 129215"/>
                  <a:gd name="connsiteY1" fmla="*/ 129216 h 129215"/>
                </a:gdLst>
                <a:ahLst/>
                <a:cxnLst>
                  <a:cxn ang="0">
                    <a:pos x="connsiteX0" y="connsiteY0"/>
                  </a:cxn>
                  <a:cxn ang="0">
                    <a:pos x="connsiteX1" y="connsiteY1"/>
                  </a:cxn>
                </a:cxnLst>
                <a:rect l="l" t="t" r="r" b="b"/>
                <a:pathLst>
                  <a:path w="129215" h="129215">
                    <a:moveTo>
                      <a:pt x="129216"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84" name="Freeform: Shape 1383">
                <a:extLst>
                  <a:ext uri="{FF2B5EF4-FFF2-40B4-BE49-F238E27FC236}">
                    <a16:creationId xmlns:a16="http://schemas.microsoft.com/office/drawing/2014/main" id="{D1EA93C9-2203-B2D7-5566-39C1A634CBEA}"/>
                  </a:ext>
                </a:extLst>
              </p:cNvPr>
              <p:cNvSpPr/>
              <p:nvPr/>
            </p:nvSpPr>
            <p:spPr>
              <a:xfrm>
                <a:off x="7205051" y="4506212"/>
                <a:ext cx="129215" cy="129088"/>
              </a:xfrm>
              <a:custGeom>
                <a:avLst/>
                <a:gdLst>
                  <a:gd name="connsiteX0" fmla="*/ 129216 w 129215"/>
                  <a:gd name="connsiteY0" fmla="*/ 0 h 129088"/>
                  <a:gd name="connsiteX1" fmla="*/ 0 w 129215"/>
                  <a:gd name="connsiteY1" fmla="*/ 129088 h 129088"/>
                </a:gdLst>
                <a:ahLst/>
                <a:cxnLst>
                  <a:cxn ang="0">
                    <a:pos x="connsiteX0" y="connsiteY0"/>
                  </a:cxn>
                  <a:cxn ang="0">
                    <a:pos x="connsiteX1" y="connsiteY1"/>
                  </a:cxn>
                </a:cxnLst>
                <a:rect l="l" t="t" r="r" b="b"/>
                <a:pathLst>
                  <a:path w="129215" h="129088">
                    <a:moveTo>
                      <a:pt x="129216" y="0"/>
                    </a:moveTo>
                    <a:lnTo>
                      <a:pt x="0" y="129088"/>
                    </a:lnTo>
                  </a:path>
                </a:pathLst>
              </a:custGeom>
              <a:ln w="12729" cap="flat">
                <a:solidFill>
                  <a:srgbClr val="FFFFFF"/>
                </a:solidFill>
                <a:prstDash val="solid"/>
                <a:miter/>
              </a:ln>
            </p:spPr>
            <p:txBody>
              <a:bodyPr rtlCol="0" anchor="ctr"/>
              <a:lstStyle/>
              <a:p>
                <a:pPr rtl="0"/>
                <a:endParaRPr lang="en-US">
                  <a:latin typeface="+mn-lt"/>
                </a:endParaRPr>
              </a:p>
            </p:txBody>
          </p:sp>
          <p:sp>
            <p:nvSpPr>
              <p:cNvPr id="1385" name="Freeform: Shape 1384">
                <a:extLst>
                  <a:ext uri="{FF2B5EF4-FFF2-40B4-BE49-F238E27FC236}">
                    <a16:creationId xmlns:a16="http://schemas.microsoft.com/office/drawing/2014/main" id="{6173F3F3-8F0C-C7C9-1567-4865458AF692}"/>
                  </a:ext>
                </a:extLst>
              </p:cNvPr>
              <p:cNvSpPr/>
              <p:nvPr/>
            </p:nvSpPr>
            <p:spPr>
              <a:xfrm>
                <a:off x="7214745" y="4543331"/>
                <a:ext cx="129088" cy="129088"/>
              </a:xfrm>
              <a:custGeom>
                <a:avLst/>
                <a:gdLst>
                  <a:gd name="connsiteX0" fmla="*/ 129088 w 129088"/>
                  <a:gd name="connsiteY0" fmla="*/ 0 h 129088"/>
                  <a:gd name="connsiteX1" fmla="*/ 0 w 129088"/>
                  <a:gd name="connsiteY1" fmla="*/ 129088 h 129088"/>
                </a:gdLst>
                <a:ahLst/>
                <a:cxnLst>
                  <a:cxn ang="0">
                    <a:pos x="connsiteX0" y="connsiteY0"/>
                  </a:cxn>
                  <a:cxn ang="0">
                    <a:pos x="connsiteX1" y="connsiteY1"/>
                  </a:cxn>
                </a:cxnLst>
                <a:rect l="l" t="t" r="r" b="b"/>
                <a:pathLst>
                  <a:path w="129088" h="129088">
                    <a:moveTo>
                      <a:pt x="129088" y="0"/>
                    </a:moveTo>
                    <a:lnTo>
                      <a:pt x="0" y="129088"/>
                    </a:lnTo>
                  </a:path>
                </a:pathLst>
              </a:custGeom>
              <a:ln w="12729" cap="flat">
                <a:solidFill>
                  <a:srgbClr val="FFFFFF"/>
                </a:solidFill>
                <a:prstDash val="solid"/>
                <a:miter/>
              </a:ln>
            </p:spPr>
            <p:txBody>
              <a:bodyPr rtlCol="0" anchor="ctr"/>
              <a:lstStyle/>
              <a:p>
                <a:pPr rtl="0"/>
                <a:endParaRPr lang="en-US">
                  <a:latin typeface="+mn-lt"/>
                </a:endParaRPr>
              </a:p>
            </p:txBody>
          </p:sp>
        </p:grpSp>
      </p:grpSp>
      <p:sp>
        <p:nvSpPr>
          <p:cNvPr id="1386" name="Freeform: Shape 1385">
            <a:extLst>
              <a:ext uri="{FF2B5EF4-FFF2-40B4-BE49-F238E27FC236}">
                <a16:creationId xmlns:a16="http://schemas.microsoft.com/office/drawing/2014/main" id="{6136EE2F-074B-5456-8475-943C181EB9A8}"/>
              </a:ext>
            </a:extLst>
          </p:cNvPr>
          <p:cNvSpPr/>
          <p:nvPr/>
        </p:nvSpPr>
        <p:spPr>
          <a:xfrm>
            <a:off x="7326869" y="4155683"/>
            <a:ext cx="101535" cy="473876"/>
          </a:xfrm>
          <a:custGeom>
            <a:avLst/>
            <a:gdLst>
              <a:gd name="connsiteX0" fmla="*/ 0 w 101535"/>
              <a:gd name="connsiteY0" fmla="*/ 0 h 473876"/>
              <a:gd name="connsiteX1" fmla="*/ 101536 w 101535"/>
              <a:gd name="connsiteY1" fmla="*/ 0 h 473876"/>
              <a:gd name="connsiteX2" fmla="*/ 101536 w 101535"/>
              <a:gd name="connsiteY2" fmla="*/ 473877 h 473876"/>
              <a:gd name="connsiteX3" fmla="*/ 0 w 101535"/>
              <a:gd name="connsiteY3" fmla="*/ 473877 h 473876"/>
            </a:gdLst>
            <a:ahLst/>
            <a:cxnLst>
              <a:cxn ang="0">
                <a:pos x="connsiteX0" y="connsiteY0"/>
              </a:cxn>
              <a:cxn ang="0">
                <a:pos x="connsiteX1" y="connsiteY1"/>
              </a:cxn>
              <a:cxn ang="0">
                <a:pos x="connsiteX2" y="connsiteY2"/>
              </a:cxn>
              <a:cxn ang="0">
                <a:pos x="connsiteX3" y="connsiteY3"/>
              </a:cxn>
            </a:cxnLst>
            <a:rect l="l" t="t" r="r" b="b"/>
            <a:pathLst>
              <a:path w="101535" h="473876">
                <a:moveTo>
                  <a:pt x="0" y="0"/>
                </a:moveTo>
                <a:lnTo>
                  <a:pt x="101536" y="0"/>
                </a:lnTo>
                <a:lnTo>
                  <a:pt x="101536" y="473877"/>
                </a:lnTo>
                <a:lnTo>
                  <a:pt x="0" y="473877"/>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387" name="Freeform: Shape 1386">
            <a:extLst>
              <a:ext uri="{FF2B5EF4-FFF2-40B4-BE49-F238E27FC236}">
                <a16:creationId xmlns:a16="http://schemas.microsoft.com/office/drawing/2014/main" id="{C65E914A-6301-46CD-CCEC-5A28977F01EA}"/>
              </a:ext>
            </a:extLst>
          </p:cNvPr>
          <p:cNvSpPr/>
          <p:nvPr/>
        </p:nvSpPr>
        <p:spPr>
          <a:xfrm>
            <a:off x="7320874" y="4141269"/>
            <a:ext cx="65181" cy="68881"/>
          </a:xfrm>
          <a:custGeom>
            <a:avLst/>
            <a:gdLst>
              <a:gd name="connsiteX0" fmla="*/ 0 w 65181"/>
              <a:gd name="connsiteY0" fmla="*/ 68881 h 68881"/>
              <a:gd name="connsiteX1" fmla="*/ 65182 w 65181"/>
              <a:gd name="connsiteY1" fmla="*/ 0 h 68881"/>
            </a:gdLst>
            <a:ahLst/>
            <a:cxnLst>
              <a:cxn ang="0">
                <a:pos x="connsiteX0" y="connsiteY0"/>
              </a:cxn>
              <a:cxn ang="0">
                <a:pos x="connsiteX1" y="connsiteY1"/>
              </a:cxn>
            </a:cxnLst>
            <a:rect l="l" t="t" r="r" b="b"/>
            <a:pathLst>
              <a:path w="65181" h="68881">
                <a:moveTo>
                  <a:pt x="0" y="68881"/>
                </a:moveTo>
                <a:lnTo>
                  <a:pt x="65182" y="0"/>
                </a:lnTo>
              </a:path>
            </a:pathLst>
          </a:custGeom>
          <a:ln w="12729" cap="flat">
            <a:solidFill>
              <a:srgbClr val="FFFFFF"/>
            </a:solidFill>
            <a:prstDash val="solid"/>
            <a:miter/>
          </a:ln>
        </p:spPr>
        <p:txBody>
          <a:bodyPr rtlCol="0" anchor="ctr"/>
          <a:lstStyle/>
          <a:p>
            <a:pPr rtl="0"/>
            <a:endParaRPr lang="en-US">
              <a:latin typeface="+mn-lt"/>
            </a:endParaRPr>
          </a:p>
        </p:txBody>
      </p:sp>
      <p:sp>
        <p:nvSpPr>
          <p:cNvPr id="1388" name="Freeform: Shape 1387">
            <a:extLst>
              <a:ext uri="{FF2B5EF4-FFF2-40B4-BE49-F238E27FC236}">
                <a16:creationId xmlns:a16="http://schemas.microsoft.com/office/drawing/2014/main" id="{2FA4F714-B66E-4122-2D19-42BB16AC211A}"/>
              </a:ext>
            </a:extLst>
          </p:cNvPr>
          <p:cNvSpPr/>
          <p:nvPr/>
        </p:nvSpPr>
        <p:spPr>
          <a:xfrm>
            <a:off x="7313475" y="4135529"/>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89" name="Freeform: Shape 1388">
            <a:extLst>
              <a:ext uri="{FF2B5EF4-FFF2-40B4-BE49-F238E27FC236}">
                <a16:creationId xmlns:a16="http://schemas.microsoft.com/office/drawing/2014/main" id="{EBD3436E-69B7-6423-68F0-A0759D3642CC}"/>
              </a:ext>
            </a:extLst>
          </p:cNvPr>
          <p:cNvSpPr/>
          <p:nvPr/>
        </p:nvSpPr>
        <p:spPr>
          <a:xfrm>
            <a:off x="7313475" y="4190379"/>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0" name="Freeform: Shape 1389">
            <a:extLst>
              <a:ext uri="{FF2B5EF4-FFF2-40B4-BE49-F238E27FC236}">
                <a16:creationId xmlns:a16="http://schemas.microsoft.com/office/drawing/2014/main" id="{BB6D66B4-F235-AF61-C618-8E1166CFD79D}"/>
              </a:ext>
            </a:extLst>
          </p:cNvPr>
          <p:cNvSpPr/>
          <p:nvPr/>
        </p:nvSpPr>
        <p:spPr>
          <a:xfrm>
            <a:off x="7308756" y="4256837"/>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1" name="Freeform: Shape 1390">
            <a:extLst>
              <a:ext uri="{FF2B5EF4-FFF2-40B4-BE49-F238E27FC236}">
                <a16:creationId xmlns:a16="http://schemas.microsoft.com/office/drawing/2014/main" id="{38E25927-E0B8-0D06-341D-C7B39BBB18FC}"/>
              </a:ext>
            </a:extLst>
          </p:cNvPr>
          <p:cNvSpPr/>
          <p:nvPr/>
        </p:nvSpPr>
        <p:spPr>
          <a:xfrm>
            <a:off x="7308756" y="4312452"/>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2" name="Freeform: Shape 1391">
            <a:extLst>
              <a:ext uri="{FF2B5EF4-FFF2-40B4-BE49-F238E27FC236}">
                <a16:creationId xmlns:a16="http://schemas.microsoft.com/office/drawing/2014/main" id="{A51F402F-8BFB-54FB-FDFD-756809D300F2}"/>
              </a:ext>
            </a:extLst>
          </p:cNvPr>
          <p:cNvSpPr/>
          <p:nvPr/>
        </p:nvSpPr>
        <p:spPr>
          <a:xfrm>
            <a:off x="7313475" y="4354801"/>
            <a:ext cx="136614" cy="132787"/>
          </a:xfrm>
          <a:custGeom>
            <a:avLst/>
            <a:gdLst>
              <a:gd name="connsiteX0" fmla="*/ 0 w 136614"/>
              <a:gd name="connsiteY0" fmla="*/ 132788 h 132787"/>
              <a:gd name="connsiteX1" fmla="*/ 136614 w 136614"/>
              <a:gd name="connsiteY1" fmla="*/ 0 h 132787"/>
            </a:gdLst>
            <a:ahLst/>
            <a:cxnLst>
              <a:cxn ang="0">
                <a:pos x="connsiteX0" y="connsiteY0"/>
              </a:cxn>
              <a:cxn ang="0">
                <a:pos x="connsiteX1" y="connsiteY1"/>
              </a:cxn>
            </a:cxnLst>
            <a:rect l="l" t="t" r="r" b="b"/>
            <a:pathLst>
              <a:path w="136614" h="132787">
                <a:moveTo>
                  <a:pt x="0" y="132788"/>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3" name="Freeform: Shape 1392">
            <a:extLst>
              <a:ext uri="{FF2B5EF4-FFF2-40B4-BE49-F238E27FC236}">
                <a16:creationId xmlns:a16="http://schemas.microsoft.com/office/drawing/2014/main" id="{D9A56F76-DAED-7375-C82E-1BC47DA9F950}"/>
              </a:ext>
            </a:extLst>
          </p:cNvPr>
          <p:cNvSpPr/>
          <p:nvPr/>
        </p:nvSpPr>
        <p:spPr>
          <a:xfrm>
            <a:off x="7308756" y="4410927"/>
            <a:ext cx="136614" cy="132787"/>
          </a:xfrm>
          <a:custGeom>
            <a:avLst/>
            <a:gdLst>
              <a:gd name="connsiteX0" fmla="*/ 0 w 136614"/>
              <a:gd name="connsiteY0" fmla="*/ 132788 h 132787"/>
              <a:gd name="connsiteX1" fmla="*/ 136614 w 136614"/>
              <a:gd name="connsiteY1" fmla="*/ 0 h 132787"/>
            </a:gdLst>
            <a:ahLst/>
            <a:cxnLst>
              <a:cxn ang="0">
                <a:pos x="connsiteX0" y="connsiteY0"/>
              </a:cxn>
              <a:cxn ang="0">
                <a:pos x="connsiteX1" y="connsiteY1"/>
              </a:cxn>
            </a:cxnLst>
            <a:rect l="l" t="t" r="r" b="b"/>
            <a:pathLst>
              <a:path w="136614" h="132787">
                <a:moveTo>
                  <a:pt x="0" y="132788"/>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4" name="Freeform: Shape 1393">
            <a:extLst>
              <a:ext uri="{FF2B5EF4-FFF2-40B4-BE49-F238E27FC236}">
                <a16:creationId xmlns:a16="http://schemas.microsoft.com/office/drawing/2014/main" id="{84404C56-39EA-D740-9553-7A1673E3E165}"/>
              </a:ext>
            </a:extLst>
          </p:cNvPr>
          <p:cNvSpPr/>
          <p:nvPr/>
        </p:nvSpPr>
        <p:spPr>
          <a:xfrm>
            <a:off x="7308756" y="4459016"/>
            <a:ext cx="136614" cy="132787"/>
          </a:xfrm>
          <a:custGeom>
            <a:avLst/>
            <a:gdLst>
              <a:gd name="connsiteX0" fmla="*/ 0 w 136614"/>
              <a:gd name="connsiteY0" fmla="*/ 132788 h 132787"/>
              <a:gd name="connsiteX1" fmla="*/ 136614 w 136614"/>
              <a:gd name="connsiteY1" fmla="*/ 0 h 132787"/>
            </a:gdLst>
            <a:ahLst/>
            <a:cxnLst>
              <a:cxn ang="0">
                <a:pos x="connsiteX0" y="connsiteY0"/>
              </a:cxn>
              <a:cxn ang="0">
                <a:pos x="connsiteX1" y="connsiteY1"/>
              </a:cxn>
            </a:cxnLst>
            <a:rect l="l" t="t" r="r" b="b"/>
            <a:pathLst>
              <a:path w="136614" h="132787">
                <a:moveTo>
                  <a:pt x="0" y="132788"/>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5" name="Freeform: Shape 1394">
            <a:extLst>
              <a:ext uri="{FF2B5EF4-FFF2-40B4-BE49-F238E27FC236}">
                <a16:creationId xmlns:a16="http://schemas.microsoft.com/office/drawing/2014/main" id="{59116BFF-7700-3EC5-2C79-19547E239365}"/>
              </a:ext>
            </a:extLst>
          </p:cNvPr>
          <p:cNvSpPr/>
          <p:nvPr/>
        </p:nvSpPr>
        <p:spPr>
          <a:xfrm>
            <a:off x="7308756" y="4510294"/>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6" name="Freeform: Shape 1395">
            <a:extLst>
              <a:ext uri="{FF2B5EF4-FFF2-40B4-BE49-F238E27FC236}">
                <a16:creationId xmlns:a16="http://schemas.microsoft.com/office/drawing/2014/main" id="{22B7FC3D-E9B5-F8EE-8CA7-E3001ECC22F3}"/>
              </a:ext>
            </a:extLst>
          </p:cNvPr>
          <p:cNvSpPr/>
          <p:nvPr/>
        </p:nvSpPr>
        <p:spPr>
          <a:xfrm>
            <a:off x="7321639" y="4541418"/>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7" name="Freeform: Shape 1396">
            <a:extLst>
              <a:ext uri="{FF2B5EF4-FFF2-40B4-BE49-F238E27FC236}">
                <a16:creationId xmlns:a16="http://schemas.microsoft.com/office/drawing/2014/main" id="{47ABA6B9-9B32-B737-A46E-26E989FA71DA}"/>
              </a:ext>
            </a:extLst>
          </p:cNvPr>
          <p:cNvSpPr/>
          <p:nvPr/>
        </p:nvSpPr>
        <p:spPr>
          <a:xfrm>
            <a:off x="7574203" y="4154280"/>
            <a:ext cx="113653" cy="620695"/>
          </a:xfrm>
          <a:custGeom>
            <a:avLst/>
            <a:gdLst>
              <a:gd name="connsiteX0" fmla="*/ 0 w 113653"/>
              <a:gd name="connsiteY0" fmla="*/ 0 h 620695"/>
              <a:gd name="connsiteX1" fmla="*/ 113654 w 113653"/>
              <a:gd name="connsiteY1" fmla="*/ 0 h 620695"/>
              <a:gd name="connsiteX2" fmla="*/ 113654 w 113653"/>
              <a:gd name="connsiteY2" fmla="*/ 620696 h 620695"/>
              <a:gd name="connsiteX3" fmla="*/ 0 w 113653"/>
              <a:gd name="connsiteY3" fmla="*/ 620696 h 620695"/>
            </a:gdLst>
            <a:ahLst/>
            <a:cxnLst>
              <a:cxn ang="0">
                <a:pos x="connsiteX0" y="connsiteY0"/>
              </a:cxn>
              <a:cxn ang="0">
                <a:pos x="connsiteX1" y="connsiteY1"/>
              </a:cxn>
              <a:cxn ang="0">
                <a:pos x="connsiteX2" y="connsiteY2"/>
              </a:cxn>
              <a:cxn ang="0">
                <a:pos x="connsiteX3" y="connsiteY3"/>
              </a:cxn>
            </a:cxnLst>
            <a:rect l="l" t="t" r="r" b="b"/>
            <a:pathLst>
              <a:path w="113653" h="620695">
                <a:moveTo>
                  <a:pt x="0" y="0"/>
                </a:moveTo>
                <a:lnTo>
                  <a:pt x="113654" y="0"/>
                </a:lnTo>
                <a:lnTo>
                  <a:pt x="113654" y="620696"/>
                </a:lnTo>
                <a:lnTo>
                  <a:pt x="0" y="620696"/>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398" name="Freeform: Shape 1397">
            <a:extLst>
              <a:ext uri="{FF2B5EF4-FFF2-40B4-BE49-F238E27FC236}">
                <a16:creationId xmlns:a16="http://schemas.microsoft.com/office/drawing/2014/main" id="{20F07896-06DF-4D73-37FB-8925C01A3116}"/>
              </a:ext>
            </a:extLst>
          </p:cNvPr>
          <p:cNvSpPr/>
          <p:nvPr/>
        </p:nvSpPr>
        <p:spPr>
          <a:xfrm>
            <a:off x="7564891" y="4125325"/>
            <a:ext cx="100515" cy="81636"/>
          </a:xfrm>
          <a:custGeom>
            <a:avLst/>
            <a:gdLst>
              <a:gd name="connsiteX0" fmla="*/ 0 w 100515"/>
              <a:gd name="connsiteY0" fmla="*/ 81637 h 81636"/>
              <a:gd name="connsiteX1" fmla="*/ 100516 w 100515"/>
              <a:gd name="connsiteY1" fmla="*/ 0 h 81636"/>
            </a:gdLst>
            <a:ahLst/>
            <a:cxnLst>
              <a:cxn ang="0">
                <a:pos x="connsiteX0" y="connsiteY0"/>
              </a:cxn>
              <a:cxn ang="0">
                <a:pos x="connsiteX1" y="connsiteY1"/>
              </a:cxn>
            </a:cxnLst>
            <a:rect l="l" t="t" r="r" b="b"/>
            <a:pathLst>
              <a:path w="100515" h="81636">
                <a:moveTo>
                  <a:pt x="0" y="81637"/>
                </a:moveTo>
                <a:lnTo>
                  <a:pt x="10051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9" name="Freeform: Shape 1398">
            <a:extLst>
              <a:ext uri="{FF2B5EF4-FFF2-40B4-BE49-F238E27FC236}">
                <a16:creationId xmlns:a16="http://schemas.microsoft.com/office/drawing/2014/main" id="{8B360136-5713-6242-BB9B-7ED06C72B8CE}"/>
              </a:ext>
            </a:extLst>
          </p:cNvPr>
          <p:cNvSpPr/>
          <p:nvPr/>
        </p:nvSpPr>
        <p:spPr>
          <a:xfrm>
            <a:off x="7563488" y="4141907"/>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0" name="Freeform: Shape 1399">
            <a:extLst>
              <a:ext uri="{FF2B5EF4-FFF2-40B4-BE49-F238E27FC236}">
                <a16:creationId xmlns:a16="http://schemas.microsoft.com/office/drawing/2014/main" id="{BF8900F5-9822-386A-0EAA-B37EEBEC8883}"/>
              </a:ext>
            </a:extLst>
          </p:cNvPr>
          <p:cNvSpPr/>
          <p:nvPr/>
        </p:nvSpPr>
        <p:spPr>
          <a:xfrm>
            <a:off x="7562085" y="4192165"/>
            <a:ext cx="141971" cy="115439"/>
          </a:xfrm>
          <a:custGeom>
            <a:avLst/>
            <a:gdLst>
              <a:gd name="connsiteX0" fmla="*/ 0 w 141971"/>
              <a:gd name="connsiteY0" fmla="*/ 115440 h 115439"/>
              <a:gd name="connsiteX1" fmla="*/ 141972 w 141971"/>
              <a:gd name="connsiteY1" fmla="*/ 0 h 115439"/>
            </a:gdLst>
            <a:ahLst/>
            <a:cxnLst>
              <a:cxn ang="0">
                <a:pos x="connsiteX0" y="connsiteY0"/>
              </a:cxn>
              <a:cxn ang="0">
                <a:pos x="connsiteX1" y="connsiteY1"/>
              </a:cxn>
            </a:cxnLst>
            <a:rect l="l" t="t" r="r" b="b"/>
            <a:pathLst>
              <a:path w="141971" h="115439">
                <a:moveTo>
                  <a:pt x="0" y="115440"/>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1" name="Freeform: Shape 1400">
            <a:extLst>
              <a:ext uri="{FF2B5EF4-FFF2-40B4-BE49-F238E27FC236}">
                <a16:creationId xmlns:a16="http://schemas.microsoft.com/office/drawing/2014/main" id="{9F698946-BB67-52AD-B5B9-DF1ED38DD646}"/>
              </a:ext>
            </a:extLst>
          </p:cNvPr>
          <p:cNvSpPr/>
          <p:nvPr/>
        </p:nvSpPr>
        <p:spPr>
          <a:xfrm>
            <a:off x="7560682" y="4242550"/>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2" name="Freeform: Shape 1401">
            <a:extLst>
              <a:ext uri="{FF2B5EF4-FFF2-40B4-BE49-F238E27FC236}">
                <a16:creationId xmlns:a16="http://schemas.microsoft.com/office/drawing/2014/main" id="{774C0140-6C0F-98F9-B567-177ABA6CA57C}"/>
              </a:ext>
            </a:extLst>
          </p:cNvPr>
          <p:cNvSpPr/>
          <p:nvPr/>
        </p:nvSpPr>
        <p:spPr>
          <a:xfrm>
            <a:off x="7559279" y="4292808"/>
            <a:ext cx="141971" cy="115439"/>
          </a:xfrm>
          <a:custGeom>
            <a:avLst/>
            <a:gdLst>
              <a:gd name="connsiteX0" fmla="*/ 0 w 141971"/>
              <a:gd name="connsiteY0" fmla="*/ 115440 h 115439"/>
              <a:gd name="connsiteX1" fmla="*/ 141972 w 141971"/>
              <a:gd name="connsiteY1" fmla="*/ 0 h 115439"/>
            </a:gdLst>
            <a:ahLst/>
            <a:cxnLst>
              <a:cxn ang="0">
                <a:pos x="connsiteX0" y="connsiteY0"/>
              </a:cxn>
              <a:cxn ang="0">
                <a:pos x="connsiteX1" y="connsiteY1"/>
              </a:cxn>
            </a:cxnLst>
            <a:rect l="l" t="t" r="r" b="b"/>
            <a:pathLst>
              <a:path w="141971" h="115439">
                <a:moveTo>
                  <a:pt x="0" y="115440"/>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3" name="Freeform: Shape 1402">
            <a:extLst>
              <a:ext uri="{FF2B5EF4-FFF2-40B4-BE49-F238E27FC236}">
                <a16:creationId xmlns:a16="http://schemas.microsoft.com/office/drawing/2014/main" id="{ACF18680-F9E7-4141-2267-0EE15EC8B2B5}"/>
              </a:ext>
            </a:extLst>
          </p:cNvPr>
          <p:cNvSpPr/>
          <p:nvPr/>
        </p:nvSpPr>
        <p:spPr>
          <a:xfrm>
            <a:off x="7557876" y="4343193"/>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4" name="Freeform: Shape 1403">
            <a:extLst>
              <a:ext uri="{FF2B5EF4-FFF2-40B4-BE49-F238E27FC236}">
                <a16:creationId xmlns:a16="http://schemas.microsoft.com/office/drawing/2014/main" id="{52237B66-9E33-D78A-F60F-0255415825A7}"/>
              </a:ext>
            </a:extLst>
          </p:cNvPr>
          <p:cNvSpPr/>
          <p:nvPr/>
        </p:nvSpPr>
        <p:spPr>
          <a:xfrm>
            <a:off x="7560044" y="4392686"/>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5" name="Freeform: Shape 1404">
            <a:extLst>
              <a:ext uri="{FF2B5EF4-FFF2-40B4-BE49-F238E27FC236}">
                <a16:creationId xmlns:a16="http://schemas.microsoft.com/office/drawing/2014/main" id="{7AE82BA9-572F-EF7F-C023-74C40ED9E24B}"/>
              </a:ext>
            </a:extLst>
          </p:cNvPr>
          <p:cNvSpPr/>
          <p:nvPr/>
        </p:nvSpPr>
        <p:spPr>
          <a:xfrm>
            <a:off x="7549840" y="4454806"/>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6" name="Freeform: Shape 1405">
            <a:extLst>
              <a:ext uri="{FF2B5EF4-FFF2-40B4-BE49-F238E27FC236}">
                <a16:creationId xmlns:a16="http://schemas.microsoft.com/office/drawing/2014/main" id="{4B3393E2-D737-77E0-1930-A5DCD1C41ABA}"/>
              </a:ext>
            </a:extLst>
          </p:cNvPr>
          <p:cNvSpPr/>
          <p:nvPr/>
        </p:nvSpPr>
        <p:spPr>
          <a:xfrm>
            <a:off x="7562851" y="4493839"/>
            <a:ext cx="141971" cy="115439"/>
          </a:xfrm>
          <a:custGeom>
            <a:avLst/>
            <a:gdLst>
              <a:gd name="connsiteX0" fmla="*/ 0 w 141971"/>
              <a:gd name="connsiteY0" fmla="*/ 115440 h 115439"/>
              <a:gd name="connsiteX1" fmla="*/ 141972 w 141971"/>
              <a:gd name="connsiteY1" fmla="*/ 0 h 115439"/>
            </a:gdLst>
            <a:ahLst/>
            <a:cxnLst>
              <a:cxn ang="0">
                <a:pos x="connsiteX0" y="connsiteY0"/>
              </a:cxn>
              <a:cxn ang="0">
                <a:pos x="connsiteX1" y="connsiteY1"/>
              </a:cxn>
            </a:cxnLst>
            <a:rect l="l" t="t" r="r" b="b"/>
            <a:pathLst>
              <a:path w="141971" h="115439">
                <a:moveTo>
                  <a:pt x="0" y="115440"/>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7" name="Freeform: Shape 1406">
            <a:extLst>
              <a:ext uri="{FF2B5EF4-FFF2-40B4-BE49-F238E27FC236}">
                <a16:creationId xmlns:a16="http://schemas.microsoft.com/office/drawing/2014/main" id="{544DD516-17B8-2218-7E40-BA4A77A13488}"/>
              </a:ext>
            </a:extLst>
          </p:cNvPr>
          <p:cNvSpPr/>
          <p:nvPr/>
        </p:nvSpPr>
        <p:spPr>
          <a:xfrm>
            <a:off x="7569101" y="4543969"/>
            <a:ext cx="142099" cy="115439"/>
          </a:xfrm>
          <a:custGeom>
            <a:avLst/>
            <a:gdLst>
              <a:gd name="connsiteX0" fmla="*/ 0 w 142099"/>
              <a:gd name="connsiteY0" fmla="*/ 115440 h 115439"/>
              <a:gd name="connsiteX1" fmla="*/ 142099 w 142099"/>
              <a:gd name="connsiteY1" fmla="*/ 0 h 115439"/>
            </a:gdLst>
            <a:ahLst/>
            <a:cxnLst>
              <a:cxn ang="0">
                <a:pos x="connsiteX0" y="connsiteY0"/>
              </a:cxn>
              <a:cxn ang="0">
                <a:pos x="connsiteX1" y="connsiteY1"/>
              </a:cxn>
            </a:cxnLst>
            <a:rect l="l" t="t" r="r" b="b"/>
            <a:pathLst>
              <a:path w="142099" h="115439">
                <a:moveTo>
                  <a:pt x="0" y="115440"/>
                </a:moveTo>
                <a:lnTo>
                  <a:pt x="14209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8" name="Freeform: Shape 1407">
            <a:extLst>
              <a:ext uri="{FF2B5EF4-FFF2-40B4-BE49-F238E27FC236}">
                <a16:creationId xmlns:a16="http://schemas.microsoft.com/office/drawing/2014/main" id="{D82925BD-B72C-29EE-0216-72B7668F39F4}"/>
              </a:ext>
            </a:extLst>
          </p:cNvPr>
          <p:cNvSpPr/>
          <p:nvPr/>
        </p:nvSpPr>
        <p:spPr>
          <a:xfrm>
            <a:off x="7567698" y="4594355"/>
            <a:ext cx="142099" cy="115312"/>
          </a:xfrm>
          <a:custGeom>
            <a:avLst/>
            <a:gdLst>
              <a:gd name="connsiteX0" fmla="*/ 0 w 142099"/>
              <a:gd name="connsiteY0" fmla="*/ 115312 h 115312"/>
              <a:gd name="connsiteX1" fmla="*/ 142099 w 142099"/>
              <a:gd name="connsiteY1" fmla="*/ 0 h 115312"/>
            </a:gdLst>
            <a:ahLst/>
            <a:cxnLst>
              <a:cxn ang="0">
                <a:pos x="connsiteX0" y="connsiteY0"/>
              </a:cxn>
              <a:cxn ang="0">
                <a:pos x="connsiteX1" y="connsiteY1"/>
              </a:cxn>
            </a:cxnLst>
            <a:rect l="l" t="t" r="r" b="b"/>
            <a:pathLst>
              <a:path w="142099" h="115312">
                <a:moveTo>
                  <a:pt x="0" y="115312"/>
                </a:moveTo>
                <a:lnTo>
                  <a:pt x="14209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9" name="Freeform: Shape 1408">
            <a:extLst>
              <a:ext uri="{FF2B5EF4-FFF2-40B4-BE49-F238E27FC236}">
                <a16:creationId xmlns:a16="http://schemas.microsoft.com/office/drawing/2014/main" id="{8CD9AE89-52DD-0872-43B1-F9691974E03E}"/>
              </a:ext>
            </a:extLst>
          </p:cNvPr>
          <p:cNvSpPr/>
          <p:nvPr/>
        </p:nvSpPr>
        <p:spPr>
          <a:xfrm>
            <a:off x="7555835" y="4644357"/>
            <a:ext cx="160722" cy="130619"/>
          </a:xfrm>
          <a:custGeom>
            <a:avLst/>
            <a:gdLst>
              <a:gd name="connsiteX0" fmla="*/ 0 w 160722"/>
              <a:gd name="connsiteY0" fmla="*/ 130619 h 130619"/>
              <a:gd name="connsiteX1" fmla="*/ 160723 w 160722"/>
              <a:gd name="connsiteY1" fmla="*/ 0 h 130619"/>
            </a:gdLst>
            <a:ahLst/>
            <a:cxnLst>
              <a:cxn ang="0">
                <a:pos x="connsiteX0" y="connsiteY0"/>
              </a:cxn>
              <a:cxn ang="0">
                <a:pos x="connsiteX1" y="connsiteY1"/>
              </a:cxn>
            </a:cxnLst>
            <a:rect l="l" t="t" r="r" b="b"/>
            <a:pathLst>
              <a:path w="160722" h="130619">
                <a:moveTo>
                  <a:pt x="0" y="130619"/>
                </a:moveTo>
                <a:lnTo>
                  <a:pt x="16072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0" name="Freeform: Shape 1409">
            <a:extLst>
              <a:ext uri="{FF2B5EF4-FFF2-40B4-BE49-F238E27FC236}">
                <a16:creationId xmlns:a16="http://schemas.microsoft.com/office/drawing/2014/main" id="{F2B26E75-5AAE-F4CE-A435-3F30AC006DE3}"/>
              </a:ext>
            </a:extLst>
          </p:cNvPr>
          <p:cNvSpPr/>
          <p:nvPr/>
        </p:nvSpPr>
        <p:spPr>
          <a:xfrm>
            <a:off x="7573055" y="4694742"/>
            <a:ext cx="142099" cy="115439"/>
          </a:xfrm>
          <a:custGeom>
            <a:avLst/>
            <a:gdLst>
              <a:gd name="connsiteX0" fmla="*/ 0 w 142099"/>
              <a:gd name="connsiteY0" fmla="*/ 115440 h 115439"/>
              <a:gd name="connsiteX1" fmla="*/ 142099 w 142099"/>
              <a:gd name="connsiteY1" fmla="*/ 0 h 115439"/>
            </a:gdLst>
            <a:ahLst/>
            <a:cxnLst>
              <a:cxn ang="0">
                <a:pos x="connsiteX0" y="connsiteY0"/>
              </a:cxn>
              <a:cxn ang="0">
                <a:pos x="connsiteX1" y="connsiteY1"/>
              </a:cxn>
            </a:cxnLst>
            <a:rect l="l" t="t" r="r" b="b"/>
            <a:pathLst>
              <a:path w="142099" h="115439">
                <a:moveTo>
                  <a:pt x="0" y="115440"/>
                </a:moveTo>
                <a:lnTo>
                  <a:pt x="14209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1" name="Freeform: Shape 1410">
            <a:extLst>
              <a:ext uri="{FF2B5EF4-FFF2-40B4-BE49-F238E27FC236}">
                <a16:creationId xmlns:a16="http://schemas.microsoft.com/office/drawing/2014/main" id="{C6EB2916-A315-06C2-50C6-C88B1CDF37CF}"/>
              </a:ext>
            </a:extLst>
          </p:cNvPr>
          <p:cNvSpPr/>
          <p:nvPr/>
        </p:nvSpPr>
        <p:spPr>
          <a:xfrm>
            <a:off x="7703929" y="4155683"/>
            <a:ext cx="106383" cy="671591"/>
          </a:xfrm>
          <a:custGeom>
            <a:avLst/>
            <a:gdLst>
              <a:gd name="connsiteX0" fmla="*/ 0 w 106383"/>
              <a:gd name="connsiteY0" fmla="*/ 0 h 671591"/>
              <a:gd name="connsiteX1" fmla="*/ 106383 w 106383"/>
              <a:gd name="connsiteY1" fmla="*/ 0 h 671591"/>
              <a:gd name="connsiteX2" fmla="*/ 106383 w 106383"/>
              <a:gd name="connsiteY2" fmla="*/ 671592 h 671591"/>
              <a:gd name="connsiteX3" fmla="*/ 0 w 106383"/>
              <a:gd name="connsiteY3" fmla="*/ 671592 h 671591"/>
            </a:gdLst>
            <a:ahLst/>
            <a:cxnLst>
              <a:cxn ang="0">
                <a:pos x="connsiteX0" y="connsiteY0"/>
              </a:cxn>
              <a:cxn ang="0">
                <a:pos x="connsiteX1" y="connsiteY1"/>
              </a:cxn>
              <a:cxn ang="0">
                <a:pos x="connsiteX2" y="connsiteY2"/>
              </a:cxn>
              <a:cxn ang="0">
                <a:pos x="connsiteX3" y="connsiteY3"/>
              </a:cxn>
            </a:cxnLst>
            <a:rect l="l" t="t" r="r" b="b"/>
            <a:pathLst>
              <a:path w="106383" h="671591">
                <a:moveTo>
                  <a:pt x="0" y="0"/>
                </a:moveTo>
                <a:lnTo>
                  <a:pt x="106383" y="0"/>
                </a:lnTo>
                <a:lnTo>
                  <a:pt x="106383" y="671592"/>
                </a:lnTo>
                <a:lnTo>
                  <a:pt x="0" y="671592"/>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412" name="Graphic 645">
            <a:extLst>
              <a:ext uri="{FF2B5EF4-FFF2-40B4-BE49-F238E27FC236}">
                <a16:creationId xmlns:a16="http://schemas.microsoft.com/office/drawing/2014/main" id="{68934306-0243-3E60-22C9-4E497FEA28B8}"/>
              </a:ext>
            </a:extLst>
          </p:cNvPr>
          <p:cNvGrpSpPr/>
          <p:nvPr/>
        </p:nvGrpSpPr>
        <p:grpSpPr>
          <a:xfrm>
            <a:off x="7687857" y="4142417"/>
            <a:ext cx="156258" cy="724910"/>
            <a:chOff x="7687857" y="4142417"/>
            <a:chExt cx="156258" cy="724910"/>
          </a:xfrm>
        </p:grpSpPr>
        <p:sp>
          <p:nvSpPr>
            <p:cNvPr id="1413" name="Freeform: Shape 1412">
              <a:extLst>
                <a:ext uri="{FF2B5EF4-FFF2-40B4-BE49-F238E27FC236}">
                  <a16:creationId xmlns:a16="http://schemas.microsoft.com/office/drawing/2014/main" id="{E6A0F9DE-E9E5-03D8-0F1C-034AAA42B349}"/>
                </a:ext>
              </a:extLst>
            </p:cNvPr>
            <p:cNvSpPr/>
            <p:nvPr/>
          </p:nvSpPr>
          <p:spPr>
            <a:xfrm>
              <a:off x="7697424" y="4149816"/>
              <a:ext cx="115184" cy="115184"/>
            </a:xfrm>
            <a:custGeom>
              <a:avLst/>
              <a:gdLst>
                <a:gd name="connsiteX0" fmla="*/ 0 w 115184"/>
                <a:gd name="connsiteY0" fmla="*/ 115185 h 115184"/>
                <a:gd name="connsiteX1" fmla="*/ 115184 w 115184"/>
                <a:gd name="connsiteY1" fmla="*/ 0 h 115184"/>
              </a:gdLst>
              <a:ahLst/>
              <a:cxnLst>
                <a:cxn ang="0">
                  <a:pos x="connsiteX0" y="connsiteY0"/>
                </a:cxn>
                <a:cxn ang="0">
                  <a:pos x="connsiteX1" y="connsiteY1"/>
                </a:cxn>
              </a:cxnLst>
              <a:rect l="l" t="t" r="r" b="b"/>
              <a:pathLst>
                <a:path w="115184" h="115184">
                  <a:moveTo>
                    <a:pt x="0" y="115185"/>
                  </a:moveTo>
                  <a:lnTo>
                    <a:pt x="11518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4" name="Freeform: Shape 1413">
              <a:extLst>
                <a:ext uri="{FF2B5EF4-FFF2-40B4-BE49-F238E27FC236}">
                  <a16:creationId xmlns:a16="http://schemas.microsoft.com/office/drawing/2014/main" id="{37857AB1-92AC-BCB7-982C-58771556C140}"/>
                </a:ext>
              </a:extLst>
            </p:cNvPr>
            <p:cNvSpPr/>
            <p:nvPr/>
          </p:nvSpPr>
          <p:spPr>
            <a:xfrm>
              <a:off x="7687857" y="4142417"/>
              <a:ext cx="79085" cy="79085"/>
            </a:xfrm>
            <a:custGeom>
              <a:avLst/>
              <a:gdLst>
                <a:gd name="connsiteX0" fmla="*/ 0 w 79085"/>
                <a:gd name="connsiteY0" fmla="*/ 79086 h 79085"/>
                <a:gd name="connsiteX1" fmla="*/ 79086 w 79085"/>
                <a:gd name="connsiteY1" fmla="*/ 0 h 79085"/>
              </a:gdLst>
              <a:ahLst/>
              <a:cxnLst>
                <a:cxn ang="0">
                  <a:pos x="connsiteX0" y="connsiteY0"/>
                </a:cxn>
                <a:cxn ang="0">
                  <a:pos x="connsiteX1" y="connsiteY1"/>
                </a:cxn>
              </a:cxnLst>
              <a:rect l="l" t="t" r="r" b="b"/>
              <a:pathLst>
                <a:path w="79085" h="79085">
                  <a:moveTo>
                    <a:pt x="0" y="79086"/>
                  </a:moveTo>
                  <a:lnTo>
                    <a:pt x="790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5" name="Freeform: Shape 1414">
              <a:extLst>
                <a:ext uri="{FF2B5EF4-FFF2-40B4-BE49-F238E27FC236}">
                  <a16:creationId xmlns:a16="http://schemas.microsoft.com/office/drawing/2014/main" id="{D873E4C3-F205-5C80-AD48-00A4C213714E}"/>
                </a:ext>
              </a:extLst>
            </p:cNvPr>
            <p:cNvSpPr/>
            <p:nvPr/>
          </p:nvSpPr>
          <p:spPr>
            <a:xfrm>
              <a:off x="7696659" y="4188083"/>
              <a:ext cx="130108" cy="130108"/>
            </a:xfrm>
            <a:custGeom>
              <a:avLst/>
              <a:gdLst>
                <a:gd name="connsiteX0" fmla="*/ 0 w 130108"/>
                <a:gd name="connsiteY0" fmla="*/ 130109 h 130108"/>
                <a:gd name="connsiteX1" fmla="*/ 130109 w 130108"/>
                <a:gd name="connsiteY1" fmla="*/ 0 h 130108"/>
              </a:gdLst>
              <a:ahLst/>
              <a:cxnLst>
                <a:cxn ang="0">
                  <a:pos x="connsiteX0" y="connsiteY0"/>
                </a:cxn>
                <a:cxn ang="0">
                  <a:pos x="connsiteX1" y="connsiteY1"/>
                </a:cxn>
              </a:cxnLst>
              <a:rect l="l" t="t" r="r" b="b"/>
              <a:pathLst>
                <a:path w="130108" h="130108">
                  <a:moveTo>
                    <a:pt x="0" y="130109"/>
                  </a:moveTo>
                  <a:lnTo>
                    <a:pt x="13010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6" name="Freeform: Shape 1415">
              <a:extLst>
                <a:ext uri="{FF2B5EF4-FFF2-40B4-BE49-F238E27FC236}">
                  <a16:creationId xmlns:a16="http://schemas.microsoft.com/office/drawing/2014/main" id="{30A63F62-9F43-2D3F-95E7-F3B9825F2E3A}"/>
                </a:ext>
              </a:extLst>
            </p:cNvPr>
            <p:cNvSpPr/>
            <p:nvPr/>
          </p:nvSpPr>
          <p:spPr>
            <a:xfrm>
              <a:off x="7696914" y="4255816"/>
              <a:ext cx="119776" cy="119776"/>
            </a:xfrm>
            <a:custGeom>
              <a:avLst/>
              <a:gdLst>
                <a:gd name="connsiteX0" fmla="*/ 0 w 119776"/>
                <a:gd name="connsiteY0" fmla="*/ 119777 h 119776"/>
                <a:gd name="connsiteX1" fmla="*/ 119777 w 119776"/>
                <a:gd name="connsiteY1" fmla="*/ 0 h 119776"/>
              </a:gdLst>
              <a:ahLst/>
              <a:cxnLst>
                <a:cxn ang="0">
                  <a:pos x="connsiteX0" y="connsiteY0"/>
                </a:cxn>
                <a:cxn ang="0">
                  <a:pos x="connsiteX1" y="connsiteY1"/>
                </a:cxn>
              </a:cxnLst>
              <a:rect l="l" t="t" r="r" b="b"/>
              <a:pathLst>
                <a:path w="119776" h="119776">
                  <a:moveTo>
                    <a:pt x="0" y="119777"/>
                  </a:moveTo>
                  <a:lnTo>
                    <a:pt x="11977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7" name="Freeform: Shape 1416">
              <a:extLst>
                <a:ext uri="{FF2B5EF4-FFF2-40B4-BE49-F238E27FC236}">
                  <a16:creationId xmlns:a16="http://schemas.microsoft.com/office/drawing/2014/main" id="{B7CF5272-AD08-E3D1-00E5-94ABD0F48440}"/>
                </a:ext>
              </a:extLst>
            </p:cNvPr>
            <p:cNvSpPr/>
            <p:nvPr/>
          </p:nvSpPr>
          <p:spPr>
            <a:xfrm>
              <a:off x="7701506" y="4307477"/>
              <a:ext cx="115184" cy="115184"/>
            </a:xfrm>
            <a:custGeom>
              <a:avLst/>
              <a:gdLst>
                <a:gd name="connsiteX0" fmla="*/ 0 w 115184"/>
                <a:gd name="connsiteY0" fmla="*/ 115185 h 115184"/>
                <a:gd name="connsiteX1" fmla="*/ 115185 w 115184"/>
                <a:gd name="connsiteY1" fmla="*/ 0 h 115184"/>
              </a:gdLst>
              <a:ahLst/>
              <a:cxnLst>
                <a:cxn ang="0">
                  <a:pos x="connsiteX0" y="connsiteY0"/>
                </a:cxn>
                <a:cxn ang="0">
                  <a:pos x="connsiteX1" y="connsiteY1"/>
                </a:cxn>
              </a:cxnLst>
              <a:rect l="l" t="t" r="r" b="b"/>
              <a:pathLst>
                <a:path w="115184" h="115184">
                  <a:moveTo>
                    <a:pt x="0" y="115185"/>
                  </a:moveTo>
                  <a:lnTo>
                    <a:pt x="11518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8" name="Freeform: Shape 1417">
              <a:extLst>
                <a:ext uri="{FF2B5EF4-FFF2-40B4-BE49-F238E27FC236}">
                  <a16:creationId xmlns:a16="http://schemas.microsoft.com/office/drawing/2014/main" id="{2FB00E0C-FCDE-373D-7743-AA82A0A84CDB}"/>
                </a:ext>
              </a:extLst>
            </p:cNvPr>
            <p:cNvSpPr/>
            <p:nvPr/>
          </p:nvSpPr>
          <p:spPr>
            <a:xfrm>
              <a:off x="7701506" y="4359393"/>
              <a:ext cx="115184" cy="115184"/>
            </a:xfrm>
            <a:custGeom>
              <a:avLst/>
              <a:gdLst>
                <a:gd name="connsiteX0" fmla="*/ 0 w 115184"/>
                <a:gd name="connsiteY0" fmla="*/ 115185 h 115184"/>
                <a:gd name="connsiteX1" fmla="*/ 115185 w 115184"/>
                <a:gd name="connsiteY1" fmla="*/ 0 h 115184"/>
              </a:gdLst>
              <a:ahLst/>
              <a:cxnLst>
                <a:cxn ang="0">
                  <a:pos x="connsiteX0" y="connsiteY0"/>
                </a:cxn>
                <a:cxn ang="0">
                  <a:pos x="connsiteX1" y="connsiteY1"/>
                </a:cxn>
              </a:cxnLst>
              <a:rect l="l" t="t" r="r" b="b"/>
              <a:pathLst>
                <a:path w="115184" h="115184">
                  <a:moveTo>
                    <a:pt x="0" y="115185"/>
                  </a:moveTo>
                  <a:lnTo>
                    <a:pt x="11518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9" name="Freeform: Shape 1418">
              <a:extLst>
                <a:ext uri="{FF2B5EF4-FFF2-40B4-BE49-F238E27FC236}">
                  <a16:creationId xmlns:a16="http://schemas.microsoft.com/office/drawing/2014/main" id="{2D2AED8C-BE1C-D5F4-7526-AFA10CD8112F}"/>
                </a:ext>
              </a:extLst>
            </p:cNvPr>
            <p:cNvSpPr/>
            <p:nvPr/>
          </p:nvSpPr>
          <p:spPr>
            <a:xfrm>
              <a:off x="7696021" y="4405186"/>
              <a:ext cx="125771" cy="125771"/>
            </a:xfrm>
            <a:custGeom>
              <a:avLst/>
              <a:gdLst>
                <a:gd name="connsiteX0" fmla="*/ 0 w 125771"/>
                <a:gd name="connsiteY0" fmla="*/ 125772 h 125771"/>
                <a:gd name="connsiteX1" fmla="*/ 125772 w 125771"/>
                <a:gd name="connsiteY1" fmla="*/ 0 h 125771"/>
              </a:gdLst>
              <a:ahLst/>
              <a:cxnLst>
                <a:cxn ang="0">
                  <a:pos x="connsiteX0" y="connsiteY0"/>
                </a:cxn>
                <a:cxn ang="0">
                  <a:pos x="connsiteX1" y="connsiteY1"/>
                </a:cxn>
              </a:cxnLst>
              <a:rect l="l" t="t" r="r" b="b"/>
              <a:pathLst>
                <a:path w="125771" h="125771">
                  <a:moveTo>
                    <a:pt x="0" y="125772"/>
                  </a:moveTo>
                  <a:lnTo>
                    <a:pt x="1257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0" name="Freeform: Shape 1419">
              <a:extLst>
                <a:ext uri="{FF2B5EF4-FFF2-40B4-BE49-F238E27FC236}">
                  <a16:creationId xmlns:a16="http://schemas.microsoft.com/office/drawing/2014/main" id="{4FCC49D8-384F-EB05-FC0D-4DD230B2FB90}"/>
                </a:ext>
              </a:extLst>
            </p:cNvPr>
            <p:cNvSpPr/>
            <p:nvPr/>
          </p:nvSpPr>
          <p:spPr>
            <a:xfrm>
              <a:off x="7692704" y="4465266"/>
              <a:ext cx="123986" cy="118756"/>
            </a:xfrm>
            <a:custGeom>
              <a:avLst/>
              <a:gdLst>
                <a:gd name="connsiteX0" fmla="*/ 0 w 123986"/>
                <a:gd name="connsiteY0" fmla="*/ 118756 h 118756"/>
                <a:gd name="connsiteX1" fmla="*/ 123986 w 123986"/>
                <a:gd name="connsiteY1" fmla="*/ 0 h 118756"/>
              </a:gdLst>
              <a:ahLst/>
              <a:cxnLst>
                <a:cxn ang="0">
                  <a:pos x="connsiteX0" y="connsiteY0"/>
                </a:cxn>
                <a:cxn ang="0">
                  <a:pos x="connsiteX1" y="connsiteY1"/>
                </a:cxn>
              </a:cxnLst>
              <a:rect l="l" t="t" r="r" b="b"/>
              <a:pathLst>
                <a:path w="123986" h="118756">
                  <a:moveTo>
                    <a:pt x="0" y="118756"/>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1" name="Freeform: Shape 1420">
              <a:extLst>
                <a:ext uri="{FF2B5EF4-FFF2-40B4-BE49-F238E27FC236}">
                  <a16:creationId xmlns:a16="http://schemas.microsoft.com/office/drawing/2014/main" id="{7DA99F48-2411-4A28-9F24-471AC952161C}"/>
                </a:ext>
              </a:extLst>
            </p:cNvPr>
            <p:cNvSpPr/>
            <p:nvPr/>
          </p:nvSpPr>
          <p:spPr>
            <a:xfrm>
              <a:off x="7701506" y="4514376"/>
              <a:ext cx="115184" cy="115184"/>
            </a:xfrm>
            <a:custGeom>
              <a:avLst/>
              <a:gdLst>
                <a:gd name="connsiteX0" fmla="*/ 0 w 115184"/>
                <a:gd name="connsiteY0" fmla="*/ 115185 h 115184"/>
                <a:gd name="connsiteX1" fmla="*/ 115185 w 115184"/>
                <a:gd name="connsiteY1" fmla="*/ 0 h 115184"/>
              </a:gdLst>
              <a:ahLst/>
              <a:cxnLst>
                <a:cxn ang="0">
                  <a:pos x="connsiteX0" y="connsiteY0"/>
                </a:cxn>
                <a:cxn ang="0">
                  <a:pos x="connsiteX1" y="connsiteY1"/>
                </a:cxn>
              </a:cxnLst>
              <a:rect l="l" t="t" r="r" b="b"/>
              <a:pathLst>
                <a:path w="115184" h="115184">
                  <a:moveTo>
                    <a:pt x="0" y="115185"/>
                  </a:moveTo>
                  <a:lnTo>
                    <a:pt x="11518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2" name="Freeform: Shape 1421">
              <a:extLst>
                <a:ext uri="{FF2B5EF4-FFF2-40B4-BE49-F238E27FC236}">
                  <a16:creationId xmlns:a16="http://schemas.microsoft.com/office/drawing/2014/main" id="{7F4A19BE-8C8D-7397-156E-5D606BECDB73}"/>
                </a:ext>
              </a:extLst>
            </p:cNvPr>
            <p:cNvSpPr/>
            <p:nvPr/>
          </p:nvSpPr>
          <p:spPr>
            <a:xfrm>
              <a:off x="7697424" y="4572032"/>
              <a:ext cx="115184" cy="115057"/>
            </a:xfrm>
            <a:custGeom>
              <a:avLst/>
              <a:gdLst>
                <a:gd name="connsiteX0" fmla="*/ 0 w 115184"/>
                <a:gd name="connsiteY0" fmla="*/ 115057 h 115057"/>
                <a:gd name="connsiteX1" fmla="*/ 115184 w 115184"/>
                <a:gd name="connsiteY1" fmla="*/ 0 h 115057"/>
              </a:gdLst>
              <a:ahLst/>
              <a:cxnLst>
                <a:cxn ang="0">
                  <a:pos x="connsiteX0" y="connsiteY0"/>
                </a:cxn>
                <a:cxn ang="0">
                  <a:pos x="connsiteX1" y="connsiteY1"/>
                </a:cxn>
              </a:cxnLst>
              <a:rect l="l" t="t" r="r" b="b"/>
              <a:pathLst>
                <a:path w="115184" h="115057">
                  <a:moveTo>
                    <a:pt x="0" y="115057"/>
                  </a:moveTo>
                  <a:lnTo>
                    <a:pt x="11518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3" name="Freeform: Shape 1422">
              <a:extLst>
                <a:ext uri="{FF2B5EF4-FFF2-40B4-BE49-F238E27FC236}">
                  <a16:creationId xmlns:a16="http://schemas.microsoft.com/office/drawing/2014/main" id="{240F065F-18AE-58B1-3D2A-C18F9F07B32A}"/>
                </a:ext>
              </a:extLst>
            </p:cNvPr>
            <p:cNvSpPr/>
            <p:nvPr/>
          </p:nvSpPr>
          <p:spPr>
            <a:xfrm>
              <a:off x="7694235" y="4618718"/>
              <a:ext cx="123348" cy="123220"/>
            </a:xfrm>
            <a:custGeom>
              <a:avLst/>
              <a:gdLst>
                <a:gd name="connsiteX0" fmla="*/ 0 w 123348"/>
                <a:gd name="connsiteY0" fmla="*/ 123221 h 123220"/>
                <a:gd name="connsiteX1" fmla="*/ 123348 w 123348"/>
                <a:gd name="connsiteY1" fmla="*/ 0 h 123220"/>
              </a:gdLst>
              <a:ahLst/>
              <a:cxnLst>
                <a:cxn ang="0">
                  <a:pos x="connsiteX0" y="connsiteY0"/>
                </a:cxn>
                <a:cxn ang="0">
                  <a:pos x="connsiteX1" y="connsiteY1"/>
                </a:cxn>
              </a:cxnLst>
              <a:rect l="l" t="t" r="r" b="b"/>
              <a:pathLst>
                <a:path w="123348" h="123220">
                  <a:moveTo>
                    <a:pt x="0" y="123221"/>
                  </a:moveTo>
                  <a:lnTo>
                    <a:pt x="123348"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4" name="Freeform: Shape 1423">
              <a:extLst>
                <a:ext uri="{FF2B5EF4-FFF2-40B4-BE49-F238E27FC236}">
                  <a16:creationId xmlns:a16="http://schemas.microsoft.com/office/drawing/2014/main" id="{ABF83CB2-AFF9-157A-DA61-500C4121E200}"/>
                </a:ext>
              </a:extLst>
            </p:cNvPr>
            <p:cNvSpPr/>
            <p:nvPr/>
          </p:nvSpPr>
          <p:spPr>
            <a:xfrm>
              <a:off x="7691429" y="4661195"/>
              <a:ext cx="131894" cy="131894"/>
            </a:xfrm>
            <a:custGeom>
              <a:avLst/>
              <a:gdLst>
                <a:gd name="connsiteX0" fmla="*/ 0 w 131894"/>
                <a:gd name="connsiteY0" fmla="*/ 131895 h 131894"/>
                <a:gd name="connsiteX1" fmla="*/ 131895 w 131894"/>
                <a:gd name="connsiteY1" fmla="*/ 0 h 131894"/>
              </a:gdLst>
              <a:ahLst/>
              <a:cxnLst>
                <a:cxn ang="0">
                  <a:pos x="connsiteX0" y="connsiteY0"/>
                </a:cxn>
                <a:cxn ang="0">
                  <a:pos x="connsiteX1" y="connsiteY1"/>
                </a:cxn>
              </a:cxnLst>
              <a:rect l="l" t="t" r="r" b="b"/>
              <a:pathLst>
                <a:path w="131894" h="131894">
                  <a:moveTo>
                    <a:pt x="0" y="131895"/>
                  </a:moveTo>
                  <a:lnTo>
                    <a:pt x="13189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5" name="Freeform: Shape 1424">
              <a:extLst>
                <a:ext uri="{FF2B5EF4-FFF2-40B4-BE49-F238E27FC236}">
                  <a16:creationId xmlns:a16="http://schemas.microsoft.com/office/drawing/2014/main" id="{B11C36CE-7E94-0185-FBA9-C304940A8F16}"/>
                </a:ext>
              </a:extLst>
            </p:cNvPr>
            <p:cNvSpPr/>
            <p:nvPr/>
          </p:nvSpPr>
          <p:spPr>
            <a:xfrm>
              <a:off x="7698062" y="4715917"/>
              <a:ext cx="118118" cy="118118"/>
            </a:xfrm>
            <a:custGeom>
              <a:avLst/>
              <a:gdLst>
                <a:gd name="connsiteX0" fmla="*/ 0 w 118118"/>
                <a:gd name="connsiteY0" fmla="*/ 118118 h 118118"/>
                <a:gd name="connsiteX1" fmla="*/ 118119 w 118118"/>
                <a:gd name="connsiteY1" fmla="*/ 0 h 118118"/>
              </a:gdLst>
              <a:ahLst/>
              <a:cxnLst>
                <a:cxn ang="0">
                  <a:pos x="connsiteX0" y="connsiteY0"/>
                </a:cxn>
                <a:cxn ang="0">
                  <a:pos x="connsiteX1" y="connsiteY1"/>
                </a:cxn>
              </a:cxnLst>
              <a:rect l="l" t="t" r="r" b="b"/>
              <a:pathLst>
                <a:path w="118118" h="118118">
                  <a:moveTo>
                    <a:pt x="0" y="118118"/>
                  </a:moveTo>
                  <a:lnTo>
                    <a:pt x="11811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6" name="Freeform: Shape 1425">
              <a:extLst>
                <a:ext uri="{FF2B5EF4-FFF2-40B4-BE49-F238E27FC236}">
                  <a16:creationId xmlns:a16="http://schemas.microsoft.com/office/drawing/2014/main" id="{F02651A9-0F69-E3A3-C4DA-95C502ED8D06}"/>
                </a:ext>
              </a:extLst>
            </p:cNvPr>
            <p:cNvSpPr/>
            <p:nvPr/>
          </p:nvSpPr>
          <p:spPr>
            <a:xfrm>
              <a:off x="7725997" y="4749210"/>
              <a:ext cx="118118" cy="118118"/>
            </a:xfrm>
            <a:custGeom>
              <a:avLst/>
              <a:gdLst>
                <a:gd name="connsiteX0" fmla="*/ 0 w 118118"/>
                <a:gd name="connsiteY0" fmla="*/ 118118 h 118118"/>
                <a:gd name="connsiteX1" fmla="*/ 118118 w 118118"/>
                <a:gd name="connsiteY1" fmla="*/ 0 h 118118"/>
              </a:gdLst>
              <a:ahLst/>
              <a:cxnLst>
                <a:cxn ang="0">
                  <a:pos x="connsiteX0" y="connsiteY0"/>
                </a:cxn>
                <a:cxn ang="0">
                  <a:pos x="connsiteX1" y="connsiteY1"/>
                </a:cxn>
              </a:cxnLst>
              <a:rect l="l" t="t" r="r" b="b"/>
              <a:pathLst>
                <a:path w="118118" h="118118">
                  <a:moveTo>
                    <a:pt x="0" y="118118"/>
                  </a:moveTo>
                  <a:lnTo>
                    <a:pt x="118118" y="0"/>
                  </a:lnTo>
                </a:path>
              </a:pathLst>
            </a:custGeom>
            <a:ln w="12729" cap="flat">
              <a:solidFill>
                <a:srgbClr val="FFFFFF"/>
              </a:solidFill>
              <a:prstDash val="solid"/>
              <a:miter/>
            </a:ln>
          </p:spPr>
          <p:txBody>
            <a:bodyPr rtlCol="0" anchor="ctr"/>
            <a:lstStyle/>
            <a:p>
              <a:pPr rtl="0"/>
              <a:endParaRPr lang="en-US">
                <a:latin typeface="+mn-lt"/>
              </a:endParaRPr>
            </a:p>
          </p:txBody>
        </p:sp>
      </p:grpSp>
      <p:sp>
        <p:nvSpPr>
          <p:cNvPr id="1427" name="Freeform: Shape 1426">
            <a:extLst>
              <a:ext uri="{FF2B5EF4-FFF2-40B4-BE49-F238E27FC236}">
                <a16:creationId xmlns:a16="http://schemas.microsoft.com/office/drawing/2014/main" id="{76DD48E8-9EA1-5FE7-A1DA-2023AC043CC3}"/>
              </a:ext>
            </a:extLst>
          </p:cNvPr>
          <p:cNvSpPr/>
          <p:nvPr/>
        </p:nvSpPr>
        <p:spPr>
          <a:xfrm>
            <a:off x="7829574" y="4149816"/>
            <a:ext cx="114801" cy="787796"/>
          </a:xfrm>
          <a:custGeom>
            <a:avLst/>
            <a:gdLst>
              <a:gd name="connsiteX0" fmla="*/ 0 w 114801"/>
              <a:gd name="connsiteY0" fmla="*/ 0 h 787796"/>
              <a:gd name="connsiteX1" fmla="*/ 114802 w 114801"/>
              <a:gd name="connsiteY1" fmla="*/ 0 h 787796"/>
              <a:gd name="connsiteX2" fmla="*/ 114802 w 114801"/>
              <a:gd name="connsiteY2" fmla="*/ 787797 h 787796"/>
              <a:gd name="connsiteX3" fmla="*/ 0 w 114801"/>
              <a:gd name="connsiteY3" fmla="*/ 787797 h 787796"/>
            </a:gdLst>
            <a:ahLst/>
            <a:cxnLst>
              <a:cxn ang="0">
                <a:pos x="connsiteX0" y="connsiteY0"/>
              </a:cxn>
              <a:cxn ang="0">
                <a:pos x="connsiteX1" y="connsiteY1"/>
              </a:cxn>
              <a:cxn ang="0">
                <a:pos x="connsiteX2" y="connsiteY2"/>
              </a:cxn>
              <a:cxn ang="0">
                <a:pos x="connsiteX3" y="connsiteY3"/>
              </a:cxn>
            </a:cxnLst>
            <a:rect l="l" t="t" r="r" b="b"/>
            <a:pathLst>
              <a:path w="114801" h="787796">
                <a:moveTo>
                  <a:pt x="0" y="0"/>
                </a:moveTo>
                <a:lnTo>
                  <a:pt x="114802" y="0"/>
                </a:lnTo>
                <a:lnTo>
                  <a:pt x="114802" y="787797"/>
                </a:lnTo>
                <a:lnTo>
                  <a:pt x="0" y="787797"/>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428" name="Freeform: Shape 1427">
            <a:extLst>
              <a:ext uri="{FF2B5EF4-FFF2-40B4-BE49-F238E27FC236}">
                <a16:creationId xmlns:a16="http://schemas.microsoft.com/office/drawing/2014/main" id="{EBEAEF34-926A-D1D1-A1E9-6EB71720EC6E}"/>
              </a:ext>
            </a:extLst>
          </p:cNvPr>
          <p:cNvSpPr/>
          <p:nvPr/>
        </p:nvSpPr>
        <p:spPr>
          <a:xfrm>
            <a:off x="7819879" y="4144203"/>
            <a:ext cx="71559" cy="78958"/>
          </a:xfrm>
          <a:custGeom>
            <a:avLst/>
            <a:gdLst>
              <a:gd name="connsiteX0" fmla="*/ 0 w 71559"/>
              <a:gd name="connsiteY0" fmla="*/ 78958 h 78958"/>
              <a:gd name="connsiteX1" fmla="*/ 71560 w 71559"/>
              <a:gd name="connsiteY1" fmla="*/ 0 h 78958"/>
            </a:gdLst>
            <a:ahLst/>
            <a:cxnLst>
              <a:cxn ang="0">
                <a:pos x="connsiteX0" y="connsiteY0"/>
              </a:cxn>
              <a:cxn ang="0">
                <a:pos x="connsiteX1" y="connsiteY1"/>
              </a:cxn>
            </a:cxnLst>
            <a:rect l="l" t="t" r="r" b="b"/>
            <a:pathLst>
              <a:path w="71559" h="78958">
                <a:moveTo>
                  <a:pt x="0" y="78958"/>
                </a:moveTo>
                <a:lnTo>
                  <a:pt x="71560"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9" name="Freeform: Shape 1428">
            <a:extLst>
              <a:ext uri="{FF2B5EF4-FFF2-40B4-BE49-F238E27FC236}">
                <a16:creationId xmlns:a16="http://schemas.microsoft.com/office/drawing/2014/main" id="{A4977914-5468-4872-572C-5A062C135ECF}"/>
              </a:ext>
            </a:extLst>
          </p:cNvPr>
          <p:cNvSpPr/>
          <p:nvPr/>
        </p:nvSpPr>
        <p:spPr>
          <a:xfrm>
            <a:off x="7824599" y="4148668"/>
            <a:ext cx="119011" cy="121434"/>
          </a:xfrm>
          <a:custGeom>
            <a:avLst/>
            <a:gdLst>
              <a:gd name="connsiteX0" fmla="*/ 0 w 119011"/>
              <a:gd name="connsiteY0" fmla="*/ 121435 h 121434"/>
              <a:gd name="connsiteX1" fmla="*/ 119011 w 119011"/>
              <a:gd name="connsiteY1" fmla="*/ 0 h 121434"/>
            </a:gdLst>
            <a:ahLst/>
            <a:cxnLst>
              <a:cxn ang="0">
                <a:pos x="connsiteX0" y="connsiteY0"/>
              </a:cxn>
              <a:cxn ang="0">
                <a:pos x="connsiteX1" y="connsiteY1"/>
              </a:cxn>
            </a:cxnLst>
            <a:rect l="l" t="t" r="r" b="b"/>
            <a:pathLst>
              <a:path w="119011" h="121434">
                <a:moveTo>
                  <a:pt x="0" y="121435"/>
                </a:moveTo>
                <a:lnTo>
                  <a:pt x="11901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0" name="Freeform: Shape 1429">
            <a:extLst>
              <a:ext uri="{FF2B5EF4-FFF2-40B4-BE49-F238E27FC236}">
                <a16:creationId xmlns:a16="http://schemas.microsoft.com/office/drawing/2014/main" id="{6AA0D2F4-A553-3095-BCF3-83425DAAC023}"/>
              </a:ext>
            </a:extLst>
          </p:cNvPr>
          <p:cNvSpPr/>
          <p:nvPr/>
        </p:nvSpPr>
        <p:spPr>
          <a:xfrm>
            <a:off x="7823196" y="4197012"/>
            <a:ext cx="123986" cy="126409"/>
          </a:xfrm>
          <a:custGeom>
            <a:avLst/>
            <a:gdLst>
              <a:gd name="connsiteX0" fmla="*/ 0 w 123986"/>
              <a:gd name="connsiteY0" fmla="*/ 126410 h 126409"/>
              <a:gd name="connsiteX1" fmla="*/ 123986 w 123986"/>
              <a:gd name="connsiteY1" fmla="*/ 0 h 126409"/>
            </a:gdLst>
            <a:ahLst/>
            <a:cxnLst>
              <a:cxn ang="0">
                <a:pos x="connsiteX0" y="connsiteY0"/>
              </a:cxn>
              <a:cxn ang="0">
                <a:pos x="connsiteX1" y="connsiteY1"/>
              </a:cxn>
            </a:cxnLst>
            <a:rect l="l" t="t" r="r" b="b"/>
            <a:pathLst>
              <a:path w="123986" h="126409">
                <a:moveTo>
                  <a:pt x="0" y="126410"/>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1" name="Freeform: Shape 1430">
            <a:extLst>
              <a:ext uri="{FF2B5EF4-FFF2-40B4-BE49-F238E27FC236}">
                <a16:creationId xmlns:a16="http://schemas.microsoft.com/office/drawing/2014/main" id="{C66996D1-3813-F5AF-0080-73A3F114AC28}"/>
              </a:ext>
            </a:extLst>
          </p:cNvPr>
          <p:cNvSpPr/>
          <p:nvPr/>
        </p:nvSpPr>
        <p:spPr>
          <a:xfrm>
            <a:off x="7824599" y="4240637"/>
            <a:ext cx="135721" cy="138400"/>
          </a:xfrm>
          <a:custGeom>
            <a:avLst/>
            <a:gdLst>
              <a:gd name="connsiteX0" fmla="*/ 0 w 135721"/>
              <a:gd name="connsiteY0" fmla="*/ 138400 h 138400"/>
              <a:gd name="connsiteX1" fmla="*/ 135721 w 135721"/>
              <a:gd name="connsiteY1" fmla="*/ 0 h 138400"/>
            </a:gdLst>
            <a:ahLst/>
            <a:cxnLst>
              <a:cxn ang="0">
                <a:pos x="connsiteX0" y="connsiteY0"/>
              </a:cxn>
              <a:cxn ang="0">
                <a:pos x="connsiteX1" y="connsiteY1"/>
              </a:cxn>
            </a:cxnLst>
            <a:rect l="l" t="t" r="r" b="b"/>
            <a:pathLst>
              <a:path w="135721" h="138400">
                <a:moveTo>
                  <a:pt x="0" y="138400"/>
                </a:moveTo>
                <a:lnTo>
                  <a:pt x="13572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2" name="Freeform: Shape 1431">
            <a:extLst>
              <a:ext uri="{FF2B5EF4-FFF2-40B4-BE49-F238E27FC236}">
                <a16:creationId xmlns:a16="http://schemas.microsoft.com/office/drawing/2014/main" id="{4BFF1F9C-3DD0-4BA1-CF02-C44B03B212DC}"/>
              </a:ext>
            </a:extLst>
          </p:cNvPr>
          <p:cNvSpPr/>
          <p:nvPr/>
        </p:nvSpPr>
        <p:spPr>
          <a:xfrm>
            <a:off x="7816435" y="4306457"/>
            <a:ext cx="130746" cy="133425"/>
          </a:xfrm>
          <a:custGeom>
            <a:avLst/>
            <a:gdLst>
              <a:gd name="connsiteX0" fmla="*/ 0 w 130746"/>
              <a:gd name="connsiteY0" fmla="*/ 133425 h 133425"/>
              <a:gd name="connsiteX1" fmla="*/ 130747 w 130746"/>
              <a:gd name="connsiteY1" fmla="*/ 0 h 133425"/>
            </a:gdLst>
            <a:ahLst/>
            <a:cxnLst>
              <a:cxn ang="0">
                <a:pos x="connsiteX0" y="connsiteY0"/>
              </a:cxn>
              <a:cxn ang="0">
                <a:pos x="connsiteX1" y="connsiteY1"/>
              </a:cxn>
            </a:cxnLst>
            <a:rect l="l" t="t" r="r" b="b"/>
            <a:pathLst>
              <a:path w="130746" h="133425">
                <a:moveTo>
                  <a:pt x="0" y="133425"/>
                </a:moveTo>
                <a:lnTo>
                  <a:pt x="13074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3" name="Freeform: Shape 1432">
            <a:extLst>
              <a:ext uri="{FF2B5EF4-FFF2-40B4-BE49-F238E27FC236}">
                <a16:creationId xmlns:a16="http://schemas.microsoft.com/office/drawing/2014/main" id="{1C471FFA-A120-F342-14E7-A97BAE0708A2}"/>
              </a:ext>
            </a:extLst>
          </p:cNvPr>
          <p:cNvSpPr/>
          <p:nvPr/>
        </p:nvSpPr>
        <p:spPr>
          <a:xfrm>
            <a:off x="7824599" y="4346637"/>
            <a:ext cx="130491" cy="133042"/>
          </a:xfrm>
          <a:custGeom>
            <a:avLst/>
            <a:gdLst>
              <a:gd name="connsiteX0" fmla="*/ 0 w 130491"/>
              <a:gd name="connsiteY0" fmla="*/ 133043 h 133042"/>
              <a:gd name="connsiteX1" fmla="*/ 130492 w 130491"/>
              <a:gd name="connsiteY1" fmla="*/ 0 h 133042"/>
            </a:gdLst>
            <a:ahLst/>
            <a:cxnLst>
              <a:cxn ang="0">
                <a:pos x="connsiteX0" y="connsiteY0"/>
              </a:cxn>
              <a:cxn ang="0">
                <a:pos x="connsiteX1" y="connsiteY1"/>
              </a:cxn>
            </a:cxnLst>
            <a:rect l="l" t="t" r="r" b="b"/>
            <a:pathLst>
              <a:path w="130491" h="133042">
                <a:moveTo>
                  <a:pt x="0" y="133043"/>
                </a:moveTo>
                <a:lnTo>
                  <a:pt x="13049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4" name="Freeform: Shape 1433">
            <a:extLst>
              <a:ext uri="{FF2B5EF4-FFF2-40B4-BE49-F238E27FC236}">
                <a16:creationId xmlns:a16="http://schemas.microsoft.com/office/drawing/2014/main" id="{786DB0B7-9487-3642-F7C3-12D2A774BAD0}"/>
              </a:ext>
            </a:extLst>
          </p:cNvPr>
          <p:cNvSpPr/>
          <p:nvPr/>
        </p:nvSpPr>
        <p:spPr>
          <a:xfrm>
            <a:off x="7816818" y="4405952"/>
            <a:ext cx="136104" cy="141844"/>
          </a:xfrm>
          <a:custGeom>
            <a:avLst/>
            <a:gdLst>
              <a:gd name="connsiteX0" fmla="*/ 0 w 136104"/>
              <a:gd name="connsiteY0" fmla="*/ 141844 h 141844"/>
              <a:gd name="connsiteX1" fmla="*/ 136104 w 136104"/>
              <a:gd name="connsiteY1" fmla="*/ 0 h 141844"/>
            </a:gdLst>
            <a:ahLst/>
            <a:cxnLst>
              <a:cxn ang="0">
                <a:pos x="connsiteX0" y="connsiteY0"/>
              </a:cxn>
              <a:cxn ang="0">
                <a:pos x="connsiteX1" y="connsiteY1"/>
              </a:cxn>
            </a:cxnLst>
            <a:rect l="l" t="t" r="r" b="b"/>
            <a:pathLst>
              <a:path w="136104" h="141844">
                <a:moveTo>
                  <a:pt x="0" y="141844"/>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5" name="Freeform: Shape 1434">
            <a:extLst>
              <a:ext uri="{FF2B5EF4-FFF2-40B4-BE49-F238E27FC236}">
                <a16:creationId xmlns:a16="http://schemas.microsoft.com/office/drawing/2014/main" id="{764BF0B6-5C60-CCC2-BAA4-12B7D4FC13EA}"/>
              </a:ext>
            </a:extLst>
          </p:cNvPr>
          <p:cNvSpPr/>
          <p:nvPr/>
        </p:nvSpPr>
        <p:spPr>
          <a:xfrm>
            <a:off x="7820390" y="4460419"/>
            <a:ext cx="134956" cy="129853"/>
          </a:xfrm>
          <a:custGeom>
            <a:avLst/>
            <a:gdLst>
              <a:gd name="connsiteX0" fmla="*/ 0 w 134956"/>
              <a:gd name="connsiteY0" fmla="*/ 129854 h 129853"/>
              <a:gd name="connsiteX1" fmla="*/ 134956 w 134956"/>
              <a:gd name="connsiteY1" fmla="*/ 0 h 129853"/>
            </a:gdLst>
            <a:ahLst/>
            <a:cxnLst>
              <a:cxn ang="0">
                <a:pos x="connsiteX0" y="connsiteY0"/>
              </a:cxn>
              <a:cxn ang="0">
                <a:pos x="connsiteX1" y="connsiteY1"/>
              </a:cxn>
            </a:cxnLst>
            <a:rect l="l" t="t" r="r" b="b"/>
            <a:pathLst>
              <a:path w="134956" h="129853">
                <a:moveTo>
                  <a:pt x="0" y="129854"/>
                </a:moveTo>
                <a:lnTo>
                  <a:pt x="13495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6" name="Freeform: Shape 1435">
            <a:extLst>
              <a:ext uri="{FF2B5EF4-FFF2-40B4-BE49-F238E27FC236}">
                <a16:creationId xmlns:a16="http://schemas.microsoft.com/office/drawing/2014/main" id="{E794AE90-BC05-DF22-C476-CBC5BC5EFC87}"/>
              </a:ext>
            </a:extLst>
          </p:cNvPr>
          <p:cNvSpPr/>
          <p:nvPr/>
        </p:nvSpPr>
        <p:spPr>
          <a:xfrm>
            <a:off x="7828171" y="4515651"/>
            <a:ext cx="119011" cy="121307"/>
          </a:xfrm>
          <a:custGeom>
            <a:avLst/>
            <a:gdLst>
              <a:gd name="connsiteX0" fmla="*/ 0 w 119011"/>
              <a:gd name="connsiteY0" fmla="*/ 121307 h 121307"/>
              <a:gd name="connsiteX1" fmla="*/ 119011 w 119011"/>
              <a:gd name="connsiteY1" fmla="*/ 0 h 121307"/>
            </a:gdLst>
            <a:ahLst/>
            <a:cxnLst>
              <a:cxn ang="0">
                <a:pos x="connsiteX0" y="connsiteY0"/>
              </a:cxn>
              <a:cxn ang="0">
                <a:pos x="connsiteX1" y="connsiteY1"/>
              </a:cxn>
            </a:cxnLst>
            <a:rect l="l" t="t" r="r" b="b"/>
            <a:pathLst>
              <a:path w="119011" h="121307">
                <a:moveTo>
                  <a:pt x="0" y="121307"/>
                </a:moveTo>
                <a:lnTo>
                  <a:pt x="11901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7" name="Freeform: Shape 1436">
            <a:extLst>
              <a:ext uri="{FF2B5EF4-FFF2-40B4-BE49-F238E27FC236}">
                <a16:creationId xmlns:a16="http://schemas.microsoft.com/office/drawing/2014/main" id="{1A552FE5-93B5-A900-8B2D-1A8009B116D4}"/>
              </a:ext>
            </a:extLst>
          </p:cNvPr>
          <p:cNvSpPr/>
          <p:nvPr/>
        </p:nvSpPr>
        <p:spPr>
          <a:xfrm>
            <a:off x="7820390" y="4564634"/>
            <a:ext cx="130491" cy="133042"/>
          </a:xfrm>
          <a:custGeom>
            <a:avLst/>
            <a:gdLst>
              <a:gd name="connsiteX0" fmla="*/ 0 w 130491"/>
              <a:gd name="connsiteY0" fmla="*/ 133043 h 133042"/>
              <a:gd name="connsiteX1" fmla="*/ 130492 w 130491"/>
              <a:gd name="connsiteY1" fmla="*/ 0 h 133042"/>
            </a:gdLst>
            <a:ahLst/>
            <a:cxnLst>
              <a:cxn ang="0">
                <a:pos x="connsiteX0" y="connsiteY0"/>
              </a:cxn>
              <a:cxn ang="0">
                <a:pos x="connsiteX1" y="connsiteY1"/>
              </a:cxn>
            </a:cxnLst>
            <a:rect l="l" t="t" r="r" b="b"/>
            <a:pathLst>
              <a:path w="130491" h="133042">
                <a:moveTo>
                  <a:pt x="0" y="133043"/>
                </a:moveTo>
                <a:lnTo>
                  <a:pt x="13049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8" name="Freeform: Shape 1437">
            <a:extLst>
              <a:ext uri="{FF2B5EF4-FFF2-40B4-BE49-F238E27FC236}">
                <a16:creationId xmlns:a16="http://schemas.microsoft.com/office/drawing/2014/main" id="{E66FF1DF-07A0-030C-F33D-8CFE026DAA08}"/>
              </a:ext>
            </a:extLst>
          </p:cNvPr>
          <p:cNvSpPr/>
          <p:nvPr/>
        </p:nvSpPr>
        <p:spPr>
          <a:xfrm>
            <a:off x="7824599" y="4616294"/>
            <a:ext cx="128323" cy="123731"/>
          </a:xfrm>
          <a:custGeom>
            <a:avLst/>
            <a:gdLst>
              <a:gd name="connsiteX0" fmla="*/ 0 w 128323"/>
              <a:gd name="connsiteY0" fmla="*/ 123731 h 123731"/>
              <a:gd name="connsiteX1" fmla="*/ 128323 w 128323"/>
              <a:gd name="connsiteY1" fmla="*/ 0 h 123731"/>
            </a:gdLst>
            <a:ahLst/>
            <a:cxnLst>
              <a:cxn ang="0">
                <a:pos x="connsiteX0" y="connsiteY0"/>
              </a:cxn>
              <a:cxn ang="0">
                <a:pos x="connsiteX1" y="connsiteY1"/>
              </a:cxn>
            </a:cxnLst>
            <a:rect l="l" t="t" r="r" b="b"/>
            <a:pathLst>
              <a:path w="128323" h="123731">
                <a:moveTo>
                  <a:pt x="0" y="123731"/>
                </a:moveTo>
                <a:lnTo>
                  <a:pt x="12832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9" name="Freeform: Shape 1438">
            <a:extLst>
              <a:ext uri="{FF2B5EF4-FFF2-40B4-BE49-F238E27FC236}">
                <a16:creationId xmlns:a16="http://schemas.microsoft.com/office/drawing/2014/main" id="{22634121-57AA-5562-404D-045B028F14D8}"/>
              </a:ext>
            </a:extLst>
          </p:cNvPr>
          <p:cNvSpPr/>
          <p:nvPr/>
        </p:nvSpPr>
        <p:spPr>
          <a:xfrm>
            <a:off x="7824599" y="4670634"/>
            <a:ext cx="130746" cy="123603"/>
          </a:xfrm>
          <a:custGeom>
            <a:avLst/>
            <a:gdLst>
              <a:gd name="connsiteX0" fmla="*/ 0 w 130746"/>
              <a:gd name="connsiteY0" fmla="*/ 123603 h 123603"/>
              <a:gd name="connsiteX1" fmla="*/ 130747 w 130746"/>
              <a:gd name="connsiteY1" fmla="*/ 0 h 123603"/>
            </a:gdLst>
            <a:ahLst/>
            <a:cxnLst>
              <a:cxn ang="0">
                <a:pos x="connsiteX0" y="connsiteY0"/>
              </a:cxn>
              <a:cxn ang="0">
                <a:pos x="connsiteX1" y="connsiteY1"/>
              </a:cxn>
            </a:cxnLst>
            <a:rect l="l" t="t" r="r" b="b"/>
            <a:pathLst>
              <a:path w="130746" h="123603">
                <a:moveTo>
                  <a:pt x="0" y="123603"/>
                </a:moveTo>
                <a:lnTo>
                  <a:pt x="13074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0" name="Freeform: Shape 1439">
            <a:extLst>
              <a:ext uri="{FF2B5EF4-FFF2-40B4-BE49-F238E27FC236}">
                <a16:creationId xmlns:a16="http://schemas.microsoft.com/office/drawing/2014/main" id="{116A688F-594B-F289-7908-A1844041123D}"/>
              </a:ext>
            </a:extLst>
          </p:cNvPr>
          <p:cNvSpPr/>
          <p:nvPr/>
        </p:nvSpPr>
        <p:spPr>
          <a:xfrm>
            <a:off x="7821282" y="4724719"/>
            <a:ext cx="125899" cy="128450"/>
          </a:xfrm>
          <a:custGeom>
            <a:avLst/>
            <a:gdLst>
              <a:gd name="connsiteX0" fmla="*/ 0 w 125899"/>
              <a:gd name="connsiteY0" fmla="*/ 128451 h 128450"/>
              <a:gd name="connsiteX1" fmla="*/ 125900 w 125899"/>
              <a:gd name="connsiteY1" fmla="*/ 0 h 128450"/>
            </a:gdLst>
            <a:ahLst/>
            <a:cxnLst>
              <a:cxn ang="0">
                <a:pos x="connsiteX0" y="connsiteY0"/>
              </a:cxn>
              <a:cxn ang="0">
                <a:pos x="connsiteX1" y="connsiteY1"/>
              </a:cxn>
            </a:cxnLst>
            <a:rect l="l" t="t" r="r" b="b"/>
            <a:pathLst>
              <a:path w="125899" h="128450">
                <a:moveTo>
                  <a:pt x="0" y="128451"/>
                </a:moveTo>
                <a:lnTo>
                  <a:pt x="125900"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1" name="Freeform: Shape 1440">
            <a:extLst>
              <a:ext uri="{FF2B5EF4-FFF2-40B4-BE49-F238E27FC236}">
                <a16:creationId xmlns:a16="http://schemas.microsoft.com/office/drawing/2014/main" id="{6670002C-84CD-5874-AF80-C8ABE61C78F9}"/>
              </a:ext>
            </a:extLst>
          </p:cNvPr>
          <p:cNvSpPr/>
          <p:nvPr/>
        </p:nvSpPr>
        <p:spPr>
          <a:xfrm>
            <a:off x="7825875" y="4777400"/>
            <a:ext cx="123730" cy="116460"/>
          </a:xfrm>
          <a:custGeom>
            <a:avLst/>
            <a:gdLst>
              <a:gd name="connsiteX0" fmla="*/ 0 w 123730"/>
              <a:gd name="connsiteY0" fmla="*/ 116460 h 116460"/>
              <a:gd name="connsiteX1" fmla="*/ 123731 w 123730"/>
              <a:gd name="connsiteY1" fmla="*/ 0 h 116460"/>
            </a:gdLst>
            <a:ahLst/>
            <a:cxnLst>
              <a:cxn ang="0">
                <a:pos x="connsiteX0" y="connsiteY0"/>
              </a:cxn>
              <a:cxn ang="0">
                <a:pos x="connsiteX1" y="connsiteY1"/>
              </a:cxn>
            </a:cxnLst>
            <a:rect l="l" t="t" r="r" b="b"/>
            <a:pathLst>
              <a:path w="123730" h="116460">
                <a:moveTo>
                  <a:pt x="0" y="116460"/>
                </a:moveTo>
                <a:lnTo>
                  <a:pt x="12373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2" name="Freeform: Shape 1441">
            <a:extLst>
              <a:ext uri="{FF2B5EF4-FFF2-40B4-BE49-F238E27FC236}">
                <a16:creationId xmlns:a16="http://schemas.microsoft.com/office/drawing/2014/main" id="{0934D39D-63C9-6C15-7A39-06EC5450565D}"/>
              </a:ext>
            </a:extLst>
          </p:cNvPr>
          <p:cNvSpPr/>
          <p:nvPr/>
        </p:nvSpPr>
        <p:spPr>
          <a:xfrm>
            <a:off x="7831997" y="4818729"/>
            <a:ext cx="119011" cy="121434"/>
          </a:xfrm>
          <a:custGeom>
            <a:avLst/>
            <a:gdLst>
              <a:gd name="connsiteX0" fmla="*/ 0 w 119011"/>
              <a:gd name="connsiteY0" fmla="*/ 121435 h 121434"/>
              <a:gd name="connsiteX1" fmla="*/ 119011 w 119011"/>
              <a:gd name="connsiteY1" fmla="*/ 0 h 121434"/>
            </a:gdLst>
            <a:ahLst/>
            <a:cxnLst>
              <a:cxn ang="0">
                <a:pos x="connsiteX0" y="connsiteY0"/>
              </a:cxn>
              <a:cxn ang="0">
                <a:pos x="connsiteX1" y="connsiteY1"/>
              </a:cxn>
            </a:cxnLst>
            <a:rect l="l" t="t" r="r" b="b"/>
            <a:pathLst>
              <a:path w="119011" h="121434">
                <a:moveTo>
                  <a:pt x="0" y="121435"/>
                </a:moveTo>
                <a:lnTo>
                  <a:pt x="11901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3" name="Freeform: Shape 1442">
            <a:extLst>
              <a:ext uri="{FF2B5EF4-FFF2-40B4-BE49-F238E27FC236}">
                <a16:creationId xmlns:a16="http://schemas.microsoft.com/office/drawing/2014/main" id="{539B7080-4FEB-2AF9-8685-D955EBE8D66D}"/>
              </a:ext>
            </a:extLst>
          </p:cNvPr>
          <p:cNvSpPr/>
          <p:nvPr/>
        </p:nvSpPr>
        <p:spPr>
          <a:xfrm>
            <a:off x="7838630" y="4867583"/>
            <a:ext cx="119138" cy="121307"/>
          </a:xfrm>
          <a:custGeom>
            <a:avLst/>
            <a:gdLst>
              <a:gd name="connsiteX0" fmla="*/ 0 w 119138"/>
              <a:gd name="connsiteY0" fmla="*/ 121307 h 121307"/>
              <a:gd name="connsiteX1" fmla="*/ 119139 w 119138"/>
              <a:gd name="connsiteY1" fmla="*/ 0 h 121307"/>
            </a:gdLst>
            <a:ahLst/>
            <a:cxnLst>
              <a:cxn ang="0">
                <a:pos x="connsiteX0" y="connsiteY0"/>
              </a:cxn>
              <a:cxn ang="0">
                <a:pos x="connsiteX1" y="connsiteY1"/>
              </a:cxn>
            </a:cxnLst>
            <a:rect l="l" t="t" r="r" b="b"/>
            <a:pathLst>
              <a:path w="119138" h="121307">
                <a:moveTo>
                  <a:pt x="0" y="121307"/>
                </a:moveTo>
                <a:lnTo>
                  <a:pt x="11913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4" name="Freeform: Shape 1443">
            <a:extLst>
              <a:ext uri="{FF2B5EF4-FFF2-40B4-BE49-F238E27FC236}">
                <a16:creationId xmlns:a16="http://schemas.microsoft.com/office/drawing/2014/main" id="{4488F860-7D72-A8EE-3DE9-97BE0C7CC6D1}"/>
              </a:ext>
            </a:extLst>
          </p:cNvPr>
          <p:cNvSpPr/>
          <p:nvPr/>
        </p:nvSpPr>
        <p:spPr>
          <a:xfrm>
            <a:off x="7956494" y="4149816"/>
            <a:ext cx="112378" cy="780653"/>
          </a:xfrm>
          <a:custGeom>
            <a:avLst/>
            <a:gdLst>
              <a:gd name="connsiteX0" fmla="*/ 0 w 112378"/>
              <a:gd name="connsiteY0" fmla="*/ 0 h 780653"/>
              <a:gd name="connsiteX1" fmla="*/ 112379 w 112378"/>
              <a:gd name="connsiteY1" fmla="*/ 0 h 780653"/>
              <a:gd name="connsiteX2" fmla="*/ 112379 w 112378"/>
              <a:gd name="connsiteY2" fmla="*/ 780653 h 780653"/>
              <a:gd name="connsiteX3" fmla="*/ 0 w 112378"/>
              <a:gd name="connsiteY3" fmla="*/ 780653 h 780653"/>
            </a:gdLst>
            <a:ahLst/>
            <a:cxnLst>
              <a:cxn ang="0">
                <a:pos x="connsiteX0" y="connsiteY0"/>
              </a:cxn>
              <a:cxn ang="0">
                <a:pos x="connsiteX1" y="connsiteY1"/>
              </a:cxn>
              <a:cxn ang="0">
                <a:pos x="connsiteX2" y="connsiteY2"/>
              </a:cxn>
              <a:cxn ang="0">
                <a:pos x="connsiteX3" y="connsiteY3"/>
              </a:cxn>
            </a:cxnLst>
            <a:rect l="l" t="t" r="r" b="b"/>
            <a:pathLst>
              <a:path w="112378" h="780653">
                <a:moveTo>
                  <a:pt x="0" y="0"/>
                </a:moveTo>
                <a:lnTo>
                  <a:pt x="112379" y="0"/>
                </a:lnTo>
                <a:lnTo>
                  <a:pt x="112379" y="780653"/>
                </a:lnTo>
                <a:lnTo>
                  <a:pt x="0" y="780653"/>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445" name="Graphic 645">
            <a:extLst>
              <a:ext uri="{FF2B5EF4-FFF2-40B4-BE49-F238E27FC236}">
                <a16:creationId xmlns:a16="http://schemas.microsoft.com/office/drawing/2014/main" id="{E30F9D38-91A6-FD0C-8817-84AAD64F9AD4}"/>
              </a:ext>
            </a:extLst>
          </p:cNvPr>
          <p:cNvGrpSpPr/>
          <p:nvPr/>
        </p:nvGrpSpPr>
        <p:grpSpPr>
          <a:xfrm>
            <a:off x="7944376" y="4138973"/>
            <a:ext cx="148477" cy="841753"/>
            <a:chOff x="7944376" y="4138973"/>
            <a:chExt cx="148477" cy="841753"/>
          </a:xfrm>
        </p:grpSpPr>
        <p:sp>
          <p:nvSpPr>
            <p:cNvPr id="1446" name="Freeform: Shape 1445">
              <a:extLst>
                <a:ext uri="{FF2B5EF4-FFF2-40B4-BE49-F238E27FC236}">
                  <a16:creationId xmlns:a16="http://schemas.microsoft.com/office/drawing/2014/main" id="{B04B7030-2B94-911A-3103-7AB452676926}"/>
                </a:ext>
              </a:extLst>
            </p:cNvPr>
            <p:cNvSpPr/>
            <p:nvPr/>
          </p:nvSpPr>
          <p:spPr>
            <a:xfrm>
              <a:off x="7944376" y="4138973"/>
              <a:ext cx="82147" cy="79723"/>
            </a:xfrm>
            <a:custGeom>
              <a:avLst/>
              <a:gdLst>
                <a:gd name="connsiteX0" fmla="*/ 0 w 82147"/>
                <a:gd name="connsiteY0" fmla="*/ 79724 h 79723"/>
                <a:gd name="connsiteX1" fmla="*/ 82147 w 82147"/>
                <a:gd name="connsiteY1" fmla="*/ 0 h 79723"/>
              </a:gdLst>
              <a:ahLst/>
              <a:cxnLst>
                <a:cxn ang="0">
                  <a:pos x="connsiteX0" y="connsiteY0"/>
                </a:cxn>
                <a:cxn ang="0">
                  <a:pos x="connsiteX1" y="connsiteY1"/>
                </a:cxn>
              </a:cxnLst>
              <a:rect l="l" t="t" r="r" b="b"/>
              <a:pathLst>
                <a:path w="82147" h="79723">
                  <a:moveTo>
                    <a:pt x="0" y="79724"/>
                  </a:moveTo>
                  <a:lnTo>
                    <a:pt x="8214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7" name="Freeform: Shape 1446">
              <a:extLst>
                <a:ext uri="{FF2B5EF4-FFF2-40B4-BE49-F238E27FC236}">
                  <a16:creationId xmlns:a16="http://schemas.microsoft.com/office/drawing/2014/main" id="{ABE63CD6-A2C4-C59B-83FD-8268F3098B5B}"/>
                </a:ext>
              </a:extLst>
            </p:cNvPr>
            <p:cNvSpPr/>
            <p:nvPr/>
          </p:nvSpPr>
          <p:spPr>
            <a:xfrm>
              <a:off x="7950243" y="4149816"/>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8" name="Freeform: Shape 1447">
              <a:extLst>
                <a:ext uri="{FF2B5EF4-FFF2-40B4-BE49-F238E27FC236}">
                  <a16:creationId xmlns:a16="http://schemas.microsoft.com/office/drawing/2014/main" id="{881DA766-FE31-279F-906D-4A163E1C5F49}"/>
                </a:ext>
              </a:extLst>
            </p:cNvPr>
            <p:cNvSpPr/>
            <p:nvPr/>
          </p:nvSpPr>
          <p:spPr>
            <a:xfrm>
              <a:off x="7950243" y="4199946"/>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9" name="Freeform: Shape 1448">
              <a:extLst>
                <a:ext uri="{FF2B5EF4-FFF2-40B4-BE49-F238E27FC236}">
                  <a16:creationId xmlns:a16="http://schemas.microsoft.com/office/drawing/2014/main" id="{83ED2816-3356-EE35-4E27-730933E6731C}"/>
                </a:ext>
              </a:extLst>
            </p:cNvPr>
            <p:cNvSpPr/>
            <p:nvPr/>
          </p:nvSpPr>
          <p:spPr>
            <a:xfrm>
              <a:off x="7950243" y="4258240"/>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0" name="Freeform: Shape 1449">
              <a:extLst>
                <a:ext uri="{FF2B5EF4-FFF2-40B4-BE49-F238E27FC236}">
                  <a16:creationId xmlns:a16="http://schemas.microsoft.com/office/drawing/2014/main" id="{979389B7-B408-5128-6DA4-F414576BB6D7}"/>
                </a:ext>
              </a:extLst>
            </p:cNvPr>
            <p:cNvSpPr/>
            <p:nvPr/>
          </p:nvSpPr>
          <p:spPr>
            <a:xfrm>
              <a:off x="7956366" y="4303140"/>
              <a:ext cx="124241" cy="120542"/>
            </a:xfrm>
            <a:custGeom>
              <a:avLst/>
              <a:gdLst>
                <a:gd name="connsiteX0" fmla="*/ 0 w 124241"/>
                <a:gd name="connsiteY0" fmla="*/ 120542 h 120542"/>
                <a:gd name="connsiteX1" fmla="*/ 124241 w 124241"/>
                <a:gd name="connsiteY1" fmla="*/ 0 h 120542"/>
              </a:gdLst>
              <a:ahLst/>
              <a:cxnLst>
                <a:cxn ang="0">
                  <a:pos x="connsiteX0" y="connsiteY0"/>
                </a:cxn>
                <a:cxn ang="0">
                  <a:pos x="connsiteX1" y="connsiteY1"/>
                </a:cxn>
              </a:cxnLst>
              <a:rect l="l" t="t" r="r" b="b"/>
              <a:pathLst>
                <a:path w="124241" h="120542">
                  <a:moveTo>
                    <a:pt x="0" y="120542"/>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1" name="Freeform: Shape 1450">
              <a:extLst>
                <a:ext uri="{FF2B5EF4-FFF2-40B4-BE49-F238E27FC236}">
                  <a16:creationId xmlns:a16="http://schemas.microsoft.com/office/drawing/2014/main" id="{9E3B8063-87E3-5C52-2ACE-5FC7B2F4B955}"/>
                </a:ext>
              </a:extLst>
            </p:cNvPr>
            <p:cNvSpPr/>
            <p:nvPr/>
          </p:nvSpPr>
          <p:spPr>
            <a:xfrm>
              <a:off x="7950243" y="4348296"/>
              <a:ext cx="131129" cy="127302"/>
            </a:xfrm>
            <a:custGeom>
              <a:avLst/>
              <a:gdLst>
                <a:gd name="connsiteX0" fmla="*/ 0 w 131129"/>
                <a:gd name="connsiteY0" fmla="*/ 127303 h 127302"/>
                <a:gd name="connsiteX1" fmla="*/ 131129 w 131129"/>
                <a:gd name="connsiteY1" fmla="*/ 0 h 127302"/>
              </a:gdLst>
              <a:ahLst/>
              <a:cxnLst>
                <a:cxn ang="0">
                  <a:pos x="connsiteX0" y="connsiteY0"/>
                </a:cxn>
                <a:cxn ang="0">
                  <a:pos x="connsiteX1" y="connsiteY1"/>
                </a:cxn>
              </a:cxnLst>
              <a:rect l="l" t="t" r="r" b="b"/>
              <a:pathLst>
                <a:path w="131129" h="127302">
                  <a:moveTo>
                    <a:pt x="0" y="127303"/>
                  </a:moveTo>
                  <a:lnTo>
                    <a:pt x="13112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2" name="Freeform: Shape 1451">
              <a:extLst>
                <a:ext uri="{FF2B5EF4-FFF2-40B4-BE49-F238E27FC236}">
                  <a16:creationId xmlns:a16="http://schemas.microsoft.com/office/drawing/2014/main" id="{D9986A6A-E1D8-45E2-7A8E-294FE11C0EBD}"/>
                </a:ext>
              </a:extLst>
            </p:cNvPr>
            <p:cNvSpPr/>
            <p:nvPr/>
          </p:nvSpPr>
          <p:spPr>
            <a:xfrm>
              <a:off x="7950243" y="4392686"/>
              <a:ext cx="136231" cy="132277"/>
            </a:xfrm>
            <a:custGeom>
              <a:avLst/>
              <a:gdLst>
                <a:gd name="connsiteX0" fmla="*/ 0 w 136231"/>
                <a:gd name="connsiteY0" fmla="*/ 132277 h 132277"/>
                <a:gd name="connsiteX1" fmla="*/ 136231 w 136231"/>
                <a:gd name="connsiteY1" fmla="*/ 0 h 132277"/>
              </a:gdLst>
              <a:ahLst/>
              <a:cxnLst>
                <a:cxn ang="0">
                  <a:pos x="connsiteX0" y="connsiteY0"/>
                </a:cxn>
                <a:cxn ang="0">
                  <a:pos x="connsiteX1" y="connsiteY1"/>
                </a:cxn>
              </a:cxnLst>
              <a:rect l="l" t="t" r="r" b="b"/>
              <a:pathLst>
                <a:path w="136231" h="132277">
                  <a:moveTo>
                    <a:pt x="0" y="132277"/>
                  </a:moveTo>
                  <a:lnTo>
                    <a:pt x="13623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3" name="Freeform: Shape 1452">
              <a:extLst>
                <a:ext uri="{FF2B5EF4-FFF2-40B4-BE49-F238E27FC236}">
                  <a16:creationId xmlns:a16="http://schemas.microsoft.com/office/drawing/2014/main" id="{7083F04F-A748-C86D-4FE3-5441C2B1E403}"/>
                </a:ext>
              </a:extLst>
            </p:cNvPr>
            <p:cNvSpPr/>
            <p:nvPr/>
          </p:nvSpPr>
          <p:spPr>
            <a:xfrm>
              <a:off x="7950243" y="4450725"/>
              <a:ext cx="131894" cy="128067"/>
            </a:xfrm>
            <a:custGeom>
              <a:avLst/>
              <a:gdLst>
                <a:gd name="connsiteX0" fmla="*/ 0 w 131894"/>
                <a:gd name="connsiteY0" fmla="*/ 128068 h 128067"/>
                <a:gd name="connsiteX1" fmla="*/ 131895 w 131894"/>
                <a:gd name="connsiteY1" fmla="*/ 0 h 128067"/>
              </a:gdLst>
              <a:ahLst/>
              <a:cxnLst>
                <a:cxn ang="0">
                  <a:pos x="connsiteX0" y="connsiteY0"/>
                </a:cxn>
                <a:cxn ang="0">
                  <a:pos x="connsiteX1" y="connsiteY1"/>
                </a:cxn>
              </a:cxnLst>
              <a:rect l="l" t="t" r="r" b="b"/>
              <a:pathLst>
                <a:path w="131894" h="128067">
                  <a:moveTo>
                    <a:pt x="0" y="128068"/>
                  </a:moveTo>
                  <a:lnTo>
                    <a:pt x="13189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4" name="Freeform: Shape 1453">
              <a:extLst>
                <a:ext uri="{FF2B5EF4-FFF2-40B4-BE49-F238E27FC236}">
                  <a16:creationId xmlns:a16="http://schemas.microsoft.com/office/drawing/2014/main" id="{27420B7E-D77D-DA07-7259-A50806C1F114}"/>
                </a:ext>
              </a:extLst>
            </p:cNvPr>
            <p:cNvSpPr/>
            <p:nvPr/>
          </p:nvSpPr>
          <p:spPr>
            <a:xfrm>
              <a:off x="7950243" y="4517947"/>
              <a:ext cx="124241" cy="120542"/>
            </a:xfrm>
            <a:custGeom>
              <a:avLst/>
              <a:gdLst>
                <a:gd name="connsiteX0" fmla="*/ 0 w 124241"/>
                <a:gd name="connsiteY0" fmla="*/ 120542 h 120542"/>
                <a:gd name="connsiteX1" fmla="*/ 124241 w 124241"/>
                <a:gd name="connsiteY1" fmla="*/ 0 h 120542"/>
              </a:gdLst>
              <a:ahLst/>
              <a:cxnLst>
                <a:cxn ang="0">
                  <a:pos x="connsiteX0" y="connsiteY0"/>
                </a:cxn>
                <a:cxn ang="0">
                  <a:pos x="connsiteX1" y="connsiteY1"/>
                </a:cxn>
              </a:cxnLst>
              <a:rect l="l" t="t" r="r" b="b"/>
              <a:pathLst>
                <a:path w="124241" h="120542">
                  <a:moveTo>
                    <a:pt x="0" y="120542"/>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5" name="Freeform: Shape 1454">
              <a:extLst>
                <a:ext uri="{FF2B5EF4-FFF2-40B4-BE49-F238E27FC236}">
                  <a16:creationId xmlns:a16="http://schemas.microsoft.com/office/drawing/2014/main" id="{44402EFF-CC1D-348F-2FFF-FDBBF1C1DF5C}"/>
                </a:ext>
              </a:extLst>
            </p:cNvPr>
            <p:cNvSpPr/>
            <p:nvPr/>
          </p:nvSpPr>
          <p:spPr>
            <a:xfrm>
              <a:off x="7950243" y="4569226"/>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6" name="Freeform: Shape 1455">
              <a:extLst>
                <a:ext uri="{FF2B5EF4-FFF2-40B4-BE49-F238E27FC236}">
                  <a16:creationId xmlns:a16="http://schemas.microsoft.com/office/drawing/2014/main" id="{10AB1C84-AF54-8E5C-4482-67C6FBF8C62D}"/>
                </a:ext>
              </a:extLst>
            </p:cNvPr>
            <p:cNvSpPr/>
            <p:nvPr/>
          </p:nvSpPr>
          <p:spPr>
            <a:xfrm>
              <a:off x="7956366" y="4613361"/>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7" name="Freeform: Shape 1456">
              <a:extLst>
                <a:ext uri="{FF2B5EF4-FFF2-40B4-BE49-F238E27FC236}">
                  <a16:creationId xmlns:a16="http://schemas.microsoft.com/office/drawing/2014/main" id="{4CA21FA0-6864-83FE-9A7D-8845C62F6BD9}"/>
                </a:ext>
              </a:extLst>
            </p:cNvPr>
            <p:cNvSpPr/>
            <p:nvPr/>
          </p:nvSpPr>
          <p:spPr>
            <a:xfrm>
              <a:off x="7956366" y="4667445"/>
              <a:ext cx="124241" cy="120542"/>
            </a:xfrm>
            <a:custGeom>
              <a:avLst/>
              <a:gdLst>
                <a:gd name="connsiteX0" fmla="*/ 0 w 124241"/>
                <a:gd name="connsiteY0" fmla="*/ 120542 h 120542"/>
                <a:gd name="connsiteX1" fmla="*/ 124241 w 124241"/>
                <a:gd name="connsiteY1" fmla="*/ 0 h 120542"/>
              </a:gdLst>
              <a:ahLst/>
              <a:cxnLst>
                <a:cxn ang="0">
                  <a:pos x="connsiteX0" y="connsiteY0"/>
                </a:cxn>
                <a:cxn ang="0">
                  <a:pos x="connsiteX1" y="connsiteY1"/>
                </a:cxn>
              </a:cxnLst>
              <a:rect l="l" t="t" r="r" b="b"/>
              <a:pathLst>
                <a:path w="124241" h="120542">
                  <a:moveTo>
                    <a:pt x="0" y="120542"/>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8" name="Freeform: Shape 1457">
              <a:extLst>
                <a:ext uri="{FF2B5EF4-FFF2-40B4-BE49-F238E27FC236}">
                  <a16:creationId xmlns:a16="http://schemas.microsoft.com/office/drawing/2014/main" id="{9A4A2995-19FA-081A-9567-B63ADE8DC3B9}"/>
                </a:ext>
              </a:extLst>
            </p:cNvPr>
            <p:cNvSpPr/>
            <p:nvPr/>
          </p:nvSpPr>
          <p:spPr>
            <a:xfrm>
              <a:off x="7962616" y="4714641"/>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9" name="Freeform: Shape 1458">
              <a:extLst>
                <a:ext uri="{FF2B5EF4-FFF2-40B4-BE49-F238E27FC236}">
                  <a16:creationId xmlns:a16="http://schemas.microsoft.com/office/drawing/2014/main" id="{D9DE2657-CAEB-D733-0A9E-EC6418CC44BD}"/>
                </a:ext>
              </a:extLst>
            </p:cNvPr>
            <p:cNvSpPr/>
            <p:nvPr/>
          </p:nvSpPr>
          <p:spPr>
            <a:xfrm>
              <a:off x="7956366" y="4767068"/>
              <a:ext cx="124241" cy="120542"/>
            </a:xfrm>
            <a:custGeom>
              <a:avLst/>
              <a:gdLst>
                <a:gd name="connsiteX0" fmla="*/ 0 w 124241"/>
                <a:gd name="connsiteY0" fmla="*/ 120542 h 120542"/>
                <a:gd name="connsiteX1" fmla="*/ 124241 w 124241"/>
                <a:gd name="connsiteY1" fmla="*/ 0 h 120542"/>
              </a:gdLst>
              <a:ahLst/>
              <a:cxnLst>
                <a:cxn ang="0">
                  <a:pos x="connsiteX0" y="connsiteY0"/>
                </a:cxn>
                <a:cxn ang="0">
                  <a:pos x="connsiteX1" y="connsiteY1"/>
                </a:cxn>
              </a:cxnLst>
              <a:rect l="l" t="t" r="r" b="b"/>
              <a:pathLst>
                <a:path w="124241" h="120542">
                  <a:moveTo>
                    <a:pt x="0" y="120542"/>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60" name="Freeform: Shape 1459">
              <a:extLst>
                <a:ext uri="{FF2B5EF4-FFF2-40B4-BE49-F238E27FC236}">
                  <a16:creationId xmlns:a16="http://schemas.microsoft.com/office/drawing/2014/main" id="{BD094703-4A20-AF04-0EC1-52763F816959}"/>
                </a:ext>
              </a:extLst>
            </p:cNvPr>
            <p:cNvSpPr/>
            <p:nvPr/>
          </p:nvSpPr>
          <p:spPr>
            <a:xfrm>
              <a:off x="7962616" y="4816815"/>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61" name="Freeform: Shape 1460">
              <a:extLst>
                <a:ext uri="{FF2B5EF4-FFF2-40B4-BE49-F238E27FC236}">
                  <a16:creationId xmlns:a16="http://schemas.microsoft.com/office/drawing/2014/main" id="{370F8545-C435-7D39-D7C0-882F67589392}"/>
                </a:ext>
              </a:extLst>
            </p:cNvPr>
            <p:cNvSpPr/>
            <p:nvPr/>
          </p:nvSpPr>
          <p:spPr>
            <a:xfrm>
              <a:off x="7968612" y="4860057"/>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grpSp>
      <p:grpSp>
        <p:nvGrpSpPr>
          <p:cNvPr id="1462" name="Graphic 645">
            <a:extLst>
              <a:ext uri="{FF2B5EF4-FFF2-40B4-BE49-F238E27FC236}">
                <a16:creationId xmlns:a16="http://schemas.microsoft.com/office/drawing/2014/main" id="{917DAB4B-518A-A9EB-9DD7-6573EBA41B96}"/>
              </a:ext>
            </a:extLst>
          </p:cNvPr>
          <p:cNvGrpSpPr/>
          <p:nvPr/>
        </p:nvGrpSpPr>
        <p:grpSpPr>
          <a:xfrm>
            <a:off x="4677240" y="4116268"/>
            <a:ext cx="98091" cy="64799"/>
            <a:chOff x="4677240" y="4116268"/>
            <a:chExt cx="98091" cy="64799"/>
          </a:xfrm>
          <a:solidFill>
            <a:srgbClr val="00A2E1"/>
          </a:solidFill>
        </p:grpSpPr>
        <p:sp>
          <p:nvSpPr>
            <p:cNvPr id="1463" name="Freeform: Shape 1462">
              <a:extLst>
                <a:ext uri="{FF2B5EF4-FFF2-40B4-BE49-F238E27FC236}">
                  <a16:creationId xmlns:a16="http://schemas.microsoft.com/office/drawing/2014/main" id="{0DF3D482-AF5D-F42C-263E-4C5DDA8FA9D9}"/>
                </a:ext>
              </a:extLst>
            </p:cNvPr>
            <p:cNvSpPr/>
            <p:nvPr/>
          </p:nvSpPr>
          <p:spPr>
            <a:xfrm>
              <a:off x="4677240" y="4130682"/>
              <a:ext cx="98091" cy="25001"/>
            </a:xfrm>
            <a:custGeom>
              <a:avLst/>
              <a:gdLst>
                <a:gd name="connsiteX0" fmla="*/ 0 w 98091"/>
                <a:gd name="connsiteY0" fmla="*/ 0 h 25001"/>
                <a:gd name="connsiteX1" fmla="*/ 98092 w 98091"/>
                <a:gd name="connsiteY1" fmla="*/ 0 h 25001"/>
                <a:gd name="connsiteX2" fmla="*/ 98092 w 98091"/>
                <a:gd name="connsiteY2" fmla="*/ 25001 h 25001"/>
                <a:gd name="connsiteX3" fmla="*/ 0 w 98091"/>
                <a:gd name="connsiteY3" fmla="*/ 25001 h 25001"/>
              </a:gdLst>
              <a:ahLst/>
              <a:cxnLst>
                <a:cxn ang="0">
                  <a:pos x="connsiteX0" y="connsiteY0"/>
                </a:cxn>
                <a:cxn ang="0">
                  <a:pos x="connsiteX1" y="connsiteY1"/>
                </a:cxn>
                <a:cxn ang="0">
                  <a:pos x="connsiteX2" y="connsiteY2"/>
                </a:cxn>
                <a:cxn ang="0">
                  <a:pos x="connsiteX3" y="connsiteY3"/>
                </a:cxn>
              </a:cxnLst>
              <a:rect l="l" t="t" r="r" b="b"/>
              <a:pathLst>
                <a:path w="98091" h="25001">
                  <a:moveTo>
                    <a:pt x="0" y="0"/>
                  </a:moveTo>
                  <a:lnTo>
                    <a:pt x="98092" y="0"/>
                  </a:lnTo>
                  <a:lnTo>
                    <a:pt x="98092" y="25001"/>
                  </a:lnTo>
                  <a:lnTo>
                    <a:pt x="0" y="25001"/>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464" name="Graphic 645">
              <a:extLst>
                <a:ext uri="{FF2B5EF4-FFF2-40B4-BE49-F238E27FC236}">
                  <a16:creationId xmlns:a16="http://schemas.microsoft.com/office/drawing/2014/main" id="{8B5639B7-9D57-50BC-A0F6-70A888AEBAA7}"/>
                </a:ext>
              </a:extLst>
            </p:cNvPr>
            <p:cNvGrpSpPr/>
            <p:nvPr/>
          </p:nvGrpSpPr>
          <p:grpSpPr>
            <a:xfrm>
              <a:off x="4691399" y="4116268"/>
              <a:ext cx="80488" cy="64799"/>
              <a:chOff x="4691399" y="4116268"/>
              <a:chExt cx="80488" cy="64799"/>
            </a:xfrm>
          </p:grpSpPr>
          <p:sp>
            <p:nvSpPr>
              <p:cNvPr id="1465" name="Freeform: Shape 1464">
                <a:extLst>
                  <a:ext uri="{FF2B5EF4-FFF2-40B4-BE49-F238E27FC236}">
                    <a16:creationId xmlns:a16="http://schemas.microsoft.com/office/drawing/2014/main" id="{945B2B5A-C84D-2FE9-BE0B-5515FE9284C5}"/>
                  </a:ext>
                </a:extLst>
              </p:cNvPr>
              <p:cNvSpPr/>
              <p:nvPr/>
            </p:nvSpPr>
            <p:spPr>
              <a:xfrm>
                <a:off x="4691399" y="4116268"/>
                <a:ext cx="35716" cy="60462"/>
              </a:xfrm>
              <a:custGeom>
                <a:avLst/>
                <a:gdLst>
                  <a:gd name="connsiteX0" fmla="*/ 0 w 35716"/>
                  <a:gd name="connsiteY0" fmla="*/ 60462 h 60462"/>
                  <a:gd name="connsiteX1" fmla="*/ 35716 w 35716"/>
                  <a:gd name="connsiteY1" fmla="*/ 0 h 60462"/>
                </a:gdLst>
                <a:ahLst/>
                <a:cxnLst>
                  <a:cxn ang="0">
                    <a:pos x="connsiteX0" y="connsiteY0"/>
                  </a:cxn>
                  <a:cxn ang="0">
                    <a:pos x="connsiteX1" y="connsiteY1"/>
                  </a:cxn>
                </a:cxnLst>
                <a:rect l="l" t="t" r="r" b="b"/>
                <a:pathLst>
                  <a:path w="35716" h="60462">
                    <a:moveTo>
                      <a:pt x="0" y="60462"/>
                    </a:moveTo>
                    <a:lnTo>
                      <a:pt x="3571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66" name="Freeform: Shape 1465">
                <a:extLst>
                  <a:ext uri="{FF2B5EF4-FFF2-40B4-BE49-F238E27FC236}">
                    <a16:creationId xmlns:a16="http://schemas.microsoft.com/office/drawing/2014/main" id="{818DD5F2-8E57-19E1-4E55-D67B71CAE45D}"/>
                  </a:ext>
                </a:extLst>
              </p:cNvPr>
              <p:cNvSpPr/>
              <p:nvPr/>
            </p:nvSpPr>
            <p:spPr>
              <a:xfrm>
                <a:off x="4736171" y="4120605"/>
                <a:ext cx="35716" cy="60462"/>
              </a:xfrm>
              <a:custGeom>
                <a:avLst/>
                <a:gdLst>
                  <a:gd name="connsiteX0" fmla="*/ 0 w 35716"/>
                  <a:gd name="connsiteY0" fmla="*/ 60462 h 60462"/>
                  <a:gd name="connsiteX1" fmla="*/ 35716 w 35716"/>
                  <a:gd name="connsiteY1" fmla="*/ 0 h 60462"/>
                </a:gdLst>
                <a:ahLst/>
                <a:cxnLst>
                  <a:cxn ang="0">
                    <a:pos x="connsiteX0" y="connsiteY0"/>
                  </a:cxn>
                  <a:cxn ang="0">
                    <a:pos x="connsiteX1" y="connsiteY1"/>
                  </a:cxn>
                </a:cxnLst>
                <a:rect l="l" t="t" r="r" b="b"/>
                <a:pathLst>
                  <a:path w="35716" h="60462">
                    <a:moveTo>
                      <a:pt x="0" y="60462"/>
                    </a:moveTo>
                    <a:lnTo>
                      <a:pt x="35716"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467" name="Graphic 645">
            <a:extLst>
              <a:ext uri="{FF2B5EF4-FFF2-40B4-BE49-F238E27FC236}">
                <a16:creationId xmlns:a16="http://schemas.microsoft.com/office/drawing/2014/main" id="{E7085C04-10B4-3747-0CDA-91F20C252673}"/>
              </a:ext>
            </a:extLst>
          </p:cNvPr>
          <p:cNvGrpSpPr/>
          <p:nvPr/>
        </p:nvGrpSpPr>
        <p:grpSpPr>
          <a:xfrm>
            <a:off x="6302325" y="4134509"/>
            <a:ext cx="165825" cy="323358"/>
            <a:chOff x="6302325" y="4134509"/>
            <a:chExt cx="165825" cy="323358"/>
          </a:xfrm>
          <a:solidFill>
            <a:srgbClr val="00A2E1"/>
          </a:solidFill>
        </p:grpSpPr>
        <p:sp>
          <p:nvSpPr>
            <p:cNvPr id="1468" name="Freeform: Shape 1467">
              <a:extLst>
                <a:ext uri="{FF2B5EF4-FFF2-40B4-BE49-F238E27FC236}">
                  <a16:creationId xmlns:a16="http://schemas.microsoft.com/office/drawing/2014/main" id="{72CE847F-5EBA-EEB0-EFB2-EA2C4E15759F}"/>
                </a:ext>
              </a:extLst>
            </p:cNvPr>
            <p:cNvSpPr/>
            <p:nvPr/>
          </p:nvSpPr>
          <p:spPr>
            <a:xfrm>
              <a:off x="6323882" y="4152877"/>
              <a:ext cx="101535" cy="269401"/>
            </a:xfrm>
            <a:custGeom>
              <a:avLst/>
              <a:gdLst>
                <a:gd name="connsiteX0" fmla="*/ 0 w 101535"/>
                <a:gd name="connsiteY0" fmla="*/ 0 h 269401"/>
                <a:gd name="connsiteX1" fmla="*/ 101536 w 101535"/>
                <a:gd name="connsiteY1" fmla="*/ 0 h 269401"/>
                <a:gd name="connsiteX2" fmla="*/ 101536 w 101535"/>
                <a:gd name="connsiteY2" fmla="*/ 269402 h 269401"/>
                <a:gd name="connsiteX3" fmla="*/ 0 w 101535"/>
                <a:gd name="connsiteY3" fmla="*/ 269402 h 269401"/>
              </a:gdLst>
              <a:ahLst/>
              <a:cxnLst>
                <a:cxn ang="0">
                  <a:pos x="connsiteX0" y="connsiteY0"/>
                </a:cxn>
                <a:cxn ang="0">
                  <a:pos x="connsiteX1" y="connsiteY1"/>
                </a:cxn>
                <a:cxn ang="0">
                  <a:pos x="connsiteX2" y="connsiteY2"/>
                </a:cxn>
                <a:cxn ang="0">
                  <a:pos x="connsiteX3" y="connsiteY3"/>
                </a:cxn>
              </a:cxnLst>
              <a:rect l="l" t="t" r="r" b="b"/>
              <a:pathLst>
                <a:path w="101535" h="269401">
                  <a:moveTo>
                    <a:pt x="0" y="0"/>
                  </a:moveTo>
                  <a:lnTo>
                    <a:pt x="101536" y="0"/>
                  </a:lnTo>
                  <a:lnTo>
                    <a:pt x="101536" y="269402"/>
                  </a:lnTo>
                  <a:lnTo>
                    <a:pt x="0" y="269402"/>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469" name="Graphic 645">
              <a:extLst>
                <a:ext uri="{FF2B5EF4-FFF2-40B4-BE49-F238E27FC236}">
                  <a16:creationId xmlns:a16="http://schemas.microsoft.com/office/drawing/2014/main" id="{054AA262-6B9E-3861-04B1-B4826C4DB8F0}"/>
                </a:ext>
              </a:extLst>
            </p:cNvPr>
            <p:cNvGrpSpPr/>
            <p:nvPr/>
          </p:nvGrpSpPr>
          <p:grpSpPr>
            <a:xfrm>
              <a:off x="6302325" y="4134509"/>
              <a:ext cx="165825" cy="323358"/>
              <a:chOff x="6302325" y="4134509"/>
              <a:chExt cx="165825" cy="323358"/>
            </a:xfrm>
          </p:grpSpPr>
          <p:sp>
            <p:nvSpPr>
              <p:cNvPr id="1470" name="Freeform: Shape 1469">
                <a:extLst>
                  <a:ext uri="{FF2B5EF4-FFF2-40B4-BE49-F238E27FC236}">
                    <a16:creationId xmlns:a16="http://schemas.microsoft.com/office/drawing/2014/main" id="{55BC8BF4-D51E-93C1-E828-850927BE0CD2}"/>
                  </a:ext>
                </a:extLst>
              </p:cNvPr>
              <p:cNvSpPr/>
              <p:nvPr/>
            </p:nvSpPr>
            <p:spPr>
              <a:xfrm>
                <a:off x="6305386" y="4134509"/>
                <a:ext cx="75386" cy="78065"/>
              </a:xfrm>
              <a:custGeom>
                <a:avLst/>
                <a:gdLst>
                  <a:gd name="connsiteX0" fmla="*/ 0 w 75386"/>
                  <a:gd name="connsiteY0" fmla="*/ 78065 h 78065"/>
                  <a:gd name="connsiteX1" fmla="*/ 75387 w 75386"/>
                  <a:gd name="connsiteY1" fmla="*/ 0 h 78065"/>
                </a:gdLst>
                <a:ahLst/>
                <a:cxnLst>
                  <a:cxn ang="0">
                    <a:pos x="connsiteX0" y="connsiteY0"/>
                  </a:cxn>
                  <a:cxn ang="0">
                    <a:pos x="connsiteX1" y="connsiteY1"/>
                  </a:cxn>
                </a:cxnLst>
                <a:rect l="l" t="t" r="r" b="b"/>
                <a:pathLst>
                  <a:path w="75386" h="78065">
                    <a:moveTo>
                      <a:pt x="0" y="78065"/>
                    </a:moveTo>
                    <a:lnTo>
                      <a:pt x="7538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1" name="Freeform: Shape 1470">
                <a:extLst>
                  <a:ext uri="{FF2B5EF4-FFF2-40B4-BE49-F238E27FC236}">
                    <a16:creationId xmlns:a16="http://schemas.microsoft.com/office/drawing/2014/main" id="{3E69BDF4-C4AC-5A87-B9EC-A45747B72139}"/>
                  </a:ext>
                </a:extLst>
              </p:cNvPr>
              <p:cNvSpPr/>
              <p:nvPr/>
            </p:nvSpPr>
            <p:spPr>
              <a:xfrm>
                <a:off x="6302325" y="4142928"/>
                <a:ext cx="125006" cy="119521"/>
              </a:xfrm>
              <a:custGeom>
                <a:avLst/>
                <a:gdLst>
                  <a:gd name="connsiteX0" fmla="*/ 0 w 125006"/>
                  <a:gd name="connsiteY0" fmla="*/ 119522 h 119521"/>
                  <a:gd name="connsiteX1" fmla="*/ 125007 w 125006"/>
                  <a:gd name="connsiteY1" fmla="*/ 0 h 119521"/>
                </a:gdLst>
                <a:ahLst/>
                <a:cxnLst>
                  <a:cxn ang="0">
                    <a:pos x="connsiteX0" y="connsiteY0"/>
                  </a:cxn>
                  <a:cxn ang="0">
                    <a:pos x="connsiteX1" y="connsiteY1"/>
                  </a:cxn>
                </a:cxnLst>
                <a:rect l="l" t="t" r="r" b="b"/>
                <a:pathLst>
                  <a:path w="125006" h="119521">
                    <a:moveTo>
                      <a:pt x="0" y="119522"/>
                    </a:moveTo>
                    <a:lnTo>
                      <a:pt x="12500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2" name="Freeform: Shape 1471">
                <a:extLst>
                  <a:ext uri="{FF2B5EF4-FFF2-40B4-BE49-F238E27FC236}">
                    <a16:creationId xmlns:a16="http://schemas.microsoft.com/office/drawing/2014/main" id="{FF2E0EA4-9588-862F-FD8B-EFCF7419C52F}"/>
                  </a:ext>
                </a:extLst>
              </p:cNvPr>
              <p:cNvSpPr/>
              <p:nvPr/>
            </p:nvSpPr>
            <p:spPr>
              <a:xfrm>
                <a:off x="6308703" y="4189614"/>
                <a:ext cx="125134" cy="119394"/>
              </a:xfrm>
              <a:custGeom>
                <a:avLst/>
                <a:gdLst>
                  <a:gd name="connsiteX0" fmla="*/ 0 w 125134"/>
                  <a:gd name="connsiteY0" fmla="*/ 119394 h 119394"/>
                  <a:gd name="connsiteX1" fmla="*/ 125134 w 125134"/>
                  <a:gd name="connsiteY1" fmla="*/ 0 h 119394"/>
                </a:gdLst>
                <a:ahLst/>
                <a:cxnLst>
                  <a:cxn ang="0">
                    <a:pos x="connsiteX0" y="connsiteY0"/>
                  </a:cxn>
                  <a:cxn ang="0">
                    <a:pos x="connsiteX1" y="connsiteY1"/>
                  </a:cxn>
                </a:cxnLst>
                <a:rect l="l" t="t" r="r" b="b"/>
                <a:pathLst>
                  <a:path w="125134" h="119394">
                    <a:moveTo>
                      <a:pt x="0" y="119394"/>
                    </a:moveTo>
                    <a:lnTo>
                      <a:pt x="12513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3" name="Freeform: Shape 1472">
                <a:extLst>
                  <a:ext uri="{FF2B5EF4-FFF2-40B4-BE49-F238E27FC236}">
                    <a16:creationId xmlns:a16="http://schemas.microsoft.com/office/drawing/2014/main" id="{E8AD4A1D-4675-50DF-CB0E-3A3F66EB0A9D}"/>
                  </a:ext>
                </a:extLst>
              </p:cNvPr>
              <p:cNvSpPr/>
              <p:nvPr/>
            </p:nvSpPr>
            <p:spPr>
              <a:xfrm>
                <a:off x="6312147" y="4242295"/>
                <a:ext cx="125006" cy="119521"/>
              </a:xfrm>
              <a:custGeom>
                <a:avLst/>
                <a:gdLst>
                  <a:gd name="connsiteX0" fmla="*/ 0 w 125006"/>
                  <a:gd name="connsiteY0" fmla="*/ 119522 h 119521"/>
                  <a:gd name="connsiteX1" fmla="*/ 125007 w 125006"/>
                  <a:gd name="connsiteY1" fmla="*/ 0 h 119521"/>
                </a:gdLst>
                <a:ahLst/>
                <a:cxnLst>
                  <a:cxn ang="0">
                    <a:pos x="connsiteX0" y="connsiteY0"/>
                  </a:cxn>
                  <a:cxn ang="0">
                    <a:pos x="connsiteX1" y="connsiteY1"/>
                  </a:cxn>
                </a:cxnLst>
                <a:rect l="l" t="t" r="r" b="b"/>
                <a:pathLst>
                  <a:path w="125006" h="119521">
                    <a:moveTo>
                      <a:pt x="0" y="119522"/>
                    </a:moveTo>
                    <a:lnTo>
                      <a:pt x="12500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4" name="Freeform: Shape 1473">
                <a:extLst>
                  <a:ext uri="{FF2B5EF4-FFF2-40B4-BE49-F238E27FC236}">
                    <a16:creationId xmlns:a16="http://schemas.microsoft.com/office/drawing/2014/main" id="{C4EF6172-70AE-62FD-747B-8D6FE62807BC}"/>
                  </a:ext>
                </a:extLst>
              </p:cNvPr>
              <p:cNvSpPr/>
              <p:nvPr/>
            </p:nvSpPr>
            <p:spPr>
              <a:xfrm>
                <a:off x="6318270" y="4296252"/>
                <a:ext cx="125006" cy="119521"/>
              </a:xfrm>
              <a:custGeom>
                <a:avLst/>
                <a:gdLst>
                  <a:gd name="connsiteX0" fmla="*/ 0 w 125006"/>
                  <a:gd name="connsiteY0" fmla="*/ 119522 h 119521"/>
                  <a:gd name="connsiteX1" fmla="*/ 125007 w 125006"/>
                  <a:gd name="connsiteY1" fmla="*/ 0 h 119521"/>
                </a:gdLst>
                <a:ahLst/>
                <a:cxnLst>
                  <a:cxn ang="0">
                    <a:pos x="connsiteX0" y="connsiteY0"/>
                  </a:cxn>
                  <a:cxn ang="0">
                    <a:pos x="connsiteX1" y="connsiteY1"/>
                  </a:cxn>
                </a:cxnLst>
                <a:rect l="l" t="t" r="r" b="b"/>
                <a:pathLst>
                  <a:path w="125006" h="119521">
                    <a:moveTo>
                      <a:pt x="0" y="119522"/>
                    </a:moveTo>
                    <a:lnTo>
                      <a:pt x="12500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5" name="Freeform: Shape 1474">
                <a:extLst>
                  <a:ext uri="{FF2B5EF4-FFF2-40B4-BE49-F238E27FC236}">
                    <a16:creationId xmlns:a16="http://schemas.microsoft.com/office/drawing/2014/main" id="{AFD4CEB7-E34D-D60C-6BB8-A358169A6A51}"/>
                  </a:ext>
                </a:extLst>
              </p:cNvPr>
              <p:cNvSpPr/>
              <p:nvPr/>
            </p:nvSpPr>
            <p:spPr>
              <a:xfrm>
                <a:off x="6343144" y="4338474"/>
                <a:ext cx="125006" cy="119394"/>
              </a:xfrm>
              <a:custGeom>
                <a:avLst/>
                <a:gdLst>
                  <a:gd name="connsiteX0" fmla="*/ 0 w 125006"/>
                  <a:gd name="connsiteY0" fmla="*/ 119394 h 119394"/>
                  <a:gd name="connsiteX1" fmla="*/ 125007 w 125006"/>
                  <a:gd name="connsiteY1" fmla="*/ 0 h 119394"/>
                </a:gdLst>
                <a:ahLst/>
                <a:cxnLst>
                  <a:cxn ang="0">
                    <a:pos x="connsiteX0" y="connsiteY0"/>
                  </a:cxn>
                  <a:cxn ang="0">
                    <a:pos x="connsiteX1" y="connsiteY1"/>
                  </a:cxn>
                </a:cxnLst>
                <a:rect l="l" t="t" r="r" b="b"/>
                <a:pathLst>
                  <a:path w="125006" h="119394">
                    <a:moveTo>
                      <a:pt x="0" y="119394"/>
                    </a:moveTo>
                    <a:lnTo>
                      <a:pt x="125007" y="0"/>
                    </a:lnTo>
                  </a:path>
                </a:pathLst>
              </a:custGeom>
              <a:ln w="12729" cap="flat">
                <a:solidFill>
                  <a:srgbClr val="FFFFFF"/>
                </a:solidFill>
                <a:prstDash val="solid"/>
                <a:miter/>
              </a:ln>
            </p:spPr>
            <p:txBody>
              <a:bodyPr rtlCol="0" anchor="ctr"/>
              <a:lstStyle/>
              <a:p>
                <a:pPr rtl="0"/>
                <a:endParaRPr lang="en-US">
                  <a:latin typeface="+mn-lt"/>
                </a:endParaRPr>
              </a:p>
            </p:txBody>
          </p:sp>
        </p:grpSp>
      </p:grpSp>
      <p:sp>
        <p:nvSpPr>
          <p:cNvPr id="1476" name="Freeform: Shape 1475">
            <a:extLst>
              <a:ext uri="{FF2B5EF4-FFF2-40B4-BE49-F238E27FC236}">
                <a16:creationId xmlns:a16="http://schemas.microsoft.com/office/drawing/2014/main" id="{2032E0DB-8F8C-4990-0D68-8175E0B5EE27}"/>
              </a:ext>
            </a:extLst>
          </p:cNvPr>
          <p:cNvSpPr/>
          <p:nvPr/>
        </p:nvSpPr>
        <p:spPr>
          <a:xfrm>
            <a:off x="7073156" y="4149816"/>
            <a:ext cx="109954" cy="468774"/>
          </a:xfrm>
          <a:custGeom>
            <a:avLst/>
            <a:gdLst>
              <a:gd name="connsiteX0" fmla="*/ 0 w 109954"/>
              <a:gd name="connsiteY0" fmla="*/ 0 h 468774"/>
              <a:gd name="connsiteX1" fmla="*/ 109955 w 109954"/>
              <a:gd name="connsiteY1" fmla="*/ 0 h 468774"/>
              <a:gd name="connsiteX2" fmla="*/ 109955 w 109954"/>
              <a:gd name="connsiteY2" fmla="*/ 468775 h 468774"/>
              <a:gd name="connsiteX3" fmla="*/ 0 w 109954"/>
              <a:gd name="connsiteY3" fmla="*/ 468775 h 468774"/>
            </a:gdLst>
            <a:ahLst/>
            <a:cxnLst>
              <a:cxn ang="0">
                <a:pos x="connsiteX0" y="connsiteY0"/>
              </a:cxn>
              <a:cxn ang="0">
                <a:pos x="connsiteX1" y="connsiteY1"/>
              </a:cxn>
              <a:cxn ang="0">
                <a:pos x="connsiteX2" y="connsiteY2"/>
              </a:cxn>
              <a:cxn ang="0">
                <a:pos x="connsiteX3" y="connsiteY3"/>
              </a:cxn>
            </a:cxnLst>
            <a:rect l="l" t="t" r="r" b="b"/>
            <a:pathLst>
              <a:path w="109954" h="468774">
                <a:moveTo>
                  <a:pt x="0" y="0"/>
                </a:moveTo>
                <a:lnTo>
                  <a:pt x="109955" y="0"/>
                </a:lnTo>
                <a:lnTo>
                  <a:pt x="109955" y="468775"/>
                </a:lnTo>
                <a:lnTo>
                  <a:pt x="0" y="468775"/>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477" name="Graphic 645">
            <a:extLst>
              <a:ext uri="{FF2B5EF4-FFF2-40B4-BE49-F238E27FC236}">
                <a16:creationId xmlns:a16="http://schemas.microsoft.com/office/drawing/2014/main" id="{C5D2979C-524E-FF14-8F2A-C93D1BDAB39E}"/>
              </a:ext>
            </a:extLst>
          </p:cNvPr>
          <p:cNvGrpSpPr/>
          <p:nvPr/>
        </p:nvGrpSpPr>
        <p:grpSpPr>
          <a:xfrm>
            <a:off x="7019455" y="4114610"/>
            <a:ext cx="180494" cy="513164"/>
            <a:chOff x="7019455" y="4114610"/>
            <a:chExt cx="180494" cy="513164"/>
          </a:xfrm>
        </p:grpSpPr>
        <p:sp>
          <p:nvSpPr>
            <p:cNvPr id="1478" name="Freeform: Shape 1477">
              <a:extLst>
                <a:ext uri="{FF2B5EF4-FFF2-40B4-BE49-F238E27FC236}">
                  <a16:creationId xmlns:a16="http://schemas.microsoft.com/office/drawing/2014/main" id="{70A39E6C-0C26-61F1-084A-FC3D9FE9F8D4}"/>
                </a:ext>
              </a:extLst>
            </p:cNvPr>
            <p:cNvSpPr/>
            <p:nvPr/>
          </p:nvSpPr>
          <p:spPr>
            <a:xfrm>
              <a:off x="7131450" y="4557618"/>
              <a:ext cx="63396" cy="70156"/>
            </a:xfrm>
            <a:custGeom>
              <a:avLst/>
              <a:gdLst>
                <a:gd name="connsiteX0" fmla="*/ 0 w 63396"/>
                <a:gd name="connsiteY0" fmla="*/ 70157 h 70156"/>
                <a:gd name="connsiteX1" fmla="*/ 63396 w 63396"/>
                <a:gd name="connsiteY1" fmla="*/ 0 h 70156"/>
              </a:gdLst>
              <a:ahLst/>
              <a:cxnLst>
                <a:cxn ang="0">
                  <a:pos x="connsiteX0" y="connsiteY0"/>
                </a:cxn>
                <a:cxn ang="0">
                  <a:pos x="connsiteX1" y="connsiteY1"/>
                </a:cxn>
              </a:cxnLst>
              <a:rect l="l" t="t" r="r" b="b"/>
              <a:pathLst>
                <a:path w="63396" h="70156">
                  <a:moveTo>
                    <a:pt x="0" y="70157"/>
                  </a:moveTo>
                  <a:lnTo>
                    <a:pt x="6339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9" name="Freeform: Shape 1478">
              <a:extLst>
                <a:ext uri="{FF2B5EF4-FFF2-40B4-BE49-F238E27FC236}">
                  <a16:creationId xmlns:a16="http://schemas.microsoft.com/office/drawing/2014/main" id="{A0D4D5D5-1414-9192-874E-E69ED61F68D3}"/>
                </a:ext>
              </a:extLst>
            </p:cNvPr>
            <p:cNvSpPr/>
            <p:nvPr/>
          </p:nvSpPr>
          <p:spPr>
            <a:xfrm>
              <a:off x="7079024" y="4517692"/>
              <a:ext cx="107403" cy="107403"/>
            </a:xfrm>
            <a:custGeom>
              <a:avLst/>
              <a:gdLst>
                <a:gd name="connsiteX0" fmla="*/ 0 w 107403"/>
                <a:gd name="connsiteY0" fmla="*/ 107404 h 107403"/>
                <a:gd name="connsiteX1" fmla="*/ 107404 w 107403"/>
                <a:gd name="connsiteY1" fmla="*/ 0 h 107403"/>
              </a:gdLst>
              <a:ahLst/>
              <a:cxnLst>
                <a:cxn ang="0">
                  <a:pos x="connsiteX0" y="connsiteY0"/>
                </a:cxn>
                <a:cxn ang="0">
                  <a:pos x="connsiteX1" y="connsiteY1"/>
                </a:cxn>
              </a:cxnLst>
              <a:rect l="l" t="t" r="r" b="b"/>
              <a:pathLst>
                <a:path w="107403" h="107403">
                  <a:moveTo>
                    <a:pt x="0" y="107404"/>
                  </a:moveTo>
                  <a:lnTo>
                    <a:pt x="1074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0" name="Freeform: Shape 1479">
              <a:extLst>
                <a:ext uri="{FF2B5EF4-FFF2-40B4-BE49-F238E27FC236}">
                  <a16:creationId xmlns:a16="http://schemas.microsoft.com/office/drawing/2014/main" id="{C734C58F-F148-A40F-AAED-73A00804D902}"/>
                </a:ext>
              </a:extLst>
            </p:cNvPr>
            <p:cNvSpPr/>
            <p:nvPr/>
          </p:nvSpPr>
          <p:spPr>
            <a:xfrm>
              <a:off x="7061294" y="4453148"/>
              <a:ext cx="138655" cy="139548"/>
            </a:xfrm>
            <a:custGeom>
              <a:avLst/>
              <a:gdLst>
                <a:gd name="connsiteX0" fmla="*/ 0 w 138655"/>
                <a:gd name="connsiteY0" fmla="*/ 139548 h 139548"/>
                <a:gd name="connsiteX1" fmla="*/ 138655 w 138655"/>
                <a:gd name="connsiteY1" fmla="*/ 0 h 139548"/>
              </a:gdLst>
              <a:ahLst/>
              <a:cxnLst>
                <a:cxn ang="0">
                  <a:pos x="connsiteX0" y="connsiteY0"/>
                </a:cxn>
                <a:cxn ang="0">
                  <a:pos x="connsiteX1" y="connsiteY1"/>
                </a:cxn>
              </a:cxnLst>
              <a:rect l="l" t="t" r="r" b="b"/>
              <a:pathLst>
                <a:path w="138655" h="139548">
                  <a:moveTo>
                    <a:pt x="0" y="139548"/>
                  </a:moveTo>
                  <a:lnTo>
                    <a:pt x="13865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1" name="Freeform: Shape 1480">
              <a:extLst>
                <a:ext uri="{FF2B5EF4-FFF2-40B4-BE49-F238E27FC236}">
                  <a16:creationId xmlns:a16="http://schemas.microsoft.com/office/drawing/2014/main" id="{90373C76-8351-B4E1-C1F2-CC0616E8E776}"/>
                </a:ext>
              </a:extLst>
            </p:cNvPr>
            <p:cNvSpPr/>
            <p:nvPr/>
          </p:nvSpPr>
          <p:spPr>
            <a:xfrm>
              <a:off x="7046752" y="4404166"/>
              <a:ext cx="138782" cy="139548"/>
            </a:xfrm>
            <a:custGeom>
              <a:avLst/>
              <a:gdLst>
                <a:gd name="connsiteX0" fmla="*/ 0 w 138782"/>
                <a:gd name="connsiteY0" fmla="*/ 139548 h 139548"/>
                <a:gd name="connsiteX1" fmla="*/ 138783 w 138782"/>
                <a:gd name="connsiteY1" fmla="*/ 0 h 139548"/>
              </a:gdLst>
              <a:ahLst/>
              <a:cxnLst>
                <a:cxn ang="0">
                  <a:pos x="connsiteX0" y="connsiteY0"/>
                </a:cxn>
                <a:cxn ang="0">
                  <a:pos x="connsiteX1" y="connsiteY1"/>
                </a:cxn>
              </a:cxnLst>
              <a:rect l="l" t="t" r="r" b="b"/>
              <a:pathLst>
                <a:path w="138782" h="139548">
                  <a:moveTo>
                    <a:pt x="0" y="139548"/>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2" name="Freeform: Shape 1481">
              <a:extLst>
                <a:ext uri="{FF2B5EF4-FFF2-40B4-BE49-F238E27FC236}">
                  <a16:creationId xmlns:a16="http://schemas.microsoft.com/office/drawing/2014/main" id="{F99F6449-B225-758C-C38A-90D421B19942}"/>
                </a:ext>
              </a:extLst>
            </p:cNvPr>
            <p:cNvSpPr/>
            <p:nvPr/>
          </p:nvSpPr>
          <p:spPr>
            <a:xfrm>
              <a:off x="7046752" y="4352505"/>
              <a:ext cx="138782" cy="139675"/>
            </a:xfrm>
            <a:custGeom>
              <a:avLst/>
              <a:gdLst>
                <a:gd name="connsiteX0" fmla="*/ 0 w 138782"/>
                <a:gd name="connsiteY0" fmla="*/ 139676 h 139675"/>
                <a:gd name="connsiteX1" fmla="*/ 138783 w 138782"/>
                <a:gd name="connsiteY1" fmla="*/ 0 h 139675"/>
              </a:gdLst>
              <a:ahLst/>
              <a:cxnLst>
                <a:cxn ang="0">
                  <a:pos x="connsiteX0" y="connsiteY0"/>
                </a:cxn>
                <a:cxn ang="0">
                  <a:pos x="connsiteX1" y="connsiteY1"/>
                </a:cxn>
              </a:cxnLst>
              <a:rect l="l" t="t" r="r" b="b"/>
              <a:pathLst>
                <a:path w="138782" h="139675">
                  <a:moveTo>
                    <a:pt x="0" y="139676"/>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3" name="Freeform: Shape 1482">
              <a:extLst>
                <a:ext uri="{FF2B5EF4-FFF2-40B4-BE49-F238E27FC236}">
                  <a16:creationId xmlns:a16="http://schemas.microsoft.com/office/drawing/2014/main" id="{84DDEE31-1632-531D-B158-E6C6E75358CD}"/>
                </a:ext>
              </a:extLst>
            </p:cNvPr>
            <p:cNvSpPr/>
            <p:nvPr/>
          </p:nvSpPr>
          <p:spPr>
            <a:xfrm>
              <a:off x="7046752" y="4299951"/>
              <a:ext cx="138782" cy="139675"/>
            </a:xfrm>
            <a:custGeom>
              <a:avLst/>
              <a:gdLst>
                <a:gd name="connsiteX0" fmla="*/ 0 w 138782"/>
                <a:gd name="connsiteY0" fmla="*/ 139676 h 139675"/>
                <a:gd name="connsiteX1" fmla="*/ 138783 w 138782"/>
                <a:gd name="connsiteY1" fmla="*/ 0 h 139675"/>
              </a:gdLst>
              <a:ahLst/>
              <a:cxnLst>
                <a:cxn ang="0">
                  <a:pos x="connsiteX0" y="connsiteY0"/>
                </a:cxn>
                <a:cxn ang="0">
                  <a:pos x="connsiteX1" y="connsiteY1"/>
                </a:cxn>
              </a:cxnLst>
              <a:rect l="l" t="t" r="r" b="b"/>
              <a:pathLst>
                <a:path w="138782" h="139675">
                  <a:moveTo>
                    <a:pt x="0" y="139676"/>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4" name="Freeform: Shape 1483">
              <a:extLst>
                <a:ext uri="{FF2B5EF4-FFF2-40B4-BE49-F238E27FC236}">
                  <a16:creationId xmlns:a16="http://schemas.microsoft.com/office/drawing/2014/main" id="{AB340BFB-C275-E70D-6822-AC0E2DBF7562}"/>
                </a:ext>
              </a:extLst>
            </p:cNvPr>
            <p:cNvSpPr/>
            <p:nvPr/>
          </p:nvSpPr>
          <p:spPr>
            <a:xfrm>
              <a:off x="7046752" y="4250714"/>
              <a:ext cx="138782" cy="139675"/>
            </a:xfrm>
            <a:custGeom>
              <a:avLst/>
              <a:gdLst>
                <a:gd name="connsiteX0" fmla="*/ 0 w 138782"/>
                <a:gd name="connsiteY0" fmla="*/ 139676 h 139675"/>
                <a:gd name="connsiteX1" fmla="*/ 138783 w 138782"/>
                <a:gd name="connsiteY1" fmla="*/ 0 h 139675"/>
              </a:gdLst>
              <a:ahLst/>
              <a:cxnLst>
                <a:cxn ang="0">
                  <a:pos x="connsiteX0" y="connsiteY0"/>
                </a:cxn>
                <a:cxn ang="0">
                  <a:pos x="connsiteX1" y="connsiteY1"/>
                </a:cxn>
              </a:cxnLst>
              <a:rect l="l" t="t" r="r" b="b"/>
              <a:pathLst>
                <a:path w="138782" h="139675">
                  <a:moveTo>
                    <a:pt x="0" y="139676"/>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5" name="Freeform: Shape 1484">
              <a:extLst>
                <a:ext uri="{FF2B5EF4-FFF2-40B4-BE49-F238E27FC236}">
                  <a16:creationId xmlns:a16="http://schemas.microsoft.com/office/drawing/2014/main" id="{7D023EAF-E5CE-3432-A94D-DEF5F96F4996}"/>
                </a:ext>
              </a:extLst>
            </p:cNvPr>
            <p:cNvSpPr/>
            <p:nvPr/>
          </p:nvSpPr>
          <p:spPr>
            <a:xfrm>
              <a:off x="7046752" y="4195099"/>
              <a:ext cx="138782" cy="139548"/>
            </a:xfrm>
            <a:custGeom>
              <a:avLst/>
              <a:gdLst>
                <a:gd name="connsiteX0" fmla="*/ 0 w 138782"/>
                <a:gd name="connsiteY0" fmla="*/ 139548 h 139548"/>
                <a:gd name="connsiteX1" fmla="*/ 138783 w 138782"/>
                <a:gd name="connsiteY1" fmla="*/ 0 h 139548"/>
              </a:gdLst>
              <a:ahLst/>
              <a:cxnLst>
                <a:cxn ang="0">
                  <a:pos x="connsiteX0" y="connsiteY0"/>
                </a:cxn>
                <a:cxn ang="0">
                  <a:pos x="connsiteX1" y="connsiteY1"/>
                </a:cxn>
              </a:cxnLst>
              <a:rect l="l" t="t" r="r" b="b"/>
              <a:pathLst>
                <a:path w="138782" h="139548">
                  <a:moveTo>
                    <a:pt x="0" y="139548"/>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6" name="Freeform: Shape 1485">
              <a:extLst>
                <a:ext uri="{FF2B5EF4-FFF2-40B4-BE49-F238E27FC236}">
                  <a16:creationId xmlns:a16="http://schemas.microsoft.com/office/drawing/2014/main" id="{3385333C-A4C0-E0C6-2300-EFBCEE1463C9}"/>
                </a:ext>
              </a:extLst>
            </p:cNvPr>
            <p:cNvSpPr/>
            <p:nvPr/>
          </p:nvSpPr>
          <p:spPr>
            <a:xfrm>
              <a:off x="7041522" y="4152877"/>
              <a:ext cx="138782" cy="139548"/>
            </a:xfrm>
            <a:custGeom>
              <a:avLst/>
              <a:gdLst>
                <a:gd name="connsiteX0" fmla="*/ 0 w 138782"/>
                <a:gd name="connsiteY0" fmla="*/ 139548 h 139548"/>
                <a:gd name="connsiteX1" fmla="*/ 138783 w 138782"/>
                <a:gd name="connsiteY1" fmla="*/ 0 h 139548"/>
              </a:gdLst>
              <a:ahLst/>
              <a:cxnLst>
                <a:cxn ang="0">
                  <a:pos x="connsiteX0" y="connsiteY0"/>
                </a:cxn>
                <a:cxn ang="0">
                  <a:pos x="connsiteX1" y="connsiteY1"/>
                </a:cxn>
              </a:cxnLst>
              <a:rect l="l" t="t" r="r" b="b"/>
              <a:pathLst>
                <a:path w="138782" h="139548">
                  <a:moveTo>
                    <a:pt x="0" y="139548"/>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7" name="Freeform: Shape 1486">
              <a:extLst>
                <a:ext uri="{FF2B5EF4-FFF2-40B4-BE49-F238E27FC236}">
                  <a16:creationId xmlns:a16="http://schemas.microsoft.com/office/drawing/2014/main" id="{113AE305-BD02-1D3F-BEF0-8DF345259E6E}"/>
                </a:ext>
              </a:extLst>
            </p:cNvPr>
            <p:cNvSpPr/>
            <p:nvPr/>
          </p:nvSpPr>
          <p:spPr>
            <a:xfrm>
              <a:off x="7019455" y="4114610"/>
              <a:ext cx="138782" cy="139548"/>
            </a:xfrm>
            <a:custGeom>
              <a:avLst/>
              <a:gdLst>
                <a:gd name="connsiteX0" fmla="*/ 0 w 138782"/>
                <a:gd name="connsiteY0" fmla="*/ 139548 h 139548"/>
                <a:gd name="connsiteX1" fmla="*/ 138783 w 138782"/>
                <a:gd name="connsiteY1" fmla="*/ 0 h 139548"/>
              </a:gdLst>
              <a:ahLst/>
              <a:cxnLst>
                <a:cxn ang="0">
                  <a:pos x="connsiteX0" y="connsiteY0"/>
                </a:cxn>
                <a:cxn ang="0">
                  <a:pos x="connsiteX1" y="connsiteY1"/>
                </a:cxn>
              </a:cxnLst>
              <a:rect l="l" t="t" r="r" b="b"/>
              <a:pathLst>
                <a:path w="138782" h="139548">
                  <a:moveTo>
                    <a:pt x="0" y="139548"/>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grpSp>
      <p:grpSp>
        <p:nvGrpSpPr>
          <p:cNvPr id="1488" name="Graphic 645">
            <a:extLst>
              <a:ext uri="{FF2B5EF4-FFF2-40B4-BE49-F238E27FC236}">
                <a16:creationId xmlns:a16="http://schemas.microsoft.com/office/drawing/2014/main" id="{6DC67109-5E5E-B59F-5D91-6DD4CE8C8214}"/>
              </a:ext>
            </a:extLst>
          </p:cNvPr>
          <p:cNvGrpSpPr/>
          <p:nvPr/>
        </p:nvGrpSpPr>
        <p:grpSpPr>
          <a:xfrm>
            <a:off x="8190817" y="4144969"/>
            <a:ext cx="147839" cy="841243"/>
            <a:chOff x="8190817" y="4144969"/>
            <a:chExt cx="147839" cy="841243"/>
          </a:xfrm>
          <a:solidFill>
            <a:srgbClr val="00A2E1"/>
          </a:solidFill>
        </p:grpSpPr>
        <p:sp>
          <p:nvSpPr>
            <p:cNvPr id="1489" name="Freeform: Shape 1488">
              <a:extLst>
                <a:ext uri="{FF2B5EF4-FFF2-40B4-BE49-F238E27FC236}">
                  <a16:creationId xmlns:a16="http://schemas.microsoft.com/office/drawing/2014/main" id="{ED2DF446-7F5E-6FCA-A1F5-CD40C69673BD}"/>
                </a:ext>
              </a:extLst>
            </p:cNvPr>
            <p:cNvSpPr/>
            <p:nvPr/>
          </p:nvSpPr>
          <p:spPr>
            <a:xfrm>
              <a:off x="8209058" y="4149816"/>
              <a:ext cx="100260" cy="787796"/>
            </a:xfrm>
            <a:custGeom>
              <a:avLst/>
              <a:gdLst>
                <a:gd name="connsiteX0" fmla="*/ 0 w 100260"/>
                <a:gd name="connsiteY0" fmla="*/ 0 h 787796"/>
                <a:gd name="connsiteX1" fmla="*/ 100260 w 100260"/>
                <a:gd name="connsiteY1" fmla="*/ 0 h 787796"/>
                <a:gd name="connsiteX2" fmla="*/ 100260 w 100260"/>
                <a:gd name="connsiteY2" fmla="*/ 787797 h 787796"/>
                <a:gd name="connsiteX3" fmla="*/ 0 w 100260"/>
                <a:gd name="connsiteY3" fmla="*/ 787797 h 787796"/>
              </a:gdLst>
              <a:ahLst/>
              <a:cxnLst>
                <a:cxn ang="0">
                  <a:pos x="connsiteX0" y="connsiteY0"/>
                </a:cxn>
                <a:cxn ang="0">
                  <a:pos x="connsiteX1" y="connsiteY1"/>
                </a:cxn>
                <a:cxn ang="0">
                  <a:pos x="connsiteX2" y="connsiteY2"/>
                </a:cxn>
                <a:cxn ang="0">
                  <a:pos x="connsiteX3" y="connsiteY3"/>
                </a:cxn>
              </a:cxnLst>
              <a:rect l="l" t="t" r="r" b="b"/>
              <a:pathLst>
                <a:path w="100260" h="787796">
                  <a:moveTo>
                    <a:pt x="0" y="0"/>
                  </a:moveTo>
                  <a:lnTo>
                    <a:pt x="100260" y="0"/>
                  </a:lnTo>
                  <a:lnTo>
                    <a:pt x="100260" y="787797"/>
                  </a:lnTo>
                  <a:lnTo>
                    <a:pt x="0" y="787797"/>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490" name="Graphic 645">
              <a:extLst>
                <a:ext uri="{FF2B5EF4-FFF2-40B4-BE49-F238E27FC236}">
                  <a16:creationId xmlns:a16="http://schemas.microsoft.com/office/drawing/2014/main" id="{0B6DC70E-11CE-E707-BEA6-ADAD6713E734}"/>
                </a:ext>
              </a:extLst>
            </p:cNvPr>
            <p:cNvGrpSpPr/>
            <p:nvPr/>
          </p:nvGrpSpPr>
          <p:grpSpPr>
            <a:xfrm>
              <a:off x="8190817" y="4144969"/>
              <a:ext cx="147839" cy="841243"/>
              <a:chOff x="8190817" y="4144969"/>
              <a:chExt cx="147839" cy="841243"/>
            </a:xfrm>
          </p:grpSpPr>
          <p:sp>
            <p:nvSpPr>
              <p:cNvPr id="1491" name="Freeform: Shape 1490">
                <a:extLst>
                  <a:ext uri="{FF2B5EF4-FFF2-40B4-BE49-F238E27FC236}">
                    <a16:creationId xmlns:a16="http://schemas.microsoft.com/office/drawing/2014/main" id="{64127D57-AF9D-3747-702D-A22450237A2E}"/>
                  </a:ext>
                </a:extLst>
              </p:cNvPr>
              <p:cNvSpPr/>
              <p:nvPr/>
            </p:nvSpPr>
            <p:spPr>
              <a:xfrm>
                <a:off x="8195154" y="4144969"/>
                <a:ext cx="79213" cy="79085"/>
              </a:xfrm>
              <a:custGeom>
                <a:avLst/>
                <a:gdLst>
                  <a:gd name="connsiteX0" fmla="*/ 0 w 79213"/>
                  <a:gd name="connsiteY0" fmla="*/ 79086 h 79085"/>
                  <a:gd name="connsiteX1" fmla="*/ 79213 w 79213"/>
                  <a:gd name="connsiteY1" fmla="*/ 0 h 79085"/>
                </a:gdLst>
                <a:ahLst/>
                <a:cxnLst>
                  <a:cxn ang="0">
                    <a:pos x="connsiteX0" y="connsiteY0"/>
                  </a:cxn>
                  <a:cxn ang="0">
                    <a:pos x="connsiteX1" y="connsiteY1"/>
                  </a:cxn>
                </a:cxnLst>
                <a:rect l="l" t="t" r="r" b="b"/>
                <a:pathLst>
                  <a:path w="79213" h="79085">
                    <a:moveTo>
                      <a:pt x="0" y="79086"/>
                    </a:moveTo>
                    <a:lnTo>
                      <a:pt x="7921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2" name="Freeform: Shape 1491">
                <a:extLst>
                  <a:ext uri="{FF2B5EF4-FFF2-40B4-BE49-F238E27FC236}">
                    <a16:creationId xmlns:a16="http://schemas.microsoft.com/office/drawing/2014/main" id="{D46406F6-0D00-4FBF-95D8-C495114EAF7D}"/>
                  </a:ext>
                </a:extLst>
              </p:cNvPr>
              <p:cNvSpPr/>
              <p:nvPr/>
            </p:nvSpPr>
            <p:spPr>
              <a:xfrm>
                <a:off x="8190817" y="4157597"/>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3" name="Freeform: Shape 1492">
                <a:extLst>
                  <a:ext uri="{FF2B5EF4-FFF2-40B4-BE49-F238E27FC236}">
                    <a16:creationId xmlns:a16="http://schemas.microsoft.com/office/drawing/2014/main" id="{73333021-331B-0B3C-771A-75893C71FEFF}"/>
                  </a:ext>
                </a:extLst>
              </p:cNvPr>
              <p:cNvSpPr/>
              <p:nvPr/>
            </p:nvSpPr>
            <p:spPr>
              <a:xfrm>
                <a:off x="8197323" y="4206579"/>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4" name="Freeform: Shape 1493">
                <a:extLst>
                  <a:ext uri="{FF2B5EF4-FFF2-40B4-BE49-F238E27FC236}">
                    <a16:creationId xmlns:a16="http://schemas.microsoft.com/office/drawing/2014/main" id="{C446EB1F-3C42-30B2-D49E-C2FA10969D69}"/>
                  </a:ext>
                </a:extLst>
              </p:cNvPr>
              <p:cNvSpPr/>
              <p:nvPr/>
            </p:nvSpPr>
            <p:spPr>
              <a:xfrm>
                <a:off x="8197578" y="4263725"/>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5" name="Freeform: Shape 1494">
                <a:extLst>
                  <a:ext uri="{FF2B5EF4-FFF2-40B4-BE49-F238E27FC236}">
                    <a16:creationId xmlns:a16="http://schemas.microsoft.com/office/drawing/2014/main" id="{DB7F84A8-2643-5215-974B-3553874627E0}"/>
                  </a:ext>
                </a:extLst>
              </p:cNvPr>
              <p:cNvSpPr/>
              <p:nvPr/>
            </p:nvSpPr>
            <p:spPr>
              <a:xfrm>
                <a:off x="8197578" y="4313090"/>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6" name="Freeform: Shape 1495">
                <a:extLst>
                  <a:ext uri="{FF2B5EF4-FFF2-40B4-BE49-F238E27FC236}">
                    <a16:creationId xmlns:a16="http://schemas.microsoft.com/office/drawing/2014/main" id="{3FCD3130-D211-61F1-3200-022118505615}"/>
                  </a:ext>
                </a:extLst>
              </p:cNvPr>
              <p:cNvSpPr/>
              <p:nvPr/>
            </p:nvSpPr>
            <p:spPr>
              <a:xfrm>
                <a:off x="8197578" y="4362582"/>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7" name="Freeform: Shape 1496">
                <a:extLst>
                  <a:ext uri="{FF2B5EF4-FFF2-40B4-BE49-F238E27FC236}">
                    <a16:creationId xmlns:a16="http://schemas.microsoft.com/office/drawing/2014/main" id="{3CD4DBEF-1D8A-136B-1201-EF9D7D1D5E08}"/>
                  </a:ext>
                </a:extLst>
              </p:cNvPr>
              <p:cNvSpPr/>
              <p:nvPr/>
            </p:nvSpPr>
            <p:spPr>
              <a:xfrm>
                <a:off x="8197578" y="4416284"/>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8" name="Freeform: Shape 1497">
                <a:extLst>
                  <a:ext uri="{FF2B5EF4-FFF2-40B4-BE49-F238E27FC236}">
                    <a16:creationId xmlns:a16="http://schemas.microsoft.com/office/drawing/2014/main" id="{50002220-7158-90A1-57CE-03592738A4FA}"/>
                  </a:ext>
                </a:extLst>
              </p:cNvPr>
              <p:cNvSpPr/>
              <p:nvPr/>
            </p:nvSpPr>
            <p:spPr>
              <a:xfrm>
                <a:off x="8203828" y="4464628"/>
                <a:ext cx="123986" cy="123858"/>
              </a:xfrm>
              <a:custGeom>
                <a:avLst/>
                <a:gdLst>
                  <a:gd name="connsiteX0" fmla="*/ 0 w 123986"/>
                  <a:gd name="connsiteY0" fmla="*/ 123859 h 123858"/>
                  <a:gd name="connsiteX1" fmla="*/ 123986 w 123986"/>
                  <a:gd name="connsiteY1" fmla="*/ 0 h 123858"/>
                </a:gdLst>
                <a:ahLst/>
                <a:cxnLst>
                  <a:cxn ang="0">
                    <a:pos x="connsiteX0" y="connsiteY0"/>
                  </a:cxn>
                  <a:cxn ang="0">
                    <a:pos x="connsiteX1" y="connsiteY1"/>
                  </a:cxn>
                </a:cxnLst>
                <a:rect l="l" t="t" r="r" b="b"/>
                <a:pathLst>
                  <a:path w="123986" h="123858">
                    <a:moveTo>
                      <a:pt x="0" y="123859"/>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9" name="Freeform: Shape 1498">
                <a:extLst>
                  <a:ext uri="{FF2B5EF4-FFF2-40B4-BE49-F238E27FC236}">
                    <a16:creationId xmlns:a16="http://schemas.microsoft.com/office/drawing/2014/main" id="{4DAC170D-B286-697B-DB7B-E7FF206B9E4C}"/>
                  </a:ext>
                </a:extLst>
              </p:cNvPr>
              <p:cNvSpPr/>
              <p:nvPr/>
            </p:nvSpPr>
            <p:spPr>
              <a:xfrm>
                <a:off x="8203828" y="4517310"/>
                <a:ext cx="123986" cy="123858"/>
              </a:xfrm>
              <a:custGeom>
                <a:avLst/>
                <a:gdLst>
                  <a:gd name="connsiteX0" fmla="*/ 0 w 123986"/>
                  <a:gd name="connsiteY0" fmla="*/ 123859 h 123858"/>
                  <a:gd name="connsiteX1" fmla="*/ 123986 w 123986"/>
                  <a:gd name="connsiteY1" fmla="*/ 0 h 123858"/>
                </a:gdLst>
                <a:ahLst/>
                <a:cxnLst>
                  <a:cxn ang="0">
                    <a:pos x="connsiteX0" y="connsiteY0"/>
                  </a:cxn>
                  <a:cxn ang="0">
                    <a:pos x="connsiteX1" y="connsiteY1"/>
                  </a:cxn>
                </a:cxnLst>
                <a:rect l="l" t="t" r="r" b="b"/>
                <a:pathLst>
                  <a:path w="123986" h="123858">
                    <a:moveTo>
                      <a:pt x="0" y="123859"/>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0" name="Freeform: Shape 1499">
                <a:extLst>
                  <a:ext uri="{FF2B5EF4-FFF2-40B4-BE49-F238E27FC236}">
                    <a16:creationId xmlns:a16="http://schemas.microsoft.com/office/drawing/2014/main" id="{33178411-586B-C4EF-00D8-C068444ADEF8}"/>
                  </a:ext>
                </a:extLst>
              </p:cNvPr>
              <p:cNvSpPr/>
              <p:nvPr/>
            </p:nvSpPr>
            <p:spPr>
              <a:xfrm>
                <a:off x="8197578" y="4579303"/>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1" name="Freeform: Shape 1500">
                <a:extLst>
                  <a:ext uri="{FF2B5EF4-FFF2-40B4-BE49-F238E27FC236}">
                    <a16:creationId xmlns:a16="http://schemas.microsoft.com/office/drawing/2014/main" id="{0800CA37-A103-4444-4910-E3DD2856EAF0}"/>
                  </a:ext>
                </a:extLst>
              </p:cNvPr>
              <p:cNvSpPr/>
              <p:nvPr/>
            </p:nvSpPr>
            <p:spPr>
              <a:xfrm>
                <a:off x="8197578" y="4631346"/>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2" name="Freeform: Shape 1501">
                <a:extLst>
                  <a:ext uri="{FF2B5EF4-FFF2-40B4-BE49-F238E27FC236}">
                    <a16:creationId xmlns:a16="http://schemas.microsoft.com/office/drawing/2014/main" id="{A18A290A-1CA4-25A6-421C-2286211915F3}"/>
                  </a:ext>
                </a:extLst>
              </p:cNvPr>
              <p:cNvSpPr/>
              <p:nvPr/>
            </p:nvSpPr>
            <p:spPr>
              <a:xfrm>
                <a:off x="8197578" y="4680073"/>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3" name="Freeform: Shape 1502">
                <a:extLst>
                  <a:ext uri="{FF2B5EF4-FFF2-40B4-BE49-F238E27FC236}">
                    <a16:creationId xmlns:a16="http://schemas.microsoft.com/office/drawing/2014/main" id="{FB757D47-019F-C4F5-DF98-676EDD6CF962}"/>
                  </a:ext>
                </a:extLst>
              </p:cNvPr>
              <p:cNvSpPr/>
              <p:nvPr/>
            </p:nvSpPr>
            <p:spPr>
              <a:xfrm>
                <a:off x="8197578" y="4726759"/>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4" name="Freeform: Shape 1503">
                <a:extLst>
                  <a:ext uri="{FF2B5EF4-FFF2-40B4-BE49-F238E27FC236}">
                    <a16:creationId xmlns:a16="http://schemas.microsoft.com/office/drawing/2014/main" id="{DE4176C8-A091-5556-7A62-1557CE9DCE09}"/>
                  </a:ext>
                </a:extLst>
              </p:cNvPr>
              <p:cNvSpPr/>
              <p:nvPr/>
            </p:nvSpPr>
            <p:spPr>
              <a:xfrm>
                <a:off x="8197578" y="4774976"/>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5" name="Freeform: Shape 1504">
                <a:extLst>
                  <a:ext uri="{FF2B5EF4-FFF2-40B4-BE49-F238E27FC236}">
                    <a16:creationId xmlns:a16="http://schemas.microsoft.com/office/drawing/2014/main" id="{BCBF7883-73C1-4499-2C11-AA0719D3B841}"/>
                  </a:ext>
                </a:extLst>
              </p:cNvPr>
              <p:cNvSpPr/>
              <p:nvPr/>
            </p:nvSpPr>
            <p:spPr>
              <a:xfrm>
                <a:off x="8209058" y="4813754"/>
                <a:ext cx="123858" cy="123986"/>
              </a:xfrm>
              <a:custGeom>
                <a:avLst/>
                <a:gdLst>
                  <a:gd name="connsiteX0" fmla="*/ 0 w 123858"/>
                  <a:gd name="connsiteY0" fmla="*/ 123986 h 123986"/>
                  <a:gd name="connsiteX1" fmla="*/ 123858 w 123858"/>
                  <a:gd name="connsiteY1" fmla="*/ 0 h 123986"/>
                </a:gdLst>
                <a:ahLst/>
                <a:cxnLst>
                  <a:cxn ang="0">
                    <a:pos x="connsiteX0" y="connsiteY0"/>
                  </a:cxn>
                  <a:cxn ang="0">
                    <a:pos x="connsiteX1" y="connsiteY1"/>
                  </a:cxn>
                </a:cxnLst>
                <a:rect l="l" t="t" r="r" b="b"/>
                <a:pathLst>
                  <a:path w="123858" h="123986">
                    <a:moveTo>
                      <a:pt x="0" y="123986"/>
                    </a:moveTo>
                    <a:lnTo>
                      <a:pt x="12385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6" name="Freeform: Shape 1505">
                <a:extLst>
                  <a:ext uri="{FF2B5EF4-FFF2-40B4-BE49-F238E27FC236}">
                    <a16:creationId xmlns:a16="http://schemas.microsoft.com/office/drawing/2014/main" id="{5EF9F760-FDAD-E9C9-91FD-874CC51FFFFF}"/>
                  </a:ext>
                </a:extLst>
              </p:cNvPr>
              <p:cNvSpPr/>
              <p:nvPr/>
            </p:nvSpPr>
            <p:spPr>
              <a:xfrm>
                <a:off x="8214798" y="4862353"/>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507" name="Graphic 645">
            <a:extLst>
              <a:ext uri="{FF2B5EF4-FFF2-40B4-BE49-F238E27FC236}">
                <a16:creationId xmlns:a16="http://schemas.microsoft.com/office/drawing/2014/main" id="{01805B59-8A21-EE16-473B-C022D27DB1D0}"/>
              </a:ext>
            </a:extLst>
          </p:cNvPr>
          <p:cNvGrpSpPr/>
          <p:nvPr/>
        </p:nvGrpSpPr>
        <p:grpSpPr>
          <a:xfrm>
            <a:off x="8309318" y="4152239"/>
            <a:ext cx="160722" cy="834610"/>
            <a:chOff x="8309318" y="4152239"/>
            <a:chExt cx="160722" cy="834610"/>
          </a:xfrm>
          <a:solidFill>
            <a:srgbClr val="00A2E1"/>
          </a:solidFill>
        </p:grpSpPr>
        <p:sp>
          <p:nvSpPr>
            <p:cNvPr id="1508" name="Freeform: Shape 1507">
              <a:extLst>
                <a:ext uri="{FF2B5EF4-FFF2-40B4-BE49-F238E27FC236}">
                  <a16:creationId xmlns:a16="http://schemas.microsoft.com/office/drawing/2014/main" id="{EF79939D-1BE2-C7E2-073D-8D55F3E9388C}"/>
                </a:ext>
              </a:extLst>
            </p:cNvPr>
            <p:cNvSpPr/>
            <p:nvPr/>
          </p:nvSpPr>
          <p:spPr>
            <a:xfrm>
              <a:off x="8341208" y="4162954"/>
              <a:ext cx="101153" cy="772362"/>
            </a:xfrm>
            <a:custGeom>
              <a:avLst/>
              <a:gdLst>
                <a:gd name="connsiteX0" fmla="*/ 0 w 101153"/>
                <a:gd name="connsiteY0" fmla="*/ 0 h 772362"/>
                <a:gd name="connsiteX1" fmla="*/ 101153 w 101153"/>
                <a:gd name="connsiteY1" fmla="*/ 0 h 772362"/>
                <a:gd name="connsiteX2" fmla="*/ 101153 w 101153"/>
                <a:gd name="connsiteY2" fmla="*/ 772362 h 772362"/>
                <a:gd name="connsiteX3" fmla="*/ 0 w 101153"/>
                <a:gd name="connsiteY3" fmla="*/ 772362 h 772362"/>
              </a:gdLst>
              <a:ahLst/>
              <a:cxnLst>
                <a:cxn ang="0">
                  <a:pos x="connsiteX0" y="connsiteY0"/>
                </a:cxn>
                <a:cxn ang="0">
                  <a:pos x="connsiteX1" y="connsiteY1"/>
                </a:cxn>
                <a:cxn ang="0">
                  <a:pos x="connsiteX2" y="connsiteY2"/>
                </a:cxn>
                <a:cxn ang="0">
                  <a:pos x="connsiteX3" y="connsiteY3"/>
                </a:cxn>
              </a:cxnLst>
              <a:rect l="l" t="t" r="r" b="b"/>
              <a:pathLst>
                <a:path w="101153" h="772362">
                  <a:moveTo>
                    <a:pt x="0" y="0"/>
                  </a:moveTo>
                  <a:lnTo>
                    <a:pt x="101153" y="0"/>
                  </a:lnTo>
                  <a:lnTo>
                    <a:pt x="101153" y="772362"/>
                  </a:lnTo>
                  <a:lnTo>
                    <a:pt x="0" y="772362"/>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509" name="Graphic 645">
              <a:extLst>
                <a:ext uri="{FF2B5EF4-FFF2-40B4-BE49-F238E27FC236}">
                  <a16:creationId xmlns:a16="http://schemas.microsoft.com/office/drawing/2014/main" id="{DBFA42F6-9A46-1A3A-856F-409DE7DA2951}"/>
                </a:ext>
              </a:extLst>
            </p:cNvPr>
            <p:cNvGrpSpPr/>
            <p:nvPr/>
          </p:nvGrpSpPr>
          <p:grpSpPr>
            <a:xfrm>
              <a:off x="8309318" y="4152239"/>
              <a:ext cx="160722" cy="834610"/>
              <a:chOff x="8309318" y="4152239"/>
              <a:chExt cx="160722" cy="834610"/>
            </a:xfrm>
          </p:grpSpPr>
          <p:sp>
            <p:nvSpPr>
              <p:cNvPr id="1510" name="Freeform: Shape 1509">
                <a:extLst>
                  <a:ext uri="{FF2B5EF4-FFF2-40B4-BE49-F238E27FC236}">
                    <a16:creationId xmlns:a16="http://schemas.microsoft.com/office/drawing/2014/main" id="{DDFD2FB1-5205-E541-8076-AB7E698AF870}"/>
                  </a:ext>
                </a:extLst>
              </p:cNvPr>
              <p:cNvSpPr/>
              <p:nvPr/>
            </p:nvSpPr>
            <p:spPr>
              <a:xfrm>
                <a:off x="8328069" y="4152239"/>
                <a:ext cx="66585" cy="63778"/>
              </a:xfrm>
              <a:custGeom>
                <a:avLst/>
                <a:gdLst>
                  <a:gd name="connsiteX0" fmla="*/ 0 w 66585"/>
                  <a:gd name="connsiteY0" fmla="*/ 63779 h 63778"/>
                  <a:gd name="connsiteX1" fmla="*/ 66585 w 66585"/>
                  <a:gd name="connsiteY1" fmla="*/ 0 h 63778"/>
                </a:gdLst>
                <a:ahLst/>
                <a:cxnLst>
                  <a:cxn ang="0">
                    <a:pos x="connsiteX0" y="connsiteY0"/>
                  </a:cxn>
                  <a:cxn ang="0">
                    <a:pos x="connsiteX1" y="connsiteY1"/>
                  </a:cxn>
                </a:cxnLst>
                <a:rect l="l" t="t" r="r" b="b"/>
                <a:pathLst>
                  <a:path w="66585" h="63778">
                    <a:moveTo>
                      <a:pt x="0" y="63779"/>
                    </a:moveTo>
                    <a:lnTo>
                      <a:pt x="66585"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1" name="Freeform: Shape 1510">
                <a:extLst>
                  <a:ext uri="{FF2B5EF4-FFF2-40B4-BE49-F238E27FC236}">
                    <a16:creationId xmlns:a16="http://schemas.microsoft.com/office/drawing/2014/main" id="{557D8B8C-BB0F-B1DC-AC9B-209ADB6357FB}"/>
                  </a:ext>
                </a:extLst>
              </p:cNvPr>
              <p:cNvSpPr/>
              <p:nvPr/>
            </p:nvSpPr>
            <p:spPr>
              <a:xfrm>
                <a:off x="8322074" y="4162954"/>
                <a:ext cx="116715" cy="111868"/>
              </a:xfrm>
              <a:custGeom>
                <a:avLst/>
                <a:gdLst>
                  <a:gd name="connsiteX0" fmla="*/ 0 w 116715"/>
                  <a:gd name="connsiteY0" fmla="*/ 111868 h 111868"/>
                  <a:gd name="connsiteX1" fmla="*/ 116715 w 116715"/>
                  <a:gd name="connsiteY1" fmla="*/ 0 h 111868"/>
                </a:gdLst>
                <a:ahLst/>
                <a:cxnLst>
                  <a:cxn ang="0">
                    <a:pos x="connsiteX0" y="connsiteY0"/>
                  </a:cxn>
                  <a:cxn ang="0">
                    <a:pos x="connsiteX1" y="connsiteY1"/>
                  </a:cxn>
                </a:cxnLst>
                <a:rect l="l" t="t" r="r" b="b"/>
                <a:pathLst>
                  <a:path w="116715" h="111868">
                    <a:moveTo>
                      <a:pt x="0" y="111868"/>
                    </a:moveTo>
                    <a:lnTo>
                      <a:pt x="116715"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2" name="Freeform: Shape 1511">
                <a:extLst>
                  <a:ext uri="{FF2B5EF4-FFF2-40B4-BE49-F238E27FC236}">
                    <a16:creationId xmlns:a16="http://schemas.microsoft.com/office/drawing/2014/main" id="{040F8B0C-D33E-7920-70A7-3DECF258E7D6}"/>
                  </a:ext>
                </a:extLst>
              </p:cNvPr>
              <p:cNvSpPr/>
              <p:nvPr/>
            </p:nvSpPr>
            <p:spPr>
              <a:xfrm>
                <a:off x="8313018" y="4203135"/>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3" name="Freeform: Shape 1512">
                <a:extLst>
                  <a:ext uri="{FF2B5EF4-FFF2-40B4-BE49-F238E27FC236}">
                    <a16:creationId xmlns:a16="http://schemas.microsoft.com/office/drawing/2014/main" id="{2495FE34-87E4-B345-9131-D39E7A7F2EED}"/>
                  </a:ext>
                </a:extLst>
              </p:cNvPr>
              <p:cNvSpPr/>
              <p:nvPr/>
            </p:nvSpPr>
            <p:spPr>
              <a:xfrm>
                <a:off x="8313018" y="4260791"/>
                <a:ext cx="133170" cy="127812"/>
              </a:xfrm>
              <a:custGeom>
                <a:avLst/>
                <a:gdLst>
                  <a:gd name="connsiteX0" fmla="*/ 0 w 133170"/>
                  <a:gd name="connsiteY0" fmla="*/ 127813 h 127812"/>
                  <a:gd name="connsiteX1" fmla="*/ 133170 w 133170"/>
                  <a:gd name="connsiteY1" fmla="*/ 0 h 127812"/>
                </a:gdLst>
                <a:ahLst/>
                <a:cxnLst>
                  <a:cxn ang="0">
                    <a:pos x="connsiteX0" y="connsiteY0"/>
                  </a:cxn>
                  <a:cxn ang="0">
                    <a:pos x="connsiteX1" y="connsiteY1"/>
                  </a:cxn>
                </a:cxnLst>
                <a:rect l="l" t="t" r="r" b="b"/>
                <a:pathLst>
                  <a:path w="133170" h="127812">
                    <a:moveTo>
                      <a:pt x="0" y="127813"/>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4" name="Freeform: Shape 1513">
                <a:extLst>
                  <a:ext uri="{FF2B5EF4-FFF2-40B4-BE49-F238E27FC236}">
                    <a16:creationId xmlns:a16="http://schemas.microsoft.com/office/drawing/2014/main" id="{59AA5BD0-F07B-8D48-57F0-B2DF2941F814}"/>
                  </a:ext>
                </a:extLst>
              </p:cNvPr>
              <p:cNvSpPr/>
              <p:nvPr/>
            </p:nvSpPr>
            <p:spPr>
              <a:xfrm>
                <a:off x="8318885" y="4310156"/>
                <a:ext cx="133297" cy="127812"/>
              </a:xfrm>
              <a:custGeom>
                <a:avLst/>
                <a:gdLst>
                  <a:gd name="connsiteX0" fmla="*/ 0 w 133297"/>
                  <a:gd name="connsiteY0" fmla="*/ 127813 h 127812"/>
                  <a:gd name="connsiteX1" fmla="*/ 133298 w 133297"/>
                  <a:gd name="connsiteY1" fmla="*/ 0 h 127812"/>
                </a:gdLst>
                <a:ahLst/>
                <a:cxnLst>
                  <a:cxn ang="0">
                    <a:pos x="connsiteX0" y="connsiteY0"/>
                  </a:cxn>
                  <a:cxn ang="0">
                    <a:pos x="connsiteX1" y="connsiteY1"/>
                  </a:cxn>
                </a:cxnLst>
                <a:rect l="l" t="t" r="r" b="b"/>
                <a:pathLst>
                  <a:path w="133297" h="127812">
                    <a:moveTo>
                      <a:pt x="0" y="127813"/>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5" name="Freeform: Shape 1514">
                <a:extLst>
                  <a:ext uri="{FF2B5EF4-FFF2-40B4-BE49-F238E27FC236}">
                    <a16:creationId xmlns:a16="http://schemas.microsoft.com/office/drawing/2014/main" id="{651EB9B0-CE86-517C-82E2-B39AC20AB08C}"/>
                  </a:ext>
                </a:extLst>
              </p:cNvPr>
              <p:cNvSpPr/>
              <p:nvPr/>
            </p:nvSpPr>
            <p:spPr>
              <a:xfrm>
                <a:off x="8313018" y="4369980"/>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6" name="Freeform: Shape 1515">
                <a:extLst>
                  <a:ext uri="{FF2B5EF4-FFF2-40B4-BE49-F238E27FC236}">
                    <a16:creationId xmlns:a16="http://schemas.microsoft.com/office/drawing/2014/main" id="{016717D9-8A91-0CAA-2042-CAF9FB49694F}"/>
                  </a:ext>
                </a:extLst>
              </p:cNvPr>
              <p:cNvSpPr/>
              <p:nvPr/>
            </p:nvSpPr>
            <p:spPr>
              <a:xfrm>
                <a:off x="8313018" y="4418452"/>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7" name="Freeform: Shape 1516">
                <a:extLst>
                  <a:ext uri="{FF2B5EF4-FFF2-40B4-BE49-F238E27FC236}">
                    <a16:creationId xmlns:a16="http://schemas.microsoft.com/office/drawing/2014/main" id="{C3001FA3-C0B2-6886-B7F9-6448C4E7FBC9}"/>
                  </a:ext>
                </a:extLst>
              </p:cNvPr>
              <p:cNvSpPr/>
              <p:nvPr/>
            </p:nvSpPr>
            <p:spPr>
              <a:xfrm>
                <a:off x="8318885" y="4461057"/>
                <a:ext cx="133297" cy="127685"/>
              </a:xfrm>
              <a:custGeom>
                <a:avLst/>
                <a:gdLst>
                  <a:gd name="connsiteX0" fmla="*/ 0 w 133297"/>
                  <a:gd name="connsiteY0" fmla="*/ 127685 h 127685"/>
                  <a:gd name="connsiteX1" fmla="*/ 133298 w 133297"/>
                  <a:gd name="connsiteY1" fmla="*/ 0 h 127685"/>
                </a:gdLst>
                <a:ahLst/>
                <a:cxnLst>
                  <a:cxn ang="0">
                    <a:pos x="connsiteX0" y="connsiteY0"/>
                  </a:cxn>
                  <a:cxn ang="0">
                    <a:pos x="connsiteX1" y="connsiteY1"/>
                  </a:cxn>
                </a:cxnLst>
                <a:rect l="l" t="t" r="r" b="b"/>
                <a:pathLst>
                  <a:path w="133297" h="127685">
                    <a:moveTo>
                      <a:pt x="0" y="127685"/>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8" name="Freeform: Shape 1517">
                <a:extLst>
                  <a:ext uri="{FF2B5EF4-FFF2-40B4-BE49-F238E27FC236}">
                    <a16:creationId xmlns:a16="http://schemas.microsoft.com/office/drawing/2014/main" id="{D0B60A70-30EB-0A05-B094-AC401F5829B5}"/>
                  </a:ext>
                </a:extLst>
              </p:cNvPr>
              <p:cNvSpPr/>
              <p:nvPr/>
            </p:nvSpPr>
            <p:spPr>
              <a:xfrm>
                <a:off x="8318885" y="4512590"/>
                <a:ext cx="133297" cy="127812"/>
              </a:xfrm>
              <a:custGeom>
                <a:avLst/>
                <a:gdLst>
                  <a:gd name="connsiteX0" fmla="*/ 0 w 133297"/>
                  <a:gd name="connsiteY0" fmla="*/ 127813 h 127812"/>
                  <a:gd name="connsiteX1" fmla="*/ 133298 w 133297"/>
                  <a:gd name="connsiteY1" fmla="*/ 0 h 127812"/>
                </a:gdLst>
                <a:ahLst/>
                <a:cxnLst>
                  <a:cxn ang="0">
                    <a:pos x="connsiteX0" y="connsiteY0"/>
                  </a:cxn>
                  <a:cxn ang="0">
                    <a:pos x="connsiteX1" y="connsiteY1"/>
                  </a:cxn>
                </a:cxnLst>
                <a:rect l="l" t="t" r="r" b="b"/>
                <a:pathLst>
                  <a:path w="133297" h="127812">
                    <a:moveTo>
                      <a:pt x="0" y="127813"/>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9" name="Freeform: Shape 1518">
                <a:extLst>
                  <a:ext uri="{FF2B5EF4-FFF2-40B4-BE49-F238E27FC236}">
                    <a16:creationId xmlns:a16="http://schemas.microsoft.com/office/drawing/2014/main" id="{B1485D65-75FC-202B-6F8E-578D3DBE0408}"/>
                  </a:ext>
                </a:extLst>
              </p:cNvPr>
              <p:cNvSpPr/>
              <p:nvPr/>
            </p:nvSpPr>
            <p:spPr>
              <a:xfrm>
                <a:off x="8318885" y="4571394"/>
                <a:ext cx="133297" cy="127812"/>
              </a:xfrm>
              <a:custGeom>
                <a:avLst/>
                <a:gdLst>
                  <a:gd name="connsiteX0" fmla="*/ 0 w 133297"/>
                  <a:gd name="connsiteY0" fmla="*/ 127813 h 127812"/>
                  <a:gd name="connsiteX1" fmla="*/ 133298 w 133297"/>
                  <a:gd name="connsiteY1" fmla="*/ 0 h 127812"/>
                </a:gdLst>
                <a:ahLst/>
                <a:cxnLst>
                  <a:cxn ang="0">
                    <a:pos x="connsiteX0" y="connsiteY0"/>
                  </a:cxn>
                  <a:cxn ang="0">
                    <a:pos x="connsiteX1" y="connsiteY1"/>
                  </a:cxn>
                </a:cxnLst>
                <a:rect l="l" t="t" r="r" b="b"/>
                <a:pathLst>
                  <a:path w="133297" h="127812">
                    <a:moveTo>
                      <a:pt x="0" y="127813"/>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0" name="Freeform: Shape 1519">
                <a:extLst>
                  <a:ext uri="{FF2B5EF4-FFF2-40B4-BE49-F238E27FC236}">
                    <a16:creationId xmlns:a16="http://schemas.microsoft.com/office/drawing/2014/main" id="{83F820B8-D735-277E-4E82-B591396B55CB}"/>
                  </a:ext>
                </a:extLst>
              </p:cNvPr>
              <p:cNvSpPr/>
              <p:nvPr/>
            </p:nvSpPr>
            <p:spPr>
              <a:xfrm>
                <a:off x="8313783" y="4626116"/>
                <a:ext cx="133297" cy="127812"/>
              </a:xfrm>
              <a:custGeom>
                <a:avLst/>
                <a:gdLst>
                  <a:gd name="connsiteX0" fmla="*/ 0 w 133297"/>
                  <a:gd name="connsiteY0" fmla="*/ 127813 h 127812"/>
                  <a:gd name="connsiteX1" fmla="*/ 133298 w 133297"/>
                  <a:gd name="connsiteY1" fmla="*/ 0 h 127812"/>
                </a:gdLst>
                <a:ahLst/>
                <a:cxnLst>
                  <a:cxn ang="0">
                    <a:pos x="connsiteX0" y="connsiteY0"/>
                  </a:cxn>
                  <a:cxn ang="0">
                    <a:pos x="connsiteX1" y="connsiteY1"/>
                  </a:cxn>
                </a:cxnLst>
                <a:rect l="l" t="t" r="r" b="b"/>
                <a:pathLst>
                  <a:path w="133297" h="127812">
                    <a:moveTo>
                      <a:pt x="0" y="127813"/>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1" name="Freeform: Shape 1520">
                <a:extLst>
                  <a:ext uri="{FF2B5EF4-FFF2-40B4-BE49-F238E27FC236}">
                    <a16:creationId xmlns:a16="http://schemas.microsoft.com/office/drawing/2014/main" id="{5A349140-814F-695C-FA75-90C32A0CE52D}"/>
                  </a:ext>
                </a:extLst>
              </p:cNvPr>
              <p:cNvSpPr/>
              <p:nvPr/>
            </p:nvSpPr>
            <p:spPr>
              <a:xfrm>
                <a:off x="8313018" y="4681476"/>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2" name="Freeform: Shape 1521">
                <a:extLst>
                  <a:ext uri="{FF2B5EF4-FFF2-40B4-BE49-F238E27FC236}">
                    <a16:creationId xmlns:a16="http://schemas.microsoft.com/office/drawing/2014/main" id="{C71AAD3B-B193-CFB0-B21C-825DC83A40C1}"/>
                  </a:ext>
                </a:extLst>
              </p:cNvPr>
              <p:cNvSpPr/>
              <p:nvPr/>
            </p:nvSpPr>
            <p:spPr>
              <a:xfrm>
                <a:off x="8309318" y="4728163"/>
                <a:ext cx="143374" cy="137379"/>
              </a:xfrm>
              <a:custGeom>
                <a:avLst/>
                <a:gdLst>
                  <a:gd name="connsiteX0" fmla="*/ 0 w 143374"/>
                  <a:gd name="connsiteY0" fmla="*/ 137380 h 137379"/>
                  <a:gd name="connsiteX1" fmla="*/ 143375 w 143374"/>
                  <a:gd name="connsiteY1" fmla="*/ 0 h 137379"/>
                </a:gdLst>
                <a:ahLst/>
                <a:cxnLst>
                  <a:cxn ang="0">
                    <a:pos x="connsiteX0" y="connsiteY0"/>
                  </a:cxn>
                  <a:cxn ang="0">
                    <a:pos x="connsiteX1" y="connsiteY1"/>
                  </a:cxn>
                </a:cxnLst>
                <a:rect l="l" t="t" r="r" b="b"/>
                <a:pathLst>
                  <a:path w="143374" h="137379">
                    <a:moveTo>
                      <a:pt x="0" y="137380"/>
                    </a:moveTo>
                    <a:lnTo>
                      <a:pt x="143375"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3" name="Freeform: Shape 1522">
                <a:extLst>
                  <a:ext uri="{FF2B5EF4-FFF2-40B4-BE49-F238E27FC236}">
                    <a16:creationId xmlns:a16="http://schemas.microsoft.com/office/drawing/2014/main" id="{F40883F5-6FAE-778E-34F8-293152C1ABFE}"/>
                  </a:ext>
                </a:extLst>
              </p:cNvPr>
              <p:cNvSpPr/>
              <p:nvPr/>
            </p:nvSpPr>
            <p:spPr>
              <a:xfrm>
                <a:off x="8318885" y="4780334"/>
                <a:ext cx="133297" cy="127685"/>
              </a:xfrm>
              <a:custGeom>
                <a:avLst/>
                <a:gdLst>
                  <a:gd name="connsiteX0" fmla="*/ 0 w 133297"/>
                  <a:gd name="connsiteY0" fmla="*/ 127685 h 127685"/>
                  <a:gd name="connsiteX1" fmla="*/ 133298 w 133297"/>
                  <a:gd name="connsiteY1" fmla="*/ 0 h 127685"/>
                </a:gdLst>
                <a:ahLst/>
                <a:cxnLst>
                  <a:cxn ang="0">
                    <a:pos x="connsiteX0" y="connsiteY0"/>
                  </a:cxn>
                  <a:cxn ang="0">
                    <a:pos x="connsiteX1" y="connsiteY1"/>
                  </a:cxn>
                </a:cxnLst>
                <a:rect l="l" t="t" r="r" b="b"/>
                <a:pathLst>
                  <a:path w="133297" h="127685">
                    <a:moveTo>
                      <a:pt x="0" y="127685"/>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4" name="Freeform: Shape 1523">
                <a:extLst>
                  <a:ext uri="{FF2B5EF4-FFF2-40B4-BE49-F238E27FC236}">
                    <a16:creationId xmlns:a16="http://schemas.microsoft.com/office/drawing/2014/main" id="{5C49A733-384D-4EDC-9DFA-B52D838A107F}"/>
                  </a:ext>
                </a:extLst>
              </p:cNvPr>
              <p:cNvSpPr/>
              <p:nvPr/>
            </p:nvSpPr>
            <p:spPr>
              <a:xfrm>
                <a:off x="8325136" y="4820770"/>
                <a:ext cx="133297" cy="127685"/>
              </a:xfrm>
              <a:custGeom>
                <a:avLst/>
                <a:gdLst>
                  <a:gd name="connsiteX0" fmla="*/ 0 w 133297"/>
                  <a:gd name="connsiteY0" fmla="*/ 127685 h 127685"/>
                  <a:gd name="connsiteX1" fmla="*/ 133298 w 133297"/>
                  <a:gd name="connsiteY1" fmla="*/ 0 h 127685"/>
                </a:gdLst>
                <a:ahLst/>
                <a:cxnLst>
                  <a:cxn ang="0">
                    <a:pos x="connsiteX0" y="connsiteY0"/>
                  </a:cxn>
                  <a:cxn ang="0">
                    <a:pos x="connsiteX1" y="connsiteY1"/>
                  </a:cxn>
                </a:cxnLst>
                <a:rect l="l" t="t" r="r" b="b"/>
                <a:pathLst>
                  <a:path w="133297" h="127685">
                    <a:moveTo>
                      <a:pt x="0" y="127685"/>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5" name="Freeform: Shape 1524">
                <a:extLst>
                  <a:ext uri="{FF2B5EF4-FFF2-40B4-BE49-F238E27FC236}">
                    <a16:creationId xmlns:a16="http://schemas.microsoft.com/office/drawing/2014/main" id="{1FE6694C-3D33-6939-C3CB-D671C183C5DA}"/>
                  </a:ext>
                </a:extLst>
              </p:cNvPr>
              <p:cNvSpPr/>
              <p:nvPr/>
            </p:nvSpPr>
            <p:spPr>
              <a:xfrm>
                <a:off x="8336871" y="4859164"/>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grpSp>
      </p:grpSp>
      <p:sp>
        <p:nvSpPr>
          <p:cNvPr id="1526" name="Freeform: Shape 1525">
            <a:extLst>
              <a:ext uri="{FF2B5EF4-FFF2-40B4-BE49-F238E27FC236}">
                <a16:creationId xmlns:a16="http://schemas.microsoft.com/office/drawing/2014/main" id="{2BA2110D-E3E4-5483-38DD-CF035AF4F260}"/>
              </a:ext>
            </a:extLst>
          </p:cNvPr>
          <p:cNvSpPr/>
          <p:nvPr/>
        </p:nvSpPr>
        <p:spPr>
          <a:xfrm>
            <a:off x="1831274" y="3688013"/>
            <a:ext cx="78019" cy="1229122"/>
          </a:xfrm>
          <a:custGeom>
            <a:avLst/>
            <a:gdLst>
              <a:gd name="connsiteX0" fmla="*/ 0 w 78019"/>
              <a:gd name="connsiteY0" fmla="*/ 0 h 1229122"/>
              <a:gd name="connsiteX1" fmla="*/ 78019 w 78019"/>
              <a:gd name="connsiteY1" fmla="*/ 127 h 1229122"/>
              <a:gd name="connsiteX2" fmla="*/ 78019 w 78019"/>
              <a:gd name="connsiteY2" fmla="*/ 1229123 h 1229122"/>
              <a:gd name="connsiteX3" fmla="*/ 0 w 78019"/>
              <a:gd name="connsiteY3" fmla="*/ 1229123 h 1229122"/>
            </a:gdLst>
            <a:ahLst/>
            <a:cxnLst>
              <a:cxn ang="0">
                <a:pos x="connsiteX0" y="connsiteY0"/>
              </a:cxn>
              <a:cxn ang="0">
                <a:pos x="connsiteX1" y="connsiteY1"/>
              </a:cxn>
              <a:cxn ang="0">
                <a:pos x="connsiteX2" y="connsiteY2"/>
              </a:cxn>
              <a:cxn ang="0">
                <a:pos x="connsiteX3" y="connsiteY3"/>
              </a:cxn>
            </a:cxnLst>
            <a:rect l="l" t="t" r="r" b="b"/>
            <a:pathLst>
              <a:path w="78019" h="1229122">
                <a:moveTo>
                  <a:pt x="0" y="0"/>
                </a:moveTo>
                <a:lnTo>
                  <a:pt x="78019" y="127"/>
                </a:lnTo>
                <a:lnTo>
                  <a:pt x="78019" y="1229123"/>
                </a:lnTo>
                <a:lnTo>
                  <a:pt x="0" y="1229123"/>
                </a:lnTo>
              </a:path>
            </a:pathLst>
          </a:custGeom>
          <a:noFill/>
          <a:ln w="19050" cap="flat">
            <a:solidFill>
              <a:srgbClr val="070707"/>
            </a:solidFill>
            <a:prstDash val="solid"/>
            <a:miter/>
          </a:ln>
        </p:spPr>
        <p:txBody>
          <a:bodyPr rtlCol="0" anchor="ctr"/>
          <a:lstStyle/>
          <a:p>
            <a:pPr rtl="0"/>
            <a:endParaRPr lang="en-US">
              <a:latin typeface="+mn-lt"/>
            </a:endParaRPr>
          </a:p>
        </p:txBody>
      </p:sp>
      <p:sp>
        <p:nvSpPr>
          <p:cNvPr id="1527" name="Freeform: Shape 1526">
            <a:extLst>
              <a:ext uri="{FF2B5EF4-FFF2-40B4-BE49-F238E27FC236}">
                <a16:creationId xmlns:a16="http://schemas.microsoft.com/office/drawing/2014/main" id="{E407F18C-F4F4-0F5C-9E00-E5656D6F2E9D}"/>
              </a:ext>
            </a:extLst>
          </p:cNvPr>
          <p:cNvSpPr/>
          <p:nvPr/>
        </p:nvSpPr>
        <p:spPr>
          <a:xfrm>
            <a:off x="1829368" y="4758937"/>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28" name="Freeform: Shape 1527">
            <a:extLst>
              <a:ext uri="{FF2B5EF4-FFF2-40B4-BE49-F238E27FC236}">
                <a16:creationId xmlns:a16="http://schemas.microsoft.com/office/drawing/2014/main" id="{70E8CEA6-F961-7D58-501C-B8C9D47AE350}"/>
              </a:ext>
            </a:extLst>
          </p:cNvPr>
          <p:cNvSpPr/>
          <p:nvPr/>
        </p:nvSpPr>
        <p:spPr>
          <a:xfrm>
            <a:off x="1829368" y="4610141"/>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29" name="Freeform: Shape 1528">
            <a:extLst>
              <a:ext uri="{FF2B5EF4-FFF2-40B4-BE49-F238E27FC236}">
                <a16:creationId xmlns:a16="http://schemas.microsoft.com/office/drawing/2014/main" id="{88941195-8955-02EB-5B22-925969BDCADA}"/>
              </a:ext>
            </a:extLst>
          </p:cNvPr>
          <p:cNvSpPr/>
          <p:nvPr/>
        </p:nvSpPr>
        <p:spPr>
          <a:xfrm>
            <a:off x="1829368" y="4456008"/>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30" name="Freeform: Shape 1529">
            <a:extLst>
              <a:ext uri="{FF2B5EF4-FFF2-40B4-BE49-F238E27FC236}">
                <a16:creationId xmlns:a16="http://schemas.microsoft.com/office/drawing/2014/main" id="{BA7B7746-1C21-6B91-E2A2-D47BAD827D32}"/>
              </a:ext>
            </a:extLst>
          </p:cNvPr>
          <p:cNvSpPr/>
          <p:nvPr/>
        </p:nvSpPr>
        <p:spPr>
          <a:xfrm>
            <a:off x="1829368" y="4302638"/>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31" name="Freeform: Shape 1530">
            <a:extLst>
              <a:ext uri="{FF2B5EF4-FFF2-40B4-BE49-F238E27FC236}">
                <a16:creationId xmlns:a16="http://schemas.microsoft.com/office/drawing/2014/main" id="{59F57E8C-2539-F0B9-6A2B-0352FE4AFF88}"/>
              </a:ext>
            </a:extLst>
          </p:cNvPr>
          <p:cNvSpPr/>
          <p:nvPr/>
        </p:nvSpPr>
        <p:spPr>
          <a:xfrm>
            <a:off x="1829368" y="4149268"/>
            <a:ext cx="8879215" cy="12706"/>
          </a:xfrm>
          <a:custGeom>
            <a:avLst/>
            <a:gdLst>
              <a:gd name="connsiteX0" fmla="*/ 0 w 8879215"/>
              <a:gd name="connsiteY0" fmla="*/ 0 h 12706"/>
              <a:gd name="connsiteX1" fmla="*/ 79925 w 8879215"/>
              <a:gd name="connsiteY1" fmla="*/ 0 h 12706"/>
              <a:gd name="connsiteX2" fmla="*/ 8879216 w 8879215"/>
              <a:gd name="connsiteY2" fmla="*/ 0 h 12706"/>
            </a:gdLst>
            <a:ahLst/>
            <a:cxnLst>
              <a:cxn ang="0">
                <a:pos x="connsiteX0" y="connsiteY0"/>
              </a:cxn>
              <a:cxn ang="0">
                <a:pos x="connsiteX1" y="connsiteY1"/>
              </a:cxn>
              <a:cxn ang="0">
                <a:pos x="connsiteX2" y="connsiteY2"/>
              </a:cxn>
            </a:cxnLst>
            <a:rect l="l" t="t" r="r" b="b"/>
            <a:pathLst>
              <a:path w="8879215" h="12706">
                <a:moveTo>
                  <a:pt x="0" y="0"/>
                </a:moveTo>
                <a:lnTo>
                  <a:pt x="79925" y="0"/>
                </a:lnTo>
                <a:lnTo>
                  <a:pt x="8879216" y="0"/>
                </a:lnTo>
              </a:path>
            </a:pathLst>
          </a:custGeom>
          <a:noFill/>
          <a:ln w="19050" cap="flat">
            <a:solidFill>
              <a:srgbClr val="070707"/>
            </a:solidFill>
            <a:prstDash val="solid"/>
            <a:miter/>
          </a:ln>
        </p:spPr>
        <p:txBody>
          <a:bodyPr rtlCol="0" anchor="ctr"/>
          <a:lstStyle/>
          <a:p>
            <a:pPr rtl="0"/>
            <a:endParaRPr lang="en-US">
              <a:latin typeface="+mn-lt"/>
            </a:endParaRPr>
          </a:p>
        </p:txBody>
      </p:sp>
      <p:sp>
        <p:nvSpPr>
          <p:cNvPr id="1532" name="Freeform: Shape 1531">
            <a:extLst>
              <a:ext uri="{FF2B5EF4-FFF2-40B4-BE49-F238E27FC236}">
                <a16:creationId xmlns:a16="http://schemas.microsoft.com/office/drawing/2014/main" id="{4F5551BF-45E0-3DD3-EBF1-C5D11C0A9E77}"/>
              </a:ext>
            </a:extLst>
          </p:cNvPr>
          <p:cNvSpPr/>
          <p:nvPr/>
        </p:nvSpPr>
        <p:spPr>
          <a:xfrm>
            <a:off x="1829368" y="3995898"/>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33" name="Freeform: Shape 1532">
            <a:extLst>
              <a:ext uri="{FF2B5EF4-FFF2-40B4-BE49-F238E27FC236}">
                <a16:creationId xmlns:a16="http://schemas.microsoft.com/office/drawing/2014/main" id="{1F81C159-86B5-6B9D-AA1A-7495B7652794}"/>
              </a:ext>
            </a:extLst>
          </p:cNvPr>
          <p:cNvSpPr/>
          <p:nvPr/>
        </p:nvSpPr>
        <p:spPr>
          <a:xfrm>
            <a:off x="1829368" y="3842400"/>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34" name="Freeform: Shape 1533">
            <a:extLst>
              <a:ext uri="{FF2B5EF4-FFF2-40B4-BE49-F238E27FC236}">
                <a16:creationId xmlns:a16="http://schemas.microsoft.com/office/drawing/2014/main" id="{0C51365F-5FEB-FF5E-C5E6-9FF16B3966A6}"/>
              </a:ext>
            </a:extLst>
          </p:cNvPr>
          <p:cNvSpPr/>
          <p:nvPr/>
        </p:nvSpPr>
        <p:spPr>
          <a:xfrm>
            <a:off x="4240217" y="3633629"/>
            <a:ext cx="12706" cy="1290496"/>
          </a:xfrm>
          <a:custGeom>
            <a:avLst/>
            <a:gdLst>
              <a:gd name="connsiteX0" fmla="*/ 0 w 12706"/>
              <a:gd name="connsiteY0" fmla="*/ 0 h 1290496"/>
              <a:gd name="connsiteX1" fmla="*/ 0 w 12706"/>
              <a:gd name="connsiteY1" fmla="*/ 1290496 h 1290496"/>
            </a:gdLst>
            <a:ahLst/>
            <a:cxnLst>
              <a:cxn ang="0">
                <a:pos x="connsiteX0" y="connsiteY0"/>
              </a:cxn>
              <a:cxn ang="0">
                <a:pos x="connsiteX1" y="connsiteY1"/>
              </a:cxn>
            </a:cxnLst>
            <a:rect l="l" t="t" r="r" b="b"/>
            <a:pathLst>
              <a:path w="12706" h="1290496">
                <a:moveTo>
                  <a:pt x="0" y="0"/>
                </a:moveTo>
                <a:lnTo>
                  <a:pt x="0" y="1290496"/>
                </a:lnTo>
              </a:path>
            </a:pathLst>
          </a:custGeom>
          <a:ln w="19050" cap="flat">
            <a:solidFill>
              <a:srgbClr val="070707"/>
            </a:solidFill>
            <a:prstDash val="solid"/>
            <a:miter/>
          </a:ln>
        </p:spPr>
        <p:txBody>
          <a:bodyPr rtlCol="0" anchor="ctr"/>
          <a:lstStyle/>
          <a:p>
            <a:pPr rtl="0"/>
            <a:endParaRPr lang="en-US">
              <a:latin typeface="+mn-lt"/>
            </a:endParaRPr>
          </a:p>
        </p:txBody>
      </p:sp>
      <p:sp>
        <p:nvSpPr>
          <p:cNvPr id="1535" name="Freeform: Shape 1534">
            <a:extLst>
              <a:ext uri="{FF2B5EF4-FFF2-40B4-BE49-F238E27FC236}">
                <a16:creationId xmlns:a16="http://schemas.microsoft.com/office/drawing/2014/main" id="{F923FCF7-0656-FC45-65F3-6339DE580786}"/>
              </a:ext>
            </a:extLst>
          </p:cNvPr>
          <p:cNvSpPr/>
          <p:nvPr/>
        </p:nvSpPr>
        <p:spPr>
          <a:xfrm>
            <a:off x="8503201" y="3823086"/>
            <a:ext cx="12706" cy="1091381"/>
          </a:xfrm>
          <a:custGeom>
            <a:avLst/>
            <a:gdLst>
              <a:gd name="connsiteX0" fmla="*/ 0 w 12706"/>
              <a:gd name="connsiteY0" fmla="*/ 0 h 1091381"/>
              <a:gd name="connsiteX1" fmla="*/ 0 w 12706"/>
              <a:gd name="connsiteY1" fmla="*/ 1091382 h 1091381"/>
            </a:gdLst>
            <a:ahLst/>
            <a:cxnLst>
              <a:cxn ang="0">
                <a:pos x="connsiteX0" y="connsiteY0"/>
              </a:cxn>
              <a:cxn ang="0">
                <a:pos x="connsiteX1" y="connsiteY1"/>
              </a:cxn>
            </a:cxnLst>
            <a:rect l="l" t="t" r="r" b="b"/>
            <a:pathLst>
              <a:path w="12706" h="1091381">
                <a:moveTo>
                  <a:pt x="0" y="0"/>
                </a:moveTo>
                <a:lnTo>
                  <a:pt x="0" y="1091382"/>
                </a:lnTo>
              </a:path>
            </a:pathLst>
          </a:custGeom>
          <a:ln w="19050" cap="flat">
            <a:solidFill>
              <a:srgbClr val="070707"/>
            </a:solidFill>
            <a:prstDash val="solid"/>
            <a:miter/>
          </a:ln>
        </p:spPr>
        <p:txBody>
          <a:bodyPr rtlCol="0" anchor="ctr"/>
          <a:lstStyle/>
          <a:p>
            <a:pPr rtl="0"/>
            <a:endParaRPr lang="en-US">
              <a:latin typeface="+mn-lt"/>
            </a:endParaRPr>
          </a:p>
        </p:txBody>
      </p:sp>
      <p:graphicFrame>
        <p:nvGraphicFramePr>
          <p:cNvPr id="1536" name="Table 1535">
            <a:extLst>
              <a:ext uri="{FF2B5EF4-FFF2-40B4-BE49-F238E27FC236}">
                <a16:creationId xmlns:a16="http://schemas.microsoft.com/office/drawing/2014/main" id="{E20E0F01-E4CB-12A9-7BCF-CDAA2C25BECA}"/>
              </a:ext>
            </a:extLst>
          </p:cNvPr>
          <p:cNvGraphicFramePr>
            <a:graphicFrameLocks noGrp="1"/>
          </p:cNvGraphicFramePr>
          <p:nvPr>
            <p:extLst>
              <p:ext uri="{D42A27DB-BD31-4B8C-83A1-F6EECF244321}">
                <p14:modId xmlns:p14="http://schemas.microsoft.com/office/powerpoint/2010/main" val="3742501716"/>
              </p:ext>
            </p:extLst>
          </p:nvPr>
        </p:nvGraphicFramePr>
        <p:xfrm>
          <a:off x="541176" y="1686792"/>
          <a:ext cx="11046513" cy="1618874"/>
        </p:xfrm>
        <a:graphic>
          <a:graphicData uri="http://schemas.openxmlformats.org/drawingml/2006/table">
            <a:tbl>
              <a:tblPr firstRow="1" bandRow="1">
                <a:tableStyleId>{2D5ABB26-0587-4C30-8999-92F81FD0307C}</a:tableStyleId>
              </a:tblPr>
              <a:tblGrid>
                <a:gridCol w="1612193">
                  <a:extLst>
                    <a:ext uri="{9D8B030D-6E8A-4147-A177-3AD203B41FA5}">
                      <a16:colId xmlns:a16="http://schemas.microsoft.com/office/drawing/2014/main" val="2160090974"/>
                    </a:ext>
                  </a:extLst>
                </a:gridCol>
                <a:gridCol w="917893">
                  <a:extLst>
                    <a:ext uri="{9D8B030D-6E8A-4147-A177-3AD203B41FA5}">
                      <a16:colId xmlns:a16="http://schemas.microsoft.com/office/drawing/2014/main" val="3509320930"/>
                    </a:ext>
                  </a:extLst>
                </a:gridCol>
                <a:gridCol w="1267885">
                  <a:extLst>
                    <a:ext uri="{9D8B030D-6E8A-4147-A177-3AD203B41FA5}">
                      <a16:colId xmlns:a16="http://schemas.microsoft.com/office/drawing/2014/main" val="4014976555"/>
                    </a:ext>
                  </a:extLst>
                </a:gridCol>
                <a:gridCol w="1312130">
                  <a:extLst>
                    <a:ext uri="{9D8B030D-6E8A-4147-A177-3AD203B41FA5}">
                      <a16:colId xmlns:a16="http://schemas.microsoft.com/office/drawing/2014/main" val="3898519174"/>
                    </a:ext>
                  </a:extLst>
                </a:gridCol>
                <a:gridCol w="1436734">
                  <a:extLst>
                    <a:ext uri="{9D8B030D-6E8A-4147-A177-3AD203B41FA5}">
                      <a16:colId xmlns:a16="http://schemas.microsoft.com/office/drawing/2014/main" val="3821713466"/>
                    </a:ext>
                  </a:extLst>
                </a:gridCol>
                <a:gridCol w="933852">
                  <a:extLst>
                    <a:ext uri="{9D8B030D-6E8A-4147-A177-3AD203B41FA5}">
                      <a16:colId xmlns:a16="http://schemas.microsoft.com/office/drawing/2014/main" val="3416031913"/>
                    </a:ext>
                  </a:extLst>
                </a:gridCol>
                <a:gridCol w="1185291">
                  <a:extLst>
                    <a:ext uri="{9D8B030D-6E8A-4147-A177-3AD203B41FA5}">
                      <a16:colId xmlns:a16="http://schemas.microsoft.com/office/drawing/2014/main" val="299890231"/>
                    </a:ext>
                  </a:extLst>
                </a:gridCol>
                <a:gridCol w="1195244">
                  <a:extLst>
                    <a:ext uri="{9D8B030D-6E8A-4147-A177-3AD203B41FA5}">
                      <a16:colId xmlns:a16="http://schemas.microsoft.com/office/drawing/2014/main" val="2617409248"/>
                    </a:ext>
                  </a:extLst>
                </a:gridCol>
                <a:gridCol w="1185291">
                  <a:extLst>
                    <a:ext uri="{9D8B030D-6E8A-4147-A177-3AD203B41FA5}">
                      <a16:colId xmlns:a16="http://schemas.microsoft.com/office/drawing/2014/main" val="1509330737"/>
                    </a:ext>
                  </a:extLst>
                </a:gridCol>
              </a:tblGrid>
              <a:tr h="157881">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kern="1200" dirty="0">
                          <a:solidFill>
                            <a:schemeClr val="tx2"/>
                          </a:solidFill>
                          <a:effectLst/>
                        </a:rPr>
                        <a:t>すべてのNSCLC奏効</a:t>
                      </a:r>
                      <a:br>
                        <a:rPr lang="en-US" sz="1200" b="1" i="0" kern="1200" baseline="0" dirty="0">
                          <a:solidFill>
                            <a:schemeClr val="tx2"/>
                          </a:solidFill>
                          <a:effectLst/>
                        </a:rPr>
                      </a:br>
                      <a:r>
                        <a:rPr lang="ja-jp" sz="1200" b="1" i="0" kern="1200" dirty="0">
                          <a:solidFill>
                            <a:schemeClr val="tx2"/>
                          </a:solidFill>
                          <a:effectLst/>
                        </a:rPr>
                        <a:t>評価可能患者</a:t>
                      </a:r>
                      <a:br>
                        <a:rPr lang="en-US" sz="1200" b="1" i="0" kern="1200" baseline="0" dirty="0">
                          <a:solidFill>
                            <a:schemeClr val="tx2"/>
                          </a:solidFill>
                          <a:effectLst/>
                        </a:rPr>
                      </a:br>
                      <a:r>
                        <a:rPr lang="ja-jp" sz="1200" b="1" i="0" kern="1200" dirty="0">
                          <a:solidFill>
                            <a:schemeClr val="tx2"/>
                          </a:solidFill>
                          <a:effectLst/>
                        </a:rPr>
                        <a:t>±化学療法</a:t>
                      </a:r>
                      <a:endParaRPr lang="en-US" sz="1200" b="1" i="0" kern="1200" baseline="0" dirty="0">
                        <a:solidFill>
                          <a:schemeClr val="tx2"/>
                        </a:solidFill>
                      </a:endParaRPr>
                    </a:p>
                  </a:txBody>
                  <a:tcPr anchor="b">
                    <a:lnR w="12700" cap="flat" cmpd="sng" algn="ctr">
                      <a:noFill/>
                      <a:prstDash val="solid"/>
                      <a:round/>
                      <a:headEnd type="none" w="med" len="med"/>
                      <a:tailEnd type="none" w="med" len="med"/>
                    </a:lnR>
                    <a:solidFill>
                      <a:srgbClr val="00A2E1"/>
                    </a:solidFill>
                  </a:tcPr>
                </a:tc>
                <a:tc gridSpan="4">
                  <a:txBody>
                    <a:bodyPr/>
                    <a:lstStyle/>
                    <a:p>
                      <a:pPr algn="ctr" rtl="0"/>
                      <a:r>
                        <a:rPr lang="ja-jp" sz="1200" b="1" kern="1200">
                          <a:solidFill>
                            <a:schemeClr val="tx2"/>
                          </a:solidFill>
                          <a:effectLst/>
                        </a:rPr>
                        <a:t>全てのROS1 TKI治療歴（範囲1～4）</a:t>
                      </a:r>
                      <a:endParaRPr lang="en-US" sz="1200" b="1" dirty="0">
                        <a:solidFill>
                          <a:schemeClr val="tx2"/>
                        </a:solidFill>
                      </a:endParaRPr>
                    </a:p>
                  </a:txBody>
                  <a:tcPr anchor="b">
                    <a:lnL w="12700" cap="flat" cmpd="sng" algn="ctr">
                      <a:noFill/>
                      <a:prstDash val="solid"/>
                      <a:round/>
                      <a:headEnd type="none" w="med" len="med"/>
                      <a:tailEnd type="none" w="med" len="med"/>
                    </a:lnL>
                    <a:lnR>
                      <a:noFill/>
                    </a:lnR>
                    <a:lnT>
                      <a:noFill/>
                    </a:lnT>
                    <a:lnB w="12700" cap="flat" cmpd="sng" algn="ctr">
                      <a:solidFill>
                        <a:schemeClr val="tx2">
                          <a:lumMod val="95000"/>
                        </a:scheme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a:p>
                  </a:txBody>
                  <a:tcPr/>
                </a:tc>
                <a:tc hMerge="1">
                  <a:txBody>
                    <a:bodyPr/>
                    <a:lstStyle/>
                    <a:p>
                      <a:pPr rtl="0"/>
                      <a:endParaRPr lang="en-US" dirty="0"/>
                    </a:p>
                  </a:txBody>
                  <a:tcPr/>
                </a:tc>
                <a:tc hMerge="1">
                  <a:txBody>
                    <a:bodyPr/>
                    <a:lstStyle/>
                    <a:p>
                      <a:pPr rtl="0"/>
                      <a:endParaRPr lang="en-US" dirty="0"/>
                    </a:p>
                  </a:txBody>
                  <a:tcPr/>
                </a:tc>
                <a:tc gridSpan="3">
                  <a:txBody>
                    <a:bodyPr/>
                    <a:lstStyle/>
                    <a:p>
                      <a:pPr algn="ctr" rtl="0"/>
                      <a:r>
                        <a:rPr lang="ja-jp" sz="1200" b="1" u="none" kern="1200">
                          <a:solidFill>
                            <a:schemeClr val="tx2"/>
                          </a:solidFill>
                          <a:effectLst/>
                        </a:rPr>
                        <a:t>ROS1 TKIの治療歴2回以上</a:t>
                      </a:r>
                      <a:endParaRPr lang="en-US" sz="1200" b="1" u="none" dirty="0">
                        <a:solidFill>
                          <a:schemeClr val="tx2"/>
                        </a:solidFill>
                      </a:endParaRPr>
                    </a:p>
                  </a:txBody>
                  <a:tcPr anchor="b">
                    <a:lnL>
                      <a:noFill/>
                    </a:lnL>
                    <a:lnR>
                      <a:noFill/>
                    </a:lnR>
                    <a:lnT>
                      <a:noFill/>
                    </a:lnT>
                    <a:lnB w="12700" cap="flat" cmpd="sng" algn="ctr">
                      <a:solidFill>
                        <a:schemeClr val="tx2">
                          <a:lumMod val="95000"/>
                        </a:scheme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a:p>
                  </a:txBody>
                  <a:tcPr/>
                </a:tc>
                <a:tc hMerge="1">
                  <a:txBody>
                    <a:bodyPr/>
                    <a:lstStyle/>
                    <a:p>
                      <a:pPr rtl="0"/>
                      <a:endParaRPr lang="en-US" dirty="0"/>
                    </a:p>
                  </a:txBody>
                  <a:tcPr/>
                </a:tc>
                <a:tc rowSpan="3">
                  <a:txBody>
                    <a:bodyPr/>
                    <a:lstStyle/>
                    <a:p>
                      <a:pPr algn="ctr" rtl="0"/>
                      <a:r>
                        <a:rPr lang="ja-jp" sz="1200" b="1">
                          <a:solidFill>
                            <a:schemeClr val="tx2"/>
                          </a:solidFill>
                        </a:rPr>
                        <a:t>ROS1 TKIの治療歴1回</a:t>
                      </a:r>
                      <a:br>
                        <a:rPr lang="en-US" sz="1200" b="1" dirty="0">
                          <a:solidFill>
                            <a:schemeClr val="tx2"/>
                          </a:solidFill>
                        </a:rPr>
                      </a:br>
                      <a:r>
                        <a:rPr lang="ja-jp" sz="1200" b="1">
                          <a:solidFill>
                            <a:schemeClr val="tx2"/>
                          </a:solidFill>
                        </a:rPr>
                        <a:t>（クリゾチニブ）</a:t>
                      </a:r>
                    </a:p>
                  </a:txBody>
                  <a:tcPr anchor="b">
                    <a:lnL>
                      <a:noFill/>
                    </a:lnL>
                    <a:lnR>
                      <a:noFill/>
                    </a:lnR>
                    <a:lnT>
                      <a:noFill/>
                    </a:lnT>
                    <a:lnTlToBr w="12700" cmpd="sng">
                      <a:noFill/>
                      <a:prstDash val="solid"/>
                    </a:lnTlToBr>
                    <a:lnBlToTr w="12700" cmpd="sng">
                      <a:noFill/>
                      <a:prstDash val="solid"/>
                    </a:lnBlToTr>
                    <a:solidFill>
                      <a:srgbClr val="00A2E1"/>
                    </a:solidFill>
                  </a:tcPr>
                </a:tc>
                <a:extLst>
                  <a:ext uri="{0D108BD9-81ED-4DB2-BD59-A6C34878D82A}">
                    <a16:rowId xmlns:a16="http://schemas.microsoft.com/office/drawing/2014/main" val="2081404096"/>
                  </a:ext>
                </a:extLst>
              </a:tr>
              <a:tr h="213705">
                <a:tc vMerge="1">
                  <a:txBody>
                    <a:bodyPr/>
                    <a:lstStyle/>
                    <a:p>
                      <a:pPr rtl="0"/>
                      <a:endParaRPr lang="en-US"/>
                    </a:p>
                  </a:txBody>
                  <a:tcPr/>
                </a:tc>
                <a:tc rowSpan="2">
                  <a:txBody>
                    <a:bodyPr/>
                    <a:lstStyle/>
                    <a:p>
                      <a:pPr algn="ctr" rtl="0"/>
                      <a:r>
                        <a:rPr lang="ja-jp" sz="1200" b="1" kern="1200">
                          <a:solidFill>
                            <a:schemeClr val="tx2"/>
                          </a:solidFill>
                          <a:effectLst/>
                        </a:rPr>
                        <a:t>すべて</a:t>
                      </a:r>
                      <a:endParaRPr lang="en-US" sz="1200" b="1" dirty="0">
                        <a:solidFill>
                          <a:schemeClr val="tx2"/>
                        </a:solidFill>
                      </a:endParaRPr>
                    </a:p>
                  </a:txBody>
                  <a:tcPr anchor="b">
                    <a:lnL>
                      <a:noFill/>
                    </a:lnL>
                    <a:lnR>
                      <a:noFill/>
                    </a:lnR>
                    <a:lnT w="12700" cap="flat" cmpd="sng" algn="ctr">
                      <a:solidFill>
                        <a:schemeClr val="tx2">
                          <a:lumMod val="95000"/>
                        </a:schemeClr>
                      </a:solid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rowSpan="2">
                  <a:txBody>
                    <a:bodyPr/>
                    <a:lstStyle/>
                    <a:p>
                      <a:pPr algn="ctr" rtl="0"/>
                      <a:r>
                        <a:rPr lang="ja-jp" sz="1200" b="1" kern="1200">
                          <a:solidFill>
                            <a:schemeClr val="tx2"/>
                          </a:solidFill>
                          <a:effectLst/>
                        </a:rPr>
                        <a:t>レポトレクチニブ投与歴なし</a:t>
                      </a:r>
                      <a:endParaRPr lang="en-US" sz="1200" b="1" dirty="0">
                        <a:solidFill>
                          <a:schemeClr val="tx2"/>
                        </a:solidFill>
                      </a:endParaRPr>
                    </a:p>
                  </a:txBody>
                  <a:tcPr anchor="b">
                    <a:lnL>
                      <a:noFill/>
                    </a:lnL>
                    <a:lnR>
                      <a:noFill/>
                    </a:lnR>
                    <a:lnT w="12700" cap="flat" cmpd="sng" algn="ctr">
                      <a:solidFill>
                        <a:schemeClr val="tx2">
                          <a:lumMod val="95000"/>
                        </a:schemeClr>
                      </a:solid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gridSpan="2">
                  <a:txBody>
                    <a:bodyPr/>
                    <a:lstStyle/>
                    <a:p>
                      <a:pPr algn="ctr" rtl="0"/>
                      <a:r>
                        <a:rPr lang="ja-jp" sz="1200" b="1" kern="1200">
                          <a:solidFill>
                            <a:schemeClr val="tx2"/>
                          </a:solidFill>
                          <a:effectLst/>
                        </a:rPr>
                        <a:t>ROS1 G2032耐性変異</a:t>
                      </a:r>
                      <a:r>
                        <a:rPr lang="ja-jp" sz="1200" b="1" kern="1200" baseline="30000">
                          <a:solidFill>
                            <a:schemeClr val="tx2"/>
                          </a:solidFill>
                          <a:effectLst/>
                        </a:rPr>
                        <a:t>b</a:t>
                      </a:r>
                      <a:endParaRPr lang="en-US" sz="1200" b="1" i="0" kern="1200" baseline="30000" dirty="0">
                        <a:solidFill>
                          <a:schemeClr val="tx2"/>
                        </a:solidFill>
                        <a:effectLst/>
                        <a:latin typeface="+mn-lt"/>
                        <a:ea typeface="+mn-ea"/>
                        <a:cs typeface="+mn-cs"/>
                      </a:endParaRPr>
                    </a:p>
                  </a:txBody>
                  <a:tcPr anchor="b">
                    <a:lnL>
                      <a:noFill/>
                    </a:lnL>
                    <a:lnR>
                      <a:noFill/>
                    </a:lnR>
                    <a:lnT w="12700" cap="flat" cmpd="sng" algn="ctr">
                      <a:solidFill>
                        <a:schemeClr val="tx2">
                          <a:lumMod val="95000"/>
                        </a:schemeClr>
                      </a:solidFill>
                      <a:prstDash val="solid"/>
                      <a:round/>
                      <a:headEnd type="none" w="med" len="med"/>
                      <a:tailEnd type="none" w="med" len="med"/>
                    </a:lnT>
                    <a:lnB w="12700" cap="flat" cmpd="sng" algn="ctr">
                      <a:solidFill>
                        <a:schemeClr val="tx2">
                          <a:lumMod val="95000"/>
                        </a:scheme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dirty="0"/>
                    </a:p>
                  </a:txBody>
                  <a:tcPr/>
                </a:tc>
                <a:tc rowSpan="2">
                  <a:txBody>
                    <a:bodyPr/>
                    <a:lstStyle/>
                    <a:p>
                      <a:pPr algn="ctr" rtl="0"/>
                      <a:r>
                        <a:rPr lang="ja-jp" sz="1200" b="1" kern="1200">
                          <a:solidFill>
                            <a:schemeClr val="tx2"/>
                          </a:solidFill>
                          <a:effectLst/>
                        </a:rPr>
                        <a:t>すべて</a:t>
                      </a:r>
                      <a:endParaRPr lang="en-US" sz="1200" b="1" dirty="0">
                        <a:solidFill>
                          <a:schemeClr val="tx2"/>
                        </a:solidFill>
                      </a:endParaRPr>
                    </a:p>
                  </a:txBody>
                  <a:tcPr anchor="b">
                    <a:lnL>
                      <a:noFill/>
                    </a:lnL>
                    <a:lnT w="12700" cap="flat" cmpd="sng" algn="ctr">
                      <a:solidFill>
                        <a:schemeClr val="tx2">
                          <a:lumMod val="95000"/>
                        </a:schemeClr>
                      </a:solidFill>
                      <a:prstDash val="solid"/>
                      <a:round/>
                      <a:headEnd type="none" w="med" len="med"/>
                      <a:tailEnd type="none" w="med" len="med"/>
                    </a:lnT>
                    <a:solidFill>
                      <a:srgbClr val="00A2E1"/>
                    </a:solidFill>
                  </a:tcPr>
                </a:tc>
                <a:tc rowSpan="2">
                  <a:txBody>
                    <a:bodyPr/>
                    <a:lstStyle/>
                    <a:p>
                      <a:pPr algn="ctr" rtl="0"/>
                      <a:r>
                        <a:rPr lang="ja-jp" sz="1200" b="1" kern="1200">
                          <a:solidFill>
                            <a:schemeClr val="tx2"/>
                          </a:solidFill>
                          <a:effectLst/>
                        </a:rPr>
                        <a:t>ロルラチニブ</a:t>
                      </a:r>
                      <a:br>
                        <a:rPr lang="en-US" sz="1200" b="1" kern="1200" dirty="0">
                          <a:solidFill>
                            <a:schemeClr val="tx2"/>
                          </a:solidFill>
                          <a:effectLst/>
                        </a:rPr>
                      </a:br>
                      <a:r>
                        <a:rPr lang="ja-jp" sz="1200" b="1" kern="1200">
                          <a:solidFill>
                            <a:schemeClr val="tx2"/>
                          </a:solidFill>
                          <a:effectLst/>
                        </a:rPr>
                        <a:t>投与歴あり</a:t>
                      </a:r>
                      <a:endParaRPr lang="en-US" sz="1200" b="1" dirty="0">
                        <a:solidFill>
                          <a:schemeClr val="tx2"/>
                        </a:solidFill>
                      </a:endParaRPr>
                    </a:p>
                  </a:txBody>
                  <a:tcPr anchor="b">
                    <a:lnT w="12700" cap="flat" cmpd="sng" algn="ctr">
                      <a:solidFill>
                        <a:schemeClr val="tx2">
                          <a:lumMod val="95000"/>
                        </a:schemeClr>
                      </a:solidFill>
                      <a:prstDash val="solid"/>
                      <a:round/>
                      <a:headEnd type="none" w="med" len="med"/>
                      <a:tailEnd type="none" w="med" len="med"/>
                    </a:lnT>
                    <a:solidFill>
                      <a:srgbClr val="00A2E1"/>
                    </a:solidFill>
                  </a:tcPr>
                </a:tc>
                <a:tc rowSpan="2">
                  <a:txBody>
                    <a:bodyPr/>
                    <a:lstStyle/>
                    <a:p>
                      <a:pPr algn="ctr" rtl="0"/>
                      <a:r>
                        <a:rPr lang="ja-jp" sz="1200" b="1" kern="1200">
                          <a:solidFill>
                            <a:schemeClr val="tx2"/>
                          </a:solidFill>
                          <a:effectLst/>
                        </a:rPr>
                        <a:t>レポトレクチニブ投与歴なし</a:t>
                      </a:r>
                      <a:endParaRPr lang="en-US" sz="1200" b="1" dirty="0">
                        <a:solidFill>
                          <a:schemeClr val="tx2"/>
                        </a:solidFill>
                      </a:endParaRPr>
                    </a:p>
                  </a:txBody>
                  <a:tcPr anchor="b">
                    <a:lnT w="12700" cap="flat" cmpd="sng" algn="ctr">
                      <a:solidFill>
                        <a:schemeClr val="tx2">
                          <a:lumMod val="95000"/>
                        </a:schemeClr>
                      </a:solidFill>
                      <a:prstDash val="solid"/>
                      <a:round/>
                      <a:headEnd type="none" w="med" len="med"/>
                      <a:tailEnd type="none" w="med" len="med"/>
                    </a:lnT>
                    <a:solidFill>
                      <a:srgbClr val="00A2E1"/>
                    </a:solidFill>
                  </a:tcPr>
                </a:tc>
                <a:tc vMerge="1">
                  <a:txBody>
                    <a:bodyPr/>
                    <a:lstStyle/>
                    <a:p>
                      <a:pPr algn="ctr" rtl="0"/>
                      <a:endParaRPr lang="en-US" sz="1000" dirty="0">
                        <a:solidFill>
                          <a:schemeClr val="tx2"/>
                        </a:solidFill>
                      </a:endParaRPr>
                    </a:p>
                  </a:txBody>
                  <a:tcPr anchor="ctr">
                    <a:lnT w="12700" cap="flat" cmpd="sng" algn="ctr">
                      <a:noFill/>
                      <a:prstDash val="solid"/>
                      <a:round/>
                      <a:headEnd type="none" w="med" len="med"/>
                      <a:tailEnd type="none" w="med" len="med"/>
                    </a:lnT>
                    <a:solidFill>
                      <a:srgbClr val="00A2E1"/>
                    </a:solidFill>
                  </a:tcPr>
                </a:tc>
                <a:extLst>
                  <a:ext uri="{0D108BD9-81ED-4DB2-BD59-A6C34878D82A}">
                    <a16:rowId xmlns:a16="http://schemas.microsoft.com/office/drawing/2014/main" val="793028580"/>
                  </a:ext>
                </a:extLst>
              </a:tr>
              <a:tr h="263726">
                <a:tc vMerge="1">
                  <a:txBody>
                    <a:bodyPr/>
                    <a:lstStyle/>
                    <a:p>
                      <a:pPr rtl="0"/>
                      <a:endParaRPr lang="en-US"/>
                    </a:p>
                  </a:txBody>
                  <a:tcPr/>
                </a:tc>
                <a:tc vMerge="1">
                  <a:txBody>
                    <a:bodyPr/>
                    <a:lstStyle/>
                    <a:p>
                      <a:pPr rtl="0"/>
                      <a:endParaRPr lang="en-US"/>
                    </a:p>
                  </a:txBody>
                  <a:tcPr/>
                </a:tc>
                <a:tc vMerge="1">
                  <a:txBody>
                    <a:bodyPr/>
                    <a:lstStyle/>
                    <a:p>
                      <a:pPr rtl="0"/>
                      <a:endParaRPr lang="en-US"/>
                    </a:p>
                  </a:txBody>
                  <a:tcPr/>
                </a:tc>
                <a:tc>
                  <a:txBody>
                    <a:bodyPr/>
                    <a:lstStyle/>
                    <a:p>
                      <a:pPr algn="ctr" rtl="0"/>
                      <a:r>
                        <a:rPr lang="ja-jp" sz="1200" b="1" kern="1200">
                          <a:solidFill>
                            <a:schemeClr val="tx2"/>
                          </a:solidFill>
                          <a:effectLst/>
                        </a:rPr>
                        <a:t>レポトレクチニブ投与歴あり</a:t>
                      </a:r>
                      <a:endParaRPr lang="en-US" sz="1200" b="1" dirty="0">
                        <a:solidFill>
                          <a:schemeClr val="tx2"/>
                        </a:solidFill>
                      </a:endParaRPr>
                    </a:p>
                  </a:txBody>
                  <a:tcPr anchor="b">
                    <a:lnL>
                      <a:noFill/>
                    </a:lnL>
                    <a:lnR>
                      <a:noFill/>
                    </a:lnR>
                    <a:lnT w="12700" cap="flat" cmpd="sng" algn="ctr">
                      <a:solidFill>
                        <a:schemeClr val="tx2">
                          <a:lumMod val="95000"/>
                        </a:schemeClr>
                      </a:solid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a:txBody>
                    <a:bodyPr/>
                    <a:lstStyle/>
                    <a:p>
                      <a:pPr algn="ctr" rtl="0"/>
                      <a:r>
                        <a:rPr lang="ja-jp" sz="1200" b="1" kern="1200">
                          <a:solidFill>
                            <a:schemeClr val="tx2"/>
                          </a:solidFill>
                          <a:effectLst/>
                        </a:rPr>
                        <a:t>レポトレクチニブ投与歴なし</a:t>
                      </a:r>
                      <a:endParaRPr lang="en-US" sz="1200" b="1" dirty="0">
                        <a:solidFill>
                          <a:schemeClr val="tx2"/>
                        </a:solidFill>
                      </a:endParaRPr>
                    </a:p>
                  </a:txBody>
                  <a:tcPr anchor="b">
                    <a:lnL>
                      <a:noFill/>
                    </a:lnL>
                    <a:lnR>
                      <a:noFill/>
                    </a:lnR>
                    <a:lnT w="12700" cap="flat" cmpd="sng" algn="ctr">
                      <a:solidFill>
                        <a:schemeClr val="tx2">
                          <a:lumMod val="95000"/>
                        </a:schemeClr>
                      </a:solid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vMerge="1">
                  <a:txBody>
                    <a:bodyPr/>
                    <a:lstStyle/>
                    <a:p>
                      <a:pPr rtl="0"/>
                      <a:endParaRPr lang="en-US"/>
                    </a:p>
                  </a:txBody>
                  <a:tcPr/>
                </a:tc>
                <a:tc vMerge="1">
                  <a:txBody>
                    <a:bodyPr/>
                    <a:lstStyle/>
                    <a:p>
                      <a:pPr rtl="0"/>
                      <a:endParaRPr lang="en-US"/>
                    </a:p>
                  </a:txBody>
                  <a:tcPr/>
                </a:tc>
                <a:tc vMerge="1">
                  <a:txBody>
                    <a:bodyPr/>
                    <a:lstStyle/>
                    <a:p>
                      <a:pPr rtl="0"/>
                      <a:endParaRPr/>
                    </a:p>
                  </a:txBody>
                  <a:tcPr>
                    <a:lnT w="12700" cap="flat" cmpd="sng" algn="ctr">
                      <a:solidFill>
                        <a:schemeClr val="tx1"/>
                      </a:solidFill>
                      <a:prstDash val="solid"/>
                      <a:round/>
                      <a:headEnd type="none" w="med" len="med"/>
                      <a:tailEnd type="none" w="med" len="med"/>
                    </a:lnT>
                    <a:solidFill>
                      <a:schemeClr val="accent1"/>
                    </a:solidFill>
                  </a:tcPr>
                </a:tc>
                <a:tc vMerge="1">
                  <a:txBody>
                    <a:bodyPr/>
                    <a:lstStyle/>
                    <a:p>
                      <a:pPr rtl="0"/>
                      <a:endParaRPr dirty="0"/>
                    </a:p>
                  </a:txBody>
                  <a:tcPr>
                    <a:lnT w="12700" cap="flat" cmpd="sng" algn="ctr">
                      <a:solidFill>
                        <a:schemeClr val="tx1"/>
                      </a:solidFill>
                      <a:prstDash val="solid"/>
                      <a:round/>
                      <a:headEnd type="none" w="med" len="med"/>
                      <a:tailEnd type="none" w="med" len="med"/>
                    </a:lnT>
                    <a:solidFill>
                      <a:schemeClr val="accent1"/>
                    </a:solidFill>
                  </a:tcPr>
                </a:tc>
                <a:extLst>
                  <a:ext uri="{0D108BD9-81ED-4DB2-BD59-A6C34878D82A}">
                    <a16:rowId xmlns:a16="http://schemas.microsoft.com/office/drawing/2014/main" val="1804686548"/>
                  </a:ext>
                </a:extLst>
              </a:tr>
              <a:tr h="306517">
                <a:tc>
                  <a:txBody>
                    <a:bodyPr/>
                    <a:lstStyle/>
                    <a:p>
                      <a:pPr rtl="0"/>
                      <a:r>
                        <a:rPr lang="ja-jp" sz="1200" b="0" kern="1200">
                          <a:solidFill>
                            <a:srgbClr val="000000"/>
                          </a:solidFill>
                          <a:effectLst/>
                        </a:rPr>
                        <a:t>ORR、n/N（％）</a:t>
                      </a:r>
                      <a:r>
                        <a:rPr lang="ja-jp" sz="1200" b="0" kern="1200" baseline="30000">
                          <a:solidFill>
                            <a:srgbClr val="000000"/>
                          </a:solidFill>
                          <a:effectLst/>
                        </a:rPr>
                        <a:t>a</a:t>
                      </a:r>
                    </a:p>
                  </a:txBody>
                  <a:tcPr>
                    <a:lnL w="12700" cap="flat" cmpd="sng" algn="ctr">
                      <a:solidFill>
                        <a:srgbClr val="00A2E1"/>
                      </a:solidFill>
                      <a:prstDash val="solid"/>
                      <a:round/>
                      <a:headEnd type="none" w="med" len="med"/>
                      <a:tailEnd type="none" w="med" len="med"/>
                    </a:lnL>
                    <a:lnR w="12700" cap="flat" cmpd="sng" algn="ctr">
                      <a:solidFill>
                        <a:schemeClr val="tx2"/>
                      </a:solidFill>
                      <a:prstDash val="solid"/>
                      <a:round/>
                      <a:headEnd type="none" w="med" len="med"/>
                      <a:tailEnd type="none" w="med" len="med"/>
                    </a:lnR>
                    <a:lnB w="12700" cap="flat" cmpd="sng" algn="ctr">
                      <a:solidFill>
                        <a:srgbClr val="00A2E1"/>
                      </a:solidFill>
                      <a:prstDash val="solid"/>
                      <a:round/>
                      <a:headEnd type="none" w="med" len="med"/>
                      <a:tailEnd type="none" w="med" len="med"/>
                    </a:lnB>
                    <a:noFill/>
                  </a:tcPr>
                </a:tc>
                <a:tc>
                  <a:txBody>
                    <a:bodyPr/>
                    <a:lstStyle/>
                    <a:p>
                      <a:pPr algn="ctr" rtl="0"/>
                      <a:r>
                        <a:rPr lang="ja-jp" sz="1200" b="0" kern="1200">
                          <a:solidFill>
                            <a:srgbClr val="000000"/>
                          </a:solidFill>
                          <a:effectLst/>
                        </a:rPr>
                        <a:t>31/71 (44)</a:t>
                      </a:r>
                    </a:p>
                  </a:txBody>
                  <a:tcPr>
                    <a:lnL w="12700" cap="flat" cmpd="sng" algn="ctr">
                      <a:solidFill>
                        <a:schemeClr val="tx2"/>
                      </a:solidFill>
                      <a:prstDash val="solid"/>
                      <a:round/>
                      <a:headEnd type="none" w="med" len="med"/>
                      <a:tailEnd type="none" w="med" len="med"/>
                    </a:lnL>
                    <a:lnT>
                      <a:noFill/>
                    </a:lnT>
                    <a:lnB w="12700" cap="flat" cmpd="sng" algn="ctr">
                      <a:solidFill>
                        <a:srgbClr val="00A2E1"/>
                      </a:solidFill>
                      <a:prstDash val="solid"/>
                      <a:round/>
                      <a:headEnd type="none" w="med" len="med"/>
                      <a:tailEnd type="none" w="med" len="med"/>
                    </a:lnB>
                    <a:noFill/>
                  </a:tcPr>
                </a:tc>
                <a:tc>
                  <a:txBody>
                    <a:bodyPr/>
                    <a:lstStyle/>
                    <a:p>
                      <a:pPr algn="ctr" rtl="0"/>
                      <a:r>
                        <a:rPr lang="ja-jp" sz="1200" b="0" kern="1200">
                          <a:solidFill>
                            <a:srgbClr val="000000"/>
                          </a:solidFill>
                          <a:effectLst/>
                        </a:rPr>
                        <a:t>27/53 (51)</a:t>
                      </a:r>
                    </a:p>
                  </a:txBody>
                  <a:tcPr>
                    <a:lnT>
                      <a:noFill/>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3/8 (38)</a:t>
                      </a:r>
                    </a:p>
                  </a:txBody>
                  <a:tcPr>
                    <a:lnT>
                      <a:noFill/>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13/18 (72)</a:t>
                      </a:r>
                    </a:p>
                  </a:txBody>
                  <a:tcPr>
                    <a:lnR w="12700" cap="flat" cmpd="sng" algn="ctr">
                      <a:solidFill>
                        <a:schemeClr val="tx2"/>
                      </a:solidFill>
                      <a:prstDash val="solid"/>
                      <a:round/>
                      <a:headEnd type="none" w="med" len="med"/>
                      <a:tailEnd type="none" w="med" len="med"/>
                    </a:lnR>
                    <a:lnT>
                      <a:noFill/>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21/51 (41)</a:t>
                      </a:r>
                    </a:p>
                  </a:txBody>
                  <a:tcPr>
                    <a:lnL w="12700" cap="flat" cmpd="sng" algn="ctr">
                      <a:solidFill>
                        <a:schemeClr val="tx2"/>
                      </a:solidFill>
                      <a:prstDash val="solid"/>
                      <a:round/>
                      <a:headEnd type="none" w="med" len="med"/>
                      <a:tailEnd type="none" w="med" len="med"/>
                    </a:lnL>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17/39 (44)</a:t>
                      </a:r>
                    </a:p>
                  </a:txBody>
                  <a:tcPr>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17/36 (47)</a:t>
                      </a:r>
                    </a:p>
                  </a:txBody>
                  <a:tcPr>
                    <a:lnR w="12700" cap="flat" cmpd="sng" algn="ctr">
                      <a:solidFill>
                        <a:srgbClr val="FFFFFF"/>
                      </a:solidFill>
                      <a:prstDash val="solid"/>
                      <a:round/>
                      <a:headEnd type="none" w="med" len="med"/>
                      <a:tailEnd type="none" w="med" len="med"/>
                    </a:lnR>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8/11 (73)</a:t>
                      </a:r>
                    </a:p>
                  </a:txBody>
                  <a:tcPr>
                    <a:lnL w="12700" cap="flat" cmpd="sng" algn="ctr">
                      <a:solidFill>
                        <a:srgbClr val="FFFFFF"/>
                      </a:solidFill>
                      <a:prstDash val="solid"/>
                      <a:round/>
                      <a:headEnd type="none" w="med" len="med"/>
                      <a:tailEnd type="none" w="med" len="med"/>
                    </a:lnL>
                    <a:lnR w="12700" cap="flat" cmpd="sng" algn="ctr">
                      <a:solidFill>
                        <a:srgbClr val="00A2E1"/>
                      </a:solidFill>
                      <a:prstDash val="solid"/>
                      <a:round/>
                      <a:headEnd type="none" w="med" len="med"/>
                      <a:tailEnd type="none" w="med" len="med"/>
                    </a:lnR>
                    <a:lnB w="12700" cap="flat" cmpd="sng" algn="ctr">
                      <a:solidFill>
                        <a:srgbClr val="00A2E1"/>
                      </a:solidFill>
                      <a:prstDash val="solid"/>
                      <a:round/>
                      <a:headEnd type="none" w="med" len="med"/>
                      <a:tailEnd type="none" w="med" len="med"/>
                    </a:lnB>
                    <a:solidFill>
                      <a:schemeClr val="tx2"/>
                    </a:solidFill>
                  </a:tcPr>
                </a:tc>
                <a:extLst>
                  <a:ext uri="{0D108BD9-81ED-4DB2-BD59-A6C34878D82A}">
                    <a16:rowId xmlns:a16="http://schemas.microsoft.com/office/drawing/2014/main" val="4219032428"/>
                  </a:ext>
                </a:extLst>
              </a:tr>
              <a:tr h="306517">
                <a:tc>
                  <a:txBody>
                    <a:bodyPr/>
                    <a:lstStyle/>
                    <a:p>
                      <a:pPr rtl="0"/>
                      <a:r>
                        <a:rPr lang="ja-jp" sz="1200" b="0" kern="1200">
                          <a:solidFill>
                            <a:srgbClr val="000000"/>
                          </a:solidFill>
                          <a:effectLst/>
                        </a:rPr>
                        <a:t>CR</a:t>
                      </a:r>
                      <a:r>
                        <a:rPr lang="ja-jp" sz="1200" b="0" kern="1200" baseline="30000">
                          <a:solidFill>
                            <a:srgbClr val="000000"/>
                          </a:solidFill>
                          <a:effectLst/>
                        </a:rPr>
                        <a:t>*</a:t>
                      </a:r>
                      <a:endParaRPr lang="en-US" sz="1200" b="0" baseline="30000" dirty="0">
                        <a:solidFill>
                          <a:srgbClr val="000000"/>
                        </a:solidFill>
                      </a:endParaRPr>
                    </a:p>
                  </a:txBody>
                  <a:tcPr>
                    <a:lnL w="12700" cap="flat" cmpd="sng" algn="ctr">
                      <a:solidFill>
                        <a:srgbClr val="00A2E1"/>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noFill/>
                  </a:tcPr>
                </a:tc>
                <a:tc>
                  <a:txBody>
                    <a:bodyPr/>
                    <a:lstStyle/>
                    <a:p>
                      <a:pPr algn="ctr" rtl="0"/>
                      <a:r>
                        <a:rPr lang="ja-jp" sz="1200" b="0" kern="1200">
                          <a:solidFill>
                            <a:srgbClr val="000000"/>
                          </a:solidFill>
                          <a:effectLst/>
                        </a:rPr>
                        <a:t>2</a:t>
                      </a:r>
                      <a:endParaRPr lang="en-US" sz="1200" b="0" dirty="0">
                        <a:solidFill>
                          <a:srgbClr val="000000"/>
                        </a:solidFill>
                      </a:endParaRPr>
                    </a:p>
                  </a:txBody>
                  <a:tcPr>
                    <a:lnL w="12700" cap="flat" cmpd="sng" algn="ctr">
                      <a:solidFill>
                        <a:schemeClr val="tx2"/>
                      </a:solidFill>
                      <a:prstDash val="solid"/>
                      <a:round/>
                      <a:headEnd type="none" w="med" len="med"/>
                      <a:tailEnd type="none" w="med" len="med"/>
                    </a:lnL>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noFill/>
                  </a:tcPr>
                </a:tc>
                <a:tc>
                  <a:txBody>
                    <a:bodyPr/>
                    <a:lstStyle/>
                    <a:p>
                      <a:pPr algn="ctr" rtl="0"/>
                      <a:r>
                        <a:rPr lang="ja-jp" sz="1200" b="0" kern="1200">
                          <a:solidFill>
                            <a:srgbClr val="000000"/>
                          </a:solidFill>
                          <a:effectLst/>
                        </a:rPr>
                        <a:t>2</a:t>
                      </a:r>
                      <a:endParaRPr lang="en-US" sz="1200" b="0" dirty="0">
                        <a:solidFill>
                          <a:srgbClr val="000000"/>
                        </a:solidFill>
                      </a:endParaRP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a:t>
                      </a:r>
                      <a:endParaRPr lang="en-US" sz="1200" b="0" dirty="0">
                        <a:solidFill>
                          <a:srgbClr val="000000"/>
                        </a:solidFill>
                      </a:endParaRP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2</a:t>
                      </a:r>
                      <a:endParaRPr lang="en-US" sz="1200" b="0" dirty="0">
                        <a:solidFill>
                          <a:srgbClr val="000000"/>
                        </a:solidFill>
                      </a:endParaRPr>
                    </a:p>
                  </a:txBody>
                  <a:tcPr>
                    <a:lnR w="12700" cap="flat" cmpd="sng" algn="ctr">
                      <a:solidFill>
                        <a:schemeClr val="tx2"/>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2</a:t>
                      </a:r>
                      <a:endParaRPr lang="en-US" sz="1200" b="0" dirty="0">
                        <a:solidFill>
                          <a:srgbClr val="000000"/>
                        </a:solidFill>
                      </a:endParaRPr>
                    </a:p>
                  </a:txBody>
                  <a:tcPr>
                    <a:lnL w="12700" cap="flat" cmpd="sng" algn="ctr">
                      <a:solidFill>
                        <a:schemeClr val="tx2"/>
                      </a:solidFill>
                      <a:prstDash val="solid"/>
                      <a:round/>
                      <a:headEnd type="none" w="med" len="med"/>
                      <a:tailEnd type="none" w="med" len="med"/>
                    </a:lnL>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2</a:t>
                      </a:r>
                      <a:endParaRPr lang="en-US" sz="1200" b="0" dirty="0">
                        <a:solidFill>
                          <a:srgbClr val="000000"/>
                        </a:solidFill>
                      </a:endParaRP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a:solidFill>
                            <a:srgbClr val="000000"/>
                          </a:solidFill>
                          <a:effectLst/>
                        </a:rPr>
                        <a:t>2</a:t>
                      </a:r>
                      <a:endParaRPr lang="en-US" sz="1200" b="0" dirty="0">
                        <a:solidFill>
                          <a:srgbClr val="000000"/>
                        </a:solidFill>
                      </a:endParaRPr>
                    </a:p>
                  </a:txBody>
                  <a:tcPr>
                    <a:lnR w="12700" cap="flat" cmpd="sng" algn="ctr">
                      <a:solidFill>
                        <a:srgbClr val="FFFFFF"/>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ja-jp" sz="1200" b="0" kern="1200" dirty="0">
                          <a:solidFill>
                            <a:srgbClr val="000000"/>
                          </a:solidFill>
                          <a:effectLst/>
                        </a:rPr>
                        <a:t>−</a:t>
                      </a:r>
                      <a:endParaRPr lang="en-US" sz="1200" b="0" dirty="0">
                        <a:solidFill>
                          <a:srgbClr val="000000"/>
                        </a:solidFill>
                      </a:endParaRPr>
                    </a:p>
                  </a:txBody>
                  <a:tcPr>
                    <a:lnL w="12700" cap="flat" cmpd="sng" algn="ctr">
                      <a:solidFill>
                        <a:srgbClr val="FFFFFF"/>
                      </a:solidFill>
                      <a:prstDash val="solid"/>
                      <a:round/>
                      <a:headEnd type="none" w="med" len="med"/>
                      <a:tailEnd type="none" w="med" len="med"/>
                    </a:lnL>
                    <a:lnR w="12700" cap="flat" cmpd="sng" algn="ctr">
                      <a:solidFill>
                        <a:srgbClr val="00A2E1"/>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extLst>
                  <a:ext uri="{0D108BD9-81ED-4DB2-BD59-A6C34878D82A}">
                    <a16:rowId xmlns:a16="http://schemas.microsoft.com/office/drawing/2014/main" val="27446959"/>
                  </a:ext>
                </a:extLst>
              </a:tr>
            </a:tbl>
          </a:graphicData>
        </a:graphic>
      </p:graphicFrame>
      <p:sp>
        <p:nvSpPr>
          <p:cNvPr id="1537" name="Rectangle 1536">
            <a:extLst>
              <a:ext uri="{FF2B5EF4-FFF2-40B4-BE49-F238E27FC236}">
                <a16:creationId xmlns:a16="http://schemas.microsoft.com/office/drawing/2014/main" id="{095EC58F-2A10-6D83-EB8C-2652625D13D1}"/>
              </a:ext>
            </a:extLst>
          </p:cNvPr>
          <p:cNvSpPr/>
          <p:nvPr/>
        </p:nvSpPr>
        <p:spPr>
          <a:xfrm>
            <a:off x="7355491" y="5372329"/>
            <a:ext cx="101627" cy="107049"/>
          </a:xfrm>
          <a:prstGeom prst="rect">
            <a:avLst/>
          </a:prstGeom>
          <a:pattFill prst="wd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Tree>
    <p:extLst>
      <p:ext uri="{BB962C8B-B14F-4D97-AF65-F5344CB8AC3E}">
        <p14:creationId xmlns:p14="http://schemas.microsoft.com/office/powerpoint/2010/main" val="36753038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1256MO：ROS1融合遺伝子陽性固形がんにおけるジデサムチニブ（NVL-520）の第Ⅰ/Ⅱ相ARROS-1試験 - Besse B、他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2200"/>
              </a:spcBef>
            </a:pPr>
            <a:r>
              <a:rPr lang="ja-jp" b="1"/>
              <a:t>結論</a:t>
            </a:r>
          </a:p>
          <a:p>
            <a:pPr lvl="1" indent="-309245" rtl="0"/>
            <a:r>
              <a:rPr lang="ja-jp"/>
              <a:t>ROS1＋NSCLCを有し、重度の</a:t>
            </a:r>
            <a:r>
              <a:rPr lang="ja-jp">
                <a:solidFill>
                  <a:srgbClr val="000000"/>
                </a:solidFill>
              </a:rPr>
              <a:t>治療歴のある（レポトレクチニブ投与を含む）患者において、ジデサムチニブは有望な抗腫瘍活性を示し、非常に管理しやすい安全性プロファイルを示しました </a:t>
            </a:r>
            <a:endParaRPr lang="en-GB" dirty="0">
              <a:solidFill>
                <a:srgbClr val="000000"/>
              </a:solidFill>
              <a:cs typeface="Arial"/>
            </a:endParaRP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Besse B、他Ann Oncol 2024；35(補遺)：抄録 1256MO</a:t>
            </a:r>
          </a:p>
        </p:txBody>
      </p:sp>
      <p:graphicFrame>
        <p:nvGraphicFramePr>
          <p:cNvPr id="5" name="Table 663">
            <a:extLst>
              <a:ext uri="{FF2B5EF4-FFF2-40B4-BE49-F238E27FC236}">
                <a16:creationId xmlns:a16="http://schemas.microsoft.com/office/drawing/2014/main" id="{13D4F814-9EF4-85F8-1E98-6C8D21054EA4}"/>
              </a:ext>
            </a:extLst>
          </p:cNvPr>
          <p:cNvGraphicFramePr>
            <a:graphicFrameLocks noGrp="1"/>
          </p:cNvGraphicFramePr>
          <p:nvPr>
            <p:extLst>
              <p:ext uri="{D42A27DB-BD31-4B8C-83A1-F6EECF244321}">
                <p14:modId xmlns:p14="http://schemas.microsoft.com/office/powerpoint/2010/main" val="2793753127"/>
              </p:ext>
            </p:extLst>
          </p:nvPr>
        </p:nvGraphicFramePr>
        <p:xfrm>
          <a:off x="1850269" y="1849214"/>
          <a:ext cx="8491462" cy="1712160"/>
        </p:xfrm>
        <a:graphic>
          <a:graphicData uri="http://schemas.openxmlformats.org/drawingml/2006/table">
            <a:tbl>
              <a:tblPr firstRow="1" bandRow="1">
                <a:tableStyleId>{69012ECD-51FC-41F1-AA8D-1B2483CD663E}</a:tableStyleId>
              </a:tblPr>
              <a:tblGrid>
                <a:gridCol w="3146702">
                  <a:extLst>
                    <a:ext uri="{9D8B030D-6E8A-4147-A177-3AD203B41FA5}">
                      <a16:colId xmlns:a16="http://schemas.microsoft.com/office/drawing/2014/main" val="4026828033"/>
                    </a:ext>
                  </a:extLst>
                </a:gridCol>
                <a:gridCol w="1336190">
                  <a:extLst>
                    <a:ext uri="{9D8B030D-6E8A-4147-A177-3AD203B41FA5}">
                      <a16:colId xmlns:a16="http://schemas.microsoft.com/office/drawing/2014/main" val="2351951672"/>
                    </a:ext>
                  </a:extLst>
                </a:gridCol>
                <a:gridCol w="1336190">
                  <a:extLst>
                    <a:ext uri="{9D8B030D-6E8A-4147-A177-3AD203B41FA5}">
                      <a16:colId xmlns:a16="http://schemas.microsoft.com/office/drawing/2014/main" val="1882443388"/>
                    </a:ext>
                  </a:extLst>
                </a:gridCol>
                <a:gridCol w="1336190">
                  <a:extLst>
                    <a:ext uri="{9D8B030D-6E8A-4147-A177-3AD203B41FA5}">
                      <a16:colId xmlns:a16="http://schemas.microsoft.com/office/drawing/2014/main" val="3840096650"/>
                    </a:ext>
                  </a:extLst>
                </a:gridCol>
                <a:gridCol w="1336190">
                  <a:extLst>
                    <a:ext uri="{9D8B030D-6E8A-4147-A177-3AD203B41FA5}">
                      <a16:colId xmlns:a16="http://schemas.microsoft.com/office/drawing/2014/main" val="155083283"/>
                    </a:ext>
                  </a:extLst>
                </a:gridCol>
              </a:tblGrid>
              <a:tr h="0">
                <a:tc rowSpan="2">
                  <a:txBody>
                    <a:bodyPr/>
                    <a:lstStyle/>
                    <a:p>
                      <a:pPr rtl="0"/>
                      <a:r>
                        <a:rPr lang="ja-jp" sz="1400">
                          <a:solidFill>
                            <a:schemeClr val="tx2"/>
                          </a:solidFill>
                          <a:latin typeface="+mn-lt"/>
                        </a:rPr>
                        <a:t>10％以上で発現したTRAE、n (％)</a:t>
                      </a:r>
                    </a:p>
                  </a:txBody>
                  <a:tcPr marL="72000" marR="72000" marT="36000" marB="36000" anchor="b">
                    <a:lnB w="12700" cap="flat" cmpd="sng" algn="ctr">
                      <a:noFill/>
                      <a:prstDash val="solid"/>
                      <a:round/>
                      <a:headEnd type="none" w="med" len="med"/>
                      <a:tailEnd type="none" w="med" len="med"/>
                    </a:lnB>
                  </a:tcPr>
                </a:tc>
                <a:tc gridSpan="4">
                  <a:txBody>
                    <a:bodyPr/>
                    <a:lstStyle/>
                    <a:p>
                      <a:pPr algn="ctr" rtl="0"/>
                      <a:r>
                        <a:rPr lang="ja-jp" sz="1400" b="1" noProof="0">
                          <a:solidFill>
                            <a:schemeClr val="tx2"/>
                          </a:solidFill>
                          <a:latin typeface="+mn-lt"/>
                        </a:rPr>
                        <a:t>全治療例（n=104）</a:t>
                      </a:r>
                      <a:endParaRPr lang="en-GB" sz="1400" dirty="0">
                        <a:solidFill>
                          <a:schemeClr val="tx2"/>
                        </a:solidFill>
                        <a:latin typeface="+mn-lt"/>
                      </a:endParaRPr>
                    </a:p>
                  </a:txBody>
                  <a:tcPr marL="72000" marR="72000" marT="36000" marB="36000" anchor="ctr"/>
                </a:tc>
                <a:tc hMerge="1">
                  <a:txBody>
                    <a:bodyPr/>
                    <a:lstStyle/>
                    <a:p>
                      <a:pPr rtl="0"/>
                      <a:endParaRPr lang="en-GB"/>
                    </a:p>
                  </a:txBody>
                  <a:tcPr/>
                </a:tc>
                <a:tc hMerge="1">
                  <a:txBody>
                    <a:bodyPr/>
                    <a:lstStyle/>
                    <a:p>
                      <a:pPr rtl="0"/>
                      <a:endParaRPr/>
                    </a:p>
                  </a:txBody>
                  <a:tcPr marL="72000" marR="72000" marT="36000" marB="36000" anchor="ctr"/>
                </a:tc>
                <a:tc hMerge="1">
                  <a:txBody>
                    <a:bodyPr/>
                    <a:lstStyle/>
                    <a:p>
                      <a:pPr rtl="0"/>
                      <a:endParaRPr lang="en-GB"/>
                    </a:p>
                  </a:txBody>
                  <a:tcPr/>
                </a:tc>
                <a:extLst>
                  <a:ext uri="{0D108BD9-81ED-4DB2-BD59-A6C34878D82A}">
                    <a16:rowId xmlns:a16="http://schemas.microsoft.com/office/drawing/2014/main" val="1727646532"/>
                  </a:ext>
                </a:extLst>
              </a:tr>
              <a:tr h="0">
                <a:tc vMerge="1">
                  <a:txBody>
                    <a:bodyPr/>
                    <a:lstStyle/>
                    <a:p>
                      <a:pPr rtl="0"/>
                      <a:endParaRPr dirty="0"/>
                    </a:p>
                  </a:txBody>
                  <a:tcPr marL="72000" marR="72000" marT="36000" marB="36000" anchor="ctr">
                    <a:solidFill>
                      <a:schemeClr val="accent1"/>
                    </a:solidFill>
                  </a:tcPr>
                </a:tc>
                <a:tc>
                  <a:txBody>
                    <a:bodyPr/>
                    <a:lstStyle/>
                    <a:p>
                      <a:pPr algn="ctr" rtl="0"/>
                      <a:r>
                        <a:rPr lang="ja-jp" sz="1400" b="1">
                          <a:solidFill>
                            <a:schemeClr val="tx2"/>
                          </a:solidFill>
                          <a:latin typeface="+mn-lt"/>
                        </a:rPr>
                        <a:t>グレード1</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グレード2</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グレード3</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a:solidFill>
                            <a:schemeClr val="tx2"/>
                          </a:solidFill>
                          <a:latin typeface="+mn-lt"/>
                        </a:rPr>
                        <a:t>全グレード</a:t>
                      </a:r>
                    </a:p>
                  </a:txBody>
                  <a:tcPr marL="72000" marR="72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105924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末梢</a:t>
                      </a:r>
                      <a:r>
                        <a:rPr lang="ja-jp" sz="1400" b="0" kern="1200" noProof="0">
                          <a:solidFill>
                            <a:schemeClr val="tx1"/>
                          </a:solidFill>
                          <a:latin typeface="+mn-lt"/>
                          <a:ea typeface="+mn-ea"/>
                          <a:cs typeface="+mn-cs"/>
                        </a:rPr>
                        <a:t>浮腫</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ja-jp" sz="1400">
                          <a:solidFill>
                            <a:schemeClr val="tx1"/>
                          </a:solidFill>
                          <a:latin typeface="+mn-lt"/>
                        </a:rPr>
                        <a:t>15 (14)</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ja-jp" sz="1400">
                          <a:solidFill>
                            <a:schemeClr val="tx1"/>
                          </a:solidFill>
                          <a:latin typeface="+mn-lt"/>
                        </a:rPr>
                        <a:t>5 (5)</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ja-jp" sz="1400">
                          <a:solidFill>
                            <a:schemeClr val="tx1"/>
                          </a:solidFill>
                          <a:latin typeface="+mn-lt"/>
                        </a:rPr>
                        <a:t>-</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ja-jp" sz="1400">
                          <a:solidFill>
                            <a:schemeClr val="tx1"/>
                          </a:solidFill>
                          <a:latin typeface="+mn-lt"/>
                        </a:rPr>
                        <a:t>20 (19)</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extLst>
                  <a:ext uri="{0D108BD9-81ED-4DB2-BD59-A6C34878D82A}">
                    <a16:rowId xmlns:a16="http://schemas.microsoft.com/office/drawing/2014/main" val="38932078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ALT増加</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a:solidFill>
                            <a:schemeClr val="tx1"/>
                          </a:solidFill>
                          <a:latin typeface="+mn-lt"/>
                        </a:rPr>
                        <a:t>11 (11)</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a:solidFill>
                            <a:schemeClr val="tx1"/>
                          </a:solidFill>
                          <a:latin typeface="+mn-lt"/>
                        </a:rPr>
                        <a:t>-</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a:solidFill>
                            <a:schemeClr val="tx1"/>
                          </a:solidFill>
                          <a:latin typeface="+mn-lt"/>
                        </a:rPr>
                        <a:t>-</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a:solidFill>
                            <a:schemeClr val="tx1"/>
                          </a:solidFill>
                          <a:latin typeface="+mn-lt"/>
                        </a:rPr>
                        <a:t>11 (11)</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AST値の増加</a:t>
                      </a:r>
                    </a:p>
                  </a:txBody>
                  <a:tcPr marL="72000" marR="72000" marT="36000" marB="36000" anchor="ctr">
                    <a:solidFill>
                      <a:schemeClr val="tx2"/>
                    </a:solidFill>
                  </a:tcPr>
                </a:tc>
                <a:tc>
                  <a:txBody>
                    <a:bodyPr/>
                    <a:lstStyle/>
                    <a:p>
                      <a:pPr algn="ctr" rtl="0"/>
                      <a:r>
                        <a:rPr lang="ja-jp" sz="1400">
                          <a:solidFill>
                            <a:schemeClr val="tx1"/>
                          </a:solidFill>
                          <a:latin typeface="+mn-lt"/>
                        </a:rPr>
                        <a:t>11 (11)</a:t>
                      </a:r>
                    </a:p>
                  </a:txBody>
                  <a:tcPr marL="72000" marR="72000" marT="36000" marB="36000" anchor="ctr">
                    <a:solidFill>
                      <a:schemeClr val="tx2"/>
                    </a:solidFill>
                  </a:tcPr>
                </a:tc>
                <a:tc>
                  <a:txBody>
                    <a:bodyPr/>
                    <a:lstStyle/>
                    <a:p>
                      <a:pPr algn="ctr" rtl="0"/>
                      <a:r>
                        <a:rPr lang="ja-jp" sz="1400">
                          <a:solidFill>
                            <a:schemeClr val="tx1"/>
                          </a:solidFill>
                          <a:latin typeface="+mn-lt"/>
                        </a:rPr>
                        <a:t>-</a:t>
                      </a:r>
                    </a:p>
                  </a:txBody>
                  <a:tcPr marL="72000" marR="72000" marT="36000" marB="36000" anchor="ctr">
                    <a:solidFill>
                      <a:schemeClr val="tx2"/>
                    </a:solidFill>
                  </a:tcPr>
                </a:tc>
                <a:tc>
                  <a:txBody>
                    <a:bodyPr/>
                    <a:lstStyle/>
                    <a:p>
                      <a:pPr algn="ctr" rtl="0"/>
                      <a:r>
                        <a:rPr lang="ja-jp" sz="1400">
                          <a:solidFill>
                            <a:schemeClr val="tx1"/>
                          </a:solidFill>
                          <a:latin typeface="+mn-lt"/>
                        </a:rPr>
                        <a:t>-</a:t>
                      </a:r>
                    </a:p>
                  </a:txBody>
                  <a:tcPr marL="72000" marR="72000" marT="36000" marB="36000" anchor="ctr">
                    <a:solidFill>
                      <a:schemeClr val="tx2"/>
                    </a:solidFill>
                  </a:tcPr>
                </a:tc>
                <a:tc>
                  <a:txBody>
                    <a:bodyPr/>
                    <a:lstStyle/>
                    <a:p>
                      <a:pPr algn="ctr" rtl="0"/>
                      <a:r>
                        <a:rPr lang="ja-jp" sz="1400">
                          <a:solidFill>
                            <a:schemeClr val="tx1"/>
                          </a:solidFill>
                          <a:latin typeface="+mn-lt"/>
                        </a:rPr>
                        <a:t>11 (11)</a:t>
                      </a:r>
                    </a:p>
                  </a:txBody>
                  <a:tcPr marL="72000" marR="72000" marT="36000" marB="36000" anchor="ctr">
                    <a:solidFill>
                      <a:schemeClr val="tx2"/>
                    </a:solidFill>
                  </a:tcPr>
                </a:tc>
                <a:extLst>
                  <a:ext uri="{0D108BD9-81ED-4DB2-BD59-A6C34878D82A}">
                    <a16:rowId xmlns:a16="http://schemas.microsoft.com/office/drawing/2014/main" val="1973066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a:solidFill>
                            <a:schemeClr val="tx1"/>
                          </a:solidFill>
                          <a:latin typeface="+mn-lt"/>
                          <a:ea typeface="+mn-ea"/>
                          <a:cs typeface="+mn-cs"/>
                        </a:rPr>
                        <a:t>体重の増加</a:t>
                      </a:r>
                    </a:p>
                  </a:txBody>
                  <a:tcPr marL="72000" marR="72000" marT="36000" marB="36000" anchor="ctr">
                    <a:solidFill>
                      <a:schemeClr val="tx2"/>
                    </a:solidFill>
                  </a:tcPr>
                </a:tc>
                <a:tc>
                  <a:txBody>
                    <a:bodyPr/>
                    <a:lstStyle/>
                    <a:p>
                      <a:pPr algn="ctr" rtl="0"/>
                      <a:r>
                        <a:rPr lang="ja-jp" sz="1400">
                          <a:solidFill>
                            <a:schemeClr val="tx1"/>
                          </a:solidFill>
                          <a:latin typeface="+mn-lt"/>
                        </a:rPr>
                        <a:t>7 (7)</a:t>
                      </a:r>
                    </a:p>
                  </a:txBody>
                  <a:tcPr marL="72000" marR="72000" marT="36000" marB="36000" anchor="ctr">
                    <a:solidFill>
                      <a:schemeClr val="tx2"/>
                    </a:solidFill>
                  </a:tcPr>
                </a:tc>
                <a:tc>
                  <a:txBody>
                    <a:bodyPr/>
                    <a:lstStyle/>
                    <a:p>
                      <a:pPr algn="ctr" rtl="0"/>
                      <a:r>
                        <a:rPr lang="ja-jp" sz="1400">
                          <a:solidFill>
                            <a:schemeClr val="tx1"/>
                          </a:solidFill>
                          <a:latin typeface="+mn-lt"/>
                        </a:rPr>
                        <a:t>3 (3)</a:t>
                      </a:r>
                    </a:p>
                  </a:txBody>
                  <a:tcPr marL="72000" marR="72000" marT="36000" marB="36000" anchor="ctr">
                    <a:solidFill>
                      <a:schemeClr val="tx2"/>
                    </a:solidFill>
                  </a:tcPr>
                </a:tc>
                <a:tc>
                  <a:txBody>
                    <a:bodyPr/>
                    <a:lstStyle/>
                    <a:p>
                      <a:pPr algn="ctr" rtl="0"/>
                      <a:r>
                        <a:rPr lang="ja-jp" sz="1400">
                          <a:solidFill>
                            <a:schemeClr val="tx1"/>
                          </a:solidFill>
                          <a:latin typeface="+mn-lt"/>
                        </a:rPr>
                        <a:t>1 (1)</a:t>
                      </a:r>
                    </a:p>
                  </a:txBody>
                  <a:tcPr marL="72000" marR="72000" marT="36000" marB="36000" anchor="ctr">
                    <a:solidFill>
                      <a:schemeClr val="tx2"/>
                    </a:solidFill>
                  </a:tcPr>
                </a:tc>
                <a:tc>
                  <a:txBody>
                    <a:bodyPr/>
                    <a:lstStyle/>
                    <a:p>
                      <a:pPr algn="ctr" rtl="0"/>
                      <a:r>
                        <a:rPr lang="ja-jp" sz="1400">
                          <a:solidFill>
                            <a:schemeClr val="tx1"/>
                          </a:solidFill>
                          <a:latin typeface="+mn-lt"/>
                        </a:rPr>
                        <a:t>11 (11)</a:t>
                      </a:r>
                    </a:p>
                  </a:txBody>
                  <a:tcPr marL="72000" marR="72000" marT="36000" marB="36000" anchor="ctr">
                    <a:solidFill>
                      <a:schemeClr val="tx2"/>
                    </a:solidFill>
                  </a:tcPr>
                </a:tc>
                <a:extLst>
                  <a:ext uri="{0D108BD9-81ED-4DB2-BD59-A6C34878D82A}">
                    <a16:rowId xmlns:a16="http://schemas.microsoft.com/office/drawing/2014/main" val="139753665"/>
                  </a:ext>
                </a:extLst>
              </a:tr>
            </a:tbl>
          </a:graphicData>
        </a:graphic>
      </p:graphicFrame>
    </p:spTree>
    <p:extLst>
      <p:ext uri="{BB962C8B-B14F-4D97-AF65-F5344CB8AC3E}">
        <p14:creationId xmlns:p14="http://schemas.microsoft.com/office/powerpoint/2010/main" val="13388171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a:latin typeface="+mn-lt"/>
              </a:rPr>
              <a:t>LBA57：KRASG12C変異進行性NSCLCとベースライン脳転移（BM）を有する患者（pts）を対象にした、アダグラシブ（ADA）とドセタキセル（DOCE）の比較：KRYSTAL-12の結果 - Barlesi F、他</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5663344" cy="487363"/>
          </a:xfrm>
        </p:spPr>
        <p:txBody>
          <a:bodyPr rtlCol="0"/>
          <a:lstStyle/>
          <a:p>
            <a:pPr rtl="0"/>
            <a:r>
              <a:rPr lang="ja-jp" baseline="30000"/>
              <a:t>a</a:t>
            </a:r>
            <a:r>
              <a:rPr lang="ja-jp"/>
              <a:t>ベースライン時にCNS転移のある患者を6週間ごとに1年間再評価しました。ベースライン時にCNSが認められなかった場合、患者を12週間ごとにモニタリングしました。 </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a:t>治験の目的</a:t>
            </a:r>
          </a:p>
          <a:p>
            <a:pPr lvl="1" rtl="0"/>
            <a:r>
              <a:rPr lang="ja-jp"/>
              <a:t>第Ⅲ相KRYSTAL-12試験において、進行性KRAS G12C変異NSCLC及びベースライン脳転移を有する患者を対象に、アダグラシブの有効性と安全性をドセタキセルと比較して評価すること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Barlesi F、他Ann Oncol 2024；35(補遺)：抄録 LBA57</a:t>
            </a:r>
          </a:p>
        </p:txBody>
      </p:sp>
      <p:sp>
        <p:nvSpPr>
          <p:cNvPr id="2" name="Rectangle 9">
            <a:extLst>
              <a:ext uri="{FF2B5EF4-FFF2-40B4-BE49-F238E27FC236}">
                <a16:creationId xmlns:a16="http://schemas.microsoft.com/office/drawing/2014/main" id="{2D5FF3E7-F579-BCCC-96A7-7A4D4A535B54}"/>
              </a:ext>
            </a:extLst>
          </p:cNvPr>
          <p:cNvSpPr txBox="1">
            <a:spLocks noChangeArrowheads="1"/>
          </p:cNvSpPr>
          <p:nvPr/>
        </p:nvSpPr>
        <p:spPr bwMode="auto">
          <a:xfrm>
            <a:off x="732373" y="5525384"/>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Helvetica"/>
              </a:rPr>
              <a:t>PFS (BICR、RECIST v1.1)</a:t>
            </a:r>
          </a:p>
        </p:txBody>
      </p:sp>
      <p:sp>
        <p:nvSpPr>
          <p:cNvPr id="3" name="Content Placeholder 26">
            <a:extLst>
              <a:ext uri="{FF2B5EF4-FFF2-40B4-BE49-F238E27FC236}">
                <a16:creationId xmlns:a16="http://schemas.microsoft.com/office/drawing/2014/main" id="{D6D3E726-BF47-7DA9-624F-A099C2A92300}"/>
              </a:ext>
            </a:extLst>
          </p:cNvPr>
          <p:cNvSpPr txBox="1">
            <a:spLocks/>
          </p:cNvSpPr>
          <p:nvPr/>
        </p:nvSpPr>
        <p:spPr>
          <a:xfrm>
            <a:off x="4305687" y="5525384"/>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lvl="0" rtl="0" hangingPunct="1">
              <a:buClr>
                <a:srgbClr val="002850"/>
              </a:buClr>
              <a:defRPr/>
            </a:pPr>
            <a:r>
              <a:rPr lang="ja-jp" sz="1600" b="0" i="0" u="none" strike="noStrike" kern="1200" cap="none" spc="0" normalizeH="0" noProof="0">
                <a:ln>
                  <a:noFill/>
                </a:ln>
                <a:solidFill>
                  <a:srgbClr val="363636"/>
                </a:solidFill>
                <a:effectLst/>
                <a:uLnTx/>
                <a:uFillTx/>
                <a:cs typeface="Arial"/>
                <a:sym typeface="Helvetica"/>
              </a:rPr>
              <a:t>ORR、DoR、OS、</a:t>
            </a:r>
            <a:r>
              <a:rPr lang="ja-jp" sz="1600" kern="1200">
                <a:solidFill>
                  <a:srgbClr val="363636"/>
                </a:solidFill>
                <a:cs typeface="Arial"/>
                <a:sym typeface="Helvetica"/>
              </a:rPr>
              <a:t>PRO、</a:t>
            </a:r>
            <a:r>
              <a:rPr lang="ja-jp" sz="1600" b="0" i="0" u="none" strike="noStrike" kern="1200" cap="none" spc="0" normalizeH="0" noProof="0">
                <a:ln>
                  <a:noFill/>
                </a:ln>
                <a:solidFill>
                  <a:srgbClr val="363636"/>
                </a:solidFill>
                <a:effectLst/>
                <a:uLnTx/>
                <a:uFillTx/>
                <a:cs typeface="Arial"/>
                <a:sym typeface="Helvetica"/>
              </a:rPr>
              <a:t>安全性 </a:t>
            </a:r>
          </a:p>
        </p:txBody>
      </p:sp>
      <p:sp>
        <p:nvSpPr>
          <p:cNvPr id="4" name="Oval 14">
            <a:extLst>
              <a:ext uri="{FF2B5EF4-FFF2-40B4-BE49-F238E27FC236}">
                <a16:creationId xmlns:a16="http://schemas.microsoft.com/office/drawing/2014/main" id="{263C4844-E3CF-4AE6-0BE5-13791FEE6811}"/>
              </a:ext>
            </a:extLst>
          </p:cNvPr>
          <p:cNvSpPr>
            <a:spLocks noChangeArrowheads="1"/>
          </p:cNvSpPr>
          <p:nvPr/>
        </p:nvSpPr>
        <p:spPr bwMode="auto">
          <a:xfrm>
            <a:off x="5203268" y="35929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kern="0">
                <a:solidFill>
                  <a:srgbClr val="002850"/>
                </a:solidFill>
                <a:latin typeface="+mn-lt"/>
                <a:ea typeface="SimSun" pitchFamily="2" charset="-122"/>
                <a:sym typeface="Helvetica"/>
              </a:rPr>
              <a:t>2</a:t>
            </a:r>
            <a:r>
              <a:rPr lang="ja-jp" sz="1600" b="1" i="0" u="none" strike="noStrike" kern="0" cap="none" spc="0" normalizeH="0" noProof="0">
                <a:ln>
                  <a:noFill/>
                </a:ln>
                <a:solidFill>
                  <a:srgbClr val="002850"/>
                </a:solidFill>
                <a:effectLst/>
                <a:uLnTx/>
                <a:uFillTx/>
                <a:latin typeface="+mn-lt"/>
                <a:ea typeface="SimSun" pitchFamily="2" charset="-122"/>
                <a:cs typeface="+mn-cs"/>
                <a:sym typeface="Helvetica"/>
              </a:rPr>
              <a:t>:1</a:t>
            </a:r>
          </a:p>
        </p:txBody>
      </p:sp>
      <p:cxnSp>
        <p:nvCxnSpPr>
          <p:cNvPr id="5" name="AutoShape 15">
            <a:extLst>
              <a:ext uri="{FF2B5EF4-FFF2-40B4-BE49-F238E27FC236}">
                <a16:creationId xmlns:a16="http://schemas.microsoft.com/office/drawing/2014/main" id="{1521F1E9-2C52-45BC-B4CC-98C15EEA7B16}"/>
              </a:ext>
            </a:extLst>
          </p:cNvPr>
          <p:cNvCxnSpPr>
            <a:cxnSpLocks noChangeShapeType="1"/>
            <a:stCxn id="4" idx="0"/>
            <a:endCxn id="11" idx="1"/>
          </p:cNvCxnSpPr>
          <p:nvPr/>
        </p:nvCxnSpPr>
        <p:spPr bwMode="auto">
          <a:xfrm rot="5400000" flipH="1" flipV="1">
            <a:off x="5263250" y="3071464"/>
            <a:ext cx="753278" cy="289646"/>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4D48E9E2-5A1F-7A4D-70E4-992A145CBE90}"/>
              </a:ext>
            </a:extLst>
          </p:cNvPr>
          <p:cNvCxnSpPr>
            <a:cxnSpLocks noChangeShapeType="1"/>
            <a:stCxn id="4" idx="4"/>
            <a:endCxn id="10" idx="1"/>
          </p:cNvCxnSpPr>
          <p:nvPr/>
        </p:nvCxnSpPr>
        <p:spPr bwMode="auto">
          <a:xfrm rot="16200000" flipH="1">
            <a:off x="5255877" y="4416315"/>
            <a:ext cx="770177" cy="291798"/>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435E8241-FD3F-71DC-10C6-665412E48CC2}"/>
              </a:ext>
            </a:extLst>
          </p:cNvPr>
          <p:cNvSpPr txBox="1">
            <a:spLocks/>
          </p:cNvSpPr>
          <p:nvPr/>
        </p:nvSpPr>
        <p:spPr bwMode="auto">
          <a:xfrm>
            <a:off x="6031658" y="3427127"/>
            <a:ext cx="4130672"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latin typeface="+mn-lt"/>
                <a:ea typeface="+mn-ea"/>
                <a:cs typeface="+mn-cs"/>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a:ln>
                  <a:noFill/>
                </a:ln>
                <a:solidFill>
                  <a:srgbClr val="363636"/>
                </a:solidFill>
                <a:effectLst/>
                <a:uLnTx/>
                <a:uFillTx/>
                <a:latin typeface="+mn-lt"/>
                <a:ea typeface="+mn-ea"/>
                <a:cs typeface="+mn-cs"/>
                <a:sym typeface="Helvetica"/>
              </a:rPr>
              <a:t>地域 (非アジア太平洋地域</a:t>
            </a:r>
            <a:r>
              <a:rPr lang="ja-jp" sz="1200" kern="0">
                <a:solidFill>
                  <a:srgbClr val="363636"/>
                </a:solidFill>
                <a:latin typeface="+mn-lt"/>
                <a:sym typeface="Helvetica"/>
              </a:rPr>
              <a:t> 対</a:t>
            </a:r>
            <a:r>
              <a:rPr lang="ja-jp" sz="1200" b="0" i="0" u="none" strike="noStrike" kern="0" cap="none" spc="0" normalizeH="0" noProof="0">
                <a:ln>
                  <a:noFill/>
                </a:ln>
                <a:solidFill>
                  <a:srgbClr val="363636"/>
                </a:solidFill>
                <a:effectLst/>
                <a:uLnTx/>
                <a:uFillTx/>
                <a:latin typeface="+mn-lt"/>
                <a:ea typeface="+mn-ea"/>
                <a:cs typeface="+mn-cs"/>
                <a:sym typeface="Helvetica"/>
              </a:rPr>
              <a:t>アジア太平洋地域</a:t>
            </a:r>
            <a:r>
              <a:rPr lang="ja-jp" sz="1200" kern="0">
                <a:solidFill>
                  <a:srgbClr val="363636"/>
                </a:solidFill>
                <a:latin typeface="+mn-lt"/>
                <a:sym typeface="Helvetica"/>
              </a:rPr>
              <a:t>)</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kern="0">
                <a:solidFill>
                  <a:srgbClr val="363636"/>
                </a:solidFill>
                <a:latin typeface="+mn-lt"/>
                <a:sym typeface="Helvetica"/>
              </a:rPr>
              <a:t>前治療（連続治療 対 同時治療） </a:t>
            </a:r>
            <a:endParaRPr kumimoji="0" lang="en-US" sz="1200" b="0" i="0" u="none" strike="noStrike" kern="0" cap="none" spc="0" normalizeH="0" baseline="0" noProof="0" dirty="0">
              <a:ln>
                <a:noFill/>
              </a:ln>
              <a:solidFill>
                <a:srgbClr val="363636"/>
              </a:solidFill>
              <a:effectLst/>
              <a:uLnTx/>
              <a:uFillTx/>
              <a:latin typeface="+mn-lt"/>
              <a:ea typeface="+mn-ea"/>
              <a:cs typeface="+mn-cs"/>
              <a:sym typeface="Helvetica"/>
            </a:endParaRPr>
          </a:p>
        </p:txBody>
      </p:sp>
      <p:cxnSp>
        <p:nvCxnSpPr>
          <p:cNvPr id="8" name="AutoShape 19">
            <a:extLst>
              <a:ext uri="{FF2B5EF4-FFF2-40B4-BE49-F238E27FC236}">
                <a16:creationId xmlns:a16="http://schemas.microsoft.com/office/drawing/2014/main" id="{F9810503-1288-5CE3-C0A4-41CCC63F04BE}"/>
              </a:ext>
            </a:extLst>
          </p:cNvPr>
          <p:cNvCxnSpPr>
            <a:cxnSpLocks noChangeShapeType="1"/>
            <a:stCxn id="9" idx="3"/>
            <a:endCxn id="4" idx="2"/>
          </p:cNvCxnSpPr>
          <p:nvPr/>
        </p:nvCxnSpPr>
        <p:spPr bwMode="auto">
          <a:xfrm>
            <a:off x="4837722" y="3885026"/>
            <a:ext cx="365546"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20FE6005-11BE-6E3E-D90F-B910ACF21A86}"/>
              </a:ext>
            </a:extLst>
          </p:cNvPr>
          <p:cNvSpPr>
            <a:spLocks noChangeArrowheads="1"/>
          </p:cNvSpPr>
          <p:nvPr/>
        </p:nvSpPr>
        <p:spPr bwMode="auto">
          <a:xfrm>
            <a:off x="1065102" y="2444083"/>
            <a:ext cx="3772620" cy="2881886"/>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cs typeface="+mn-cs"/>
                <a:sym typeface="Helvetica"/>
              </a:rPr>
              <a:t>患者の主な組み入れ基準</a:t>
            </a:r>
          </a:p>
          <a:p>
            <a:pPr marL="228600" lvl="0" indent="-228600" defTabSz="892175" rtl="0" eaLnBrk="0">
              <a:spcAft>
                <a:spcPct val="30000"/>
              </a:spcAft>
              <a:buFont typeface="Arial" pitchFamily="34" charset="0"/>
              <a:buChar char="•"/>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Helvetica"/>
              </a:rPr>
              <a:t>局所進行性/転移性NSCLC</a:t>
            </a:r>
          </a:p>
          <a:p>
            <a:pPr marL="228600" lvl="0" indent="-228600" defTabSz="892175" rtl="0" eaLnBrk="0">
              <a:spcAft>
                <a:spcPct val="30000"/>
              </a:spcAft>
              <a:buFont typeface="Arial" pitchFamily="34" charset="0"/>
              <a:buChar char="•"/>
              <a:defRPr/>
            </a:pPr>
            <a:r>
              <a:rPr lang="ja-jp" sz="1600" dirty="0">
                <a:solidFill>
                  <a:schemeClr val="tx2"/>
                </a:solidFill>
                <a:latin typeface="+mn-lt"/>
                <a:ea typeface="SimSun" pitchFamily="2" charset="-122"/>
                <a:cs typeface="+mn-cs"/>
              </a:rPr>
              <a:t>KRAS G12C変異</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solidFill>
                  <a:schemeClr val="tx2"/>
                </a:solidFill>
                <a:latin typeface="+mn-lt"/>
                <a:ea typeface="SimSun" pitchFamily="2" charset="-122"/>
                <a:cs typeface="+mn-cs"/>
              </a:rPr>
              <a:t>プラチナ製剤ベースの</a:t>
            </a:r>
            <a:r>
              <a:rPr lang="ja-jp" sz="1600" b="0" i="0" u="none" strike="noStrike" kern="0" cap="none" spc="0" normalizeH="0" noProof="0" dirty="0">
                <a:ln>
                  <a:noFill/>
                </a:ln>
                <a:solidFill>
                  <a:schemeClr val="tx2"/>
                </a:solidFill>
                <a:effectLst/>
                <a:uLnTx/>
                <a:uFillTx/>
                <a:latin typeface="+mn-lt"/>
                <a:ea typeface="SimSun" pitchFamily="2" charset="-122"/>
                <a:cs typeface="+mn-cs"/>
              </a:rPr>
              <a:t>化学療法と免疫療法の治療歴</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chemeClr val="tx2"/>
                </a:solidFill>
                <a:effectLst/>
                <a:uLnTx/>
                <a:uFillTx/>
                <a:latin typeface="+mn-lt"/>
                <a:ea typeface="SimSun" pitchFamily="2" charset="-122"/>
                <a:cs typeface="+mn-cs"/>
                <a:sym typeface="Helvetica"/>
              </a:rPr>
              <a:t>治療済みかつ安定した脳転移を</a:t>
            </a:r>
            <a:r>
              <a:rPr lang="ja-jp" sz="1600" dirty="0">
                <a:solidFill>
                  <a:schemeClr val="tx2"/>
                </a:solidFill>
                <a:latin typeface="+mn-lt"/>
                <a:ea typeface="SimSun" pitchFamily="2" charset="-122"/>
                <a:cs typeface="+mn-cs"/>
              </a:rPr>
              <a:t>認める</a:t>
            </a:r>
            <a:r>
              <a:rPr lang="ja-jp" sz="1600" baseline="30000" dirty="0">
                <a:solidFill>
                  <a:schemeClr val="tx2"/>
                </a:solidFill>
                <a:latin typeface="+mn-lt"/>
                <a:ea typeface="SimSun" pitchFamily="2" charset="-122"/>
                <a:cs typeface="+mn-cs"/>
              </a:rPr>
              <a:t>a</a:t>
            </a:r>
            <a:endParaRPr kumimoji="0" lang="en-US" altLang="zh-CN" sz="1600" b="0" i="0" u="none" strike="noStrike" kern="0" cap="none" spc="0" normalizeH="0" baseline="30000" noProof="0" dirty="0">
              <a:ln>
                <a:noFill/>
              </a:ln>
              <a:solidFill>
                <a:schemeClr val="tx2"/>
              </a:solidFill>
              <a:effectLst/>
              <a:uLnTx/>
              <a:uFillTx/>
              <a:latin typeface="+mn-lt"/>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Helvetica"/>
              </a:rPr>
              <a:t>(n=453</a:t>
            </a:r>
            <a:r>
              <a:rPr lang="en-GB" altLang="ja-JP" sz="1600" b="0" i="0" u="none" strike="noStrike" kern="0" cap="none" spc="0" normalizeH="0" noProof="0" dirty="0">
                <a:ln>
                  <a:noFill/>
                </a:ln>
                <a:solidFill>
                  <a:srgbClr val="FFFFFF"/>
                </a:solidFill>
                <a:effectLst/>
                <a:uLnTx/>
                <a:uFillTx/>
                <a:latin typeface="+mn-lt"/>
                <a:ea typeface="SimSun" pitchFamily="2" charset="-122"/>
                <a:cs typeface="+mn-cs"/>
                <a:sym typeface="Helvetica"/>
              </a:rPr>
              <a:t>)</a:t>
            </a:r>
            <a:endParaRPr lang="ja-jp" sz="1600" b="0" i="0" u="none" strike="noStrike" kern="0" cap="none" spc="0" normalizeH="0" noProof="0" dirty="0">
              <a:ln>
                <a:noFill/>
              </a:ln>
              <a:solidFill>
                <a:srgbClr val="FFFFFF"/>
              </a:solidFill>
              <a:effectLst/>
              <a:uLnTx/>
              <a:uFillTx/>
              <a:latin typeface="+mn-lt"/>
              <a:ea typeface="SimSun" pitchFamily="2" charset="-122"/>
              <a:cs typeface="+mn-cs"/>
              <a:sym typeface="Helvetica"/>
            </a:endParaRPr>
          </a:p>
        </p:txBody>
      </p:sp>
      <p:sp>
        <p:nvSpPr>
          <p:cNvPr id="10" name="AutoShape 12">
            <a:extLst>
              <a:ext uri="{FF2B5EF4-FFF2-40B4-BE49-F238E27FC236}">
                <a16:creationId xmlns:a16="http://schemas.microsoft.com/office/drawing/2014/main" id="{51FE4639-7C9F-96E3-D9CA-65EFA10D6846}"/>
              </a:ext>
            </a:extLst>
          </p:cNvPr>
          <p:cNvSpPr>
            <a:spLocks noChangeArrowheads="1"/>
          </p:cNvSpPr>
          <p:nvPr/>
        </p:nvSpPr>
        <p:spPr bwMode="auto">
          <a:xfrm>
            <a:off x="5786864" y="4536935"/>
            <a:ext cx="3646738"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dirty="0">
                <a:solidFill>
                  <a:schemeClr val="tx2"/>
                </a:solidFill>
                <a:latin typeface="+mn-lt"/>
                <a:ea typeface="SimSun" pitchFamily="2" charset="-122"/>
                <a:cs typeface="+mn-cs"/>
                <a:sym typeface="Helvetica"/>
              </a:rPr>
              <a:t>ドセタキセル</a:t>
            </a:r>
            <a:r>
              <a:rPr lang="ja-jp" sz="1600" dirty="0">
                <a:solidFill>
                  <a:schemeClr val="tx2"/>
                </a:solidFill>
                <a:latin typeface="+mn-lt"/>
                <a:ea typeface="SimSun" pitchFamily="2" charset="-122"/>
                <a:cs typeface="+mn-cs"/>
                <a:sym typeface="Helvetica"/>
              </a:rPr>
              <a:t> 75mg/m</a:t>
            </a:r>
            <a:r>
              <a:rPr lang="ja-jp" sz="1600" baseline="30000" dirty="0">
                <a:solidFill>
                  <a:schemeClr val="tx2"/>
                </a:solidFill>
                <a:latin typeface="+mn-lt"/>
                <a:ea typeface="SimSun" pitchFamily="2" charset="-122"/>
                <a:cs typeface="+mn-cs"/>
                <a:sym typeface="Helvetica"/>
              </a:rPr>
              <a:t>2</a:t>
            </a:r>
            <a:r>
              <a:rPr lang="ja-jp" sz="1600" dirty="0">
                <a:solidFill>
                  <a:schemeClr val="tx2"/>
                </a:solidFill>
                <a:latin typeface="+mn-lt"/>
                <a:ea typeface="SimSun" pitchFamily="2" charset="-122"/>
                <a:cs typeface="+mn-cs"/>
                <a:sym typeface="Helvetica"/>
              </a:rPr>
              <a:t>静注 3週間毎</a:t>
            </a:r>
            <a:br>
              <a:rPr kumimoji="0" lang="en-US" altLang="zh-CN" sz="1600" i="0" u="none" strike="noStrike" kern="0" cap="none" spc="0" normalizeH="0" noProof="0" dirty="0">
                <a:ln>
                  <a:noFill/>
                </a:ln>
                <a:solidFill>
                  <a:schemeClr val="tx2"/>
                </a:solidFill>
                <a:effectLst/>
                <a:uLnTx/>
                <a:uFillTx/>
                <a:latin typeface="+mn-lt"/>
                <a:ea typeface="SimSun" pitchFamily="2" charset="-122"/>
                <a:cs typeface="+mn-cs"/>
                <a:sym typeface="Helvetica"/>
              </a:rPr>
            </a:br>
            <a:r>
              <a:rPr lang="ja-jp" sz="1600" i="0" u="none" strike="noStrike" kern="0" cap="none" spc="0" normalizeH="0" noProof="0" dirty="0">
                <a:ln>
                  <a:noFill/>
                </a:ln>
                <a:solidFill>
                  <a:srgbClr val="FFFFFF"/>
                </a:solidFill>
                <a:effectLst/>
                <a:uLnTx/>
                <a:uFillTx/>
                <a:latin typeface="+mn-lt"/>
                <a:ea typeface="SimSun" pitchFamily="2" charset="-122"/>
                <a:cs typeface="+mn-cs"/>
                <a:sym typeface="Helvetica"/>
              </a:rPr>
              <a:t>(n=152)</a:t>
            </a:r>
          </a:p>
        </p:txBody>
      </p:sp>
      <p:sp>
        <p:nvSpPr>
          <p:cNvPr id="11" name="AutoShape 8">
            <a:extLst>
              <a:ext uri="{FF2B5EF4-FFF2-40B4-BE49-F238E27FC236}">
                <a16:creationId xmlns:a16="http://schemas.microsoft.com/office/drawing/2014/main" id="{7115F0BD-4F21-4789-076E-856B238A26AF}"/>
              </a:ext>
            </a:extLst>
          </p:cNvPr>
          <p:cNvSpPr>
            <a:spLocks noChangeArrowheads="1"/>
          </p:cNvSpPr>
          <p:nvPr/>
        </p:nvSpPr>
        <p:spPr bwMode="auto">
          <a:xfrm>
            <a:off x="5784712" y="2429279"/>
            <a:ext cx="3648890"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n-cs"/>
                <a:sym typeface="Helvetica"/>
              </a:rPr>
              <a:t>アダグラシブ</a:t>
            </a:r>
            <a:r>
              <a:rPr lang="ja-jp" sz="1600" i="0" u="none" strike="noStrike" kern="0" cap="none" spc="0" normalizeH="0" noProof="0">
                <a:ln>
                  <a:noFill/>
                </a:ln>
                <a:solidFill>
                  <a:srgbClr val="FFFFFF"/>
                </a:solidFill>
                <a:effectLst/>
                <a:uLnTx/>
                <a:uFillTx/>
                <a:latin typeface="+mn-lt"/>
                <a:ea typeface="SimSun" pitchFamily="2" charset="-122"/>
                <a:cs typeface="+mn-cs"/>
                <a:sym typeface="Helvetica"/>
              </a:rPr>
              <a:t>600 mg BID</a:t>
            </a:r>
            <a:br>
              <a:rPr kumimoji="0" lang="en-US" altLang="zh-CN" sz="1600" i="0" u="none" strike="noStrike" kern="0" cap="none" spc="0" normalizeH="0" baseline="0" noProof="0" dirty="0">
                <a:ln>
                  <a:noFill/>
                </a:ln>
                <a:solidFill>
                  <a:srgbClr val="FFFFFF"/>
                </a:solidFill>
                <a:effectLst/>
                <a:uLnTx/>
                <a:uFillTx/>
                <a:latin typeface="+mn-lt"/>
                <a:ea typeface="SimSun" pitchFamily="2" charset="-122"/>
                <a:cs typeface="+mn-cs"/>
                <a:sym typeface="Helvetica"/>
              </a:rPr>
            </a:br>
            <a:r>
              <a:rPr lang="ja-jp" sz="1600" i="0" u="none" strike="noStrike" kern="0" cap="none" spc="0" normalizeH="0" noProof="0">
                <a:ln>
                  <a:noFill/>
                </a:ln>
                <a:solidFill>
                  <a:srgbClr val="FFFFFF"/>
                </a:solidFill>
                <a:effectLst/>
                <a:uLnTx/>
                <a:uFillTx/>
                <a:latin typeface="+mn-lt"/>
                <a:ea typeface="SimSun" pitchFamily="2" charset="-122"/>
                <a:cs typeface="+mn-cs"/>
                <a:sym typeface="Helvetica"/>
              </a:rPr>
              <a:t>(n=301)</a:t>
            </a:r>
          </a:p>
        </p:txBody>
      </p:sp>
      <p:sp>
        <p:nvSpPr>
          <p:cNvPr id="12" name="Content Placeholder 26">
            <a:extLst>
              <a:ext uri="{FF2B5EF4-FFF2-40B4-BE49-F238E27FC236}">
                <a16:creationId xmlns:a16="http://schemas.microsoft.com/office/drawing/2014/main" id="{DE63A5DC-A4D5-7168-EA32-60F392988FAC}"/>
              </a:ext>
            </a:extLst>
          </p:cNvPr>
          <p:cNvSpPr txBox="1">
            <a:spLocks/>
          </p:cNvSpPr>
          <p:nvPr/>
        </p:nvSpPr>
        <p:spPr bwMode="auto">
          <a:xfrm>
            <a:off x="9754146" y="3718065"/>
            <a:ext cx="1707327" cy="333922"/>
          </a:xfrm>
          <a:prstGeom prst="rect">
            <a:avLst/>
          </a:prstGeom>
          <a:noFill/>
          <a:ln w="9525">
            <a:noFill/>
            <a:miter lim="800000"/>
            <a:headEnd/>
            <a:tailEnd/>
          </a:ln>
        </p:spPr>
        <p:txBody>
          <a:bodyPr rtlCol="0"/>
          <a:lstStyle/>
          <a:p>
            <a:pPr marL="190500" marR="0" lvl="0" indent="-190500" algn="ctr" defTabSz="914400" rtl="0" eaLnBrk="1" fontAlgn="auto" latinLnBrk="0" hangingPunct="0">
              <a:lnSpc>
                <a:spcPct val="100000"/>
              </a:lnSpc>
              <a:spcBef>
                <a:spcPts val="0"/>
              </a:spcBef>
              <a:spcAft>
                <a:spcPts val="400"/>
              </a:spcAft>
              <a:buClrTx/>
              <a:buSzTx/>
              <a:buFontTx/>
              <a:buNone/>
              <a:tabLst/>
              <a:defRPr/>
            </a:pPr>
            <a:r>
              <a:rPr lang="ja-jp" sz="1400" i="0" u="none" strike="noStrike" kern="0" cap="none" spc="0" normalizeH="0" noProof="0">
                <a:ln>
                  <a:noFill/>
                </a:ln>
                <a:solidFill>
                  <a:srgbClr val="363636"/>
                </a:solidFill>
                <a:effectLst/>
                <a:uLnTx/>
                <a:uFillTx/>
                <a:latin typeface="+mn-lt"/>
                <a:ea typeface="+mn-ea"/>
                <a:cs typeface="+mn-cs"/>
                <a:sym typeface="Helvetica"/>
              </a:rPr>
              <a:t>クロスオーバー可</a:t>
            </a:r>
            <a:br>
              <a:rPr kumimoji="0" lang="en-US" sz="1400" i="0" u="none" strike="noStrike" kern="0" cap="none" spc="0" normalizeH="0" baseline="0" noProof="0" dirty="0">
                <a:ln>
                  <a:noFill/>
                </a:ln>
                <a:solidFill>
                  <a:srgbClr val="363636"/>
                </a:solidFill>
                <a:effectLst/>
                <a:uLnTx/>
                <a:uFillTx/>
                <a:latin typeface="+mn-lt"/>
                <a:ea typeface="+mn-ea"/>
                <a:cs typeface="+mn-cs"/>
                <a:sym typeface="Helvetica"/>
              </a:rPr>
            </a:br>
            <a:r>
              <a:rPr lang="ja-jp" sz="1400" i="0" u="none" strike="noStrike" kern="0" cap="none" spc="0" normalizeH="0" noProof="0">
                <a:ln>
                  <a:noFill/>
                </a:ln>
                <a:solidFill>
                  <a:srgbClr val="363636"/>
                </a:solidFill>
                <a:effectLst/>
                <a:uLnTx/>
                <a:uFillTx/>
                <a:latin typeface="+mn-lt"/>
                <a:ea typeface="+mn-ea"/>
                <a:cs typeface="+mn-cs"/>
                <a:sym typeface="Helvetica"/>
              </a:rPr>
              <a:t>PDの場合</a:t>
            </a:r>
          </a:p>
        </p:txBody>
      </p:sp>
      <p:cxnSp>
        <p:nvCxnSpPr>
          <p:cNvPr id="13" name="AutoShape 15">
            <a:extLst>
              <a:ext uri="{FF2B5EF4-FFF2-40B4-BE49-F238E27FC236}">
                <a16:creationId xmlns:a16="http://schemas.microsoft.com/office/drawing/2014/main" id="{671CFD00-C09D-889F-D6D2-7FC125F645A4}"/>
              </a:ext>
            </a:extLst>
          </p:cNvPr>
          <p:cNvCxnSpPr>
            <a:cxnSpLocks noChangeShapeType="1"/>
            <a:stCxn id="10" idx="3"/>
            <a:endCxn id="11" idx="3"/>
          </p:cNvCxnSpPr>
          <p:nvPr/>
        </p:nvCxnSpPr>
        <p:spPr bwMode="auto">
          <a:xfrm flipV="1">
            <a:off x="9433602" y="2839648"/>
            <a:ext cx="12700" cy="2107655"/>
          </a:xfrm>
          <a:prstGeom prst="bentConnector3">
            <a:avLst>
              <a:gd name="adj1" fmla="val 1800000"/>
            </a:avLst>
          </a:prstGeom>
          <a:noFill/>
          <a:ln w="38100">
            <a:solidFill>
              <a:schemeClr val="bg1"/>
            </a:solidFill>
            <a:prstDash val="sysDash"/>
            <a:miter lim="800000"/>
            <a:headEnd/>
            <a:tailEnd type="triangle" w="med" len="med"/>
          </a:ln>
        </p:spPr>
      </p:cxnSp>
      <p:sp>
        <p:nvSpPr>
          <p:cNvPr id="23" name="Content Placeholder 26">
            <a:extLst>
              <a:ext uri="{FF2B5EF4-FFF2-40B4-BE49-F238E27FC236}">
                <a16:creationId xmlns:a16="http://schemas.microsoft.com/office/drawing/2014/main" id="{CC5EA571-8DE4-DDDC-2974-BF191C711131}"/>
              </a:ext>
            </a:extLst>
          </p:cNvPr>
          <p:cNvSpPr txBox="1">
            <a:spLocks/>
          </p:cNvSpPr>
          <p:nvPr/>
        </p:nvSpPr>
        <p:spPr>
          <a:xfrm>
            <a:off x="8175521" y="5525384"/>
            <a:ext cx="3711679"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探索的評価項目</a:t>
            </a:r>
          </a:p>
          <a:p>
            <a:pPr lvl="0" rtl="0" hangingPunct="1">
              <a:buClr>
                <a:srgbClr val="002850"/>
              </a:buClr>
              <a:defRPr/>
            </a:pPr>
            <a:r>
              <a:rPr lang="ja-jp" sz="1600" b="0" i="0" u="none" strike="noStrike" kern="1200" cap="none" spc="0" normalizeH="0" noProof="0">
                <a:ln>
                  <a:noFill/>
                </a:ln>
                <a:solidFill>
                  <a:srgbClr val="363636"/>
                </a:solidFill>
                <a:effectLst/>
                <a:uLnTx/>
                <a:uFillTx/>
                <a:ea typeface="+mn-ea"/>
                <a:cs typeface="Arial"/>
                <a:sym typeface="Helvetica"/>
              </a:rPr>
              <a:t>頭蓋内活性</a:t>
            </a:r>
          </a:p>
        </p:txBody>
      </p:sp>
    </p:spTree>
    <p:extLst>
      <p:ext uri="{BB962C8B-B14F-4D97-AF65-F5344CB8AC3E}">
        <p14:creationId xmlns:p14="http://schemas.microsoft.com/office/powerpoint/2010/main" val="7842370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C230DD55-B506-0374-7D91-1D2A58E518C7}"/>
              </a:ext>
            </a:extLst>
          </p:cNvPr>
          <p:cNvSpPr>
            <a:spLocks noGrp="1"/>
          </p:cNvSpPr>
          <p:nvPr>
            <p:ph type="title"/>
          </p:nvPr>
        </p:nvSpPr>
        <p:spPr>
          <a:xfrm>
            <a:off x="304800" y="136663"/>
            <a:ext cx="11582400" cy="939801"/>
          </a:xfrm>
        </p:spPr>
        <p:txBody>
          <a:bodyPr rtlCol="0"/>
          <a:lstStyle/>
          <a:p>
            <a:pPr rtl="0"/>
            <a:r>
              <a:rPr lang="ja-jp">
                <a:latin typeface="+mn-lt"/>
              </a:rPr>
              <a:t>LBA57：KRASG12C変異進行性NSCLCとベースライン脳転移（BM）を有する患者（pts）を対象にした、アダグラシブ（ADA）とドセタキセル（DOCE）の比較：KRYSTAL-12の結果 - Barlesi F、他</a:t>
            </a:r>
          </a:p>
        </p:txBody>
      </p:sp>
      <p:sp>
        <p:nvSpPr>
          <p:cNvPr id="15" name="Content Placeholder 7">
            <a:extLst>
              <a:ext uri="{FF2B5EF4-FFF2-40B4-BE49-F238E27FC236}">
                <a16:creationId xmlns:a16="http://schemas.microsoft.com/office/drawing/2014/main" id="{B7E6FDF6-6F3F-7E31-5664-12B1A395DB49}"/>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17" name="Text Placeholder 4">
            <a:extLst>
              <a:ext uri="{FF2B5EF4-FFF2-40B4-BE49-F238E27FC236}">
                <a16:creationId xmlns:a16="http://schemas.microsoft.com/office/drawing/2014/main" id="{87EEE338-D66C-BC42-C870-632666E24895}"/>
              </a:ext>
            </a:extLst>
          </p:cNvPr>
          <p:cNvSpPr>
            <a:spLocks noGrp="1"/>
          </p:cNvSpPr>
          <p:nvPr>
            <p:ph type="body" sz="quarter" idx="11"/>
          </p:nvPr>
        </p:nvSpPr>
        <p:spPr>
          <a:xfrm>
            <a:off x="6379633" y="6521312"/>
            <a:ext cx="5507567" cy="200025"/>
          </a:xfrm>
        </p:spPr>
        <p:txBody>
          <a:bodyPr rtlCol="0"/>
          <a:lstStyle/>
          <a:p>
            <a:pPr rtl="0"/>
            <a:r>
              <a:rPr lang="ja-jp"/>
              <a:t>Barlesi F、他Ann Oncol 2024；35(補遺)：抄録 LBA57</a:t>
            </a:r>
          </a:p>
        </p:txBody>
      </p:sp>
      <p:sp>
        <p:nvSpPr>
          <p:cNvPr id="19" name="TextBox 18">
            <a:extLst>
              <a:ext uri="{FF2B5EF4-FFF2-40B4-BE49-F238E27FC236}">
                <a16:creationId xmlns:a16="http://schemas.microsoft.com/office/drawing/2014/main" id="{3651F135-344D-B877-6DB2-EE74B01A1E83}"/>
              </a:ext>
            </a:extLst>
          </p:cNvPr>
          <p:cNvSpPr txBox="1"/>
          <p:nvPr/>
        </p:nvSpPr>
        <p:spPr>
          <a:xfrm>
            <a:off x="586402" y="1617335"/>
            <a:ext cx="6184240" cy="338554"/>
          </a:xfrm>
          <a:prstGeom prst="rect">
            <a:avLst/>
          </a:prstGeom>
          <a:noFill/>
        </p:spPr>
        <p:txBody>
          <a:bodyPr wrap="square" rtlCol="0">
            <a:spAutoFit/>
          </a:bodyPr>
          <a:lstStyle/>
          <a:p>
            <a:pPr algn="ctr" rtl="0"/>
            <a:r>
              <a:rPr lang="ja-jp" sz="1600" b="1" dirty="0">
                <a:solidFill>
                  <a:schemeClr val="tx1"/>
                </a:solidFill>
                <a:latin typeface="+mn-lt"/>
              </a:rPr>
              <a:t>ベースライン脳転移を有する患者における頭蓋内TTP</a:t>
            </a:r>
            <a:endParaRPr lang="en-US" sz="1600" b="1" baseline="30000" dirty="0">
              <a:solidFill>
                <a:schemeClr val="tx1"/>
              </a:solidFill>
              <a:latin typeface="+mn-lt"/>
            </a:endParaRPr>
          </a:p>
        </p:txBody>
      </p:sp>
      <p:graphicFrame>
        <p:nvGraphicFramePr>
          <p:cNvPr id="454" name="Table 663">
            <a:extLst>
              <a:ext uri="{FF2B5EF4-FFF2-40B4-BE49-F238E27FC236}">
                <a16:creationId xmlns:a16="http://schemas.microsoft.com/office/drawing/2014/main" id="{6A54CA92-89E0-1A7C-3FFD-B9AC1F68FA16}"/>
              </a:ext>
            </a:extLst>
          </p:cNvPr>
          <p:cNvGraphicFramePr>
            <a:graphicFrameLocks noGrp="1"/>
          </p:cNvGraphicFramePr>
          <p:nvPr>
            <p:extLst>
              <p:ext uri="{D42A27DB-BD31-4B8C-83A1-F6EECF244321}">
                <p14:modId xmlns:p14="http://schemas.microsoft.com/office/powerpoint/2010/main" val="942224476"/>
              </p:ext>
            </p:extLst>
          </p:nvPr>
        </p:nvGraphicFramePr>
        <p:xfrm>
          <a:off x="3358655" y="1969040"/>
          <a:ext cx="5425024" cy="1202400"/>
        </p:xfrm>
        <a:graphic>
          <a:graphicData uri="http://schemas.openxmlformats.org/drawingml/2006/table">
            <a:tbl>
              <a:tblPr firstRow="1" bandRow="1">
                <a:tableStyleId>{69012ECD-51FC-41F1-AA8D-1B2483CD663E}</a:tableStyleId>
              </a:tblPr>
              <a:tblGrid>
                <a:gridCol w="2674348">
                  <a:extLst>
                    <a:ext uri="{9D8B030D-6E8A-4147-A177-3AD203B41FA5}">
                      <a16:colId xmlns:a16="http://schemas.microsoft.com/office/drawing/2014/main" val="4026828033"/>
                    </a:ext>
                  </a:extLst>
                </a:gridCol>
                <a:gridCol w="1134600">
                  <a:extLst>
                    <a:ext uri="{9D8B030D-6E8A-4147-A177-3AD203B41FA5}">
                      <a16:colId xmlns:a16="http://schemas.microsoft.com/office/drawing/2014/main" val="2351951672"/>
                    </a:ext>
                  </a:extLst>
                </a:gridCol>
                <a:gridCol w="1616076">
                  <a:extLst>
                    <a:ext uri="{9D8B030D-6E8A-4147-A177-3AD203B41FA5}">
                      <a16:colId xmlns:a16="http://schemas.microsoft.com/office/drawing/2014/main" val="3840096650"/>
                    </a:ext>
                  </a:extLst>
                </a:gridCol>
              </a:tblGrid>
              <a:tr h="244254">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ja-jp" sz="1200" b="1" noProof="0">
                          <a:solidFill>
                            <a:schemeClr val="tx2"/>
                          </a:solidFill>
                        </a:rPr>
                        <a:t>アダグラシブ</a:t>
                      </a:r>
                    </a:p>
                    <a:p>
                      <a:pPr algn="ctr" rtl="0"/>
                      <a:r>
                        <a:rPr lang="ja-jp" sz="1200" b="1" noProof="0">
                          <a:solidFill>
                            <a:schemeClr val="tx2"/>
                          </a:solidFill>
                        </a:rPr>
                        <a:t>(n=78)</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ドセタキセル</a:t>
                      </a:r>
                    </a:p>
                    <a:p>
                      <a:pPr algn="ctr" rtl="0"/>
                      <a:r>
                        <a:rPr lang="ja-jp" sz="1200" b="1" noProof="0">
                          <a:solidFill>
                            <a:schemeClr val="tx2"/>
                          </a:solidFill>
                        </a:rPr>
                        <a:t>(n=36)</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245334">
                <a:tc>
                  <a:txBody>
                    <a:bodyPr/>
                    <a:lstStyle/>
                    <a:p>
                      <a:pPr rtl="0"/>
                      <a:r>
                        <a:rPr lang="ja-jp" sz="1200">
                          <a:solidFill>
                            <a:srgbClr val="000000"/>
                          </a:solidFill>
                        </a:rPr>
                        <a:t>事象、n (％)</a:t>
                      </a:r>
                      <a:endParaRPr lang="en-GB" sz="1200" dirty="0">
                        <a:solidFill>
                          <a:srgbClr val="000000"/>
                        </a:solidFill>
                        <a:latin typeface="+mn-lt"/>
                      </a:endParaRPr>
                    </a:p>
                  </a:txBody>
                  <a:tcPr marL="72000" marR="72000" marT="36000" marB="36000" anchor="ctr">
                    <a:solidFill>
                      <a:schemeClr val="tx2"/>
                    </a:solidFill>
                  </a:tcPr>
                </a:tc>
                <a:tc>
                  <a:txBody>
                    <a:bodyPr/>
                    <a:lstStyle/>
                    <a:p>
                      <a:pPr algn="ctr" rtl="0"/>
                      <a:r>
                        <a:rPr lang="ja-jp" sz="1200">
                          <a:solidFill>
                            <a:srgbClr val="000000"/>
                          </a:solidFill>
                          <a:latin typeface="+mn-lt"/>
                        </a:rPr>
                        <a:t>17 (21.8)</a:t>
                      </a:r>
                    </a:p>
                  </a:txBody>
                  <a:tcPr marL="72000" marR="72000" marT="36000" marB="36000" anchor="ctr">
                    <a:solidFill>
                      <a:schemeClr val="tx2"/>
                    </a:solidFill>
                  </a:tcPr>
                </a:tc>
                <a:tc>
                  <a:txBody>
                    <a:bodyPr/>
                    <a:lstStyle/>
                    <a:p>
                      <a:pPr algn="ctr" rtl="0"/>
                      <a:r>
                        <a:rPr lang="ja-jp" sz="1200">
                          <a:solidFill>
                            <a:srgbClr val="000000"/>
                          </a:solidFill>
                          <a:latin typeface="+mn-lt"/>
                        </a:rPr>
                        <a:t>9 (25.0)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頭蓋内TTP中央値、月数 (95％CI)</a:t>
                      </a:r>
                    </a:p>
                  </a:txBody>
                  <a:tcPr marL="72000" marR="72000" marT="36000" marB="36000" anchor="ctr">
                    <a:solidFill>
                      <a:schemeClr val="tx2"/>
                    </a:solidFill>
                  </a:tcPr>
                </a:tc>
                <a:tc>
                  <a:txBody>
                    <a:bodyPr/>
                    <a:lstStyle/>
                    <a:p>
                      <a:pPr algn="ctr" rtl="0"/>
                      <a:r>
                        <a:rPr lang="ja-jp" sz="1200">
                          <a:solidFill>
                            <a:srgbClr val="000000"/>
                          </a:solidFill>
                          <a:latin typeface="+mn-lt"/>
                        </a:rPr>
                        <a:t>18.6 (9.6、NE)</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latin typeface="+mn-lt"/>
                        </a:rPr>
                        <a:t>NE (4.2、NE)</a:t>
                      </a:r>
                    </a:p>
                  </a:txBody>
                  <a:tcPr marL="72000" marR="72000" marT="36000" marB="36000" anchor="ctr">
                    <a:solidFill>
                      <a:schemeClr val="tx2"/>
                    </a:solidFill>
                  </a:tcPr>
                </a:tc>
                <a:extLst>
                  <a:ext uri="{0D108BD9-81ED-4DB2-BD59-A6C34878D82A}">
                    <a16:rowId xmlns:a16="http://schemas.microsoft.com/office/drawing/2014/main" val="448595352"/>
                  </a:ext>
                </a:extLst>
              </a:tr>
              <a:tr h="201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HR (95％CI)</a:t>
                      </a:r>
                    </a:p>
                  </a:txBody>
                  <a:tcPr marL="72000" marR="72000" marT="36000" marB="36000" anchor="ctr">
                    <a:solidFill>
                      <a:schemeClr val="tx2"/>
                    </a:solidFill>
                  </a:tcPr>
                </a:tc>
                <a:tc gridSpan="2">
                  <a:txBody>
                    <a:bodyPr/>
                    <a:lstStyle/>
                    <a:p>
                      <a:pPr algn="ctr" rtl="0"/>
                      <a:r>
                        <a:rPr lang="ja-jp" sz="1200">
                          <a:solidFill>
                            <a:srgbClr val="000000"/>
                          </a:solidFill>
                          <a:latin typeface="+mn-lt"/>
                        </a:rPr>
                        <a:t>0.60 (0.36、1.40)</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1892687386"/>
              </p:ext>
            </p:extLst>
          </p:nvPr>
        </p:nvGraphicFramePr>
        <p:xfrm>
          <a:off x="7131342" y="4917642"/>
          <a:ext cx="4512119" cy="947520"/>
        </p:xfrm>
        <a:graphic>
          <a:graphicData uri="http://schemas.openxmlformats.org/drawingml/2006/table">
            <a:tbl>
              <a:tblPr firstRow="1" bandRow="1">
                <a:tableStyleId>{69012ECD-51FC-41F1-AA8D-1B2483CD663E}</a:tableStyleId>
              </a:tblPr>
              <a:tblGrid>
                <a:gridCol w="1666109">
                  <a:extLst>
                    <a:ext uri="{9D8B030D-6E8A-4147-A177-3AD203B41FA5}">
                      <a16:colId xmlns:a16="http://schemas.microsoft.com/office/drawing/2014/main" val="4026828033"/>
                    </a:ext>
                  </a:extLst>
                </a:gridCol>
                <a:gridCol w="1423005">
                  <a:extLst>
                    <a:ext uri="{9D8B030D-6E8A-4147-A177-3AD203B41FA5}">
                      <a16:colId xmlns:a16="http://schemas.microsoft.com/office/drawing/2014/main" val="2351951672"/>
                    </a:ext>
                  </a:extLst>
                </a:gridCol>
                <a:gridCol w="1423005">
                  <a:extLst>
                    <a:ext uri="{9D8B030D-6E8A-4147-A177-3AD203B41FA5}">
                      <a16:colId xmlns:a16="http://schemas.microsoft.com/office/drawing/2014/main" val="3840096650"/>
                    </a:ext>
                  </a:extLst>
                </a:gridCol>
              </a:tblGrid>
              <a:tr h="0">
                <a:tc>
                  <a:txBody>
                    <a:bodyPr/>
                    <a:lstStyle/>
                    <a:p>
                      <a:pPr rtl="0"/>
                      <a:r>
                        <a:rPr lang="ja-jp" sz="1200" noProof="0">
                          <a:solidFill>
                            <a:schemeClr val="tx2"/>
                          </a:solidFill>
                          <a:latin typeface="+mn-lt"/>
                        </a:rPr>
                        <a:t>ベースライン時に脳転移のない患者</a:t>
                      </a:r>
                    </a:p>
                  </a:txBody>
                  <a:tcPr marL="72000" marR="72000" marT="36000" marB="36000" anchor="ctr"/>
                </a:tc>
                <a:tc>
                  <a:txBody>
                    <a:bodyPr/>
                    <a:lstStyle/>
                    <a:p>
                      <a:pPr algn="ctr" rtl="0"/>
                      <a:r>
                        <a:rPr lang="ja-jp" sz="1200" b="1" noProof="0">
                          <a:solidFill>
                            <a:schemeClr val="tx2"/>
                          </a:solidFill>
                        </a:rPr>
                        <a:t>アダグラシブ</a:t>
                      </a:r>
                    </a:p>
                    <a:p>
                      <a:pPr algn="ctr" rtl="0"/>
                      <a:r>
                        <a:rPr lang="ja-jp" sz="1200" b="1" noProof="0">
                          <a:solidFill>
                            <a:schemeClr val="tx2"/>
                          </a:solidFill>
                        </a:rPr>
                        <a:t>(n=223)</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ドセタキセル</a:t>
                      </a:r>
                    </a:p>
                    <a:p>
                      <a:pPr algn="ctr" rtl="0"/>
                      <a:r>
                        <a:rPr lang="ja-jp" sz="1200" b="1" noProof="0">
                          <a:solidFill>
                            <a:schemeClr val="tx2"/>
                          </a:solidFill>
                        </a:rPr>
                        <a:t>(n=116)</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mPFS、月数 (95％CI)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5.9 (4.8、7.2)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3.9 (2.4、5.6)</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HR (95％CI)</a:t>
                      </a:r>
                    </a:p>
                  </a:txBody>
                  <a:tcPr marL="72000" marR="72000" marT="36000" marB="36000" anchor="ctr">
                    <a:solidFill>
                      <a:schemeClr val="tx2"/>
                    </a:solidFill>
                  </a:tcPr>
                </a:tc>
                <a:tc gridSpan="2">
                  <a:txBody>
                    <a:bodyPr/>
                    <a:lstStyle/>
                    <a:p>
                      <a:pPr algn="ctr" rtl="0"/>
                      <a:r>
                        <a:rPr lang="ja-jp" sz="1200">
                          <a:solidFill>
                            <a:schemeClr val="tx1"/>
                          </a:solidFill>
                          <a:latin typeface="+mn-lt"/>
                        </a:rPr>
                        <a:t>0.54 (0.40、0.73)</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4" name="Table 663">
            <a:extLst>
              <a:ext uri="{FF2B5EF4-FFF2-40B4-BE49-F238E27FC236}">
                <a16:creationId xmlns:a16="http://schemas.microsoft.com/office/drawing/2014/main" id="{542A48F3-0AA4-30AD-3EA6-0802CBF2C369}"/>
              </a:ext>
            </a:extLst>
          </p:cNvPr>
          <p:cNvGraphicFramePr>
            <a:graphicFrameLocks noGrp="1"/>
          </p:cNvGraphicFramePr>
          <p:nvPr>
            <p:extLst>
              <p:ext uri="{D42A27DB-BD31-4B8C-83A1-F6EECF244321}">
                <p14:modId xmlns:p14="http://schemas.microsoft.com/office/powerpoint/2010/main" val="3482589369"/>
              </p:ext>
            </p:extLst>
          </p:nvPr>
        </p:nvGraphicFramePr>
        <p:xfrm>
          <a:off x="7131341" y="3631312"/>
          <a:ext cx="4484501" cy="947520"/>
        </p:xfrm>
        <a:graphic>
          <a:graphicData uri="http://schemas.openxmlformats.org/drawingml/2006/table">
            <a:tbl>
              <a:tblPr firstRow="1" bandRow="1">
                <a:tableStyleId>{69012ECD-51FC-41F1-AA8D-1B2483CD663E}</a:tableStyleId>
              </a:tblPr>
              <a:tblGrid>
                <a:gridCol w="1655911">
                  <a:extLst>
                    <a:ext uri="{9D8B030D-6E8A-4147-A177-3AD203B41FA5}">
                      <a16:colId xmlns:a16="http://schemas.microsoft.com/office/drawing/2014/main" val="4026828033"/>
                    </a:ext>
                  </a:extLst>
                </a:gridCol>
                <a:gridCol w="1414295">
                  <a:extLst>
                    <a:ext uri="{9D8B030D-6E8A-4147-A177-3AD203B41FA5}">
                      <a16:colId xmlns:a16="http://schemas.microsoft.com/office/drawing/2014/main" val="2351951672"/>
                    </a:ext>
                  </a:extLst>
                </a:gridCol>
                <a:gridCol w="1414295">
                  <a:extLst>
                    <a:ext uri="{9D8B030D-6E8A-4147-A177-3AD203B41FA5}">
                      <a16:colId xmlns:a16="http://schemas.microsoft.com/office/drawing/2014/main" val="3840096650"/>
                    </a:ext>
                  </a:extLst>
                </a:gridCol>
              </a:tblGrid>
              <a:tr h="0">
                <a:tc>
                  <a:txBody>
                    <a:bodyPr/>
                    <a:lstStyle/>
                    <a:p>
                      <a:pPr rtl="0"/>
                      <a:r>
                        <a:rPr lang="ja-jp" sz="1200" noProof="0">
                          <a:solidFill>
                            <a:schemeClr val="tx2"/>
                          </a:solidFill>
                          <a:latin typeface="+mn-lt"/>
                        </a:rPr>
                        <a:t>ベースライン時に脳転移のある患者</a:t>
                      </a:r>
                    </a:p>
                  </a:txBody>
                  <a:tcPr marL="72000" marR="72000" marT="36000" marB="36000" anchor="ctr"/>
                </a:tc>
                <a:tc>
                  <a:txBody>
                    <a:bodyPr/>
                    <a:lstStyle/>
                    <a:p>
                      <a:pPr algn="ctr" rtl="0"/>
                      <a:r>
                        <a:rPr lang="ja-jp" sz="1200" b="1" noProof="0">
                          <a:solidFill>
                            <a:schemeClr val="tx2"/>
                          </a:solidFill>
                        </a:rPr>
                        <a:t>アダグラシブ</a:t>
                      </a:r>
                    </a:p>
                    <a:p>
                      <a:pPr algn="ctr" rtl="0"/>
                      <a:r>
                        <a:rPr lang="ja-jp" sz="1200" b="1" noProof="0">
                          <a:solidFill>
                            <a:schemeClr val="tx2"/>
                          </a:solidFill>
                        </a:rPr>
                        <a:t>(n=78)</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ドセタキセル</a:t>
                      </a:r>
                    </a:p>
                    <a:p>
                      <a:pPr algn="ctr" rtl="0"/>
                      <a:r>
                        <a:rPr lang="ja-jp" sz="1200" b="1" noProof="0">
                          <a:solidFill>
                            <a:schemeClr val="tx2"/>
                          </a:solidFill>
                        </a:rPr>
                        <a:t>(n=36)</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mPFS、月数 (95％CI)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4.4 (3.1、5.8)</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2.9 (2.0、6.2)</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HR (95％CI)</a:t>
                      </a:r>
                    </a:p>
                  </a:txBody>
                  <a:tcPr marL="72000" marR="72000" marT="36000" marB="36000" anchor="ctr">
                    <a:solidFill>
                      <a:schemeClr val="tx2"/>
                    </a:solidFill>
                  </a:tcPr>
                </a:tc>
                <a:tc gridSpan="2">
                  <a:txBody>
                    <a:bodyPr/>
                    <a:lstStyle/>
                    <a:p>
                      <a:pPr algn="ctr" rtl="0"/>
                      <a:r>
                        <a:rPr lang="ja-jp" sz="1200">
                          <a:solidFill>
                            <a:schemeClr val="tx1"/>
                          </a:solidFill>
                          <a:latin typeface="+mn-lt"/>
                        </a:rPr>
                        <a:t>0.70 (0.43、1.20)</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2" name="TextBox 1">
            <a:extLst>
              <a:ext uri="{FF2B5EF4-FFF2-40B4-BE49-F238E27FC236}">
                <a16:creationId xmlns:a16="http://schemas.microsoft.com/office/drawing/2014/main" id="{9DDAD914-8E00-F023-28EF-D71162E660F2}"/>
              </a:ext>
            </a:extLst>
          </p:cNvPr>
          <p:cNvSpPr txBox="1"/>
          <p:nvPr/>
        </p:nvSpPr>
        <p:spPr>
          <a:xfrm rot="16200000">
            <a:off x="-68440" y="3362676"/>
            <a:ext cx="1933069" cy="307777"/>
          </a:xfrm>
          <a:prstGeom prst="rect">
            <a:avLst/>
          </a:prstGeom>
          <a:noFill/>
        </p:spPr>
        <p:txBody>
          <a:bodyPr wrap="square" rtlCol="0">
            <a:spAutoFit/>
          </a:bodyPr>
          <a:lstStyle/>
          <a:p>
            <a:pPr algn="ctr" rtl="0"/>
            <a:r>
              <a:rPr lang="ja-jp" sz="1400">
                <a:solidFill>
                  <a:srgbClr val="000000"/>
                </a:solidFill>
                <a:latin typeface="+mn-lt"/>
              </a:rPr>
              <a:t>無イベント、％</a:t>
            </a:r>
          </a:p>
        </p:txBody>
      </p:sp>
      <p:sp>
        <p:nvSpPr>
          <p:cNvPr id="5" name="Freeform: Shape 4">
            <a:extLst>
              <a:ext uri="{FF2B5EF4-FFF2-40B4-BE49-F238E27FC236}">
                <a16:creationId xmlns:a16="http://schemas.microsoft.com/office/drawing/2014/main" id="{021012B6-3FD9-5DDD-DB64-374CF7B4E566}"/>
              </a:ext>
            </a:extLst>
          </p:cNvPr>
          <p:cNvSpPr/>
          <p:nvPr/>
        </p:nvSpPr>
        <p:spPr>
          <a:xfrm>
            <a:off x="1402066"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6" name="Graphic 20">
            <a:extLst>
              <a:ext uri="{FF2B5EF4-FFF2-40B4-BE49-F238E27FC236}">
                <a16:creationId xmlns:a16="http://schemas.microsoft.com/office/drawing/2014/main" id="{0CE85F25-1394-755E-2222-7F6691B50AE6}"/>
              </a:ext>
            </a:extLst>
          </p:cNvPr>
          <p:cNvGrpSpPr/>
          <p:nvPr/>
        </p:nvGrpSpPr>
        <p:grpSpPr>
          <a:xfrm>
            <a:off x="1328359" y="2554650"/>
            <a:ext cx="4850006" cy="1974726"/>
            <a:chOff x="1328359" y="2554650"/>
            <a:chExt cx="4850006" cy="1974726"/>
          </a:xfrm>
          <a:noFill/>
        </p:grpSpPr>
        <p:sp>
          <p:nvSpPr>
            <p:cNvPr id="7" name="Freeform: Shape 6">
              <a:extLst>
                <a:ext uri="{FF2B5EF4-FFF2-40B4-BE49-F238E27FC236}">
                  <a16:creationId xmlns:a16="http://schemas.microsoft.com/office/drawing/2014/main" id="{51463D27-8784-8939-5C69-EF6D23396D64}"/>
                </a:ext>
              </a:extLst>
            </p:cNvPr>
            <p:cNvSpPr/>
            <p:nvPr/>
          </p:nvSpPr>
          <p:spPr>
            <a:xfrm>
              <a:off x="3792644"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8" name="Graphic 20">
              <a:extLst>
                <a:ext uri="{FF2B5EF4-FFF2-40B4-BE49-F238E27FC236}">
                  <a16:creationId xmlns:a16="http://schemas.microsoft.com/office/drawing/2014/main" id="{06509A08-F8A3-907D-0681-60F3C8367EAC}"/>
                </a:ext>
              </a:extLst>
            </p:cNvPr>
            <p:cNvGrpSpPr/>
            <p:nvPr/>
          </p:nvGrpSpPr>
          <p:grpSpPr>
            <a:xfrm>
              <a:off x="1328359" y="2554650"/>
              <a:ext cx="4850006" cy="1974726"/>
              <a:chOff x="1328359" y="2554650"/>
              <a:chExt cx="4850006" cy="1974726"/>
            </a:xfrm>
            <a:noFill/>
          </p:grpSpPr>
          <p:sp>
            <p:nvSpPr>
              <p:cNvPr id="9" name="Freeform: Shape 8">
                <a:extLst>
                  <a:ext uri="{FF2B5EF4-FFF2-40B4-BE49-F238E27FC236}">
                    <a16:creationId xmlns:a16="http://schemas.microsoft.com/office/drawing/2014/main" id="{A58974AB-5F8E-FEF9-26C0-E13CB292D310}"/>
                  </a:ext>
                </a:extLst>
              </p:cNvPr>
              <p:cNvSpPr/>
              <p:nvPr/>
            </p:nvSpPr>
            <p:spPr>
              <a:xfrm>
                <a:off x="1328359" y="2564290"/>
                <a:ext cx="82450" cy="11901"/>
              </a:xfrm>
              <a:custGeom>
                <a:avLst/>
                <a:gdLst>
                  <a:gd name="connsiteX0" fmla="*/ 0 w 82450"/>
                  <a:gd name="connsiteY0" fmla="*/ 0 h 11901"/>
                  <a:gd name="connsiteX1" fmla="*/ 82450 w 82450"/>
                  <a:gd name="connsiteY1" fmla="*/ 0 h 11901"/>
                </a:gdLst>
                <a:ahLst/>
                <a:cxnLst>
                  <a:cxn ang="0">
                    <a:pos x="connsiteX0" y="connsiteY0"/>
                  </a:cxn>
                  <a:cxn ang="0">
                    <a:pos x="connsiteX1" y="connsiteY1"/>
                  </a:cxn>
                </a:cxnLst>
                <a:rect l="l" t="t" r="r" b="b"/>
                <a:pathLst>
                  <a:path w="82450" h="11901">
                    <a:moveTo>
                      <a:pt x="0" y="0"/>
                    </a:moveTo>
                    <a:lnTo>
                      <a:pt x="82450"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10" name="Graphic 20">
                <a:extLst>
                  <a:ext uri="{FF2B5EF4-FFF2-40B4-BE49-F238E27FC236}">
                    <a16:creationId xmlns:a16="http://schemas.microsoft.com/office/drawing/2014/main" id="{C70DB1DA-5C73-D22F-258E-479E7A3CD956}"/>
                  </a:ext>
                </a:extLst>
              </p:cNvPr>
              <p:cNvGrpSpPr/>
              <p:nvPr/>
            </p:nvGrpSpPr>
            <p:grpSpPr>
              <a:xfrm>
                <a:off x="1328359" y="2554650"/>
                <a:ext cx="4850006" cy="1974726"/>
                <a:chOff x="1328359" y="2554650"/>
                <a:chExt cx="4850006" cy="1974726"/>
              </a:xfrm>
              <a:noFill/>
            </p:grpSpPr>
            <p:sp>
              <p:nvSpPr>
                <p:cNvPr id="11" name="Freeform: Shape 10">
                  <a:extLst>
                    <a:ext uri="{FF2B5EF4-FFF2-40B4-BE49-F238E27FC236}">
                      <a16:creationId xmlns:a16="http://schemas.microsoft.com/office/drawing/2014/main" id="{B17BDD1F-759E-A8C5-CFAA-82671D3F8BC1}"/>
                    </a:ext>
                  </a:extLst>
                </p:cNvPr>
                <p:cNvSpPr/>
                <p:nvPr/>
              </p:nvSpPr>
              <p:spPr>
                <a:xfrm>
                  <a:off x="1328359" y="2945501"/>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2" name="Freeform: Shape 11">
                  <a:extLst>
                    <a:ext uri="{FF2B5EF4-FFF2-40B4-BE49-F238E27FC236}">
                      <a16:creationId xmlns:a16="http://schemas.microsoft.com/office/drawing/2014/main" id="{20AF4FCE-BAB1-3B99-30B4-21D9F703EE21}"/>
                    </a:ext>
                  </a:extLst>
                </p:cNvPr>
                <p:cNvSpPr/>
                <p:nvPr/>
              </p:nvSpPr>
              <p:spPr>
                <a:xfrm>
                  <a:off x="1328359" y="3319809"/>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3" name="Freeform: Shape 12">
                  <a:extLst>
                    <a:ext uri="{FF2B5EF4-FFF2-40B4-BE49-F238E27FC236}">
                      <a16:creationId xmlns:a16="http://schemas.microsoft.com/office/drawing/2014/main" id="{11DE937C-6BF2-39CF-556F-C0131893D75C}"/>
                    </a:ext>
                  </a:extLst>
                </p:cNvPr>
                <p:cNvSpPr/>
                <p:nvPr/>
              </p:nvSpPr>
              <p:spPr>
                <a:xfrm>
                  <a:off x="1328359" y="3708875"/>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8" name="Freeform: Shape 17">
                  <a:extLst>
                    <a:ext uri="{FF2B5EF4-FFF2-40B4-BE49-F238E27FC236}">
                      <a16:creationId xmlns:a16="http://schemas.microsoft.com/office/drawing/2014/main" id="{2AD60051-BE91-6331-69CF-044724507DA0}"/>
                    </a:ext>
                  </a:extLst>
                </p:cNvPr>
                <p:cNvSpPr/>
                <p:nvPr/>
              </p:nvSpPr>
              <p:spPr>
                <a:xfrm>
                  <a:off x="1328359" y="4084611"/>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53" name="Freeform: Shape 52">
                  <a:extLst>
                    <a:ext uri="{FF2B5EF4-FFF2-40B4-BE49-F238E27FC236}">
                      <a16:creationId xmlns:a16="http://schemas.microsoft.com/office/drawing/2014/main" id="{2353EEDB-A15D-A6A1-9DFC-4C5E1C6FA7E7}"/>
                    </a:ext>
                  </a:extLst>
                </p:cNvPr>
                <p:cNvSpPr/>
                <p:nvPr/>
              </p:nvSpPr>
              <p:spPr>
                <a:xfrm>
                  <a:off x="1878190"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0" name="Freeform: Shape 459">
                  <a:extLst>
                    <a:ext uri="{FF2B5EF4-FFF2-40B4-BE49-F238E27FC236}">
                      <a16:creationId xmlns:a16="http://schemas.microsoft.com/office/drawing/2014/main" id="{8DC1D973-3E22-6B1F-EBCB-71E6125F5B43}"/>
                    </a:ext>
                  </a:extLst>
                </p:cNvPr>
                <p:cNvSpPr/>
                <p:nvPr/>
              </p:nvSpPr>
              <p:spPr>
                <a:xfrm>
                  <a:off x="2351764"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1" name="Freeform: Shape 460">
                  <a:extLst>
                    <a:ext uri="{FF2B5EF4-FFF2-40B4-BE49-F238E27FC236}">
                      <a16:creationId xmlns:a16="http://schemas.microsoft.com/office/drawing/2014/main" id="{5C8823C1-76DA-9846-A224-5B48708F2684}"/>
                    </a:ext>
                  </a:extLst>
                </p:cNvPr>
                <p:cNvSpPr/>
                <p:nvPr/>
              </p:nvSpPr>
              <p:spPr>
                <a:xfrm>
                  <a:off x="2823031"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2" name="Freeform: Shape 461">
                  <a:extLst>
                    <a:ext uri="{FF2B5EF4-FFF2-40B4-BE49-F238E27FC236}">
                      <a16:creationId xmlns:a16="http://schemas.microsoft.com/office/drawing/2014/main" id="{E6D1C4AB-D64E-D768-1851-70C982D453AB}"/>
                    </a:ext>
                  </a:extLst>
                </p:cNvPr>
                <p:cNvSpPr/>
                <p:nvPr/>
              </p:nvSpPr>
              <p:spPr>
                <a:xfrm>
                  <a:off x="3307777"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3" name="Freeform: Shape 462">
                  <a:extLst>
                    <a:ext uri="{FF2B5EF4-FFF2-40B4-BE49-F238E27FC236}">
                      <a16:creationId xmlns:a16="http://schemas.microsoft.com/office/drawing/2014/main" id="{C35344B9-AD59-250B-067A-6F5E14EA3F42}"/>
                    </a:ext>
                  </a:extLst>
                </p:cNvPr>
                <p:cNvSpPr/>
                <p:nvPr/>
              </p:nvSpPr>
              <p:spPr>
                <a:xfrm>
                  <a:off x="4253225"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4" name="Freeform: Shape 463">
                  <a:extLst>
                    <a:ext uri="{FF2B5EF4-FFF2-40B4-BE49-F238E27FC236}">
                      <a16:creationId xmlns:a16="http://schemas.microsoft.com/office/drawing/2014/main" id="{BC4EBC05-083B-7360-B9D9-456BECBD0C41}"/>
                    </a:ext>
                  </a:extLst>
                </p:cNvPr>
                <p:cNvSpPr/>
                <p:nvPr/>
              </p:nvSpPr>
              <p:spPr>
                <a:xfrm>
                  <a:off x="4737971"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5" name="Freeform: Shape 464">
                  <a:extLst>
                    <a:ext uri="{FF2B5EF4-FFF2-40B4-BE49-F238E27FC236}">
                      <a16:creationId xmlns:a16="http://schemas.microsoft.com/office/drawing/2014/main" id="{C30F76E6-4E92-ACBC-CC71-9BF26BC58C73}"/>
                    </a:ext>
                  </a:extLst>
                </p:cNvPr>
                <p:cNvSpPr/>
                <p:nvPr/>
              </p:nvSpPr>
              <p:spPr>
                <a:xfrm>
                  <a:off x="5222838"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6" name="Freeform: Shape 465">
                  <a:extLst>
                    <a:ext uri="{FF2B5EF4-FFF2-40B4-BE49-F238E27FC236}">
                      <a16:creationId xmlns:a16="http://schemas.microsoft.com/office/drawing/2014/main" id="{AF36C4EF-45FB-022A-A39D-539A04A92551}"/>
                    </a:ext>
                  </a:extLst>
                </p:cNvPr>
                <p:cNvSpPr/>
                <p:nvPr/>
              </p:nvSpPr>
              <p:spPr>
                <a:xfrm>
                  <a:off x="5695441"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7" name="Freeform: Shape 466">
                  <a:extLst>
                    <a:ext uri="{FF2B5EF4-FFF2-40B4-BE49-F238E27FC236}">
                      <a16:creationId xmlns:a16="http://schemas.microsoft.com/office/drawing/2014/main" id="{7BFF8A22-90F2-B573-6826-022D34C3C802}"/>
                    </a:ext>
                  </a:extLst>
                </p:cNvPr>
                <p:cNvSpPr/>
                <p:nvPr/>
              </p:nvSpPr>
              <p:spPr>
                <a:xfrm>
                  <a:off x="6168165"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8" name="Freeform: Shape 467">
                  <a:extLst>
                    <a:ext uri="{FF2B5EF4-FFF2-40B4-BE49-F238E27FC236}">
                      <a16:creationId xmlns:a16="http://schemas.microsoft.com/office/drawing/2014/main" id="{170CC5A2-2A9B-63F6-82EE-FE2A902F6105}"/>
                    </a:ext>
                  </a:extLst>
                </p:cNvPr>
                <p:cNvSpPr/>
                <p:nvPr/>
              </p:nvSpPr>
              <p:spPr>
                <a:xfrm>
                  <a:off x="1328359" y="4457015"/>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9" name="Freeform: Shape 468">
                  <a:extLst>
                    <a:ext uri="{FF2B5EF4-FFF2-40B4-BE49-F238E27FC236}">
                      <a16:creationId xmlns:a16="http://schemas.microsoft.com/office/drawing/2014/main" id="{2068EBA8-F723-626E-9EA2-40C11CE1B315}"/>
                    </a:ext>
                  </a:extLst>
                </p:cNvPr>
                <p:cNvSpPr/>
                <p:nvPr/>
              </p:nvSpPr>
              <p:spPr>
                <a:xfrm>
                  <a:off x="1402066" y="2554650"/>
                  <a:ext cx="4776299" cy="1902364"/>
                </a:xfrm>
                <a:custGeom>
                  <a:avLst/>
                  <a:gdLst>
                    <a:gd name="connsiteX0" fmla="*/ 0 w 4776299"/>
                    <a:gd name="connsiteY0" fmla="*/ 0 h 1902364"/>
                    <a:gd name="connsiteX1" fmla="*/ 0 w 4776299"/>
                    <a:gd name="connsiteY1" fmla="*/ 1902365 h 1902364"/>
                    <a:gd name="connsiteX2" fmla="*/ 4776299 w 4776299"/>
                    <a:gd name="connsiteY2" fmla="*/ 1902365 h 1902364"/>
                  </a:gdLst>
                  <a:ahLst/>
                  <a:cxnLst>
                    <a:cxn ang="0">
                      <a:pos x="connsiteX0" y="connsiteY0"/>
                    </a:cxn>
                    <a:cxn ang="0">
                      <a:pos x="connsiteX1" y="connsiteY1"/>
                    </a:cxn>
                    <a:cxn ang="0">
                      <a:pos x="connsiteX2" y="connsiteY2"/>
                    </a:cxn>
                  </a:cxnLst>
                  <a:rect l="l" t="t" r="r" b="b"/>
                  <a:pathLst>
                    <a:path w="4776299" h="1902364">
                      <a:moveTo>
                        <a:pt x="0" y="0"/>
                      </a:moveTo>
                      <a:lnTo>
                        <a:pt x="0" y="1902365"/>
                      </a:lnTo>
                      <a:lnTo>
                        <a:pt x="4776299" y="1902365"/>
                      </a:lnTo>
                    </a:path>
                  </a:pathLst>
                </a:custGeom>
                <a:noFill/>
                <a:ln w="19050" cap="flat">
                  <a:solidFill>
                    <a:srgbClr val="000000"/>
                  </a:solidFill>
                  <a:prstDash val="solid"/>
                  <a:miter/>
                </a:ln>
              </p:spPr>
              <p:txBody>
                <a:bodyPr rtlCol="0" anchor="ctr"/>
                <a:lstStyle/>
                <a:p>
                  <a:pPr rtl="0"/>
                  <a:endParaRPr lang="en-US">
                    <a:latin typeface="+mn-lt"/>
                  </a:endParaRPr>
                </a:p>
              </p:txBody>
            </p:sp>
          </p:grpSp>
        </p:grpSp>
      </p:grpSp>
      <p:grpSp>
        <p:nvGrpSpPr>
          <p:cNvPr id="470" name="Graphic 20">
            <a:extLst>
              <a:ext uri="{FF2B5EF4-FFF2-40B4-BE49-F238E27FC236}">
                <a16:creationId xmlns:a16="http://schemas.microsoft.com/office/drawing/2014/main" id="{9A6197CA-F1F4-9153-E209-33DF7F844323}"/>
              </a:ext>
            </a:extLst>
          </p:cNvPr>
          <p:cNvGrpSpPr/>
          <p:nvPr/>
        </p:nvGrpSpPr>
        <p:grpSpPr>
          <a:xfrm>
            <a:off x="1359444" y="2522516"/>
            <a:ext cx="1876446" cy="996170"/>
            <a:chOff x="1359444" y="2522516"/>
            <a:chExt cx="1876446" cy="996170"/>
          </a:xfrm>
          <a:noFill/>
        </p:grpSpPr>
        <p:sp>
          <p:nvSpPr>
            <p:cNvPr id="471" name="Freeform: Shape 470">
              <a:extLst>
                <a:ext uri="{FF2B5EF4-FFF2-40B4-BE49-F238E27FC236}">
                  <a16:creationId xmlns:a16="http://schemas.microsoft.com/office/drawing/2014/main" id="{7C10186D-6FFF-5339-FDEA-6324CE0335F4}"/>
                </a:ext>
              </a:extLst>
            </p:cNvPr>
            <p:cNvSpPr/>
            <p:nvPr/>
          </p:nvSpPr>
          <p:spPr>
            <a:xfrm>
              <a:off x="1392230" y="2564290"/>
              <a:ext cx="1837103" cy="912620"/>
            </a:xfrm>
            <a:custGeom>
              <a:avLst/>
              <a:gdLst>
                <a:gd name="connsiteX0" fmla="*/ 0 w 1837103"/>
                <a:gd name="connsiteY0" fmla="*/ 0 h 912620"/>
                <a:gd name="connsiteX1" fmla="*/ 190158 w 1837103"/>
                <a:gd name="connsiteY1" fmla="*/ 0 h 912620"/>
                <a:gd name="connsiteX2" fmla="*/ 190158 w 1837103"/>
                <a:gd name="connsiteY2" fmla="*/ 33206 h 912620"/>
                <a:gd name="connsiteX3" fmla="*/ 199994 w 1837103"/>
                <a:gd name="connsiteY3" fmla="*/ 33206 h 912620"/>
                <a:gd name="connsiteX4" fmla="*/ 199994 w 1837103"/>
                <a:gd name="connsiteY4" fmla="*/ 70696 h 912620"/>
                <a:gd name="connsiteX5" fmla="*/ 205458 w 1837103"/>
                <a:gd name="connsiteY5" fmla="*/ 70696 h 912620"/>
                <a:gd name="connsiteX6" fmla="*/ 205458 w 1837103"/>
                <a:gd name="connsiteY6" fmla="*/ 107115 h 912620"/>
                <a:gd name="connsiteX7" fmla="*/ 212016 w 1837103"/>
                <a:gd name="connsiteY7" fmla="*/ 107115 h 912620"/>
                <a:gd name="connsiteX8" fmla="*/ 212016 w 1837103"/>
                <a:gd name="connsiteY8" fmla="*/ 127467 h 912620"/>
                <a:gd name="connsiteX9" fmla="*/ 221851 w 1837103"/>
                <a:gd name="connsiteY9" fmla="*/ 127467 h 912620"/>
                <a:gd name="connsiteX10" fmla="*/ 221851 w 1837103"/>
                <a:gd name="connsiteY10" fmla="*/ 173527 h 912620"/>
                <a:gd name="connsiteX11" fmla="*/ 228408 w 1837103"/>
                <a:gd name="connsiteY11" fmla="*/ 173527 h 912620"/>
                <a:gd name="connsiteX12" fmla="*/ 228408 w 1837103"/>
                <a:gd name="connsiteY12" fmla="*/ 227084 h 912620"/>
                <a:gd name="connsiteX13" fmla="*/ 236059 w 1837103"/>
                <a:gd name="connsiteY13" fmla="*/ 227084 h 912620"/>
                <a:gd name="connsiteX14" fmla="*/ 236059 w 1837103"/>
                <a:gd name="connsiteY14" fmla="*/ 314918 h 912620"/>
                <a:gd name="connsiteX15" fmla="*/ 308188 w 1837103"/>
                <a:gd name="connsiteY15" fmla="*/ 314918 h 912620"/>
                <a:gd name="connsiteX16" fmla="*/ 308188 w 1837103"/>
                <a:gd name="connsiteY16" fmla="*/ 403824 h 912620"/>
                <a:gd name="connsiteX17" fmla="*/ 459003 w 1837103"/>
                <a:gd name="connsiteY17" fmla="*/ 403824 h 912620"/>
                <a:gd name="connsiteX18" fmla="*/ 459003 w 1837103"/>
                <a:gd name="connsiteY18" fmla="*/ 467022 h 912620"/>
                <a:gd name="connsiteX19" fmla="*/ 467746 w 1837103"/>
                <a:gd name="connsiteY19" fmla="*/ 467022 h 912620"/>
                <a:gd name="connsiteX20" fmla="*/ 467746 w 1837103"/>
                <a:gd name="connsiteY20" fmla="*/ 497014 h 912620"/>
                <a:gd name="connsiteX21" fmla="*/ 679761 w 1837103"/>
                <a:gd name="connsiteY21" fmla="*/ 497014 h 912620"/>
                <a:gd name="connsiteX22" fmla="*/ 679761 w 1837103"/>
                <a:gd name="connsiteY22" fmla="*/ 604129 h 912620"/>
                <a:gd name="connsiteX23" fmla="*/ 866641 w 1837103"/>
                <a:gd name="connsiteY23" fmla="*/ 604129 h 912620"/>
                <a:gd name="connsiteX24" fmla="*/ 866641 w 1837103"/>
                <a:gd name="connsiteY24" fmla="*/ 721956 h 912620"/>
                <a:gd name="connsiteX25" fmla="*/ 1324551 w 1837103"/>
                <a:gd name="connsiteY25" fmla="*/ 721956 h 912620"/>
                <a:gd name="connsiteX26" fmla="*/ 1324551 w 1837103"/>
                <a:gd name="connsiteY26" fmla="*/ 912621 h 912620"/>
                <a:gd name="connsiteX27" fmla="*/ 1837104 w 1837103"/>
                <a:gd name="connsiteY27" fmla="*/ 912621 h 912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837103" h="912620">
                  <a:moveTo>
                    <a:pt x="0" y="0"/>
                  </a:moveTo>
                  <a:lnTo>
                    <a:pt x="190158" y="0"/>
                  </a:lnTo>
                  <a:lnTo>
                    <a:pt x="190158" y="33206"/>
                  </a:lnTo>
                  <a:lnTo>
                    <a:pt x="199994" y="33206"/>
                  </a:lnTo>
                  <a:lnTo>
                    <a:pt x="199994" y="70696"/>
                  </a:lnTo>
                  <a:lnTo>
                    <a:pt x="205458" y="70696"/>
                  </a:lnTo>
                  <a:lnTo>
                    <a:pt x="205458" y="107115"/>
                  </a:lnTo>
                  <a:lnTo>
                    <a:pt x="212016" y="107115"/>
                  </a:lnTo>
                  <a:lnTo>
                    <a:pt x="212016" y="127467"/>
                  </a:lnTo>
                  <a:lnTo>
                    <a:pt x="221851" y="127467"/>
                  </a:lnTo>
                  <a:lnTo>
                    <a:pt x="221851" y="173527"/>
                  </a:lnTo>
                  <a:lnTo>
                    <a:pt x="228408" y="173527"/>
                  </a:lnTo>
                  <a:lnTo>
                    <a:pt x="228408" y="227084"/>
                  </a:lnTo>
                  <a:lnTo>
                    <a:pt x="236059" y="227084"/>
                  </a:lnTo>
                  <a:lnTo>
                    <a:pt x="236059" y="314918"/>
                  </a:lnTo>
                  <a:lnTo>
                    <a:pt x="308188" y="314918"/>
                  </a:lnTo>
                  <a:lnTo>
                    <a:pt x="308188" y="403824"/>
                  </a:lnTo>
                  <a:lnTo>
                    <a:pt x="459003" y="403824"/>
                  </a:lnTo>
                  <a:lnTo>
                    <a:pt x="459003" y="467022"/>
                  </a:lnTo>
                  <a:lnTo>
                    <a:pt x="467746" y="467022"/>
                  </a:lnTo>
                  <a:lnTo>
                    <a:pt x="467746" y="497014"/>
                  </a:lnTo>
                  <a:lnTo>
                    <a:pt x="679761" y="497014"/>
                  </a:lnTo>
                  <a:lnTo>
                    <a:pt x="679761" y="604129"/>
                  </a:lnTo>
                  <a:lnTo>
                    <a:pt x="866641" y="604129"/>
                  </a:lnTo>
                  <a:lnTo>
                    <a:pt x="866641" y="721956"/>
                  </a:lnTo>
                  <a:lnTo>
                    <a:pt x="1324551" y="721956"/>
                  </a:lnTo>
                  <a:lnTo>
                    <a:pt x="1324551" y="912621"/>
                  </a:lnTo>
                  <a:lnTo>
                    <a:pt x="1837104" y="912621"/>
                  </a:lnTo>
                </a:path>
              </a:pathLst>
            </a:custGeom>
            <a:noFill/>
            <a:ln w="19050" cap="flat">
              <a:solidFill>
                <a:srgbClr val="00A2E1"/>
              </a:solidFill>
              <a:prstDash val="solid"/>
              <a:miter/>
            </a:ln>
          </p:spPr>
          <p:txBody>
            <a:bodyPr rtlCol="0" anchor="ctr"/>
            <a:lstStyle/>
            <a:p>
              <a:pPr rtl="0"/>
              <a:endParaRPr lang="en-US">
                <a:latin typeface="+mn-lt"/>
              </a:endParaRPr>
            </a:p>
          </p:txBody>
        </p:sp>
        <p:grpSp>
          <p:nvGrpSpPr>
            <p:cNvPr id="472" name="Graphic 20">
              <a:extLst>
                <a:ext uri="{FF2B5EF4-FFF2-40B4-BE49-F238E27FC236}">
                  <a16:creationId xmlns:a16="http://schemas.microsoft.com/office/drawing/2014/main" id="{D832AB73-B656-F007-1CCD-851F4F66E2FF}"/>
                </a:ext>
              </a:extLst>
            </p:cNvPr>
            <p:cNvGrpSpPr/>
            <p:nvPr/>
          </p:nvGrpSpPr>
          <p:grpSpPr>
            <a:xfrm>
              <a:off x="1765990" y="2926340"/>
              <a:ext cx="85243" cy="83549"/>
              <a:chOff x="1765990" y="2926340"/>
              <a:chExt cx="85243" cy="83549"/>
            </a:xfrm>
          </p:grpSpPr>
          <p:sp>
            <p:nvSpPr>
              <p:cNvPr id="473" name="Freeform: Shape 472">
                <a:extLst>
                  <a:ext uri="{FF2B5EF4-FFF2-40B4-BE49-F238E27FC236}">
                    <a16:creationId xmlns:a16="http://schemas.microsoft.com/office/drawing/2014/main" id="{FA5FFC55-757E-8783-AB0B-D9D762FDCF35}"/>
                  </a:ext>
                </a:extLst>
              </p:cNvPr>
              <p:cNvSpPr/>
              <p:nvPr/>
            </p:nvSpPr>
            <p:spPr>
              <a:xfrm>
                <a:off x="1808611" y="292634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74" name="Freeform: Shape 473">
                <a:extLst>
                  <a:ext uri="{FF2B5EF4-FFF2-40B4-BE49-F238E27FC236}">
                    <a16:creationId xmlns:a16="http://schemas.microsoft.com/office/drawing/2014/main" id="{6B5F5145-17D3-F63F-6659-3744BFEDBD6B}"/>
                  </a:ext>
                </a:extLst>
              </p:cNvPr>
              <p:cNvSpPr/>
              <p:nvPr/>
            </p:nvSpPr>
            <p:spPr>
              <a:xfrm>
                <a:off x="1765990" y="2968114"/>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75" name="Graphic 20">
              <a:extLst>
                <a:ext uri="{FF2B5EF4-FFF2-40B4-BE49-F238E27FC236}">
                  <a16:creationId xmlns:a16="http://schemas.microsoft.com/office/drawing/2014/main" id="{AF49342E-78EC-2752-1C70-B4078C459FAE}"/>
                </a:ext>
              </a:extLst>
            </p:cNvPr>
            <p:cNvGrpSpPr/>
            <p:nvPr/>
          </p:nvGrpSpPr>
          <p:grpSpPr>
            <a:xfrm>
              <a:off x="1632660" y="2837434"/>
              <a:ext cx="85243" cy="83549"/>
              <a:chOff x="1632660" y="2837434"/>
              <a:chExt cx="85243" cy="83549"/>
            </a:xfrm>
          </p:grpSpPr>
          <p:sp>
            <p:nvSpPr>
              <p:cNvPr id="476" name="Freeform: Shape 475">
                <a:extLst>
                  <a:ext uri="{FF2B5EF4-FFF2-40B4-BE49-F238E27FC236}">
                    <a16:creationId xmlns:a16="http://schemas.microsoft.com/office/drawing/2014/main" id="{00B9122A-26A4-43D0-F63D-CABF36A7359B}"/>
                  </a:ext>
                </a:extLst>
              </p:cNvPr>
              <p:cNvSpPr/>
              <p:nvPr/>
            </p:nvSpPr>
            <p:spPr>
              <a:xfrm>
                <a:off x="1675282" y="283743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77" name="Freeform: Shape 476">
                <a:extLst>
                  <a:ext uri="{FF2B5EF4-FFF2-40B4-BE49-F238E27FC236}">
                    <a16:creationId xmlns:a16="http://schemas.microsoft.com/office/drawing/2014/main" id="{A2AE4B4C-B74D-8BC1-9B39-F4890D03A8F1}"/>
                  </a:ext>
                </a:extLst>
              </p:cNvPr>
              <p:cNvSpPr/>
              <p:nvPr/>
            </p:nvSpPr>
            <p:spPr>
              <a:xfrm>
                <a:off x="1632660" y="287920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78" name="Graphic 20">
              <a:extLst>
                <a:ext uri="{FF2B5EF4-FFF2-40B4-BE49-F238E27FC236}">
                  <a16:creationId xmlns:a16="http://schemas.microsoft.com/office/drawing/2014/main" id="{ECE72CEB-B4D5-257F-616C-DCF083DB3E5F}"/>
                </a:ext>
              </a:extLst>
            </p:cNvPr>
            <p:cNvGrpSpPr/>
            <p:nvPr/>
          </p:nvGrpSpPr>
          <p:grpSpPr>
            <a:xfrm>
              <a:off x="1547417" y="2587856"/>
              <a:ext cx="85243" cy="83549"/>
              <a:chOff x="1547417" y="2587856"/>
              <a:chExt cx="85243" cy="83549"/>
            </a:xfrm>
          </p:grpSpPr>
          <p:sp>
            <p:nvSpPr>
              <p:cNvPr id="479" name="Freeform: Shape 478">
                <a:extLst>
                  <a:ext uri="{FF2B5EF4-FFF2-40B4-BE49-F238E27FC236}">
                    <a16:creationId xmlns:a16="http://schemas.microsoft.com/office/drawing/2014/main" id="{FA5A27AC-7B34-0F9D-7671-50DB2EE32BFE}"/>
                  </a:ext>
                </a:extLst>
              </p:cNvPr>
              <p:cNvSpPr/>
              <p:nvPr/>
            </p:nvSpPr>
            <p:spPr>
              <a:xfrm>
                <a:off x="1590039" y="258785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81" name="Freeform: Shape 480">
                <a:extLst>
                  <a:ext uri="{FF2B5EF4-FFF2-40B4-BE49-F238E27FC236}">
                    <a16:creationId xmlns:a16="http://schemas.microsoft.com/office/drawing/2014/main" id="{4633CBD4-2646-B5BF-5BA1-F0FC22E0B852}"/>
                  </a:ext>
                </a:extLst>
              </p:cNvPr>
              <p:cNvSpPr/>
              <p:nvPr/>
            </p:nvSpPr>
            <p:spPr>
              <a:xfrm>
                <a:off x="1547417" y="262963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82" name="Graphic 20">
              <a:extLst>
                <a:ext uri="{FF2B5EF4-FFF2-40B4-BE49-F238E27FC236}">
                  <a16:creationId xmlns:a16="http://schemas.microsoft.com/office/drawing/2014/main" id="{8EEA8AEE-EDB4-6B94-363F-3D561DB18204}"/>
                </a:ext>
              </a:extLst>
            </p:cNvPr>
            <p:cNvGrpSpPr/>
            <p:nvPr/>
          </p:nvGrpSpPr>
          <p:grpSpPr>
            <a:xfrm>
              <a:off x="1477474" y="2522516"/>
              <a:ext cx="85243" cy="83549"/>
              <a:chOff x="1477474" y="2522516"/>
              <a:chExt cx="85243" cy="83549"/>
            </a:xfrm>
          </p:grpSpPr>
          <p:sp>
            <p:nvSpPr>
              <p:cNvPr id="483" name="Freeform: Shape 482">
                <a:extLst>
                  <a:ext uri="{FF2B5EF4-FFF2-40B4-BE49-F238E27FC236}">
                    <a16:creationId xmlns:a16="http://schemas.microsoft.com/office/drawing/2014/main" id="{AFDB83ED-9C29-C5B1-1DF1-DE364E6AAC8A}"/>
                  </a:ext>
                </a:extLst>
              </p:cNvPr>
              <p:cNvSpPr/>
              <p:nvPr/>
            </p:nvSpPr>
            <p:spPr>
              <a:xfrm>
                <a:off x="1520095" y="252251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84" name="Freeform: Shape 483">
                <a:extLst>
                  <a:ext uri="{FF2B5EF4-FFF2-40B4-BE49-F238E27FC236}">
                    <a16:creationId xmlns:a16="http://schemas.microsoft.com/office/drawing/2014/main" id="{AAAB046D-C3D5-9AE6-2D6B-24AF9D078F84}"/>
                  </a:ext>
                </a:extLst>
              </p:cNvPr>
              <p:cNvSpPr/>
              <p:nvPr/>
            </p:nvSpPr>
            <p:spPr>
              <a:xfrm>
                <a:off x="1477474" y="2564290"/>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85" name="Graphic 20">
              <a:extLst>
                <a:ext uri="{FF2B5EF4-FFF2-40B4-BE49-F238E27FC236}">
                  <a16:creationId xmlns:a16="http://schemas.microsoft.com/office/drawing/2014/main" id="{59AFF004-3BFA-AEE2-5B28-C3E644461884}"/>
                </a:ext>
              </a:extLst>
            </p:cNvPr>
            <p:cNvGrpSpPr/>
            <p:nvPr/>
          </p:nvGrpSpPr>
          <p:grpSpPr>
            <a:xfrm>
              <a:off x="1359444" y="2522516"/>
              <a:ext cx="85243" cy="83549"/>
              <a:chOff x="1359444" y="2522516"/>
              <a:chExt cx="85243" cy="83549"/>
            </a:xfrm>
          </p:grpSpPr>
          <p:sp>
            <p:nvSpPr>
              <p:cNvPr id="486" name="Freeform: Shape 485">
                <a:extLst>
                  <a:ext uri="{FF2B5EF4-FFF2-40B4-BE49-F238E27FC236}">
                    <a16:creationId xmlns:a16="http://schemas.microsoft.com/office/drawing/2014/main" id="{9FFD77A3-DAD0-0A2F-0BA0-89FC21D87D93}"/>
                  </a:ext>
                </a:extLst>
              </p:cNvPr>
              <p:cNvSpPr/>
              <p:nvPr/>
            </p:nvSpPr>
            <p:spPr>
              <a:xfrm>
                <a:off x="1402066" y="252251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87" name="Freeform: Shape 486">
                <a:extLst>
                  <a:ext uri="{FF2B5EF4-FFF2-40B4-BE49-F238E27FC236}">
                    <a16:creationId xmlns:a16="http://schemas.microsoft.com/office/drawing/2014/main" id="{F99E31FB-9B77-4159-7AC9-0924D47659F3}"/>
                  </a:ext>
                </a:extLst>
              </p:cNvPr>
              <p:cNvSpPr/>
              <p:nvPr/>
            </p:nvSpPr>
            <p:spPr>
              <a:xfrm>
                <a:off x="1359444" y="2564290"/>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88" name="Graphic 20">
              <a:extLst>
                <a:ext uri="{FF2B5EF4-FFF2-40B4-BE49-F238E27FC236}">
                  <a16:creationId xmlns:a16="http://schemas.microsoft.com/office/drawing/2014/main" id="{7A0B3FCF-524E-1B60-54D3-2695ACF32BA6}"/>
                </a:ext>
              </a:extLst>
            </p:cNvPr>
            <p:cNvGrpSpPr/>
            <p:nvPr/>
          </p:nvGrpSpPr>
          <p:grpSpPr>
            <a:xfrm>
              <a:off x="1808611" y="3015245"/>
              <a:ext cx="85243" cy="83549"/>
              <a:chOff x="1808611" y="3015245"/>
              <a:chExt cx="85243" cy="83549"/>
            </a:xfrm>
          </p:grpSpPr>
          <p:sp>
            <p:nvSpPr>
              <p:cNvPr id="489" name="Freeform: Shape 488">
                <a:extLst>
                  <a:ext uri="{FF2B5EF4-FFF2-40B4-BE49-F238E27FC236}">
                    <a16:creationId xmlns:a16="http://schemas.microsoft.com/office/drawing/2014/main" id="{6A1D42F7-7D69-2FF3-D9AA-1292B9661D9C}"/>
                  </a:ext>
                </a:extLst>
              </p:cNvPr>
              <p:cNvSpPr/>
              <p:nvPr/>
            </p:nvSpPr>
            <p:spPr>
              <a:xfrm>
                <a:off x="1851233" y="3015245"/>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90" name="Freeform: Shape 489">
                <a:extLst>
                  <a:ext uri="{FF2B5EF4-FFF2-40B4-BE49-F238E27FC236}">
                    <a16:creationId xmlns:a16="http://schemas.microsoft.com/office/drawing/2014/main" id="{42F13F0D-0F74-7618-7A2A-04C746E121A1}"/>
                  </a:ext>
                </a:extLst>
              </p:cNvPr>
              <p:cNvSpPr/>
              <p:nvPr/>
            </p:nvSpPr>
            <p:spPr>
              <a:xfrm>
                <a:off x="1808611" y="3057020"/>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91" name="Graphic 20">
              <a:extLst>
                <a:ext uri="{FF2B5EF4-FFF2-40B4-BE49-F238E27FC236}">
                  <a16:creationId xmlns:a16="http://schemas.microsoft.com/office/drawing/2014/main" id="{B5C9FF68-81D8-5477-0783-597554B32F6D}"/>
                </a:ext>
              </a:extLst>
            </p:cNvPr>
            <p:cNvGrpSpPr/>
            <p:nvPr/>
          </p:nvGrpSpPr>
          <p:grpSpPr>
            <a:xfrm>
              <a:off x="1997677" y="3020601"/>
              <a:ext cx="85243" cy="83549"/>
              <a:chOff x="1997677" y="3020601"/>
              <a:chExt cx="85243" cy="83549"/>
            </a:xfrm>
          </p:grpSpPr>
          <p:sp>
            <p:nvSpPr>
              <p:cNvPr id="492" name="Freeform: Shape 491">
                <a:extLst>
                  <a:ext uri="{FF2B5EF4-FFF2-40B4-BE49-F238E27FC236}">
                    <a16:creationId xmlns:a16="http://schemas.microsoft.com/office/drawing/2014/main" id="{0F286870-7CE0-9730-0A63-17C9F50C1E93}"/>
                  </a:ext>
                </a:extLst>
              </p:cNvPr>
              <p:cNvSpPr/>
              <p:nvPr/>
            </p:nvSpPr>
            <p:spPr>
              <a:xfrm>
                <a:off x="2040298" y="3020601"/>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93" name="Freeform: Shape 492">
                <a:extLst>
                  <a:ext uri="{FF2B5EF4-FFF2-40B4-BE49-F238E27FC236}">
                    <a16:creationId xmlns:a16="http://schemas.microsoft.com/office/drawing/2014/main" id="{C91868B5-07C0-D83F-2AA3-448BCEE06492}"/>
                  </a:ext>
                </a:extLst>
              </p:cNvPr>
              <p:cNvSpPr/>
              <p:nvPr/>
            </p:nvSpPr>
            <p:spPr>
              <a:xfrm>
                <a:off x="1997677" y="3062376"/>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94" name="Graphic 20">
              <a:extLst>
                <a:ext uri="{FF2B5EF4-FFF2-40B4-BE49-F238E27FC236}">
                  <a16:creationId xmlns:a16="http://schemas.microsoft.com/office/drawing/2014/main" id="{E527B903-9B2A-B791-1C7E-144BD7DF3A72}"/>
                </a:ext>
              </a:extLst>
            </p:cNvPr>
            <p:cNvGrpSpPr/>
            <p:nvPr/>
          </p:nvGrpSpPr>
          <p:grpSpPr>
            <a:xfrm>
              <a:off x="2190021" y="3127716"/>
              <a:ext cx="85243" cy="83549"/>
              <a:chOff x="2190021" y="3127716"/>
              <a:chExt cx="85243" cy="83549"/>
            </a:xfrm>
          </p:grpSpPr>
          <p:sp>
            <p:nvSpPr>
              <p:cNvPr id="495" name="Freeform: Shape 494">
                <a:extLst>
                  <a:ext uri="{FF2B5EF4-FFF2-40B4-BE49-F238E27FC236}">
                    <a16:creationId xmlns:a16="http://schemas.microsoft.com/office/drawing/2014/main" id="{8A538033-2772-6471-DAA8-E36E5CE9BF58}"/>
                  </a:ext>
                </a:extLst>
              </p:cNvPr>
              <p:cNvSpPr/>
              <p:nvPr/>
            </p:nvSpPr>
            <p:spPr>
              <a:xfrm>
                <a:off x="2232642" y="312771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96" name="Freeform: Shape 495">
                <a:extLst>
                  <a:ext uri="{FF2B5EF4-FFF2-40B4-BE49-F238E27FC236}">
                    <a16:creationId xmlns:a16="http://schemas.microsoft.com/office/drawing/2014/main" id="{C848D426-FC49-DD4B-6956-166833BD20A2}"/>
                  </a:ext>
                </a:extLst>
              </p:cNvPr>
              <p:cNvSpPr/>
              <p:nvPr/>
            </p:nvSpPr>
            <p:spPr>
              <a:xfrm>
                <a:off x="2190021" y="316949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97" name="Graphic 20">
              <a:extLst>
                <a:ext uri="{FF2B5EF4-FFF2-40B4-BE49-F238E27FC236}">
                  <a16:creationId xmlns:a16="http://schemas.microsoft.com/office/drawing/2014/main" id="{69237835-92DE-3C9D-E90F-614A3754F66F}"/>
                </a:ext>
              </a:extLst>
            </p:cNvPr>
            <p:cNvGrpSpPr/>
            <p:nvPr/>
          </p:nvGrpSpPr>
          <p:grpSpPr>
            <a:xfrm>
              <a:off x="2245757" y="3246614"/>
              <a:ext cx="85243" cy="83549"/>
              <a:chOff x="2245757" y="3246614"/>
              <a:chExt cx="85243" cy="83549"/>
            </a:xfrm>
          </p:grpSpPr>
          <p:sp>
            <p:nvSpPr>
              <p:cNvPr id="498" name="Freeform: Shape 497">
                <a:extLst>
                  <a:ext uri="{FF2B5EF4-FFF2-40B4-BE49-F238E27FC236}">
                    <a16:creationId xmlns:a16="http://schemas.microsoft.com/office/drawing/2014/main" id="{BFCC1E90-554C-C057-8A91-17C6E0ECB0BA}"/>
                  </a:ext>
                </a:extLst>
              </p:cNvPr>
              <p:cNvSpPr/>
              <p:nvPr/>
            </p:nvSpPr>
            <p:spPr>
              <a:xfrm>
                <a:off x="2288378" y="32466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99" name="Freeform: Shape 498">
                <a:extLst>
                  <a:ext uri="{FF2B5EF4-FFF2-40B4-BE49-F238E27FC236}">
                    <a16:creationId xmlns:a16="http://schemas.microsoft.com/office/drawing/2014/main" id="{3CD71AF7-76C9-6021-F726-D288AF23A33D}"/>
                  </a:ext>
                </a:extLst>
              </p:cNvPr>
              <p:cNvSpPr/>
              <p:nvPr/>
            </p:nvSpPr>
            <p:spPr>
              <a:xfrm>
                <a:off x="2245757" y="328838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00" name="Graphic 20">
              <a:extLst>
                <a:ext uri="{FF2B5EF4-FFF2-40B4-BE49-F238E27FC236}">
                  <a16:creationId xmlns:a16="http://schemas.microsoft.com/office/drawing/2014/main" id="{189E19E4-646A-B141-E44B-F906F49B2A47}"/>
                </a:ext>
              </a:extLst>
            </p:cNvPr>
            <p:cNvGrpSpPr/>
            <p:nvPr/>
          </p:nvGrpSpPr>
          <p:grpSpPr>
            <a:xfrm>
              <a:off x="2346300" y="3246614"/>
              <a:ext cx="85243" cy="83549"/>
              <a:chOff x="2346300" y="3246614"/>
              <a:chExt cx="85243" cy="83549"/>
            </a:xfrm>
          </p:grpSpPr>
          <p:sp>
            <p:nvSpPr>
              <p:cNvPr id="501" name="Freeform: Shape 500">
                <a:extLst>
                  <a:ext uri="{FF2B5EF4-FFF2-40B4-BE49-F238E27FC236}">
                    <a16:creationId xmlns:a16="http://schemas.microsoft.com/office/drawing/2014/main" id="{EC5B81CA-ADDA-9EE9-4591-84EB3150D8EA}"/>
                  </a:ext>
                </a:extLst>
              </p:cNvPr>
              <p:cNvSpPr/>
              <p:nvPr/>
            </p:nvSpPr>
            <p:spPr>
              <a:xfrm>
                <a:off x="2388922" y="32466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02" name="Freeform: Shape 501">
                <a:extLst>
                  <a:ext uri="{FF2B5EF4-FFF2-40B4-BE49-F238E27FC236}">
                    <a16:creationId xmlns:a16="http://schemas.microsoft.com/office/drawing/2014/main" id="{B6A62131-0664-5617-07D6-FB91B5AA6224}"/>
                  </a:ext>
                </a:extLst>
              </p:cNvPr>
              <p:cNvSpPr/>
              <p:nvPr/>
            </p:nvSpPr>
            <p:spPr>
              <a:xfrm>
                <a:off x="2346300" y="328838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03" name="Graphic 20">
              <a:extLst>
                <a:ext uri="{FF2B5EF4-FFF2-40B4-BE49-F238E27FC236}">
                  <a16:creationId xmlns:a16="http://schemas.microsoft.com/office/drawing/2014/main" id="{FE656097-550D-88C5-B26A-425889DF8042}"/>
                </a:ext>
              </a:extLst>
            </p:cNvPr>
            <p:cNvGrpSpPr/>
            <p:nvPr/>
          </p:nvGrpSpPr>
          <p:grpSpPr>
            <a:xfrm>
              <a:off x="2388922" y="3246614"/>
              <a:ext cx="85243" cy="83549"/>
              <a:chOff x="2388922" y="3246614"/>
              <a:chExt cx="85243" cy="83549"/>
            </a:xfrm>
          </p:grpSpPr>
          <p:sp>
            <p:nvSpPr>
              <p:cNvPr id="504" name="Freeform: Shape 503">
                <a:extLst>
                  <a:ext uri="{FF2B5EF4-FFF2-40B4-BE49-F238E27FC236}">
                    <a16:creationId xmlns:a16="http://schemas.microsoft.com/office/drawing/2014/main" id="{998FFA76-4166-3CCA-D1BD-7AE9C536D33E}"/>
                  </a:ext>
                </a:extLst>
              </p:cNvPr>
              <p:cNvSpPr/>
              <p:nvPr/>
            </p:nvSpPr>
            <p:spPr>
              <a:xfrm>
                <a:off x="2431543" y="32466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05" name="Freeform: Shape 504">
                <a:extLst>
                  <a:ext uri="{FF2B5EF4-FFF2-40B4-BE49-F238E27FC236}">
                    <a16:creationId xmlns:a16="http://schemas.microsoft.com/office/drawing/2014/main" id="{09BB0D56-756A-8233-7FBB-277B4330CE38}"/>
                  </a:ext>
                </a:extLst>
              </p:cNvPr>
              <p:cNvSpPr/>
              <p:nvPr/>
            </p:nvSpPr>
            <p:spPr>
              <a:xfrm>
                <a:off x="2388922" y="328838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06" name="Graphic 20">
              <a:extLst>
                <a:ext uri="{FF2B5EF4-FFF2-40B4-BE49-F238E27FC236}">
                  <a16:creationId xmlns:a16="http://schemas.microsoft.com/office/drawing/2014/main" id="{9096FF43-6057-4E1E-E8FB-098F9FE86925}"/>
                </a:ext>
              </a:extLst>
            </p:cNvPr>
            <p:cNvGrpSpPr/>
            <p:nvPr/>
          </p:nvGrpSpPr>
          <p:grpSpPr>
            <a:xfrm>
              <a:off x="2440286" y="3246614"/>
              <a:ext cx="85243" cy="83549"/>
              <a:chOff x="2440286" y="3246614"/>
              <a:chExt cx="85243" cy="83549"/>
            </a:xfrm>
          </p:grpSpPr>
          <p:sp>
            <p:nvSpPr>
              <p:cNvPr id="507" name="Freeform: Shape 506">
                <a:extLst>
                  <a:ext uri="{FF2B5EF4-FFF2-40B4-BE49-F238E27FC236}">
                    <a16:creationId xmlns:a16="http://schemas.microsoft.com/office/drawing/2014/main" id="{B2CC9F82-B7EA-FD15-7E7E-51F0D7178161}"/>
                  </a:ext>
                </a:extLst>
              </p:cNvPr>
              <p:cNvSpPr/>
              <p:nvPr/>
            </p:nvSpPr>
            <p:spPr>
              <a:xfrm>
                <a:off x="2482908" y="32466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08" name="Freeform: Shape 507">
                <a:extLst>
                  <a:ext uri="{FF2B5EF4-FFF2-40B4-BE49-F238E27FC236}">
                    <a16:creationId xmlns:a16="http://schemas.microsoft.com/office/drawing/2014/main" id="{4AFCD742-9F3F-A2B1-7067-B1A3AF2C7F14}"/>
                  </a:ext>
                </a:extLst>
              </p:cNvPr>
              <p:cNvSpPr/>
              <p:nvPr/>
            </p:nvSpPr>
            <p:spPr>
              <a:xfrm>
                <a:off x="2440286" y="328838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09" name="Graphic 20">
              <a:extLst>
                <a:ext uri="{FF2B5EF4-FFF2-40B4-BE49-F238E27FC236}">
                  <a16:creationId xmlns:a16="http://schemas.microsoft.com/office/drawing/2014/main" id="{4B1B36DD-11A3-5370-7F48-368E2F1D435A}"/>
                </a:ext>
              </a:extLst>
            </p:cNvPr>
            <p:cNvGrpSpPr/>
            <p:nvPr/>
          </p:nvGrpSpPr>
          <p:grpSpPr>
            <a:xfrm>
              <a:off x="2714595" y="3435136"/>
              <a:ext cx="85243" cy="83549"/>
              <a:chOff x="2714595" y="3435136"/>
              <a:chExt cx="85243" cy="83549"/>
            </a:xfrm>
          </p:grpSpPr>
          <p:sp>
            <p:nvSpPr>
              <p:cNvPr id="510" name="Freeform: Shape 509">
                <a:extLst>
                  <a:ext uri="{FF2B5EF4-FFF2-40B4-BE49-F238E27FC236}">
                    <a16:creationId xmlns:a16="http://schemas.microsoft.com/office/drawing/2014/main" id="{EF241071-678B-7413-0495-8B9CFD155E1C}"/>
                  </a:ext>
                </a:extLst>
              </p:cNvPr>
              <p:cNvSpPr/>
              <p:nvPr/>
            </p:nvSpPr>
            <p:spPr>
              <a:xfrm>
                <a:off x="2757217" y="343513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11" name="Freeform: Shape 510">
                <a:extLst>
                  <a:ext uri="{FF2B5EF4-FFF2-40B4-BE49-F238E27FC236}">
                    <a16:creationId xmlns:a16="http://schemas.microsoft.com/office/drawing/2014/main" id="{3FD64CC5-C595-C489-8315-4C195DAA2578}"/>
                  </a:ext>
                </a:extLst>
              </p:cNvPr>
              <p:cNvSpPr/>
              <p:nvPr/>
            </p:nvSpPr>
            <p:spPr>
              <a:xfrm>
                <a:off x="2714595" y="347691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12" name="Graphic 20">
              <a:extLst>
                <a:ext uri="{FF2B5EF4-FFF2-40B4-BE49-F238E27FC236}">
                  <a16:creationId xmlns:a16="http://schemas.microsoft.com/office/drawing/2014/main" id="{670BA412-304A-1571-14D2-C9C4E7082110}"/>
                </a:ext>
              </a:extLst>
            </p:cNvPr>
            <p:cNvGrpSpPr/>
            <p:nvPr/>
          </p:nvGrpSpPr>
          <p:grpSpPr>
            <a:xfrm>
              <a:off x="2880710" y="3435136"/>
              <a:ext cx="85243" cy="83549"/>
              <a:chOff x="2880710" y="3435136"/>
              <a:chExt cx="85243" cy="83549"/>
            </a:xfrm>
          </p:grpSpPr>
          <p:sp>
            <p:nvSpPr>
              <p:cNvPr id="513" name="Freeform: Shape 512">
                <a:extLst>
                  <a:ext uri="{FF2B5EF4-FFF2-40B4-BE49-F238E27FC236}">
                    <a16:creationId xmlns:a16="http://schemas.microsoft.com/office/drawing/2014/main" id="{E5FCF4FB-AEE3-01BE-3E02-D552C0584CB2}"/>
                  </a:ext>
                </a:extLst>
              </p:cNvPr>
              <p:cNvSpPr/>
              <p:nvPr/>
            </p:nvSpPr>
            <p:spPr>
              <a:xfrm>
                <a:off x="2923332" y="343513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14" name="Freeform: Shape 513">
                <a:extLst>
                  <a:ext uri="{FF2B5EF4-FFF2-40B4-BE49-F238E27FC236}">
                    <a16:creationId xmlns:a16="http://schemas.microsoft.com/office/drawing/2014/main" id="{3E132B9B-69C6-DBF8-C296-FB87761CE90B}"/>
                  </a:ext>
                </a:extLst>
              </p:cNvPr>
              <p:cNvSpPr/>
              <p:nvPr/>
            </p:nvSpPr>
            <p:spPr>
              <a:xfrm>
                <a:off x="2880710" y="347691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15" name="Graphic 20">
              <a:extLst>
                <a:ext uri="{FF2B5EF4-FFF2-40B4-BE49-F238E27FC236}">
                  <a16:creationId xmlns:a16="http://schemas.microsoft.com/office/drawing/2014/main" id="{483BA4FD-2F36-F80A-DA38-E1335D11ADD8}"/>
                </a:ext>
              </a:extLst>
            </p:cNvPr>
            <p:cNvGrpSpPr/>
            <p:nvPr/>
          </p:nvGrpSpPr>
          <p:grpSpPr>
            <a:xfrm>
              <a:off x="3097097" y="3435136"/>
              <a:ext cx="85243" cy="83549"/>
              <a:chOff x="3097097" y="3435136"/>
              <a:chExt cx="85243" cy="83549"/>
            </a:xfrm>
          </p:grpSpPr>
          <p:sp>
            <p:nvSpPr>
              <p:cNvPr id="516" name="Freeform: Shape 515">
                <a:extLst>
                  <a:ext uri="{FF2B5EF4-FFF2-40B4-BE49-F238E27FC236}">
                    <a16:creationId xmlns:a16="http://schemas.microsoft.com/office/drawing/2014/main" id="{DFE38ECF-BCD0-2D8E-809F-BB1C42806740}"/>
                  </a:ext>
                </a:extLst>
              </p:cNvPr>
              <p:cNvSpPr/>
              <p:nvPr/>
            </p:nvSpPr>
            <p:spPr>
              <a:xfrm>
                <a:off x="3139719" y="343513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17" name="Freeform: Shape 516">
                <a:extLst>
                  <a:ext uri="{FF2B5EF4-FFF2-40B4-BE49-F238E27FC236}">
                    <a16:creationId xmlns:a16="http://schemas.microsoft.com/office/drawing/2014/main" id="{00E21BB8-1BC3-101A-C218-28C195A77A3A}"/>
                  </a:ext>
                </a:extLst>
              </p:cNvPr>
              <p:cNvSpPr/>
              <p:nvPr/>
            </p:nvSpPr>
            <p:spPr>
              <a:xfrm>
                <a:off x="3097097" y="347691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18" name="Graphic 20">
              <a:extLst>
                <a:ext uri="{FF2B5EF4-FFF2-40B4-BE49-F238E27FC236}">
                  <a16:creationId xmlns:a16="http://schemas.microsoft.com/office/drawing/2014/main" id="{E8874A43-44B5-5831-5A04-8E2D7768201F}"/>
                </a:ext>
              </a:extLst>
            </p:cNvPr>
            <p:cNvGrpSpPr/>
            <p:nvPr/>
          </p:nvGrpSpPr>
          <p:grpSpPr>
            <a:xfrm>
              <a:off x="3150648" y="3435136"/>
              <a:ext cx="85243" cy="83549"/>
              <a:chOff x="3150648" y="3435136"/>
              <a:chExt cx="85243" cy="83549"/>
            </a:xfrm>
          </p:grpSpPr>
          <p:sp>
            <p:nvSpPr>
              <p:cNvPr id="519" name="Freeform: Shape 518">
                <a:extLst>
                  <a:ext uri="{FF2B5EF4-FFF2-40B4-BE49-F238E27FC236}">
                    <a16:creationId xmlns:a16="http://schemas.microsoft.com/office/drawing/2014/main" id="{E2F689D8-FC45-F7FD-3277-87902021AAB5}"/>
                  </a:ext>
                </a:extLst>
              </p:cNvPr>
              <p:cNvSpPr/>
              <p:nvPr/>
            </p:nvSpPr>
            <p:spPr>
              <a:xfrm>
                <a:off x="3193269" y="343513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20" name="Freeform: Shape 519">
                <a:extLst>
                  <a:ext uri="{FF2B5EF4-FFF2-40B4-BE49-F238E27FC236}">
                    <a16:creationId xmlns:a16="http://schemas.microsoft.com/office/drawing/2014/main" id="{E578BF4E-22EF-9308-F785-9992343F9C65}"/>
                  </a:ext>
                </a:extLst>
              </p:cNvPr>
              <p:cNvSpPr/>
              <p:nvPr/>
            </p:nvSpPr>
            <p:spPr>
              <a:xfrm>
                <a:off x="3150648" y="347691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grpSp>
        <p:nvGrpSpPr>
          <p:cNvPr id="521" name="Graphic 20">
            <a:extLst>
              <a:ext uri="{FF2B5EF4-FFF2-40B4-BE49-F238E27FC236}">
                <a16:creationId xmlns:a16="http://schemas.microsoft.com/office/drawing/2014/main" id="{03C0A16F-2A7A-2957-32FD-B78F01D866CD}"/>
              </a:ext>
            </a:extLst>
          </p:cNvPr>
          <p:cNvGrpSpPr/>
          <p:nvPr/>
        </p:nvGrpSpPr>
        <p:grpSpPr>
          <a:xfrm>
            <a:off x="1418095" y="2522516"/>
            <a:ext cx="3547799" cy="1923192"/>
            <a:chOff x="1418095" y="2522516"/>
            <a:chExt cx="3547799" cy="1923192"/>
          </a:xfrm>
          <a:noFill/>
        </p:grpSpPr>
        <p:sp>
          <p:nvSpPr>
            <p:cNvPr id="522" name="Freeform: Shape 521">
              <a:extLst>
                <a:ext uri="{FF2B5EF4-FFF2-40B4-BE49-F238E27FC236}">
                  <a16:creationId xmlns:a16="http://schemas.microsoft.com/office/drawing/2014/main" id="{E1E978E8-6699-2E63-0232-0F0B1EFCAE80}"/>
                </a:ext>
              </a:extLst>
            </p:cNvPr>
            <p:cNvSpPr/>
            <p:nvPr/>
          </p:nvSpPr>
          <p:spPr>
            <a:xfrm>
              <a:off x="1418095" y="2564290"/>
              <a:ext cx="3547799" cy="1881417"/>
            </a:xfrm>
            <a:custGeom>
              <a:avLst/>
              <a:gdLst>
                <a:gd name="connsiteX0" fmla="*/ 0 w 3547799"/>
                <a:gd name="connsiteY0" fmla="*/ 0 h 1881417"/>
                <a:gd name="connsiteX1" fmla="*/ 129322 w 3547799"/>
                <a:gd name="connsiteY1" fmla="*/ 0 h 1881417"/>
                <a:gd name="connsiteX2" fmla="*/ 129322 w 3547799"/>
                <a:gd name="connsiteY2" fmla="*/ 34634 h 1881417"/>
                <a:gd name="connsiteX3" fmla="*/ 390517 w 3547799"/>
                <a:gd name="connsiteY3" fmla="*/ 34634 h 1881417"/>
                <a:gd name="connsiteX4" fmla="*/ 390517 w 3547799"/>
                <a:gd name="connsiteY4" fmla="*/ 76528 h 1881417"/>
                <a:gd name="connsiteX5" fmla="*/ 400959 w 3547799"/>
                <a:gd name="connsiteY5" fmla="*/ 76528 h 1881417"/>
                <a:gd name="connsiteX6" fmla="*/ 400959 w 3547799"/>
                <a:gd name="connsiteY6" fmla="*/ 116160 h 1881417"/>
                <a:gd name="connsiteX7" fmla="*/ 410188 w 3547799"/>
                <a:gd name="connsiteY7" fmla="*/ 116160 h 1881417"/>
                <a:gd name="connsiteX8" fmla="*/ 410188 w 3547799"/>
                <a:gd name="connsiteY8" fmla="*/ 153651 h 1881417"/>
                <a:gd name="connsiteX9" fmla="*/ 417838 w 3547799"/>
                <a:gd name="connsiteY9" fmla="*/ 153651 h 1881417"/>
                <a:gd name="connsiteX10" fmla="*/ 417838 w 3547799"/>
                <a:gd name="connsiteY10" fmla="*/ 195426 h 1881417"/>
                <a:gd name="connsiteX11" fmla="*/ 424395 w 3547799"/>
                <a:gd name="connsiteY11" fmla="*/ 195426 h 1881417"/>
                <a:gd name="connsiteX12" fmla="*/ 424395 w 3547799"/>
                <a:gd name="connsiteY12" fmla="*/ 234582 h 1881417"/>
                <a:gd name="connsiteX13" fmla="*/ 424395 w 3547799"/>
                <a:gd name="connsiteY13" fmla="*/ 280642 h 1881417"/>
                <a:gd name="connsiteX14" fmla="*/ 578489 w 3547799"/>
                <a:gd name="connsiteY14" fmla="*/ 280642 h 1881417"/>
                <a:gd name="connsiteX15" fmla="*/ 578489 w 3547799"/>
                <a:gd name="connsiteY15" fmla="*/ 334199 h 1881417"/>
                <a:gd name="connsiteX16" fmla="*/ 586746 w 3547799"/>
                <a:gd name="connsiteY16" fmla="*/ 334199 h 1881417"/>
                <a:gd name="connsiteX17" fmla="*/ 586746 w 3547799"/>
                <a:gd name="connsiteY17" fmla="*/ 385019 h 1881417"/>
                <a:gd name="connsiteX18" fmla="*/ 629854 w 3547799"/>
                <a:gd name="connsiteY18" fmla="*/ 385019 h 1881417"/>
                <a:gd name="connsiteX19" fmla="*/ 629854 w 3547799"/>
                <a:gd name="connsiteY19" fmla="*/ 527483 h 1881417"/>
                <a:gd name="connsiteX20" fmla="*/ 1503052 w 3547799"/>
                <a:gd name="connsiteY20" fmla="*/ 527483 h 1881417"/>
                <a:gd name="connsiteX21" fmla="*/ 1503052 w 3547799"/>
                <a:gd name="connsiteY21" fmla="*/ 661376 h 1881417"/>
                <a:gd name="connsiteX22" fmla="*/ 1751132 w 3547799"/>
                <a:gd name="connsiteY22" fmla="*/ 661376 h 1881417"/>
                <a:gd name="connsiteX23" fmla="*/ 1751132 w 3547799"/>
                <a:gd name="connsiteY23" fmla="*/ 800626 h 1881417"/>
                <a:gd name="connsiteX24" fmla="*/ 1991561 w 3547799"/>
                <a:gd name="connsiteY24" fmla="*/ 800626 h 1881417"/>
                <a:gd name="connsiteX25" fmla="*/ 1991561 w 3547799"/>
                <a:gd name="connsiteY25" fmla="*/ 952253 h 1881417"/>
                <a:gd name="connsiteX26" fmla="*/ 2943446 w 3547799"/>
                <a:gd name="connsiteY26" fmla="*/ 952253 h 1881417"/>
                <a:gd name="connsiteX27" fmla="*/ 2943446 w 3547799"/>
                <a:gd name="connsiteY27" fmla="*/ 1270385 h 1881417"/>
                <a:gd name="connsiteX28" fmla="*/ 3547799 w 3547799"/>
                <a:gd name="connsiteY28" fmla="*/ 1270385 h 1881417"/>
                <a:gd name="connsiteX29" fmla="*/ 3547799 w 3547799"/>
                <a:gd name="connsiteY29" fmla="*/ 1881418 h 1881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547799" h="1881417">
                  <a:moveTo>
                    <a:pt x="0" y="0"/>
                  </a:moveTo>
                  <a:lnTo>
                    <a:pt x="129322" y="0"/>
                  </a:lnTo>
                  <a:lnTo>
                    <a:pt x="129322" y="34634"/>
                  </a:lnTo>
                  <a:lnTo>
                    <a:pt x="390517" y="34634"/>
                  </a:lnTo>
                  <a:lnTo>
                    <a:pt x="390517" y="76528"/>
                  </a:lnTo>
                  <a:lnTo>
                    <a:pt x="400959" y="76528"/>
                  </a:lnTo>
                  <a:lnTo>
                    <a:pt x="400959" y="116160"/>
                  </a:lnTo>
                  <a:lnTo>
                    <a:pt x="410188" y="116160"/>
                  </a:lnTo>
                  <a:lnTo>
                    <a:pt x="410188" y="153651"/>
                  </a:lnTo>
                  <a:lnTo>
                    <a:pt x="417838" y="153651"/>
                  </a:lnTo>
                  <a:lnTo>
                    <a:pt x="417838" y="195426"/>
                  </a:lnTo>
                  <a:lnTo>
                    <a:pt x="424395" y="195426"/>
                  </a:lnTo>
                  <a:lnTo>
                    <a:pt x="424395" y="234582"/>
                  </a:lnTo>
                  <a:lnTo>
                    <a:pt x="424395" y="280642"/>
                  </a:lnTo>
                  <a:lnTo>
                    <a:pt x="578489" y="280642"/>
                  </a:lnTo>
                  <a:lnTo>
                    <a:pt x="578489" y="334199"/>
                  </a:lnTo>
                  <a:lnTo>
                    <a:pt x="586746" y="334199"/>
                  </a:lnTo>
                  <a:lnTo>
                    <a:pt x="586746" y="385019"/>
                  </a:lnTo>
                  <a:lnTo>
                    <a:pt x="629854" y="385019"/>
                  </a:lnTo>
                  <a:lnTo>
                    <a:pt x="629854" y="527483"/>
                  </a:lnTo>
                  <a:lnTo>
                    <a:pt x="1503052" y="527483"/>
                  </a:lnTo>
                  <a:lnTo>
                    <a:pt x="1503052" y="661376"/>
                  </a:lnTo>
                  <a:lnTo>
                    <a:pt x="1751132" y="661376"/>
                  </a:lnTo>
                  <a:lnTo>
                    <a:pt x="1751132" y="800626"/>
                  </a:lnTo>
                  <a:lnTo>
                    <a:pt x="1991561" y="800626"/>
                  </a:lnTo>
                  <a:lnTo>
                    <a:pt x="1991561" y="952253"/>
                  </a:lnTo>
                  <a:lnTo>
                    <a:pt x="2943446" y="952253"/>
                  </a:lnTo>
                  <a:lnTo>
                    <a:pt x="2943446" y="1270385"/>
                  </a:lnTo>
                  <a:lnTo>
                    <a:pt x="3547799" y="1270385"/>
                  </a:lnTo>
                  <a:lnTo>
                    <a:pt x="3547799" y="1881418"/>
                  </a:lnTo>
                </a:path>
              </a:pathLst>
            </a:custGeom>
            <a:noFill/>
            <a:ln w="19050" cap="flat">
              <a:solidFill>
                <a:srgbClr val="E73E16"/>
              </a:solidFill>
              <a:prstDash val="solid"/>
              <a:miter/>
            </a:ln>
          </p:spPr>
          <p:txBody>
            <a:bodyPr rtlCol="0" anchor="ctr"/>
            <a:lstStyle/>
            <a:p>
              <a:pPr rtl="0"/>
              <a:endParaRPr lang="en-US">
                <a:latin typeface="+mn-lt"/>
              </a:endParaRPr>
            </a:p>
          </p:txBody>
        </p:sp>
        <p:grpSp>
          <p:nvGrpSpPr>
            <p:cNvPr id="523" name="Graphic 20">
              <a:extLst>
                <a:ext uri="{FF2B5EF4-FFF2-40B4-BE49-F238E27FC236}">
                  <a16:creationId xmlns:a16="http://schemas.microsoft.com/office/drawing/2014/main" id="{78EABA04-C38C-EEFF-AA4C-9C361137F477}"/>
                </a:ext>
              </a:extLst>
            </p:cNvPr>
            <p:cNvGrpSpPr/>
            <p:nvPr/>
          </p:nvGrpSpPr>
          <p:grpSpPr>
            <a:xfrm>
              <a:off x="3139719" y="3323261"/>
              <a:ext cx="85243" cy="83549"/>
              <a:chOff x="3139719" y="3323261"/>
              <a:chExt cx="85243" cy="83549"/>
            </a:xfrm>
          </p:grpSpPr>
          <p:sp>
            <p:nvSpPr>
              <p:cNvPr id="524" name="Freeform: Shape 523">
                <a:extLst>
                  <a:ext uri="{FF2B5EF4-FFF2-40B4-BE49-F238E27FC236}">
                    <a16:creationId xmlns:a16="http://schemas.microsoft.com/office/drawing/2014/main" id="{185A352A-93DD-9C1B-4074-933FEC9709A6}"/>
                  </a:ext>
                </a:extLst>
              </p:cNvPr>
              <p:cNvSpPr/>
              <p:nvPr/>
            </p:nvSpPr>
            <p:spPr>
              <a:xfrm>
                <a:off x="3182341" y="3323261"/>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25" name="Freeform: Shape 524">
                <a:extLst>
                  <a:ext uri="{FF2B5EF4-FFF2-40B4-BE49-F238E27FC236}">
                    <a16:creationId xmlns:a16="http://schemas.microsoft.com/office/drawing/2014/main" id="{33952B4F-E91B-463D-1CF7-195AEB39782C}"/>
                  </a:ext>
                </a:extLst>
              </p:cNvPr>
              <p:cNvSpPr/>
              <p:nvPr/>
            </p:nvSpPr>
            <p:spPr>
              <a:xfrm>
                <a:off x="3139719" y="3365035"/>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26" name="Graphic 20">
              <a:extLst>
                <a:ext uri="{FF2B5EF4-FFF2-40B4-BE49-F238E27FC236}">
                  <a16:creationId xmlns:a16="http://schemas.microsoft.com/office/drawing/2014/main" id="{67A43BD1-1F13-2068-EA54-A5B958778BAA}"/>
                </a:ext>
              </a:extLst>
            </p:cNvPr>
            <p:cNvGrpSpPr/>
            <p:nvPr/>
          </p:nvGrpSpPr>
          <p:grpSpPr>
            <a:xfrm>
              <a:off x="2893825" y="3183892"/>
              <a:ext cx="85243" cy="83549"/>
              <a:chOff x="2893825" y="3183892"/>
              <a:chExt cx="85243" cy="83549"/>
            </a:xfrm>
          </p:grpSpPr>
          <p:sp>
            <p:nvSpPr>
              <p:cNvPr id="527" name="Freeform: Shape 526">
                <a:extLst>
                  <a:ext uri="{FF2B5EF4-FFF2-40B4-BE49-F238E27FC236}">
                    <a16:creationId xmlns:a16="http://schemas.microsoft.com/office/drawing/2014/main" id="{8D7A4062-F208-589D-EBEA-449EC16F36F2}"/>
                  </a:ext>
                </a:extLst>
              </p:cNvPr>
              <p:cNvSpPr/>
              <p:nvPr/>
            </p:nvSpPr>
            <p:spPr>
              <a:xfrm>
                <a:off x="2936446" y="3183892"/>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28" name="Freeform: Shape 527">
                <a:extLst>
                  <a:ext uri="{FF2B5EF4-FFF2-40B4-BE49-F238E27FC236}">
                    <a16:creationId xmlns:a16="http://schemas.microsoft.com/office/drawing/2014/main" id="{6D6DF9E3-635F-4CC4-7C7A-193317102E7D}"/>
                  </a:ext>
                </a:extLst>
              </p:cNvPr>
              <p:cNvSpPr/>
              <p:nvPr/>
            </p:nvSpPr>
            <p:spPr>
              <a:xfrm>
                <a:off x="2893825" y="3225667"/>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29" name="Graphic 20">
              <a:extLst>
                <a:ext uri="{FF2B5EF4-FFF2-40B4-BE49-F238E27FC236}">
                  <a16:creationId xmlns:a16="http://schemas.microsoft.com/office/drawing/2014/main" id="{33BC2766-D762-958D-241B-6901B94B5A95}"/>
                </a:ext>
              </a:extLst>
            </p:cNvPr>
            <p:cNvGrpSpPr/>
            <p:nvPr/>
          </p:nvGrpSpPr>
          <p:grpSpPr>
            <a:xfrm>
              <a:off x="2007634" y="3048570"/>
              <a:ext cx="85243" cy="83549"/>
              <a:chOff x="2007634" y="3048570"/>
              <a:chExt cx="85243" cy="83549"/>
            </a:xfrm>
          </p:grpSpPr>
          <p:sp>
            <p:nvSpPr>
              <p:cNvPr id="530" name="Freeform: Shape 529">
                <a:extLst>
                  <a:ext uri="{FF2B5EF4-FFF2-40B4-BE49-F238E27FC236}">
                    <a16:creationId xmlns:a16="http://schemas.microsoft.com/office/drawing/2014/main" id="{327C7246-9639-C52A-1872-B926D39BC653}"/>
                  </a:ext>
                </a:extLst>
              </p:cNvPr>
              <p:cNvSpPr/>
              <p:nvPr/>
            </p:nvSpPr>
            <p:spPr>
              <a:xfrm>
                <a:off x="2050256" y="304857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31" name="Freeform: Shape 530">
                <a:extLst>
                  <a:ext uri="{FF2B5EF4-FFF2-40B4-BE49-F238E27FC236}">
                    <a16:creationId xmlns:a16="http://schemas.microsoft.com/office/drawing/2014/main" id="{543E6236-B17C-9465-266B-A67C37E6B439}"/>
                  </a:ext>
                </a:extLst>
              </p:cNvPr>
              <p:cNvSpPr/>
              <p:nvPr/>
            </p:nvSpPr>
            <p:spPr>
              <a:xfrm>
                <a:off x="2007634" y="3090345"/>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32" name="Graphic 20">
              <a:extLst>
                <a:ext uri="{FF2B5EF4-FFF2-40B4-BE49-F238E27FC236}">
                  <a16:creationId xmlns:a16="http://schemas.microsoft.com/office/drawing/2014/main" id="{82AFBA2B-857C-6538-AAEB-958175F132BE}"/>
                </a:ext>
              </a:extLst>
            </p:cNvPr>
            <p:cNvGrpSpPr/>
            <p:nvPr/>
          </p:nvGrpSpPr>
          <p:grpSpPr>
            <a:xfrm>
              <a:off x="2007634" y="2903726"/>
              <a:ext cx="85243" cy="83549"/>
              <a:chOff x="2007634" y="2903726"/>
              <a:chExt cx="85243" cy="83549"/>
            </a:xfrm>
          </p:grpSpPr>
          <p:sp>
            <p:nvSpPr>
              <p:cNvPr id="533" name="Freeform: Shape 532">
                <a:extLst>
                  <a:ext uri="{FF2B5EF4-FFF2-40B4-BE49-F238E27FC236}">
                    <a16:creationId xmlns:a16="http://schemas.microsoft.com/office/drawing/2014/main" id="{068C3BDC-A7C5-A037-5EC8-C2A0EFF9A013}"/>
                  </a:ext>
                </a:extLst>
              </p:cNvPr>
              <p:cNvSpPr/>
              <p:nvPr/>
            </p:nvSpPr>
            <p:spPr>
              <a:xfrm>
                <a:off x="2050256" y="290372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34" name="Freeform: Shape 533">
                <a:extLst>
                  <a:ext uri="{FF2B5EF4-FFF2-40B4-BE49-F238E27FC236}">
                    <a16:creationId xmlns:a16="http://schemas.microsoft.com/office/drawing/2014/main" id="{03112896-44F8-8497-D9F3-B597BB025F25}"/>
                  </a:ext>
                </a:extLst>
              </p:cNvPr>
              <p:cNvSpPr/>
              <p:nvPr/>
            </p:nvSpPr>
            <p:spPr>
              <a:xfrm>
                <a:off x="2007634" y="294550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35" name="Graphic 20">
              <a:extLst>
                <a:ext uri="{FF2B5EF4-FFF2-40B4-BE49-F238E27FC236}">
                  <a16:creationId xmlns:a16="http://schemas.microsoft.com/office/drawing/2014/main" id="{BC038CD2-0855-5433-6F3A-C2BF84973784}"/>
                </a:ext>
              </a:extLst>
            </p:cNvPr>
            <p:cNvGrpSpPr/>
            <p:nvPr/>
          </p:nvGrpSpPr>
          <p:grpSpPr>
            <a:xfrm>
              <a:off x="1940362" y="2806014"/>
              <a:ext cx="85243" cy="83549"/>
              <a:chOff x="1940362" y="2806014"/>
              <a:chExt cx="85243" cy="83549"/>
            </a:xfrm>
          </p:grpSpPr>
          <p:sp>
            <p:nvSpPr>
              <p:cNvPr id="536" name="Freeform: Shape 535">
                <a:extLst>
                  <a:ext uri="{FF2B5EF4-FFF2-40B4-BE49-F238E27FC236}">
                    <a16:creationId xmlns:a16="http://schemas.microsoft.com/office/drawing/2014/main" id="{D7088FD2-2274-2C3A-0281-23E471E9066F}"/>
                  </a:ext>
                </a:extLst>
              </p:cNvPr>
              <p:cNvSpPr/>
              <p:nvPr/>
            </p:nvSpPr>
            <p:spPr>
              <a:xfrm>
                <a:off x="1982984" y="28060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37" name="Freeform: Shape 536">
                <a:extLst>
                  <a:ext uri="{FF2B5EF4-FFF2-40B4-BE49-F238E27FC236}">
                    <a16:creationId xmlns:a16="http://schemas.microsoft.com/office/drawing/2014/main" id="{A9DB1D8D-521E-00CE-AAA8-4B680DE4DF6B}"/>
                  </a:ext>
                </a:extLst>
              </p:cNvPr>
              <p:cNvSpPr/>
              <p:nvPr/>
            </p:nvSpPr>
            <p:spPr>
              <a:xfrm>
                <a:off x="1940362" y="2847788"/>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38" name="Graphic 20">
              <a:extLst>
                <a:ext uri="{FF2B5EF4-FFF2-40B4-BE49-F238E27FC236}">
                  <a16:creationId xmlns:a16="http://schemas.microsoft.com/office/drawing/2014/main" id="{870FED95-0CDC-3DFF-7C86-16A96775B2FC}"/>
                </a:ext>
              </a:extLst>
            </p:cNvPr>
            <p:cNvGrpSpPr/>
            <p:nvPr/>
          </p:nvGrpSpPr>
          <p:grpSpPr>
            <a:xfrm>
              <a:off x="1829740" y="2806014"/>
              <a:ext cx="85243" cy="83549"/>
              <a:chOff x="1829740" y="2806014"/>
              <a:chExt cx="85243" cy="83549"/>
            </a:xfrm>
          </p:grpSpPr>
          <p:sp>
            <p:nvSpPr>
              <p:cNvPr id="539" name="Freeform: Shape 538">
                <a:extLst>
                  <a:ext uri="{FF2B5EF4-FFF2-40B4-BE49-F238E27FC236}">
                    <a16:creationId xmlns:a16="http://schemas.microsoft.com/office/drawing/2014/main" id="{79CEC89B-E663-4571-CD05-35539BF4E204}"/>
                  </a:ext>
                </a:extLst>
              </p:cNvPr>
              <p:cNvSpPr/>
              <p:nvPr/>
            </p:nvSpPr>
            <p:spPr>
              <a:xfrm>
                <a:off x="1872362" y="28060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0" name="Freeform: Shape 539">
                <a:extLst>
                  <a:ext uri="{FF2B5EF4-FFF2-40B4-BE49-F238E27FC236}">
                    <a16:creationId xmlns:a16="http://schemas.microsoft.com/office/drawing/2014/main" id="{4E814CF3-DA28-CAAE-7EFF-3141EC1BA673}"/>
                  </a:ext>
                </a:extLst>
              </p:cNvPr>
              <p:cNvSpPr/>
              <p:nvPr/>
            </p:nvSpPr>
            <p:spPr>
              <a:xfrm>
                <a:off x="1829740" y="2847788"/>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41" name="Graphic 20">
              <a:extLst>
                <a:ext uri="{FF2B5EF4-FFF2-40B4-BE49-F238E27FC236}">
                  <a16:creationId xmlns:a16="http://schemas.microsoft.com/office/drawing/2014/main" id="{B971A925-D4D1-8AB8-5D0E-9F4C40F711A5}"/>
                </a:ext>
              </a:extLst>
            </p:cNvPr>
            <p:cNvGrpSpPr/>
            <p:nvPr/>
          </p:nvGrpSpPr>
          <p:grpSpPr>
            <a:xfrm>
              <a:off x="1808611" y="2752932"/>
              <a:ext cx="85243" cy="83549"/>
              <a:chOff x="1808611" y="2752932"/>
              <a:chExt cx="85243" cy="83549"/>
            </a:xfrm>
          </p:grpSpPr>
          <p:sp>
            <p:nvSpPr>
              <p:cNvPr id="542" name="Freeform: Shape 541">
                <a:extLst>
                  <a:ext uri="{FF2B5EF4-FFF2-40B4-BE49-F238E27FC236}">
                    <a16:creationId xmlns:a16="http://schemas.microsoft.com/office/drawing/2014/main" id="{A2F3DE71-DF4F-DDC9-15E1-F6150B43DACE}"/>
                  </a:ext>
                </a:extLst>
              </p:cNvPr>
              <p:cNvSpPr/>
              <p:nvPr/>
            </p:nvSpPr>
            <p:spPr>
              <a:xfrm>
                <a:off x="1851233" y="2752932"/>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3" name="Freeform: Shape 542">
                <a:extLst>
                  <a:ext uri="{FF2B5EF4-FFF2-40B4-BE49-F238E27FC236}">
                    <a16:creationId xmlns:a16="http://schemas.microsoft.com/office/drawing/2014/main" id="{EAC1EC63-9E90-E42B-B6FC-5201ABB8C995}"/>
                  </a:ext>
                </a:extLst>
              </p:cNvPr>
              <p:cNvSpPr/>
              <p:nvPr/>
            </p:nvSpPr>
            <p:spPr>
              <a:xfrm>
                <a:off x="1808611" y="2794707"/>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44" name="Graphic 20">
              <a:extLst>
                <a:ext uri="{FF2B5EF4-FFF2-40B4-BE49-F238E27FC236}">
                  <a16:creationId xmlns:a16="http://schemas.microsoft.com/office/drawing/2014/main" id="{871754BC-E4D6-9640-B1D9-B7BE6AED0A82}"/>
                </a:ext>
              </a:extLst>
            </p:cNvPr>
            <p:cNvGrpSpPr/>
            <p:nvPr/>
          </p:nvGrpSpPr>
          <p:grpSpPr>
            <a:xfrm>
              <a:off x="1794890" y="2711157"/>
              <a:ext cx="85243" cy="83549"/>
              <a:chOff x="1794890" y="2711157"/>
              <a:chExt cx="85243" cy="83549"/>
            </a:xfrm>
          </p:grpSpPr>
          <p:sp>
            <p:nvSpPr>
              <p:cNvPr id="545" name="Freeform: Shape 544">
                <a:extLst>
                  <a:ext uri="{FF2B5EF4-FFF2-40B4-BE49-F238E27FC236}">
                    <a16:creationId xmlns:a16="http://schemas.microsoft.com/office/drawing/2014/main" id="{C3F053E1-B9AC-84C4-2600-7842E59D0461}"/>
                  </a:ext>
                </a:extLst>
              </p:cNvPr>
              <p:cNvSpPr/>
              <p:nvPr/>
            </p:nvSpPr>
            <p:spPr>
              <a:xfrm>
                <a:off x="1837511" y="271115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6" name="Freeform: Shape 545">
                <a:extLst>
                  <a:ext uri="{FF2B5EF4-FFF2-40B4-BE49-F238E27FC236}">
                    <a16:creationId xmlns:a16="http://schemas.microsoft.com/office/drawing/2014/main" id="{2B9A4D6B-A33C-CB13-5906-D20AB3DBC587}"/>
                  </a:ext>
                </a:extLst>
              </p:cNvPr>
              <p:cNvSpPr/>
              <p:nvPr/>
            </p:nvSpPr>
            <p:spPr>
              <a:xfrm>
                <a:off x="1794890" y="2752932"/>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sp>
          <p:nvSpPr>
            <p:cNvPr id="547" name="Freeform: Shape 546">
              <a:extLst>
                <a:ext uri="{FF2B5EF4-FFF2-40B4-BE49-F238E27FC236}">
                  <a16:creationId xmlns:a16="http://schemas.microsoft.com/office/drawing/2014/main" id="{C22336F5-1BEB-74BB-E441-2E949383F27C}"/>
                </a:ext>
              </a:extLst>
            </p:cNvPr>
            <p:cNvSpPr/>
            <p:nvPr/>
          </p:nvSpPr>
          <p:spPr>
            <a:xfrm>
              <a:off x="2078549"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8" name="Freeform: Shape 547">
              <a:extLst>
                <a:ext uri="{FF2B5EF4-FFF2-40B4-BE49-F238E27FC236}">
                  <a16:creationId xmlns:a16="http://schemas.microsoft.com/office/drawing/2014/main" id="{FBAC9446-314C-AD83-614C-44840E062EDB}"/>
                </a:ext>
              </a:extLst>
            </p:cNvPr>
            <p:cNvSpPr/>
            <p:nvPr/>
          </p:nvSpPr>
          <p:spPr>
            <a:xfrm>
              <a:off x="2178121"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9" name="Freeform: Shape 548">
              <a:extLst>
                <a:ext uri="{FF2B5EF4-FFF2-40B4-BE49-F238E27FC236}">
                  <a16:creationId xmlns:a16="http://schemas.microsoft.com/office/drawing/2014/main" id="{0C2C06AD-D2F6-8E98-33C7-95274ACA346D}"/>
                </a:ext>
              </a:extLst>
            </p:cNvPr>
            <p:cNvSpPr/>
            <p:nvPr/>
          </p:nvSpPr>
          <p:spPr>
            <a:xfrm>
              <a:off x="1686211"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0" name="Freeform: Shape 549">
              <a:extLst>
                <a:ext uri="{FF2B5EF4-FFF2-40B4-BE49-F238E27FC236}">
                  <a16:creationId xmlns:a16="http://schemas.microsoft.com/office/drawing/2014/main" id="{C98EA0A9-53A2-872E-96F5-2F93A01413D3}"/>
                </a:ext>
              </a:extLst>
            </p:cNvPr>
            <p:cNvSpPr/>
            <p:nvPr/>
          </p:nvSpPr>
          <p:spPr>
            <a:xfrm>
              <a:off x="1625982"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1" name="Freeform: Shape 550">
              <a:extLst>
                <a:ext uri="{FF2B5EF4-FFF2-40B4-BE49-F238E27FC236}">
                  <a16:creationId xmlns:a16="http://schemas.microsoft.com/office/drawing/2014/main" id="{C424F788-EC02-7420-C03B-BAF63E675E4E}"/>
                </a:ext>
              </a:extLst>
            </p:cNvPr>
            <p:cNvSpPr/>
            <p:nvPr/>
          </p:nvSpPr>
          <p:spPr>
            <a:xfrm>
              <a:off x="1605096"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2" name="Freeform: Shape 551">
              <a:extLst>
                <a:ext uri="{FF2B5EF4-FFF2-40B4-BE49-F238E27FC236}">
                  <a16:creationId xmlns:a16="http://schemas.microsoft.com/office/drawing/2014/main" id="{5AA9F397-1422-A3E1-AF5D-C372AD6C0EF2}"/>
                </a:ext>
              </a:extLst>
            </p:cNvPr>
            <p:cNvSpPr/>
            <p:nvPr/>
          </p:nvSpPr>
          <p:spPr>
            <a:xfrm>
              <a:off x="1562717"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3" name="Freeform: Shape 552">
              <a:extLst>
                <a:ext uri="{FF2B5EF4-FFF2-40B4-BE49-F238E27FC236}">
                  <a16:creationId xmlns:a16="http://schemas.microsoft.com/office/drawing/2014/main" id="{53757303-BF28-DDCE-BB56-6AA0A2F95973}"/>
                </a:ext>
              </a:extLst>
            </p:cNvPr>
            <p:cNvSpPr/>
            <p:nvPr/>
          </p:nvSpPr>
          <p:spPr>
            <a:xfrm>
              <a:off x="1541224" y="252251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4" name="Freeform: Shape 553">
              <a:extLst>
                <a:ext uri="{FF2B5EF4-FFF2-40B4-BE49-F238E27FC236}">
                  <a16:creationId xmlns:a16="http://schemas.microsoft.com/office/drawing/2014/main" id="{F89E7855-F52E-A54A-CEBD-6788BB69E02B}"/>
                </a:ext>
              </a:extLst>
            </p:cNvPr>
            <p:cNvSpPr/>
            <p:nvPr/>
          </p:nvSpPr>
          <p:spPr>
            <a:xfrm>
              <a:off x="1767447"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5" name="Freeform: Shape 554">
              <a:extLst>
                <a:ext uri="{FF2B5EF4-FFF2-40B4-BE49-F238E27FC236}">
                  <a16:creationId xmlns:a16="http://schemas.microsoft.com/office/drawing/2014/main" id="{282427DA-B0A2-BC93-D6FB-D2AF01E374E4}"/>
                </a:ext>
              </a:extLst>
            </p:cNvPr>
            <p:cNvSpPr/>
            <p:nvPr/>
          </p:nvSpPr>
          <p:spPr>
            <a:xfrm>
              <a:off x="1794890"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6" name="Freeform: Shape 555">
              <a:extLst>
                <a:ext uri="{FF2B5EF4-FFF2-40B4-BE49-F238E27FC236}">
                  <a16:creationId xmlns:a16="http://schemas.microsoft.com/office/drawing/2014/main" id="{12C881DA-D41D-10B6-ADC9-12116E7C6643}"/>
                </a:ext>
              </a:extLst>
            </p:cNvPr>
            <p:cNvSpPr/>
            <p:nvPr/>
          </p:nvSpPr>
          <p:spPr>
            <a:xfrm>
              <a:off x="2203864"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7" name="Freeform: Shape 556">
              <a:extLst>
                <a:ext uri="{FF2B5EF4-FFF2-40B4-BE49-F238E27FC236}">
                  <a16:creationId xmlns:a16="http://schemas.microsoft.com/office/drawing/2014/main" id="{12A1BF66-6A1D-96C1-D35B-7D1BF5B8D75B}"/>
                </a:ext>
              </a:extLst>
            </p:cNvPr>
            <p:cNvSpPr/>
            <p:nvPr/>
          </p:nvSpPr>
          <p:spPr>
            <a:xfrm>
              <a:off x="2278907"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8" name="Freeform: Shape 557">
              <a:extLst>
                <a:ext uri="{FF2B5EF4-FFF2-40B4-BE49-F238E27FC236}">
                  <a16:creationId xmlns:a16="http://schemas.microsoft.com/office/drawing/2014/main" id="{DF51549D-06B9-2E94-1E46-7A2F949A2245}"/>
                </a:ext>
              </a:extLst>
            </p:cNvPr>
            <p:cNvSpPr/>
            <p:nvPr/>
          </p:nvSpPr>
          <p:spPr>
            <a:xfrm>
              <a:off x="2302221"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9" name="Freeform: Shape 558">
              <a:extLst>
                <a:ext uri="{FF2B5EF4-FFF2-40B4-BE49-F238E27FC236}">
                  <a16:creationId xmlns:a16="http://schemas.microsoft.com/office/drawing/2014/main" id="{28359892-2497-1A72-4AF0-53A1F5C340A9}"/>
                </a:ext>
              </a:extLst>
            </p:cNvPr>
            <p:cNvSpPr/>
            <p:nvPr/>
          </p:nvSpPr>
          <p:spPr>
            <a:xfrm>
              <a:off x="2336707"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0" name="Freeform: Shape 559">
              <a:extLst>
                <a:ext uri="{FF2B5EF4-FFF2-40B4-BE49-F238E27FC236}">
                  <a16:creationId xmlns:a16="http://schemas.microsoft.com/office/drawing/2014/main" id="{E1D01098-6175-BC34-B8D8-6DF12C8BFC37}"/>
                </a:ext>
              </a:extLst>
            </p:cNvPr>
            <p:cNvSpPr/>
            <p:nvPr/>
          </p:nvSpPr>
          <p:spPr>
            <a:xfrm>
              <a:off x="2495294"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1" name="Freeform: Shape 560">
              <a:extLst>
                <a:ext uri="{FF2B5EF4-FFF2-40B4-BE49-F238E27FC236}">
                  <a16:creationId xmlns:a16="http://schemas.microsoft.com/office/drawing/2014/main" id="{DDDA7F87-DAC7-06A1-9B94-0AFDBBB9EF47}"/>
                </a:ext>
              </a:extLst>
            </p:cNvPr>
            <p:cNvSpPr/>
            <p:nvPr/>
          </p:nvSpPr>
          <p:spPr>
            <a:xfrm>
              <a:off x="2524801"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2" name="Freeform: Shape 561">
              <a:extLst>
                <a:ext uri="{FF2B5EF4-FFF2-40B4-BE49-F238E27FC236}">
                  <a16:creationId xmlns:a16="http://schemas.microsoft.com/office/drawing/2014/main" id="{E85A69D7-8FF4-3B6A-C2B4-8813BD24668B}"/>
                </a:ext>
              </a:extLst>
            </p:cNvPr>
            <p:cNvSpPr/>
            <p:nvPr/>
          </p:nvSpPr>
          <p:spPr>
            <a:xfrm>
              <a:off x="2556858"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3" name="Freeform: Shape 562">
              <a:extLst>
                <a:ext uri="{FF2B5EF4-FFF2-40B4-BE49-F238E27FC236}">
                  <a16:creationId xmlns:a16="http://schemas.microsoft.com/office/drawing/2014/main" id="{A6611BB9-D08B-4657-032A-E2ABBABBB3EE}"/>
                </a:ext>
              </a:extLst>
            </p:cNvPr>
            <p:cNvSpPr/>
            <p:nvPr/>
          </p:nvSpPr>
          <p:spPr>
            <a:xfrm>
              <a:off x="2689581"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4" name="Freeform: Shape 563">
              <a:extLst>
                <a:ext uri="{FF2B5EF4-FFF2-40B4-BE49-F238E27FC236}">
                  <a16:creationId xmlns:a16="http://schemas.microsoft.com/office/drawing/2014/main" id="{8349B171-64EF-9AD4-2058-40E1839C9479}"/>
                </a:ext>
              </a:extLst>
            </p:cNvPr>
            <p:cNvSpPr/>
            <p:nvPr/>
          </p:nvSpPr>
          <p:spPr>
            <a:xfrm>
              <a:off x="2716659"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5" name="Freeform: Shape 564">
              <a:extLst>
                <a:ext uri="{FF2B5EF4-FFF2-40B4-BE49-F238E27FC236}">
                  <a16:creationId xmlns:a16="http://schemas.microsoft.com/office/drawing/2014/main" id="{E9BA1523-1A1D-6E3A-EDD0-4DACD370C347}"/>
                </a:ext>
              </a:extLst>
            </p:cNvPr>
            <p:cNvSpPr/>
            <p:nvPr/>
          </p:nvSpPr>
          <p:spPr>
            <a:xfrm>
              <a:off x="2743738"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6" name="Freeform: Shape 565">
              <a:extLst>
                <a:ext uri="{FF2B5EF4-FFF2-40B4-BE49-F238E27FC236}">
                  <a16:creationId xmlns:a16="http://schemas.microsoft.com/office/drawing/2014/main" id="{981DE789-36CB-8964-983D-1304AE60BC62}"/>
                </a:ext>
              </a:extLst>
            </p:cNvPr>
            <p:cNvSpPr/>
            <p:nvPr/>
          </p:nvSpPr>
          <p:spPr>
            <a:xfrm>
              <a:off x="3562536" y="3471913"/>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7" name="Freeform: Shape 566">
              <a:extLst>
                <a:ext uri="{FF2B5EF4-FFF2-40B4-BE49-F238E27FC236}">
                  <a16:creationId xmlns:a16="http://schemas.microsoft.com/office/drawing/2014/main" id="{161EEFC1-B0B6-BD46-9AA7-FE76FE2A5668}"/>
                </a:ext>
              </a:extLst>
            </p:cNvPr>
            <p:cNvSpPr/>
            <p:nvPr/>
          </p:nvSpPr>
          <p:spPr>
            <a:xfrm>
              <a:off x="3594593" y="3471913"/>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8" name="Freeform: Shape 567">
              <a:extLst>
                <a:ext uri="{FF2B5EF4-FFF2-40B4-BE49-F238E27FC236}">
                  <a16:creationId xmlns:a16="http://schemas.microsoft.com/office/drawing/2014/main" id="{EE31511A-B492-AB48-F83A-23B0D8A5A518}"/>
                </a:ext>
              </a:extLst>
            </p:cNvPr>
            <p:cNvSpPr/>
            <p:nvPr/>
          </p:nvSpPr>
          <p:spPr>
            <a:xfrm>
              <a:off x="3628958" y="3471913"/>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9" name="Freeform: Shape 568">
              <a:extLst>
                <a:ext uri="{FF2B5EF4-FFF2-40B4-BE49-F238E27FC236}">
                  <a16:creationId xmlns:a16="http://schemas.microsoft.com/office/drawing/2014/main" id="{24623FFF-B3F6-22FE-29DB-8C6185119607}"/>
                </a:ext>
              </a:extLst>
            </p:cNvPr>
            <p:cNvSpPr/>
            <p:nvPr/>
          </p:nvSpPr>
          <p:spPr>
            <a:xfrm>
              <a:off x="4549877" y="3793615"/>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3" name="Group 2">
            <a:extLst>
              <a:ext uri="{FF2B5EF4-FFF2-40B4-BE49-F238E27FC236}">
                <a16:creationId xmlns:a16="http://schemas.microsoft.com/office/drawing/2014/main" id="{A5657F7A-BAB6-A8BB-873F-6CBBBC834C8A}"/>
              </a:ext>
            </a:extLst>
          </p:cNvPr>
          <p:cNvGrpSpPr/>
          <p:nvPr/>
        </p:nvGrpSpPr>
        <p:grpSpPr>
          <a:xfrm>
            <a:off x="990191" y="2493477"/>
            <a:ext cx="298159" cy="2101614"/>
            <a:chOff x="1219297" y="2493477"/>
            <a:chExt cx="298159" cy="2101614"/>
          </a:xfrm>
        </p:grpSpPr>
        <p:sp>
          <p:nvSpPr>
            <p:cNvPr id="570" name="TextBox 569">
              <a:extLst>
                <a:ext uri="{FF2B5EF4-FFF2-40B4-BE49-F238E27FC236}">
                  <a16:creationId xmlns:a16="http://schemas.microsoft.com/office/drawing/2014/main" id="{B175E4C0-A237-36D5-A4BA-0B20A96A0705}"/>
                </a:ext>
              </a:extLst>
            </p:cNvPr>
            <p:cNvSpPr txBox="1"/>
            <p:nvPr/>
          </p:nvSpPr>
          <p:spPr>
            <a:xfrm>
              <a:off x="1219297" y="2493477"/>
              <a:ext cx="298159" cy="215444"/>
            </a:xfrm>
            <a:prstGeom prst="rect">
              <a:avLst/>
            </a:prstGeom>
            <a:noFill/>
          </p:spPr>
          <p:txBody>
            <a:bodyPr wrap="none" lIns="0" tIns="0" rIns="0" bIns="0" rtlCol="0">
              <a:spAutoFit/>
            </a:bodyPr>
            <a:lstStyle/>
            <a:p>
              <a:pPr algn="r" rtl="0"/>
              <a:r>
                <a:rPr lang="ja-jp" sz="1400">
                  <a:solidFill>
                    <a:srgbClr val="000000"/>
                  </a:solidFill>
                  <a:latin typeface="+mn-lt"/>
                </a:rPr>
                <a:t>100</a:t>
              </a:r>
            </a:p>
          </p:txBody>
        </p:sp>
        <p:sp>
          <p:nvSpPr>
            <p:cNvPr id="571" name="TextBox 570">
              <a:extLst>
                <a:ext uri="{FF2B5EF4-FFF2-40B4-BE49-F238E27FC236}">
                  <a16:creationId xmlns:a16="http://schemas.microsoft.com/office/drawing/2014/main" id="{03B811A4-B4B7-33DA-5CD7-A526D980631C}"/>
                </a:ext>
              </a:extLst>
            </p:cNvPr>
            <p:cNvSpPr txBox="1"/>
            <p:nvPr/>
          </p:nvSpPr>
          <p:spPr>
            <a:xfrm>
              <a:off x="1318683" y="2877558"/>
              <a:ext cx="198773" cy="215444"/>
            </a:xfrm>
            <a:prstGeom prst="rect">
              <a:avLst/>
            </a:prstGeom>
            <a:noFill/>
          </p:spPr>
          <p:txBody>
            <a:bodyPr wrap="none" lIns="0" tIns="0" rIns="0" bIns="0" rtlCol="0">
              <a:spAutoFit/>
            </a:bodyPr>
            <a:lstStyle/>
            <a:p>
              <a:pPr algn="r" rtl="0"/>
              <a:r>
                <a:rPr lang="ja-jp" sz="1400">
                  <a:solidFill>
                    <a:srgbClr val="000000"/>
                  </a:solidFill>
                  <a:latin typeface="+mn-lt"/>
                </a:rPr>
                <a:t>80</a:t>
              </a:r>
            </a:p>
          </p:txBody>
        </p:sp>
        <p:sp>
          <p:nvSpPr>
            <p:cNvPr id="572" name="TextBox 571">
              <a:extLst>
                <a:ext uri="{FF2B5EF4-FFF2-40B4-BE49-F238E27FC236}">
                  <a16:creationId xmlns:a16="http://schemas.microsoft.com/office/drawing/2014/main" id="{D74332DC-B0E3-1E98-277B-27784055CF67}"/>
                </a:ext>
              </a:extLst>
            </p:cNvPr>
            <p:cNvSpPr txBox="1"/>
            <p:nvPr/>
          </p:nvSpPr>
          <p:spPr>
            <a:xfrm>
              <a:off x="1318683" y="3244334"/>
              <a:ext cx="198773" cy="215444"/>
            </a:xfrm>
            <a:prstGeom prst="rect">
              <a:avLst/>
            </a:prstGeom>
            <a:noFill/>
          </p:spPr>
          <p:txBody>
            <a:bodyPr wrap="none" lIns="0" tIns="0" rIns="0" bIns="0" rtlCol="0">
              <a:spAutoFit/>
            </a:bodyPr>
            <a:lstStyle/>
            <a:p>
              <a:pPr algn="r" rtl="0"/>
              <a:r>
                <a:rPr lang="ja-jp" sz="1400">
                  <a:solidFill>
                    <a:srgbClr val="000000"/>
                  </a:solidFill>
                  <a:latin typeface="+mn-lt"/>
                </a:rPr>
                <a:t>60</a:t>
              </a:r>
            </a:p>
          </p:txBody>
        </p:sp>
        <p:sp>
          <p:nvSpPr>
            <p:cNvPr id="573" name="TextBox 572">
              <a:extLst>
                <a:ext uri="{FF2B5EF4-FFF2-40B4-BE49-F238E27FC236}">
                  <a16:creationId xmlns:a16="http://schemas.microsoft.com/office/drawing/2014/main" id="{799059A9-8AD6-F1CA-F017-35E94459C6A3}"/>
                </a:ext>
              </a:extLst>
            </p:cNvPr>
            <p:cNvSpPr txBox="1"/>
            <p:nvPr/>
          </p:nvSpPr>
          <p:spPr>
            <a:xfrm>
              <a:off x="1318683" y="3605036"/>
              <a:ext cx="198773" cy="215444"/>
            </a:xfrm>
            <a:prstGeom prst="rect">
              <a:avLst/>
            </a:prstGeom>
            <a:noFill/>
          </p:spPr>
          <p:txBody>
            <a:bodyPr wrap="none" lIns="0" tIns="0" rIns="0" bIns="0" rtlCol="0">
              <a:spAutoFit/>
            </a:bodyPr>
            <a:lstStyle/>
            <a:p>
              <a:pPr algn="r" rtl="0"/>
              <a:r>
                <a:rPr lang="ja-jp" sz="1400">
                  <a:solidFill>
                    <a:srgbClr val="000000"/>
                  </a:solidFill>
                  <a:latin typeface="+mn-lt"/>
                </a:rPr>
                <a:t>40</a:t>
              </a:r>
            </a:p>
          </p:txBody>
        </p:sp>
        <p:sp>
          <p:nvSpPr>
            <p:cNvPr id="574" name="TextBox 573">
              <a:extLst>
                <a:ext uri="{FF2B5EF4-FFF2-40B4-BE49-F238E27FC236}">
                  <a16:creationId xmlns:a16="http://schemas.microsoft.com/office/drawing/2014/main" id="{C1ECD47C-C0F2-E0E0-4D4A-8417CA7A7B53}"/>
                </a:ext>
              </a:extLst>
            </p:cNvPr>
            <p:cNvSpPr txBox="1"/>
            <p:nvPr/>
          </p:nvSpPr>
          <p:spPr>
            <a:xfrm>
              <a:off x="1318683" y="3995566"/>
              <a:ext cx="198773" cy="215444"/>
            </a:xfrm>
            <a:prstGeom prst="rect">
              <a:avLst/>
            </a:prstGeom>
            <a:noFill/>
          </p:spPr>
          <p:txBody>
            <a:bodyPr wrap="none" lIns="0" tIns="0" rIns="0" bIns="0" rtlCol="0">
              <a:spAutoFit/>
            </a:bodyPr>
            <a:lstStyle/>
            <a:p>
              <a:pPr algn="r" rtl="0"/>
              <a:r>
                <a:rPr lang="ja-jp" sz="1400">
                  <a:solidFill>
                    <a:srgbClr val="000000"/>
                  </a:solidFill>
                  <a:latin typeface="+mn-lt"/>
                </a:rPr>
                <a:t>20</a:t>
              </a:r>
            </a:p>
          </p:txBody>
        </p:sp>
        <p:sp>
          <p:nvSpPr>
            <p:cNvPr id="575" name="TextBox 574">
              <a:extLst>
                <a:ext uri="{FF2B5EF4-FFF2-40B4-BE49-F238E27FC236}">
                  <a16:creationId xmlns:a16="http://schemas.microsoft.com/office/drawing/2014/main" id="{91E9D446-FF3C-DDA4-712D-1246DA7C0E0D}"/>
                </a:ext>
              </a:extLst>
            </p:cNvPr>
            <p:cNvSpPr txBox="1"/>
            <p:nvPr/>
          </p:nvSpPr>
          <p:spPr>
            <a:xfrm>
              <a:off x="1418069" y="4379647"/>
              <a:ext cx="99387" cy="215444"/>
            </a:xfrm>
            <a:prstGeom prst="rect">
              <a:avLst/>
            </a:prstGeom>
            <a:noFill/>
          </p:spPr>
          <p:txBody>
            <a:bodyPr wrap="none" lIns="0" tIns="0" rIns="0" bIns="0" rtlCol="0">
              <a:spAutoFit/>
            </a:bodyPr>
            <a:lstStyle/>
            <a:p>
              <a:pPr algn="r" rtl="0"/>
              <a:r>
                <a:rPr lang="ja-jp" sz="1400">
                  <a:solidFill>
                    <a:srgbClr val="000000"/>
                  </a:solidFill>
                  <a:latin typeface="+mn-lt"/>
                </a:rPr>
                <a:t>0</a:t>
              </a:r>
            </a:p>
          </p:txBody>
        </p:sp>
      </p:grpSp>
      <p:sp>
        <p:nvSpPr>
          <p:cNvPr id="576" name="TextBox 575">
            <a:extLst>
              <a:ext uri="{FF2B5EF4-FFF2-40B4-BE49-F238E27FC236}">
                <a16:creationId xmlns:a16="http://schemas.microsoft.com/office/drawing/2014/main" id="{633D078A-740D-5066-CDA2-E150F9F31AA4}"/>
              </a:ext>
            </a:extLst>
          </p:cNvPr>
          <p:cNvSpPr txBox="1"/>
          <p:nvPr/>
        </p:nvSpPr>
        <p:spPr>
          <a:xfrm>
            <a:off x="1340372" y="4548649"/>
            <a:ext cx="99387" cy="215444"/>
          </a:xfrm>
          <a:prstGeom prst="rect">
            <a:avLst/>
          </a:prstGeom>
          <a:noFill/>
        </p:spPr>
        <p:txBody>
          <a:bodyPr wrap="none" lIns="0" tIns="0" rIns="0" bIns="0" rtlCol="0">
            <a:spAutoFit/>
          </a:bodyPr>
          <a:lstStyle/>
          <a:p>
            <a:pPr algn="r" rtl="0"/>
            <a:r>
              <a:rPr lang="ja-jp" sz="1400">
                <a:solidFill>
                  <a:srgbClr val="000000"/>
                </a:solidFill>
                <a:latin typeface="+mn-lt"/>
              </a:rPr>
              <a:t>0</a:t>
            </a:r>
          </a:p>
        </p:txBody>
      </p:sp>
      <p:sp>
        <p:nvSpPr>
          <p:cNvPr id="577" name="TextBox 576">
            <a:extLst>
              <a:ext uri="{FF2B5EF4-FFF2-40B4-BE49-F238E27FC236}">
                <a16:creationId xmlns:a16="http://schemas.microsoft.com/office/drawing/2014/main" id="{8B9825F2-E42E-DB37-81FC-2C6C97897110}"/>
              </a:ext>
            </a:extLst>
          </p:cNvPr>
          <p:cNvSpPr txBox="1"/>
          <p:nvPr/>
        </p:nvSpPr>
        <p:spPr>
          <a:xfrm>
            <a:off x="1819001" y="4548649"/>
            <a:ext cx="99387" cy="215444"/>
          </a:xfrm>
          <a:prstGeom prst="rect">
            <a:avLst/>
          </a:prstGeom>
          <a:noFill/>
        </p:spPr>
        <p:txBody>
          <a:bodyPr wrap="none" lIns="0" tIns="0" rIns="0" bIns="0" rtlCol="0">
            <a:spAutoFit/>
          </a:bodyPr>
          <a:lstStyle/>
          <a:p>
            <a:pPr algn="r" rtl="0"/>
            <a:r>
              <a:rPr lang="ja-jp" sz="1400">
                <a:solidFill>
                  <a:srgbClr val="000000"/>
                </a:solidFill>
                <a:latin typeface="+mn-lt"/>
              </a:rPr>
              <a:t>3</a:t>
            </a:r>
          </a:p>
        </p:txBody>
      </p:sp>
      <p:sp>
        <p:nvSpPr>
          <p:cNvPr id="578" name="TextBox 577">
            <a:extLst>
              <a:ext uri="{FF2B5EF4-FFF2-40B4-BE49-F238E27FC236}">
                <a16:creationId xmlns:a16="http://schemas.microsoft.com/office/drawing/2014/main" id="{C5EC15AD-A50C-1C7A-F59B-752EBEA31E77}"/>
              </a:ext>
            </a:extLst>
          </p:cNvPr>
          <p:cNvSpPr txBox="1"/>
          <p:nvPr/>
        </p:nvSpPr>
        <p:spPr>
          <a:xfrm>
            <a:off x="2292868" y="4548649"/>
            <a:ext cx="99387" cy="215444"/>
          </a:xfrm>
          <a:prstGeom prst="rect">
            <a:avLst/>
          </a:prstGeom>
          <a:noFill/>
        </p:spPr>
        <p:txBody>
          <a:bodyPr wrap="none" lIns="0" tIns="0" rIns="0" bIns="0" rtlCol="0">
            <a:spAutoFit/>
          </a:bodyPr>
          <a:lstStyle/>
          <a:p>
            <a:pPr algn="r" rtl="0"/>
            <a:r>
              <a:rPr lang="ja-jp" sz="1400">
                <a:solidFill>
                  <a:srgbClr val="000000"/>
                </a:solidFill>
                <a:latin typeface="+mn-lt"/>
              </a:rPr>
              <a:t>6</a:t>
            </a:r>
          </a:p>
        </p:txBody>
      </p:sp>
      <p:sp>
        <p:nvSpPr>
          <p:cNvPr id="579" name="TextBox 578">
            <a:extLst>
              <a:ext uri="{FF2B5EF4-FFF2-40B4-BE49-F238E27FC236}">
                <a16:creationId xmlns:a16="http://schemas.microsoft.com/office/drawing/2014/main" id="{67C7A0A7-6AE3-F706-EA20-609D13B7916E}"/>
              </a:ext>
            </a:extLst>
          </p:cNvPr>
          <p:cNvSpPr txBox="1"/>
          <p:nvPr/>
        </p:nvSpPr>
        <p:spPr>
          <a:xfrm>
            <a:off x="2760093" y="4546268"/>
            <a:ext cx="99387" cy="215444"/>
          </a:xfrm>
          <a:prstGeom prst="rect">
            <a:avLst/>
          </a:prstGeom>
          <a:noFill/>
        </p:spPr>
        <p:txBody>
          <a:bodyPr wrap="none" lIns="0" tIns="0" rIns="0" bIns="0" rtlCol="0">
            <a:spAutoFit/>
          </a:bodyPr>
          <a:lstStyle/>
          <a:p>
            <a:pPr algn="r" rtl="0"/>
            <a:r>
              <a:rPr lang="ja-jp" sz="1400">
                <a:solidFill>
                  <a:srgbClr val="000000"/>
                </a:solidFill>
                <a:latin typeface="+mn-lt"/>
              </a:rPr>
              <a:t>9</a:t>
            </a:r>
          </a:p>
        </p:txBody>
      </p:sp>
      <p:sp>
        <p:nvSpPr>
          <p:cNvPr id="580" name="TextBox 579">
            <a:extLst>
              <a:ext uri="{FF2B5EF4-FFF2-40B4-BE49-F238E27FC236}">
                <a16:creationId xmlns:a16="http://schemas.microsoft.com/office/drawing/2014/main" id="{1B09173A-6FB5-9A3A-2DF3-BC4CBB6CC73F}"/>
              </a:ext>
            </a:extLst>
          </p:cNvPr>
          <p:cNvSpPr txBox="1"/>
          <p:nvPr/>
        </p:nvSpPr>
        <p:spPr>
          <a:xfrm>
            <a:off x="3189576" y="4546268"/>
            <a:ext cx="198773" cy="215444"/>
          </a:xfrm>
          <a:prstGeom prst="rect">
            <a:avLst/>
          </a:prstGeom>
          <a:noFill/>
        </p:spPr>
        <p:txBody>
          <a:bodyPr wrap="none" lIns="0" tIns="0" rIns="0" bIns="0" rtlCol="0">
            <a:spAutoFit/>
          </a:bodyPr>
          <a:lstStyle/>
          <a:p>
            <a:pPr algn="r" rtl="0"/>
            <a:r>
              <a:rPr lang="ja-jp" sz="1400">
                <a:solidFill>
                  <a:srgbClr val="000000"/>
                </a:solidFill>
                <a:latin typeface="+mn-lt"/>
              </a:rPr>
              <a:t>12</a:t>
            </a:r>
          </a:p>
        </p:txBody>
      </p:sp>
      <p:sp>
        <p:nvSpPr>
          <p:cNvPr id="581" name="TextBox 580">
            <a:extLst>
              <a:ext uri="{FF2B5EF4-FFF2-40B4-BE49-F238E27FC236}">
                <a16:creationId xmlns:a16="http://schemas.microsoft.com/office/drawing/2014/main" id="{C327511E-2E29-3B07-5ED9-970DEE83554B}"/>
              </a:ext>
            </a:extLst>
          </p:cNvPr>
          <p:cNvSpPr txBox="1"/>
          <p:nvPr/>
        </p:nvSpPr>
        <p:spPr>
          <a:xfrm>
            <a:off x="3678522" y="4546268"/>
            <a:ext cx="198773" cy="215444"/>
          </a:xfrm>
          <a:prstGeom prst="rect">
            <a:avLst/>
          </a:prstGeom>
          <a:noFill/>
        </p:spPr>
        <p:txBody>
          <a:bodyPr wrap="none" lIns="0" tIns="0" rIns="0" bIns="0" rtlCol="0">
            <a:spAutoFit/>
          </a:bodyPr>
          <a:lstStyle/>
          <a:p>
            <a:pPr algn="r" rtl="0"/>
            <a:r>
              <a:rPr lang="ja-jp" sz="1400">
                <a:solidFill>
                  <a:srgbClr val="000000"/>
                </a:solidFill>
                <a:latin typeface="+mn-lt"/>
              </a:rPr>
              <a:t>15</a:t>
            </a:r>
          </a:p>
        </p:txBody>
      </p:sp>
      <p:sp>
        <p:nvSpPr>
          <p:cNvPr id="582" name="TextBox 581">
            <a:extLst>
              <a:ext uri="{FF2B5EF4-FFF2-40B4-BE49-F238E27FC236}">
                <a16:creationId xmlns:a16="http://schemas.microsoft.com/office/drawing/2014/main" id="{1669FBBB-84C6-F84D-DFA7-2C4C9334CAF6}"/>
              </a:ext>
            </a:extLst>
          </p:cNvPr>
          <p:cNvSpPr txBox="1"/>
          <p:nvPr/>
        </p:nvSpPr>
        <p:spPr>
          <a:xfrm>
            <a:off x="4133105" y="4546268"/>
            <a:ext cx="198773" cy="215444"/>
          </a:xfrm>
          <a:prstGeom prst="rect">
            <a:avLst/>
          </a:prstGeom>
          <a:noFill/>
        </p:spPr>
        <p:txBody>
          <a:bodyPr wrap="none" lIns="0" tIns="0" rIns="0" bIns="0" rtlCol="0">
            <a:spAutoFit/>
          </a:bodyPr>
          <a:lstStyle/>
          <a:p>
            <a:pPr algn="r" rtl="0"/>
            <a:r>
              <a:rPr lang="ja-jp" sz="1400">
                <a:solidFill>
                  <a:srgbClr val="000000"/>
                </a:solidFill>
                <a:latin typeface="+mn-lt"/>
              </a:rPr>
              <a:t>18</a:t>
            </a:r>
          </a:p>
        </p:txBody>
      </p:sp>
      <p:sp>
        <p:nvSpPr>
          <p:cNvPr id="583" name="TextBox 582">
            <a:extLst>
              <a:ext uri="{FF2B5EF4-FFF2-40B4-BE49-F238E27FC236}">
                <a16:creationId xmlns:a16="http://schemas.microsoft.com/office/drawing/2014/main" id="{44521401-CADD-3F11-B43E-187C7DFFB660}"/>
              </a:ext>
            </a:extLst>
          </p:cNvPr>
          <p:cNvSpPr txBox="1"/>
          <p:nvPr/>
        </p:nvSpPr>
        <p:spPr>
          <a:xfrm>
            <a:off x="4615475" y="4546268"/>
            <a:ext cx="198773" cy="215444"/>
          </a:xfrm>
          <a:prstGeom prst="rect">
            <a:avLst/>
          </a:prstGeom>
          <a:noFill/>
        </p:spPr>
        <p:txBody>
          <a:bodyPr wrap="none" lIns="0" tIns="0" rIns="0" bIns="0" rtlCol="0">
            <a:spAutoFit/>
          </a:bodyPr>
          <a:lstStyle/>
          <a:p>
            <a:pPr algn="r" rtl="0"/>
            <a:r>
              <a:rPr lang="ja-jp" sz="1400">
                <a:solidFill>
                  <a:srgbClr val="000000"/>
                </a:solidFill>
                <a:latin typeface="+mn-lt"/>
              </a:rPr>
              <a:t>21</a:t>
            </a:r>
          </a:p>
        </p:txBody>
      </p:sp>
      <p:sp>
        <p:nvSpPr>
          <p:cNvPr id="584" name="TextBox 583">
            <a:extLst>
              <a:ext uri="{FF2B5EF4-FFF2-40B4-BE49-F238E27FC236}">
                <a16:creationId xmlns:a16="http://schemas.microsoft.com/office/drawing/2014/main" id="{74F856F8-6D16-BCC0-5C24-43D6D64EA8F7}"/>
              </a:ext>
            </a:extLst>
          </p:cNvPr>
          <p:cNvSpPr txBox="1"/>
          <p:nvPr/>
        </p:nvSpPr>
        <p:spPr>
          <a:xfrm>
            <a:off x="5097845" y="4546268"/>
            <a:ext cx="198773" cy="215444"/>
          </a:xfrm>
          <a:prstGeom prst="rect">
            <a:avLst/>
          </a:prstGeom>
          <a:noFill/>
        </p:spPr>
        <p:txBody>
          <a:bodyPr wrap="none" lIns="0" tIns="0" rIns="0" bIns="0" rtlCol="0">
            <a:spAutoFit/>
          </a:bodyPr>
          <a:lstStyle/>
          <a:p>
            <a:pPr algn="r" rtl="0"/>
            <a:r>
              <a:rPr lang="ja-jp" sz="1400">
                <a:solidFill>
                  <a:srgbClr val="000000"/>
                </a:solidFill>
                <a:latin typeface="+mn-lt"/>
              </a:rPr>
              <a:t>24</a:t>
            </a:r>
          </a:p>
        </p:txBody>
      </p:sp>
      <p:sp>
        <p:nvSpPr>
          <p:cNvPr id="585" name="TextBox 584">
            <a:extLst>
              <a:ext uri="{FF2B5EF4-FFF2-40B4-BE49-F238E27FC236}">
                <a16:creationId xmlns:a16="http://schemas.microsoft.com/office/drawing/2014/main" id="{E77D503E-6275-BDAE-32EE-E0B37D675D53}"/>
              </a:ext>
            </a:extLst>
          </p:cNvPr>
          <p:cNvSpPr txBox="1"/>
          <p:nvPr/>
        </p:nvSpPr>
        <p:spPr>
          <a:xfrm>
            <a:off x="5570355" y="4546268"/>
            <a:ext cx="198773" cy="215444"/>
          </a:xfrm>
          <a:prstGeom prst="rect">
            <a:avLst/>
          </a:prstGeom>
          <a:noFill/>
        </p:spPr>
        <p:txBody>
          <a:bodyPr wrap="none" lIns="0" tIns="0" rIns="0" bIns="0" rtlCol="0">
            <a:spAutoFit/>
          </a:bodyPr>
          <a:lstStyle/>
          <a:p>
            <a:pPr algn="r" rtl="0"/>
            <a:r>
              <a:rPr lang="ja-jp" sz="1400">
                <a:solidFill>
                  <a:srgbClr val="000000"/>
                </a:solidFill>
                <a:latin typeface="+mn-lt"/>
              </a:rPr>
              <a:t>27</a:t>
            </a:r>
          </a:p>
        </p:txBody>
      </p:sp>
      <p:sp>
        <p:nvSpPr>
          <p:cNvPr id="586" name="TextBox 585">
            <a:extLst>
              <a:ext uri="{FF2B5EF4-FFF2-40B4-BE49-F238E27FC236}">
                <a16:creationId xmlns:a16="http://schemas.microsoft.com/office/drawing/2014/main" id="{682C569E-3454-C113-834A-C70577185FA5}"/>
              </a:ext>
            </a:extLst>
          </p:cNvPr>
          <p:cNvSpPr txBox="1"/>
          <p:nvPr/>
        </p:nvSpPr>
        <p:spPr>
          <a:xfrm>
            <a:off x="6032899" y="4546268"/>
            <a:ext cx="198773" cy="215444"/>
          </a:xfrm>
          <a:prstGeom prst="rect">
            <a:avLst/>
          </a:prstGeom>
          <a:noFill/>
        </p:spPr>
        <p:txBody>
          <a:bodyPr wrap="none" lIns="0" tIns="0" rIns="0" bIns="0" rtlCol="0">
            <a:spAutoFit/>
          </a:bodyPr>
          <a:lstStyle/>
          <a:p>
            <a:pPr algn="r" rtl="0"/>
            <a:r>
              <a:rPr lang="ja-jp" sz="1400">
                <a:solidFill>
                  <a:srgbClr val="000000"/>
                </a:solidFill>
                <a:latin typeface="+mn-lt"/>
              </a:rPr>
              <a:t>30</a:t>
            </a:r>
          </a:p>
        </p:txBody>
      </p:sp>
      <p:sp>
        <p:nvSpPr>
          <p:cNvPr id="589" name="TextBox 588">
            <a:extLst>
              <a:ext uri="{FF2B5EF4-FFF2-40B4-BE49-F238E27FC236}">
                <a16:creationId xmlns:a16="http://schemas.microsoft.com/office/drawing/2014/main" id="{7E24FF3E-2870-D8EB-FC8A-8DAB0A8258BB}"/>
              </a:ext>
            </a:extLst>
          </p:cNvPr>
          <p:cNvSpPr txBox="1"/>
          <p:nvPr/>
        </p:nvSpPr>
        <p:spPr>
          <a:xfrm>
            <a:off x="91967" y="4860645"/>
            <a:ext cx="1681551" cy="169277"/>
          </a:xfrm>
          <a:prstGeom prst="rect">
            <a:avLst/>
          </a:prstGeom>
          <a:noFill/>
        </p:spPr>
        <p:txBody>
          <a:bodyPr wrap="none" lIns="0" tIns="0" rIns="0" bIns="0" rtlCol="0">
            <a:spAutoFit/>
          </a:bodyPr>
          <a:lstStyle/>
          <a:p>
            <a:pPr algn="r" rtl="0"/>
            <a:r>
              <a:rPr lang="ja-jp" sz="1100" dirty="0">
                <a:solidFill>
                  <a:srgbClr val="000000"/>
                </a:solidFill>
                <a:latin typeface="+mn-lt"/>
              </a:rPr>
              <a:t>リスクに晒されていた患者数</a:t>
            </a:r>
          </a:p>
        </p:txBody>
      </p:sp>
      <p:grpSp>
        <p:nvGrpSpPr>
          <p:cNvPr id="590" name="Group 589">
            <a:extLst>
              <a:ext uri="{FF2B5EF4-FFF2-40B4-BE49-F238E27FC236}">
                <a16:creationId xmlns:a16="http://schemas.microsoft.com/office/drawing/2014/main" id="{F9697F9F-D010-B2AA-A797-0EBEEAFADA1A}"/>
              </a:ext>
            </a:extLst>
          </p:cNvPr>
          <p:cNvGrpSpPr/>
          <p:nvPr/>
        </p:nvGrpSpPr>
        <p:grpSpPr>
          <a:xfrm>
            <a:off x="533846" y="5041880"/>
            <a:ext cx="5650836" cy="187774"/>
            <a:chOff x="740092" y="4867465"/>
            <a:chExt cx="5650836" cy="187774"/>
          </a:xfrm>
        </p:grpSpPr>
        <p:sp>
          <p:nvSpPr>
            <p:cNvPr id="591" name="TextBox 590">
              <a:extLst>
                <a:ext uri="{FF2B5EF4-FFF2-40B4-BE49-F238E27FC236}">
                  <a16:creationId xmlns:a16="http://schemas.microsoft.com/office/drawing/2014/main" id="{2D01401A-877F-E919-9313-302810685DA3}"/>
                </a:ext>
              </a:extLst>
            </p:cNvPr>
            <p:cNvSpPr txBox="1"/>
            <p:nvPr/>
          </p:nvSpPr>
          <p:spPr>
            <a:xfrm>
              <a:off x="740092" y="4870573"/>
              <a:ext cx="689291" cy="184666"/>
            </a:xfrm>
            <a:prstGeom prst="rect">
              <a:avLst/>
            </a:prstGeom>
            <a:noFill/>
          </p:spPr>
          <p:txBody>
            <a:bodyPr wrap="none" lIns="0" tIns="0" rIns="0" bIns="0" rtlCol="0">
              <a:spAutoFit/>
            </a:bodyPr>
            <a:lstStyle/>
            <a:p>
              <a:pPr algn="r" rtl="0"/>
              <a:r>
                <a:rPr lang="ja-jp" sz="1200" dirty="0">
                  <a:solidFill>
                    <a:srgbClr val="E73E16"/>
                  </a:solidFill>
                  <a:latin typeface="+mn-lt"/>
                </a:rPr>
                <a:t>アダグラシブ</a:t>
              </a:r>
            </a:p>
          </p:txBody>
        </p:sp>
        <p:sp>
          <p:nvSpPr>
            <p:cNvPr id="592" name="TextBox 591">
              <a:extLst>
                <a:ext uri="{FF2B5EF4-FFF2-40B4-BE49-F238E27FC236}">
                  <a16:creationId xmlns:a16="http://schemas.microsoft.com/office/drawing/2014/main" id="{F1039227-4766-8062-5B52-B907DBD96415}"/>
                </a:ext>
              </a:extLst>
            </p:cNvPr>
            <p:cNvSpPr txBox="1"/>
            <p:nvPr/>
          </p:nvSpPr>
          <p:spPr>
            <a:xfrm>
              <a:off x="1511638" y="4867465"/>
              <a:ext cx="169919" cy="184666"/>
            </a:xfrm>
            <a:prstGeom prst="rect">
              <a:avLst/>
            </a:prstGeom>
            <a:noFill/>
          </p:spPr>
          <p:txBody>
            <a:bodyPr wrap="none" lIns="0" tIns="0" rIns="0" bIns="0" rtlCol="0">
              <a:spAutoFit/>
            </a:bodyPr>
            <a:lstStyle/>
            <a:p>
              <a:pPr algn="ctr" rtl="0"/>
              <a:r>
                <a:rPr lang="ja-jp" sz="1200">
                  <a:solidFill>
                    <a:srgbClr val="E73E16"/>
                  </a:solidFill>
                  <a:latin typeface="+mn-lt"/>
                </a:rPr>
                <a:t>78</a:t>
              </a:r>
            </a:p>
          </p:txBody>
        </p:sp>
        <p:sp>
          <p:nvSpPr>
            <p:cNvPr id="593" name="TextBox 592">
              <a:extLst>
                <a:ext uri="{FF2B5EF4-FFF2-40B4-BE49-F238E27FC236}">
                  <a16:creationId xmlns:a16="http://schemas.microsoft.com/office/drawing/2014/main" id="{9AAA329C-613C-9304-90F1-8FD7A7843693}"/>
                </a:ext>
              </a:extLst>
            </p:cNvPr>
            <p:cNvSpPr txBox="1"/>
            <p:nvPr/>
          </p:nvSpPr>
          <p:spPr>
            <a:xfrm>
              <a:off x="1984149" y="4867465"/>
              <a:ext cx="169918" cy="184666"/>
            </a:xfrm>
            <a:prstGeom prst="rect">
              <a:avLst/>
            </a:prstGeom>
            <a:noFill/>
          </p:spPr>
          <p:txBody>
            <a:bodyPr wrap="none" lIns="0" tIns="0" rIns="0" bIns="0" rtlCol="0">
              <a:spAutoFit/>
            </a:bodyPr>
            <a:lstStyle/>
            <a:p>
              <a:pPr algn="ctr" rtl="0"/>
              <a:r>
                <a:rPr lang="ja-jp" sz="1200">
                  <a:solidFill>
                    <a:srgbClr val="E73E16"/>
                  </a:solidFill>
                  <a:latin typeface="+mn-lt"/>
                </a:rPr>
                <a:t>34</a:t>
              </a:r>
            </a:p>
          </p:txBody>
        </p:sp>
        <p:sp>
          <p:nvSpPr>
            <p:cNvPr id="594" name="TextBox 593">
              <a:extLst>
                <a:ext uri="{FF2B5EF4-FFF2-40B4-BE49-F238E27FC236}">
                  <a16:creationId xmlns:a16="http://schemas.microsoft.com/office/drawing/2014/main" id="{5CAE9F40-1448-4FC9-6623-4EEE3A499CD3}"/>
                </a:ext>
              </a:extLst>
            </p:cNvPr>
            <p:cNvSpPr txBox="1"/>
            <p:nvPr/>
          </p:nvSpPr>
          <p:spPr>
            <a:xfrm>
              <a:off x="2465575" y="4867465"/>
              <a:ext cx="169918" cy="184666"/>
            </a:xfrm>
            <a:prstGeom prst="rect">
              <a:avLst/>
            </a:prstGeom>
            <a:noFill/>
          </p:spPr>
          <p:txBody>
            <a:bodyPr wrap="none" lIns="0" tIns="0" rIns="0" bIns="0" rtlCol="0">
              <a:spAutoFit/>
            </a:bodyPr>
            <a:lstStyle/>
            <a:p>
              <a:pPr algn="ctr" rtl="0"/>
              <a:r>
                <a:rPr lang="ja-jp" sz="1200">
                  <a:solidFill>
                    <a:srgbClr val="E73E16"/>
                  </a:solidFill>
                  <a:latin typeface="+mn-lt"/>
                </a:rPr>
                <a:t>18</a:t>
              </a:r>
            </a:p>
          </p:txBody>
        </p:sp>
        <p:sp>
          <p:nvSpPr>
            <p:cNvPr id="595" name="TextBox 594">
              <a:extLst>
                <a:ext uri="{FF2B5EF4-FFF2-40B4-BE49-F238E27FC236}">
                  <a16:creationId xmlns:a16="http://schemas.microsoft.com/office/drawing/2014/main" id="{C6483064-54AA-7568-E451-21083EFBECCA}"/>
                </a:ext>
              </a:extLst>
            </p:cNvPr>
            <p:cNvSpPr txBox="1"/>
            <p:nvPr/>
          </p:nvSpPr>
          <p:spPr>
            <a:xfrm>
              <a:off x="2951142" y="4867465"/>
              <a:ext cx="169919" cy="184666"/>
            </a:xfrm>
            <a:prstGeom prst="rect">
              <a:avLst/>
            </a:prstGeom>
            <a:noFill/>
          </p:spPr>
          <p:txBody>
            <a:bodyPr wrap="none" lIns="0" tIns="0" rIns="0" bIns="0" rtlCol="0">
              <a:spAutoFit/>
            </a:bodyPr>
            <a:lstStyle/>
            <a:p>
              <a:pPr algn="ctr" rtl="0"/>
              <a:r>
                <a:rPr lang="ja-jp" sz="1200">
                  <a:solidFill>
                    <a:srgbClr val="E73E16"/>
                  </a:solidFill>
                  <a:latin typeface="+mn-lt"/>
                </a:rPr>
                <a:t>11</a:t>
              </a:r>
            </a:p>
          </p:txBody>
        </p:sp>
        <p:sp>
          <p:nvSpPr>
            <p:cNvPr id="596" name="TextBox 595">
              <a:extLst>
                <a:ext uri="{FF2B5EF4-FFF2-40B4-BE49-F238E27FC236}">
                  <a16:creationId xmlns:a16="http://schemas.microsoft.com/office/drawing/2014/main" id="{A2D160F8-8474-527F-424A-1EDE83019196}"/>
                </a:ext>
              </a:extLst>
            </p:cNvPr>
            <p:cNvSpPr txBox="1"/>
            <p:nvPr/>
          </p:nvSpPr>
          <p:spPr>
            <a:xfrm>
              <a:off x="3464817" y="4867465"/>
              <a:ext cx="84959" cy="184666"/>
            </a:xfrm>
            <a:prstGeom prst="rect">
              <a:avLst/>
            </a:prstGeom>
            <a:noFill/>
          </p:spPr>
          <p:txBody>
            <a:bodyPr wrap="none" lIns="0" tIns="0" rIns="0" bIns="0" rtlCol="0">
              <a:spAutoFit/>
            </a:bodyPr>
            <a:lstStyle/>
            <a:p>
              <a:pPr algn="ctr" rtl="0"/>
              <a:r>
                <a:rPr lang="ja-jp" sz="1200">
                  <a:solidFill>
                    <a:srgbClr val="E73E16"/>
                  </a:solidFill>
                  <a:latin typeface="+mn-lt"/>
                </a:rPr>
                <a:t>7</a:t>
              </a:r>
            </a:p>
          </p:txBody>
        </p:sp>
        <p:sp>
          <p:nvSpPr>
            <p:cNvPr id="597" name="TextBox 596">
              <a:extLst>
                <a:ext uri="{FF2B5EF4-FFF2-40B4-BE49-F238E27FC236}">
                  <a16:creationId xmlns:a16="http://schemas.microsoft.com/office/drawing/2014/main" id="{3EB66A0B-4118-06D7-BC03-CFF767039105}"/>
                </a:ext>
              </a:extLst>
            </p:cNvPr>
            <p:cNvSpPr txBox="1"/>
            <p:nvPr/>
          </p:nvSpPr>
          <p:spPr>
            <a:xfrm>
              <a:off x="3939890" y="4867465"/>
              <a:ext cx="84959" cy="184666"/>
            </a:xfrm>
            <a:prstGeom prst="rect">
              <a:avLst/>
            </a:prstGeom>
            <a:noFill/>
          </p:spPr>
          <p:txBody>
            <a:bodyPr wrap="none" lIns="0" tIns="0" rIns="0" bIns="0" rtlCol="0">
              <a:spAutoFit/>
            </a:bodyPr>
            <a:lstStyle/>
            <a:p>
              <a:pPr algn="ctr" rtl="0"/>
              <a:r>
                <a:rPr lang="ja-jp" sz="1200">
                  <a:solidFill>
                    <a:srgbClr val="E73E16"/>
                  </a:solidFill>
                  <a:latin typeface="+mn-lt"/>
                </a:rPr>
                <a:t>3</a:t>
              </a:r>
            </a:p>
          </p:txBody>
        </p:sp>
        <p:sp>
          <p:nvSpPr>
            <p:cNvPr id="598" name="TextBox 597">
              <a:extLst>
                <a:ext uri="{FF2B5EF4-FFF2-40B4-BE49-F238E27FC236}">
                  <a16:creationId xmlns:a16="http://schemas.microsoft.com/office/drawing/2014/main" id="{C03AFB62-71F1-2C01-8939-3AF7D4C59DDD}"/>
                </a:ext>
              </a:extLst>
            </p:cNvPr>
            <p:cNvSpPr txBox="1"/>
            <p:nvPr/>
          </p:nvSpPr>
          <p:spPr>
            <a:xfrm>
              <a:off x="4399723" y="4867465"/>
              <a:ext cx="84959" cy="184666"/>
            </a:xfrm>
            <a:prstGeom prst="rect">
              <a:avLst/>
            </a:prstGeom>
            <a:noFill/>
          </p:spPr>
          <p:txBody>
            <a:bodyPr wrap="none" lIns="0" tIns="0" rIns="0" bIns="0" rtlCol="0">
              <a:spAutoFit/>
            </a:bodyPr>
            <a:lstStyle/>
            <a:p>
              <a:pPr algn="ctr" rtl="0"/>
              <a:r>
                <a:rPr lang="ja-jp" sz="1200">
                  <a:solidFill>
                    <a:srgbClr val="E73E16"/>
                  </a:solidFill>
                  <a:latin typeface="+mn-lt"/>
                </a:rPr>
                <a:t>3</a:t>
              </a:r>
            </a:p>
          </p:txBody>
        </p:sp>
        <p:sp>
          <p:nvSpPr>
            <p:cNvPr id="599" name="TextBox 598">
              <a:extLst>
                <a:ext uri="{FF2B5EF4-FFF2-40B4-BE49-F238E27FC236}">
                  <a16:creationId xmlns:a16="http://schemas.microsoft.com/office/drawing/2014/main" id="{19AD31E7-615A-9FF7-D933-35F2A2BE582B}"/>
                </a:ext>
              </a:extLst>
            </p:cNvPr>
            <p:cNvSpPr txBox="1"/>
            <p:nvPr/>
          </p:nvSpPr>
          <p:spPr>
            <a:xfrm>
              <a:off x="4874796" y="4867465"/>
              <a:ext cx="84960" cy="184666"/>
            </a:xfrm>
            <a:prstGeom prst="rect">
              <a:avLst/>
            </a:prstGeom>
            <a:noFill/>
          </p:spPr>
          <p:txBody>
            <a:bodyPr wrap="none" lIns="0" tIns="0" rIns="0" bIns="0" rtlCol="0">
              <a:spAutoFit/>
            </a:bodyPr>
            <a:lstStyle/>
            <a:p>
              <a:pPr algn="ctr" rtl="0"/>
              <a:r>
                <a:rPr lang="ja-jp" sz="1200">
                  <a:solidFill>
                    <a:srgbClr val="E73E16"/>
                  </a:solidFill>
                  <a:latin typeface="+mn-lt"/>
                </a:rPr>
                <a:t>1</a:t>
              </a:r>
            </a:p>
          </p:txBody>
        </p:sp>
        <p:sp>
          <p:nvSpPr>
            <p:cNvPr id="600" name="TextBox 599">
              <a:extLst>
                <a:ext uri="{FF2B5EF4-FFF2-40B4-BE49-F238E27FC236}">
                  <a16:creationId xmlns:a16="http://schemas.microsoft.com/office/drawing/2014/main" id="{2B861497-CA8D-5CB4-C867-E8DE14D41CDE}"/>
                </a:ext>
              </a:extLst>
            </p:cNvPr>
            <p:cNvSpPr txBox="1"/>
            <p:nvPr/>
          </p:nvSpPr>
          <p:spPr>
            <a:xfrm>
              <a:off x="5360949" y="4867465"/>
              <a:ext cx="84959" cy="184666"/>
            </a:xfrm>
            <a:prstGeom prst="rect">
              <a:avLst/>
            </a:prstGeom>
            <a:noFill/>
          </p:spPr>
          <p:txBody>
            <a:bodyPr wrap="none" lIns="0" tIns="0" rIns="0" bIns="0" rtlCol="0">
              <a:spAutoFit/>
            </a:bodyPr>
            <a:lstStyle/>
            <a:p>
              <a:pPr algn="ctr" rtl="0"/>
              <a:r>
                <a:rPr lang="ja-jp" sz="1200">
                  <a:solidFill>
                    <a:srgbClr val="E73E16"/>
                  </a:solidFill>
                  <a:latin typeface="+mn-lt"/>
                </a:rPr>
                <a:t>0</a:t>
              </a:r>
            </a:p>
          </p:txBody>
        </p:sp>
        <p:sp>
          <p:nvSpPr>
            <p:cNvPr id="601" name="TextBox 600">
              <a:extLst>
                <a:ext uri="{FF2B5EF4-FFF2-40B4-BE49-F238E27FC236}">
                  <a16:creationId xmlns:a16="http://schemas.microsoft.com/office/drawing/2014/main" id="{779E937E-765E-0D7F-4A74-7F3CBEDBF76D}"/>
                </a:ext>
              </a:extLst>
            </p:cNvPr>
            <p:cNvSpPr txBox="1"/>
            <p:nvPr/>
          </p:nvSpPr>
          <p:spPr>
            <a:xfrm>
              <a:off x="5833459" y="4867465"/>
              <a:ext cx="84959" cy="184666"/>
            </a:xfrm>
            <a:prstGeom prst="rect">
              <a:avLst/>
            </a:prstGeom>
            <a:noFill/>
          </p:spPr>
          <p:txBody>
            <a:bodyPr wrap="none" lIns="0" tIns="0" rIns="0" bIns="0" rtlCol="0">
              <a:spAutoFit/>
            </a:bodyPr>
            <a:lstStyle/>
            <a:p>
              <a:pPr algn="ctr" rtl="0"/>
              <a:r>
                <a:rPr lang="ja-jp" sz="1200">
                  <a:solidFill>
                    <a:srgbClr val="E73E16"/>
                  </a:solidFill>
                  <a:latin typeface="+mn-lt"/>
                </a:rPr>
                <a:t>0</a:t>
              </a:r>
            </a:p>
          </p:txBody>
        </p:sp>
        <p:sp>
          <p:nvSpPr>
            <p:cNvPr id="602" name="TextBox 601">
              <a:extLst>
                <a:ext uri="{FF2B5EF4-FFF2-40B4-BE49-F238E27FC236}">
                  <a16:creationId xmlns:a16="http://schemas.microsoft.com/office/drawing/2014/main" id="{67BD2BC9-3DAB-2BE1-9D3F-28DB35DC5F16}"/>
                </a:ext>
              </a:extLst>
            </p:cNvPr>
            <p:cNvSpPr txBox="1"/>
            <p:nvPr/>
          </p:nvSpPr>
          <p:spPr>
            <a:xfrm>
              <a:off x="6305969" y="4867465"/>
              <a:ext cx="84959" cy="184666"/>
            </a:xfrm>
            <a:prstGeom prst="rect">
              <a:avLst/>
            </a:prstGeom>
            <a:noFill/>
          </p:spPr>
          <p:txBody>
            <a:bodyPr wrap="none" lIns="0" tIns="0" rIns="0" bIns="0" rtlCol="0">
              <a:spAutoFit/>
            </a:bodyPr>
            <a:lstStyle/>
            <a:p>
              <a:pPr algn="ctr" rtl="0"/>
              <a:r>
                <a:rPr lang="ja-jp" sz="1200">
                  <a:solidFill>
                    <a:srgbClr val="E73E16"/>
                  </a:solidFill>
                  <a:latin typeface="+mn-lt"/>
                </a:rPr>
                <a:t>0</a:t>
              </a:r>
            </a:p>
          </p:txBody>
        </p:sp>
      </p:grpSp>
      <p:grpSp>
        <p:nvGrpSpPr>
          <p:cNvPr id="603" name="Group 602">
            <a:extLst>
              <a:ext uri="{FF2B5EF4-FFF2-40B4-BE49-F238E27FC236}">
                <a16:creationId xmlns:a16="http://schemas.microsoft.com/office/drawing/2014/main" id="{0AB568F4-9EAA-C783-628D-F4516926EB70}"/>
              </a:ext>
            </a:extLst>
          </p:cNvPr>
          <p:cNvGrpSpPr/>
          <p:nvPr/>
        </p:nvGrpSpPr>
        <p:grpSpPr>
          <a:xfrm>
            <a:off x="541860" y="5240835"/>
            <a:ext cx="5642822" cy="188749"/>
            <a:chOff x="748106" y="5066420"/>
            <a:chExt cx="5642822" cy="188749"/>
          </a:xfrm>
        </p:grpSpPr>
        <p:sp>
          <p:nvSpPr>
            <p:cNvPr id="604" name="TextBox 603">
              <a:extLst>
                <a:ext uri="{FF2B5EF4-FFF2-40B4-BE49-F238E27FC236}">
                  <a16:creationId xmlns:a16="http://schemas.microsoft.com/office/drawing/2014/main" id="{0EA7EF2C-AE14-767F-F688-F2F07BB76046}"/>
                </a:ext>
              </a:extLst>
            </p:cNvPr>
            <p:cNvSpPr txBox="1"/>
            <p:nvPr/>
          </p:nvSpPr>
          <p:spPr>
            <a:xfrm>
              <a:off x="748106" y="5070503"/>
              <a:ext cx="681277" cy="184666"/>
            </a:xfrm>
            <a:prstGeom prst="rect">
              <a:avLst/>
            </a:prstGeom>
            <a:noFill/>
          </p:spPr>
          <p:txBody>
            <a:bodyPr wrap="none" lIns="0" tIns="0" rIns="0" bIns="0" rtlCol="0">
              <a:spAutoFit/>
            </a:bodyPr>
            <a:lstStyle/>
            <a:p>
              <a:pPr algn="r" rtl="0"/>
              <a:r>
                <a:rPr lang="ja-jp" sz="1200" dirty="0">
                  <a:solidFill>
                    <a:srgbClr val="00A2E1"/>
                  </a:solidFill>
                  <a:latin typeface="+mn-lt"/>
                </a:rPr>
                <a:t>ドセタキセル</a:t>
              </a:r>
            </a:p>
          </p:txBody>
        </p:sp>
        <p:sp>
          <p:nvSpPr>
            <p:cNvPr id="605" name="TextBox 604">
              <a:extLst>
                <a:ext uri="{FF2B5EF4-FFF2-40B4-BE49-F238E27FC236}">
                  <a16:creationId xmlns:a16="http://schemas.microsoft.com/office/drawing/2014/main" id="{9CBBBF13-D276-2E4B-C364-BBFB516B27D5}"/>
                </a:ext>
              </a:extLst>
            </p:cNvPr>
            <p:cNvSpPr txBox="1"/>
            <p:nvPr/>
          </p:nvSpPr>
          <p:spPr>
            <a:xfrm>
              <a:off x="1511639" y="5066420"/>
              <a:ext cx="169918" cy="184666"/>
            </a:xfrm>
            <a:prstGeom prst="rect">
              <a:avLst/>
            </a:prstGeom>
            <a:noFill/>
          </p:spPr>
          <p:txBody>
            <a:bodyPr wrap="none" lIns="0" tIns="0" rIns="0" bIns="0" rtlCol="0">
              <a:spAutoFit/>
            </a:bodyPr>
            <a:lstStyle/>
            <a:p>
              <a:pPr algn="ctr" rtl="0"/>
              <a:r>
                <a:rPr lang="ja-jp" sz="1200">
                  <a:solidFill>
                    <a:srgbClr val="00A2E1"/>
                  </a:solidFill>
                  <a:latin typeface="+mn-lt"/>
                </a:rPr>
                <a:t>36</a:t>
              </a:r>
            </a:p>
          </p:txBody>
        </p:sp>
        <p:sp>
          <p:nvSpPr>
            <p:cNvPr id="606" name="TextBox 605">
              <a:extLst>
                <a:ext uri="{FF2B5EF4-FFF2-40B4-BE49-F238E27FC236}">
                  <a16:creationId xmlns:a16="http://schemas.microsoft.com/office/drawing/2014/main" id="{2CB53C75-4840-70B9-02EB-24797C0CF7AF}"/>
                </a:ext>
              </a:extLst>
            </p:cNvPr>
            <p:cNvSpPr txBox="1"/>
            <p:nvPr/>
          </p:nvSpPr>
          <p:spPr>
            <a:xfrm>
              <a:off x="1984149" y="5066420"/>
              <a:ext cx="169918" cy="184666"/>
            </a:xfrm>
            <a:prstGeom prst="rect">
              <a:avLst/>
            </a:prstGeom>
            <a:noFill/>
          </p:spPr>
          <p:txBody>
            <a:bodyPr wrap="none" lIns="0" tIns="0" rIns="0" bIns="0" rtlCol="0">
              <a:spAutoFit/>
            </a:bodyPr>
            <a:lstStyle/>
            <a:p>
              <a:pPr algn="ctr" rtl="0"/>
              <a:r>
                <a:rPr lang="ja-jp" sz="1200">
                  <a:solidFill>
                    <a:srgbClr val="00A2E1"/>
                  </a:solidFill>
                  <a:latin typeface="+mn-lt"/>
                </a:rPr>
                <a:t>13</a:t>
              </a:r>
            </a:p>
          </p:txBody>
        </p:sp>
        <p:sp>
          <p:nvSpPr>
            <p:cNvPr id="607" name="TextBox 606">
              <a:extLst>
                <a:ext uri="{FF2B5EF4-FFF2-40B4-BE49-F238E27FC236}">
                  <a16:creationId xmlns:a16="http://schemas.microsoft.com/office/drawing/2014/main" id="{11384B6C-B5C1-9921-4B55-153C974AD712}"/>
                </a:ext>
              </a:extLst>
            </p:cNvPr>
            <p:cNvSpPr txBox="1"/>
            <p:nvPr/>
          </p:nvSpPr>
          <p:spPr>
            <a:xfrm>
              <a:off x="2508054" y="5066420"/>
              <a:ext cx="84959" cy="184666"/>
            </a:xfrm>
            <a:prstGeom prst="rect">
              <a:avLst/>
            </a:prstGeom>
            <a:noFill/>
          </p:spPr>
          <p:txBody>
            <a:bodyPr wrap="none" lIns="0" tIns="0" rIns="0" bIns="0" rtlCol="0">
              <a:spAutoFit/>
            </a:bodyPr>
            <a:lstStyle/>
            <a:p>
              <a:pPr algn="ctr" rtl="0"/>
              <a:r>
                <a:rPr lang="ja-jp" sz="1200">
                  <a:solidFill>
                    <a:srgbClr val="00A2E1"/>
                  </a:solidFill>
                  <a:latin typeface="+mn-lt"/>
                </a:rPr>
                <a:t>9</a:t>
              </a:r>
            </a:p>
          </p:txBody>
        </p:sp>
        <p:sp>
          <p:nvSpPr>
            <p:cNvPr id="608" name="TextBox 607">
              <a:extLst>
                <a:ext uri="{FF2B5EF4-FFF2-40B4-BE49-F238E27FC236}">
                  <a16:creationId xmlns:a16="http://schemas.microsoft.com/office/drawing/2014/main" id="{5EA9CDB2-2BA3-C9E5-A7B1-773C89B20E29}"/>
                </a:ext>
              </a:extLst>
            </p:cNvPr>
            <p:cNvSpPr txBox="1"/>
            <p:nvPr/>
          </p:nvSpPr>
          <p:spPr>
            <a:xfrm>
              <a:off x="2993621" y="5066420"/>
              <a:ext cx="84959" cy="184666"/>
            </a:xfrm>
            <a:prstGeom prst="rect">
              <a:avLst/>
            </a:prstGeom>
            <a:noFill/>
          </p:spPr>
          <p:txBody>
            <a:bodyPr wrap="none" lIns="0" tIns="0" rIns="0" bIns="0" rtlCol="0">
              <a:spAutoFit/>
            </a:bodyPr>
            <a:lstStyle/>
            <a:p>
              <a:pPr algn="ctr" rtl="0"/>
              <a:r>
                <a:rPr lang="ja-jp" sz="1200">
                  <a:solidFill>
                    <a:srgbClr val="00A2E1"/>
                  </a:solidFill>
                  <a:latin typeface="+mn-lt"/>
                </a:rPr>
                <a:t>3</a:t>
              </a:r>
            </a:p>
          </p:txBody>
        </p:sp>
        <p:sp>
          <p:nvSpPr>
            <p:cNvPr id="609" name="TextBox 608">
              <a:extLst>
                <a:ext uri="{FF2B5EF4-FFF2-40B4-BE49-F238E27FC236}">
                  <a16:creationId xmlns:a16="http://schemas.microsoft.com/office/drawing/2014/main" id="{74FA214B-ECB1-D1A2-D69D-8418098EDF77}"/>
                </a:ext>
              </a:extLst>
            </p:cNvPr>
            <p:cNvSpPr txBox="1"/>
            <p:nvPr/>
          </p:nvSpPr>
          <p:spPr>
            <a:xfrm>
              <a:off x="3464817" y="5066420"/>
              <a:ext cx="84959" cy="184666"/>
            </a:xfrm>
            <a:prstGeom prst="rect">
              <a:avLst/>
            </a:prstGeom>
            <a:noFill/>
          </p:spPr>
          <p:txBody>
            <a:bodyPr wrap="none" lIns="0" tIns="0" rIns="0" bIns="0" rtlCol="0">
              <a:spAutoFit/>
            </a:bodyPr>
            <a:lstStyle/>
            <a:p>
              <a:pPr algn="ctr" rtl="0"/>
              <a:r>
                <a:rPr lang="ja-jp" sz="1200">
                  <a:solidFill>
                    <a:srgbClr val="00A2E1"/>
                  </a:solidFill>
                  <a:latin typeface="+mn-lt"/>
                </a:rPr>
                <a:t>0</a:t>
              </a:r>
            </a:p>
          </p:txBody>
        </p:sp>
        <p:sp>
          <p:nvSpPr>
            <p:cNvPr id="610" name="TextBox 609">
              <a:extLst>
                <a:ext uri="{FF2B5EF4-FFF2-40B4-BE49-F238E27FC236}">
                  <a16:creationId xmlns:a16="http://schemas.microsoft.com/office/drawing/2014/main" id="{183AF090-E8BB-47F1-6CE8-4ABF9BA98ED4}"/>
                </a:ext>
              </a:extLst>
            </p:cNvPr>
            <p:cNvSpPr txBox="1"/>
            <p:nvPr/>
          </p:nvSpPr>
          <p:spPr>
            <a:xfrm>
              <a:off x="3939890" y="5066420"/>
              <a:ext cx="84959" cy="184666"/>
            </a:xfrm>
            <a:prstGeom prst="rect">
              <a:avLst/>
            </a:prstGeom>
            <a:noFill/>
          </p:spPr>
          <p:txBody>
            <a:bodyPr wrap="none" lIns="0" tIns="0" rIns="0" bIns="0" rtlCol="0">
              <a:spAutoFit/>
            </a:bodyPr>
            <a:lstStyle/>
            <a:p>
              <a:pPr algn="ctr" rtl="0"/>
              <a:r>
                <a:rPr lang="ja-jp" sz="1200">
                  <a:solidFill>
                    <a:srgbClr val="00A2E1"/>
                  </a:solidFill>
                  <a:latin typeface="+mn-lt"/>
                </a:rPr>
                <a:t>0</a:t>
              </a:r>
            </a:p>
          </p:txBody>
        </p:sp>
        <p:sp>
          <p:nvSpPr>
            <p:cNvPr id="611" name="TextBox 610">
              <a:extLst>
                <a:ext uri="{FF2B5EF4-FFF2-40B4-BE49-F238E27FC236}">
                  <a16:creationId xmlns:a16="http://schemas.microsoft.com/office/drawing/2014/main" id="{2997D215-83F7-0762-1D8C-40A59DD7462F}"/>
                </a:ext>
              </a:extLst>
            </p:cNvPr>
            <p:cNvSpPr txBox="1"/>
            <p:nvPr/>
          </p:nvSpPr>
          <p:spPr>
            <a:xfrm>
              <a:off x="4399723" y="5066420"/>
              <a:ext cx="84959" cy="184666"/>
            </a:xfrm>
            <a:prstGeom prst="rect">
              <a:avLst/>
            </a:prstGeom>
            <a:noFill/>
          </p:spPr>
          <p:txBody>
            <a:bodyPr wrap="none" lIns="0" tIns="0" rIns="0" bIns="0" rtlCol="0">
              <a:spAutoFit/>
            </a:bodyPr>
            <a:lstStyle/>
            <a:p>
              <a:pPr algn="ctr" rtl="0"/>
              <a:r>
                <a:rPr lang="ja-jp" sz="1200">
                  <a:solidFill>
                    <a:srgbClr val="00A2E1"/>
                  </a:solidFill>
                  <a:latin typeface="+mn-lt"/>
                </a:rPr>
                <a:t>0</a:t>
              </a:r>
            </a:p>
          </p:txBody>
        </p:sp>
        <p:sp>
          <p:nvSpPr>
            <p:cNvPr id="612" name="TextBox 611">
              <a:extLst>
                <a:ext uri="{FF2B5EF4-FFF2-40B4-BE49-F238E27FC236}">
                  <a16:creationId xmlns:a16="http://schemas.microsoft.com/office/drawing/2014/main" id="{7D166BFF-3251-AB9B-3DBC-9D144C7D3944}"/>
                </a:ext>
              </a:extLst>
            </p:cNvPr>
            <p:cNvSpPr txBox="1"/>
            <p:nvPr/>
          </p:nvSpPr>
          <p:spPr>
            <a:xfrm>
              <a:off x="4874796" y="5066420"/>
              <a:ext cx="84959" cy="184666"/>
            </a:xfrm>
            <a:prstGeom prst="rect">
              <a:avLst/>
            </a:prstGeom>
            <a:noFill/>
          </p:spPr>
          <p:txBody>
            <a:bodyPr wrap="none" lIns="0" tIns="0" rIns="0" bIns="0" rtlCol="0">
              <a:spAutoFit/>
            </a:bodyPr>
            <a:lstStyle/>
            <a:p>
              <a:pPr algn="ctr" rtl="0"/>
              <a:r>
                <a:rPr lang="ja-jp" sz="1200">
                  <a:solidFill>
                    <a:srgbClr val="00A2E1"/>
                  </a:solidFill>
                  <a:latin typeface="+mn-lt"/>
                </a:rPr>
                <a:t>0</a:t>
              </a:r>
            </a:p>
          </p:txBody>
        </p:sp>
        <p:sp>
          <p:nvSpPr>
            <p:cNvPr id="613" name="TextBox 612">
              <a:extLst>
                <a:ext uri="{FF2B5EF4-FFF2-40B4-BE49-F238E27FC236}">
                  <a16:creationId xmlns:a16="http://schemas.microsoft.com/office/drawing/2014/main" id="{A6587993-7042-FC4D-2165-61B63DD27EF7}"/>
                </a:ext>
              </a:extLst>
            </p:cNvPr>
            <p:cNvSpPr txBox="1"/>
            <p:nvPr/>
          </p:nvSpPr>
          <p:spPr>
            <a:xfrm>
              <a:off x="5360949" y="5066420"/>
              <a:ext cx="84959" cy="184666"/>
            </a:xfrm>
            <a:prstGeom prst="rect">
              <a:avLst/>
            </a:prstGeom>
            <a:noFill/>
          </p:spPr>
          <p:txBody>
            <a:bodyPr wrap="none" lIns="0" tIns="0" rIns="0" bIns="0" rtlCol="0">
              <a:spAutoFit/>
            </a:bodyPr>
            <a:lstStyle/>
            <a:p>
              <a:pPr algn="ctr" rtl="0"/>
              <a:r>
                <a:rPr lang="ja-jp" sz="1200">
                  <a:solidFill>
                    <a:srgbClr val="00A2E1"/>
                  </a:solidFill>
                  <a:latin typeface="+mn-lt"/>
                </a:rPr>
                <a:t>0</a:t>
              </a:r>
            </a:p>
          </p:txBody>
        </p:sp>
        <p:sp>
          <p:nvSpPr>
            <p:cNvPr id="614" name="TextBox 613">
              <a:extLst>
                <a:ext uri="{FF2B5EF4-FFF2-40B4-BE49-F238E27FC236}">
                  <a16:creationId xmlns:a16="http://schemas.microsoft.com/office/drawing/2014/main" id="{02C6E093-E14B-4F46-6D3C-EE0AE7327785}"/>
                </a:ext>
              </a:extLst>
            </p:cNvPr>
            <p:cNvSpPr txBox="1"/>
            <p:nvPr/>
          </p:nvSpPr>
          <p:spPr>
            <a:xfrm>
              <a:off x="5833459" y="5066420"/>
              <a:ext cx="84959" cy="184666"/>
            </a:xfrm>
            <a:prstGeom prst="rect">
              <a:avLst/>
            </a:prstGeom>
            <a:noFill/>
          </p:spPr>
          <p:txBody>
            <a:bodyPr wrap="none" lIns="0" tIns="0" rIns="0" bIns="0" rtlCol="0">
              <a:spAutoFit/>
            </a:bodyPr>
            <a:lstStyle/>
            <a:p>
              <a:pPr algn="ctr" rtl="0"/>
              <a:r>
                <a:rPr lang="ja-jp" sz="1200">
                  <a:solidFill>
                    <a:srgbClr val="00A2E1"/>
                  </a:solidFill>
                  <a:latin typeface="+mn-lt"/>
                </a:rPr>
                <a:t>0</a:t>
              </a:r>
            </a:p>
          </p:txBody>
        </p:sp>
        <p:sp>
          <p:nvSpPr>
            <p:cNvPr id="615" name="TextBox 614">
              <a:extLst>
                <a:ext uri="{FF2B5EF4-FFF2-40B4-BE49-F238E27FC236}">
                  <a16:creationId xmlns:a16="http://schemas.microsoft.com/office/drawing/2014/main" id="{F6F359CF-2EDE-B3D2-7BC2-1D4701734324}"/>
                </a:ext>
              </a:extLst>
            </p:cNvPr>
            <p:cNvSpPr txBox="1"/>
            <p:nvPr/>
          </p:nvSpPr>
          <p:spPr>
            <a:xfrm>
              <a:off x="6305969" y="5066420"/>
              <a:ext cx="84959" cy="184666"/>
            </a:xfrm>
            <a:prstGeom prst="rect">
              <a:avLst/>
            </a:prstGeom>
            <a:noFill/>
          </p:spPr>
          <p:txBody>
            <a:bodyPr wrap="none" lIns="0" tIns="0" rIns="0" bIns="0" rtlCol="0">
              <a:spAutoFit/>
            </a:bodyPr>
            <a:lstStyle/>
            <a:p>
              <a:pPr algn="ctr" rtl="0"/>
              <a:r>
                <a:rPr lang="ja-jp" sz="1200">
                  <a:solidFill>
                    <a:srgbClr val="00A2E1"/>
                  </a:solidFill>
                  <a:latin typeface="+mn-lt"/>
                </a:rPr>
                <a:t>0</a:t>
              </a:r>
            </a:p>
          </p:txBody>
        </p:sp>
      </p:grpSp>
      <p:sp>
        <p:nvSpPr>
          <p:cNvPr id="616" name="TextBox 615">
            <a:extLst>
              <a:ext uri="{FF2B5EF4-FFF2-40B4-BE49-F238E27FC236}">
                <a16:creationId xmlns:a16="http://schemas.microsoft.com/office/drawing/2014/main" id="{073D0B5C-9BF3-8478-CA29-B8B625F8DCA8}"/>
              </a:ext>
            </a:extLst>
          </p:cNvPr>
          <p:cNvSpPr txBox="1"/>
          <p:nvPr/>
        </p:nvSpPr>
        <p:spPr>
          <a:xfrm>
            <a:off x="3221455" y="4762000"/>
            <a:ext cx="1083630" cy="215444"/>
          </a:xfrm>
          <a:prstGeom prst="rect">
            <a:avLst/>
          </a:prstGeom>
          <a:noFill/>
        </p:spPr>
        <p:txBody>
          <a:bodyPr wrap="none" lIns="0" tIns="0" rIns="0" bIns="0" rtlCol="0">
            <a:spAutoFit/>
          </a:bodyPr>
          <a:lstStyle/>
          <a:p>
            <a:pPr algn="r" rtl="0"/>
            <a:r>
              <a:rPr lang="ja-jp" sz="1400">
                <a:solidFill>
                  <a:srgbClr val="000000"/>
                </a:solidFill>
                <a:latin typeface="+mn-lt"/>
              </a:rPr>
              <a:t>期間、月数</a:t>
            </a:r>
          </a:p>
        </p:txBody>
      </p:sp>
      <p:cxnSp>
        <p:nvCxnSpPr>
          <p:cNvPr id="617" name="Straight Connector 616">
            <a:extLst>
              <a:ext uri="{FF2B5EF4-FFF2-40B4-BE49-F238E27FC236}">
                <a16:creationId xmlns:a16="http://schemas.microsoft.com/office/drawing/2014/main" id="{CB728E31-7479-C9BB-2FC4-C08FDFC6B7DF}"/>
              </a:ext>
            </a:extLst>
          </p:cNvPr>
          <p:cNvCxnSpPr/>
          <p:nvPr/>
        </p:nvCxnSpPr>
        <p:spPr>
          <a:xfrm>
            <a:off x="42240" y="5146428"/>
            <a:ext cx="288299" cy="0"/>
          </a:xfrm>
          <a:prstGeom prst="line">
            <a:avLst/>
          </a:prstGeom>
          <a:ln w="19050">
            <a:solidFill>
              <a:srgbClr val="E73E16"/>
            </a:solidFill>
          </a:ln>
        </p:spPr>
        <p:style>
          <a:lnRef idx="1">
            <a:schemeClr val="accent1"/>
          </a:lnRef>
          <a:fillRef idx="0">
            <a:schemeClr val="accent1"/>
          </a:fillRef>
          <a:effectRef idx="0">
            <a:schemeClr val="accent1"/>
          </a:effectRef>
          <a:fontRef idx="minor">
            <a:schemeClr val="tx1"/>
          </a:fontRef>
        </p:style>
      </p:cxnSp>
      <p:cxnSp>
        <p:nvCxnSpPr>
          <p:cNvPr id="618" name="Straight Connector 617">
            <a:extLst>
              <a:ext uri="{FF2B5EF4-FFF2-40B4-BE49-F238E27FC236}">
                <a16:creationId xmlns:a16="http://schemas.microsoft.com/office/drawing/2014/main" id="{CA0C4B88-A7F5-80E5-C1CD-65612ACD25DE}"/>
              </a:ext>
            </a:extLst>
          </p:cNvPr>
          <p:cNvCxnSpPr/>
          <p:nvPr/>
        </p:nvCxnSpPr>
        <p:spPr>
          <a:xfrm>
            <a:off x="42240" y="5335936"/>
            <a:ext cx="288299" cy="0"/>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15950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LBA57：KRASG12C変異進行性NSCLCとベースライン脳転移（BM）を有する患者（pts）を対象にした、アダグラシブ（ADA）とドセタキセル（DOCE）の比較：KRYSTAL-12の結果 - Barlesi F、他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br>
              <a:rPr lang="en-GB" b="1" dirty="0"/>
            </a:br>
            <a:endParaRPr lang="en-GB" b="1" dirty="0"/>
          </a:p>
          <a:p>
            <a:pPr rtl="0">
              <a:spcBef>
                <a:spcPts val="20400"/>
              </a:spcBef>
            </a:pPr>
            <a:r>
              <a:rPr lang="ja-jp" b="1"/>
              <a:t>結論</a:t>
            </a:r>
          </a:p>
          <a:p>
            <a:pPr lvl="1" rtl="0"/>
            <a:r>
              <a:rPr lang="ja-jp"/>
              <a:t>進行性KRAS G12C変異NSCLCを有し</a:t>
            </a:r>
            <a:r>
              <a:rPr lang="ja-jp">
                <a:solidFill>
                  <a:srgbClr val="000000"/>
                </a:solidFill>
              </a:rPr>
              <a:t>ベースライン治療で脳転移が</a:t>
            </a:r>
            <a:r>
              <a:rPr lang="ja-jp"/>
              <a:t>認められる患者において、アダグラシブはドセタキセルと比較して中枢神経系特異的活性と良好な頭蓋内TTPを示し、ベースラインの脳転移の状態にかかわらず生存ベネフィットをもたらし続けました</a:t>
            </a:r>
            <a:endParaRPr lang="en-GB" dirty="0"/>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Barlesi F、他Ann Oncol 2024；35(補遺)：抄録 LBA57</a:t>
            </a:r>
          </a:p>
        </p:txBody>
      </p:sp>
      <p:graphicFrame>
        <p:nvGraphicFramePr>
          <p:cNvPr id="4" name="Table 663">
            <a:extLst>
              <a:ext uri="{FF2B5EF4-FFF2-40B4-BE49-F238E27FC236}">
                <a16:creationId xmlns:a16="http://schemas.microsoft.com/office/drawing/2014/main" id="{C05F99F7-086E-352F-0D5E-C4CE6393F789}"/>
              </a:ext>
            </a:extLst>
          </p:cNvPr>
          <p:cNvGraphicFramePr>
            <a:graphicFrameLocks noGrp="1"/>
          </p:cNvGraphicFramePr>
          <p:nvPr>
            <p:extLst>
              <p:ext uri="{D42A27DB-BD31-4B8C-83A1-F6EECF244321}">
                <p14:modId xmlns:p14="http://schemas.microsoft.com/office/powerpoint/2010/main" val="3662800880"/>
              </p:ext>
            </p:extLst>
          </p:nvPr>
        </p:nvGraphicFramePr>
        <p:xfrm>
          <a:off x="650752" y="1713688"/>
          <a:ext cx="10890495" cy="2221920"/>
        </p:xfrm>
        <a:graphic>
          <a:graphicData uri="http://schemas.openxmlformats.org/drawingml/2006/table">
            <a:tbl>
              <a:tblPr firstRow="1" bandRow="1">
                <a:tableStyleId>{69012ECD-51FC-41F1-AA8D-1B2483CD663E}</a:tableStyleId>
              </a:tblPr>
              <a:tblGrid>
                <a:gridCol w="1879191">
                  <a:extLst>
                    <a:ext uri="{9D8B030D-6E8A-4147-A177-3AD203B41FA5}">
                      <a16:colId xmlns:a16="http://schemas.microsoft.com/office/drawing/2014/main" val="4026828033"/>
                    </a:ext>
                  </a:extLst>
                </a:gridCol>
                <a:gridCol w="1501884">
                  <a:extLst>
                    <a:ext uri="{9D8B030D-6E8A-4147-A177-3AD203B41FA5}">
                      <a16:colId xmlns:a16="http://schemas.microsoft.com/office/drawing/2014/main" val="2351951672"/>
                    </a:ext>
                  </a:extLst>
                </a:gridCol>
                <a:gridCol w="1501884">
                  <a:extLst>
                    <a:ext uri="{9D8B030D-6E8A-4147-A177-3AD203B41FA5}">
                      <a16:colId xmlns:a16="http://schemas.microsoft.com/office/drawing/2014/main" val="3840096650"/>
                    </a:ext>
                  </a:extLst>
                </a:gridCol>
                <a:gridCol w="1501884">
                  <a:extLst>
                    <a:ext uri="{9D8B030D-6E8A-4147-A177-3AD203B41FA5}">
                      <a16:colId xmlns:a16="http://schemas.microsoft.com/office/drawing/2014/main" val="2855727272"/>
                    </a:ext>
                  </a:extLst>
                </a:gridCol>
                <a:gridCol w="1501884">
                  <a:extLst>
                    <a:ext uri="{9D8B030D-6E8A-4147-A177-3AD203B41FA5}">
                      <a16:colId xmlns:a16="http://schemas.microsoft.com/office/drawing/2014/main" val="1082695990"/>
                    </a:ext>
                  </a:extLst>
                </a:gridCol>
                <a:gridCol w="1501884">
                  <a:extLst>
                    <a:ext uri="{9D8B030D-6E8A-4147-A177-3AD203B41FA5}">
                      <a16:colId xmlns:a16="http://schemas.microsoft.com/office/drawing/2014/main" val="1240135257"/>
                    </a:ext>
                  </a:extLst>
                </a:gridCol>
                <a:gridCol w="1501884">
                  <a:extLst>
                    <a:ext uri="{9D8B030D-6E8A-4147-A177-3AD203B41FA5}">
                      <a16:colId xmlns:a16="http://schemas.microsoft.com/office/drawing/2014/main" val="500179224"/>
                    </a:ext>
                  </a:extLst>
                </a:gridCol>
              </a:tblGrid>
              <a:tr h="0">
                <a:tc>
                  <a:txBody>
                    <a:bodyPr/>
                    <a:lstStyle/>
                    <a:p>
                      <a:pPr rtl="0"/>
                      <a:endParaRPr lang="en-GB" sz="1200" dirty="0">
                        <a:solidFill>
                          <a:schemeClr val="tx2"/>
                        </a:solidFill>
                        <a:latin typeface="+mn-lt"/>
                      </a:endParaRPr>
                    </a:p>
                  </a:txBody>
                  <a:tcPr marL="72000" marR="72000" marT="36000" marB="36000" anchor="b"/>
                </a:tc>
                <a:tc gridSpan="2">
                  <a:txBody>
                    <a:bodyPr/>
                    <a:lstStyle/>
                    <a:p>
                      <a:pPr algn="ctr" rtl="0"/>
                      <a:r>
                        <a:rPr lang="ja-jp" sz="1200">
                          <a:solidFill>
                            <a:schemeClr val="tx2"/>
                          </a:solidFill>
                          <a:latin typeface="+mn-lt"/>
                        </a:rPr>
                        <a:t>ベースライン時の脳</a:t>
                      </a:r>
                      <a:r>
                        <a:rPr lang="ja-jp" sz="1200" noProof="0">
                          <a:solidFill>
                            <a:schemeClr val="tx2"/>
                          </a:solidFill>
                          <a:latin typeface="+mn-lt"/>
                        </a:rPr>
                        <a:t>転移</a:t>
                      </a:r>
                      <a:r>
                        <a:rPr lang="ja-jp" sz="1200">
                          <a:solidFill>
                            <a:schemeClr val="tx2"/>
                          </a:solidFill>
                          <a:latin typeface="+mn-lt"/>
                        </a:rPr>
                        <a:t>あり</a:t>
                      </a:r>
                    </a:p>
                  </a:txBody>
                  <a:tcPr marL="72000" marR="72000" marT="36000" marB="36000" anchor="ctr"/>
                </a:tc>
                <a:tc hMerge="1">
                  <a:txBody>
                    <a:bodyPr/>
                    <a:lstStyle/>
                    <a:p>
                      <a:pPr algn="ctr" rtl="0"/>
                      <a:endParaRPr lang="en-GB" sz="1200" dirty="0">
                        <a:solidFill>
                          <a:schemeClr val="tx2"/>
                        </a:solidFill>
                        <a:latin typeface="+mn-lt"/>
                      </a:endParaRPr>
                    </a:p>
                  </a:txBody>
                  <a:tcPr marL="72000" marR="72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chemeClr val="tx2"/>
                          </a:solidFill>
                          <a:latin typeface="+mn-lt"/>
                        </a:rPr>
                        <a:t>ベースライン時の脳転移なし</a:t>
                      </a:r>
                    </a:p>
                  </a:txBody>
                  <a:tcPr marL="72000" marR="72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chemeClr val="tx2"/>
                          </a:solidFill>
                          <a:latin typeface="+mn-lt"/>
                        </a:rPr>
                        <a:t>すべて</a:t>
                      </a:r>
                    </a:p>
                  </a:txBody>
                  <a:tcPr marL="72000" marR="72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ctr"/>
                </a:tc>
                <a:extLst>
                  <a:ext uri="{0D108BD9-81ED-4DB2-BD59-A6C34878D82A}">
                    <a16:rowId xmlns:a16="http://schemas.microsoft.com/office/drawing/2014/main" val="3854787396"/>
                  </a:ext>
                </a:extLst>
              </a:tr>
              <a:tr h="0">
                <a:tc>
                  <a:txBody>
                    <a:bodyPr/>
                    <a:lstStyle/>
                    <a:p>
                      <a:pPr rtl="0"/>
                      <a:r>
                        <a:rPr lang="ja-jp" sz="1200" b="1">
                          <a:solidFill>
                            <a:schemeClr val="tx2"/>
                          </a:solidFill>
                          <a:latin typeface="+mn-lt"/>
                        </a:rPr>
                        <a:t>TRAE、n (％)</a:t>
                      </a:r>
                    </a:p>
                  </a:txBody>
                  <a:tcPr marL="72000" marR="72000" marT="36000" marB="36000" anchor="b">
                    <a:solidFill>
                      <a:schemeClr val="accent1"/>
                    </a:solidFill>
                  </a:tcPr>
                </a:tc>
                <a:tc>
                  <a:txBody>
                    <a:bodyPr/>
                    <a:lstStyle/>
                    <a:p>
                      <a:pPr algn="ctr" rtl="0"/>
                      <a:r>
                        <a:rPr lang="ja-jp" sz="1200" b="1" noProof="0">
                          <a:solidFill>
                            <a:schemeClr val="tx2"/>
                          </a:solidFill>
                          <a:latin typeface="+mn-lt"/>
                        </a:rPr>
                        <a:t>アダグラシブ</a:t>
                      </a:r>
                    </a:p>
                    <a:p>
                      <a:pPr algn="ctr" rtl="0"/>
                      <a:r>
                        <a:rPr lang="ja-jp" sz="1200" b="1" noProof="0">
                          <a:solidFill>
                            <a:schemeClr val="tx2"/>
                          </a:solidFill>
                          <a:latin typeface="+mn-lt"/>
                        </a:rPr>
                        <a:t>(n=77)</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ja-jp" sz="1200" b="1" noProof="0">
                          <a:solidFill>
                            <a:schemeClr val="tx2"/>
                          </a:solidFill>
                          <a:latin typeface="+mn-lt"/>
                        </a:rPr>
                        <a:t>ドセタキセル</a:t>
                      </a:r>
                    </a:p>
                    <a:p>
                      <a:pPr algn="ctr" rtl="0"/>
                      <a:r>
                        <a:rPr lang="ja-jp" sz="1200" b="1" noProof="0">
                          <a:solidFill>
                            <a:schemeClr val="tx2"/>
                          </a:solidFill>
                          <a:latin typeface="+mn-lt"/>
                        </a:rPr>
                        <a:t>(n=35)</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ja-jp" sz="1200" b="1" noProof="0">
                          <a:solidFill>
                            <a:schemeClr val="tx2"/>
                          </a:solidFill>
                          <a:latin typeface="+mn-lt"/>
                        </a:rPr>
                        <a:t>アダグラシブ</a:t>
                      </a:r>
                    </a:p>
                    <a:p>
                      <a:pPr algn="ctr" rtl="0"/>
                      <a:r>
                        <a:rPr lang="ja-jp" sz="1200" b="1" noProof="0">
                          <a:solidFill>
                            <a:schemeClr val="tx2"/>
                          </a:solidFill>
                          <a:latin typeface="+mn-lt"/>
                        </a:rPr>
                        <a:t>(n=221)</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ja-jp" sz="1200" b="1" noProof="0">
                          <a:solidFill>
                            <a:schemeClr val="tx2"/>
                          </a:solidFill>
                          <a:latin typeface="+mn-lt"/>
                        </a:rPr>
                        <a:t>ドセタキセル</a:t>
                      </a:r>
                    </a:p>
                    <a:p>
                      <a:pPr algn="ctr" rtl="0"/>
                      <a:r>
                        <a:rPr lang="ja-jp" sz="1200" b="1" noProof="0">
                          <a:solidFill>
                            <a:schemeClr val="tx2"/>
                          </a:solidFill>
                          <a:latin typeface="+mn-lt"/>
                        </a:rPr>
                        <a:t>(n=105)</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ja-jp" sz="1200" b="1" noProof="0">
                          <a:solidFill>
                            <a:schemeClr val="tx2"/>
                          </a:solidFill>
                          <a:latin typeface="+mn-lt"/>
                        </a:rPr>
                        <a:t>アダグラシブ</a:t>
                      </a:r>
                    </a:p>
                    <a:p>
                      <a:pPr algn="ctr" rtl="0"/>
                      <a:r>
                        <a:rPr lang="ja-jp" sz="1200" b="1" noProof="0">
                          <a:solidFill>
                            <a:schemeClr val="tx2"/>
                          </a:solidFill>
                          <a:latin typeface="+mn-lt"/>
                        </a:rPr>
                        <a:t>(n=298)</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ja-jp" sz="1200" b="1" noProof="0">
                          <a:solidFill>
                            <a:schemeClr val="tx2"/>
                          </a:solidFill>
                          <a:latin typeface="+mn-lt"/>
                        </a:rPr>
                        <a:t>ドセタキセル</a:t>
                      </a:r>
                    </a:p>
                    <a:p>
                      <a:pPr algn="ctr" rtl="0"/>
                      <a:r>
                        <a:rPr lang="ja-jp" sz="1200" b="1" noProof="0">
                          <a:solidFill>
                            <a:schemeClr val="tx2"/>
                          </a:solidFill>
                          <a:latin typeface="+mn-lt"/>
                        </a:rPr>
                        <a:t>(n=140)</a:t>
                      </a:r>
                      <a:endParaRPr lang="en-GB" sz="1200" b="1" dirty="0">
                        <a:solidFill>
                          <a:schemeClr val="tx2"/>
                        </a:solidFill>
                        <a:latin typeface="+mn-lt"/>
                      </a:endParaRP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ja-jp" sz="1200" b="0">
                          <a:solidFill>
                            <a:schemeClr val="tx1"/>
                          </a:solidFill>
                          <a:latin typeface="+mn-lt"/>
                        </a:rPr>
                        <a:t>すべて</a:t>
                      </a:r>
                    </a:p>
                  </a:txBody>
                  <a:tcPr marL="72000" marR="72000" marT="36000" marB="36000" anchor="ctr">
                    <a:solidFill>
                      <a:schemeClr val="tx2"/>
                    </a:solidFill>
                  </a:tcPr>
                </a:tc>
                <a:tc>
                  <a:txBody>
                    <a:bodyPr/>
                    <a:lstStyle/>
                    <a:p>
                      <a:pPr algn="ctr" rtl="0"/>
                      <a:r>
                        <a:rPr lang="ja-jp" sz="1200" b="0">
                          <a:solidFill>
                            <a:schemeClr val="tx1"/>
                          </a:solidFill>
                          <a:latin typeface="+mn-lt"/>
                        </a:rPr>
                        <a:t>72 (94)</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30 (86)</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208 (94)</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91 (87)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280 (94)</a:t>
                      </a:r>
                      <a:endParaRPr lang="it-IT"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121 (86)</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610592473"/>
                  </a:ext>
                </a:extLst>
              </a:tr>
              <a:tr h="105300">
                <a:tc>
                  <a:txBody>
                    <a:bodyPr/>
                    <a:lstStyle/>
                    <a:p>
                      <a:pPr rtl="0"/>
                      <a:r>
                        <a:rPr lang="ja-jp" sz="1200" b="0">
                          <a:solidFill>
                            <a:schemeClr val="tx1"/>
                          </a:solidFill>
                          <a:latin typeface="+mn-lt"/>
                        </a:rPr>
                        <a:t>中止に至った</a:t>
                      </a:r>
                    </a:p>
                  </a:txBody>
                  <a:tcPr marL="72000" marR="72000" marT="36000" marB="36000" anchor="ctr">
                    <a:solidFill>
                      <a:schemeClr val="tx2"/>
                    </a:solidFill>
                  </a:tcPr>
                </a:tc>
                <a:tc>
                  <a:txBody>
                    <a:bodyPr/>
                    <a:lstStyle/>
                    <a:p>
                      <a:pPr algn="ctr" rtl="0"/>
                      <a:r>
                        <a:rPr lang="ja-jp" sz="1200" b="0">
                          <a:solidFill>
                            <a:schemeClr val="tx1"/>
                          </a:solidFill>
                          <a:latin typeface="+mn-lt"/>
                        </a:rPr>
                        <a:t>5 (7)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6 (17)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18 (8)</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14 (13)</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23 (8)</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20 (14)</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7306688"/>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用量の減量に至った</a:t>
                      </a:r>
                    </a:p>
                  </a:txBody>
                  <a:tcPr marL="72000" marR="72000" marT="36000" marB="36000" anchor="ctr">
                    <a:solidFill>
                      <a:schemeClr val="tx2"/>
                    </a:solidFill>
                  </a:tcPr>
                </a:tc>
                <a:tc>
                  <a:txBody>
                    <a:bodyPr/>
                    <a:lstStyle/>
                    <a:p>
                      <a:pPr algn="ctr" rtl="0"/>
                      <a:r>
                        <a:rPr lang="ja-jp" sz="1200" b="0">
                          <a:solidFill>
                            <a:schemeClr val="tx1"/>
                          </a:solidFill>
                          <a:latin typeface="+mn-lt"/>
                        </a:rPr>
                        <a:t>36 (47)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12 (34)</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107 (48)</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21 (20)</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143 (48)</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33 (24)</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28222081"/>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投与中断に至った</a:t>
                      </a:r>
                    </a:p>
                  </a:txBody>
                  <a:tcPr marL="72000" marR="72000" marT="36000" marB="36000" anchor="ctr">
                    <a:solidFill>
                      <a:schemeClr val="tx2"/>
                    </a:solidFill>
                  </a:tcPr>
                </a:tc>
                <a:tc>
                  <a:txBody>
                    <a:bodyPr/>
                    <a:lstStyle/>
                    <a:p>
                      <a:pPr algn="ctr" rtl="0"/>
                      <a:r>
                        <a:rPr lang="ja-jp" sz="1200" b="0">
                          <a:solidFill>
                            <a:schemeClr val="tx1"/>
                          </a:solidFill>
                          <a:latin typeface="+mn-lt"/>
                        </a:rPr>
                        <a:t>39 (51)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4 (11)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138 (62)</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22 (21)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177 (59)</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26 (19)</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rtl="0"/>
                      <a:r>
                        <a:rPr lang="ja-jp" sz="1200" b="0">
                          <a:solidFill>
                            <a:schemeClr val="tx1"/>
                          </a:solidFill>
                          <a:latin typeface="+mn-lt"/>
                        </a:rPr>
                        <a:t>SAE</a:t>
                      </a:r>
                    </a:p>
                  </a:txBody>
                  <a:tcPr marL="72000" marR="72000" marT="36000" marB="36000" anchor="ctr">
                    <a:solidFill>
                      <a:schemeClr val="tx2"/>
                    </a:solidFill>
                  </a:tcPr>
                </a:tc>
                <a:tc>
                  <a:txBody>
                    <a:bodyPr/>
                    <a:lstStyle/>
                    <a:p>
                      <a:pPr algn="ctr" rtl="0"/>
                      <a:r>
                        <a:rPr lang="ja-jp" sz="1200" b="0">
                          <a:solidFill>
                            <a:schemeClr val="tx1"/>
                          </a:solidFill>
                          <a:latin typeface="+mn-lt"/>
                        </a:rPr>
                        <a:t>13 (17)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8 (23)</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49 (22)</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15 (14)</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62 (21)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23 (16)</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死亡に致った </a:t>
                      </a:r>
                    </a:p>
                  </a:txBody>
                  <a:tcPr marL="72000" marR="72000" marT="36000" marB="36000" anchor="ctr">
                    <a:solidFill>
                      <a:schemeClr val="tx2"/>
                    </a:solidFill>
                  </a:tcPr>
                </a:tc>
                <a:tc>
                  <a:txBody>
                    <a:bodyPr/>
                    <a:lstStyle/>
                    <a:p>
                      <a:pPr algn="ctr" rtl="0"/>
                      <a:r>
                        <a:rPr lang="ja-jp" sz="1200" b="0">
                          <a:solidFill>
                            <a:schemeClr val="tx1"/>
                          </a:solidFill>
                          <a:latin typeface="+mn-lt"/>
                        </a:rPr>
                        <a:t>0</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 (3)</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4 (2)</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0</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4 (1)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ja-jp" sz="1200" b="0">
                          <a:solidFill>
                            <a:schemeClr val="tx1"/>
                          </a:solidFill>
                          <a:latin typeface="+mn-lt"/>
                        </a:rPr>
                        <a:t>1 (&lt;1)</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14813650"/>
                  </a:ext>
                </a:extLst>
              </a:tr>
            </a:tbl>
          </a:graphicData>
        </a:graphic>
      </p:graphicFrame>
    </p:spTree>
    <p:extLst>
      <p:ext uri="{BB962C8B-B14F-4D97-AF65-F5344CB8AC3E}">
        <p14:creationId xmlns:p14="http://schemas.microsoft.com/office/powerpoint/2010/main" val="28164075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a:latin typeface="+mn-lt"/>
              </a:rPr>
              <a:t>608O：進行性膵がん（PC）、結腸直腸がん（CRC）、非小細胞肺がん（NSCLC）を有する成人を対象としたファースト・イン・クラスのKRAS G12D選択的蛋白分解酵素であるASP3082の予備的安全性及び臨床活性 - Park W、他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進行性NSCLC、膵臓がん、結腸直腸がんを有する患者におけるASP3082（KRAS G12D選択的蛋白分解薬）の有効性と安全性を評価すること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Park W、他Ann Oncol 2024；35(補遺)：抄録 608O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rtl="0" hangingPunct="1">
              <a:buClr>
                <a:srgbClr val="002850"/>
              </a:buClr>
              <a:defRPr/>
            </a:pPr>
            <a:r>
              <a:rPr lang="ja-jp" sz="1600">
                <a:solidFill>
                  <a:srgbClr val="363636"/>
                </a:solidFill>
                <a:cs typeface="Arial"/>
                <a:sym typeface="Calibri"/>
              </a:rPr>
              <a:t>安全性（DLT、MTD、RP2D）</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a:solidFill>
                  <a:srgbClr val="363636"/>
                </a:solidFill>
                <a:cs typeface="Arial"/>
                <a:sym typeface="Calibri"/>
              </a:rPr>
              <a:t>ORR、DCR、PK </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 name="AutoShape 9">
            <a:extLst>
              <a:ext uri="{FF2B5EF4-FFF2-40B4-BE49-F238E27FC236}">
                <a16:creationId xmlns:a16="http://schemas.microsoft.com/office/drawing/2014/main" id="{8D96F1ED-45CE-190C-3FB9-DD00989EFE1F}"/>
              </a:ext>
            </a:extLst>
          </p:cNvPr>
          <p:cNvSpPr>
            <a:spLocks noChangeArrowheads="1"/>
          </p:cNvSpPr>
          <p:nvPr/>
        </p:nvSpPr>
        <p:spPr bwMode="auto">
          <a:xfrm>
            <a:off x="2007911" y="2889778"/>
            <a:ext cx="3231012"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dirty="0">
                <a:ln>
                  <a:noFill/>
                </a:ln>
                <a:solidFill>
                  <a:schemeClr val="tx2"/>
                </a:solidFill>
                <a:effectLst/>
                <a:uLnTx/>
                <a:uFillTx/>
                <a:latin typeface="+mn-lt"/>
                <a:ea typeface="SimSun" pitchFamily="2" charset="-122"/>
                <a:cs typeface="+mn-cs"/>
                <a:sym typeface="Helvetica"/>
              </a:rPr>
              <a:t>患者の主な組み入れ基準</a:t>
            </a:r>
          </a:p>
          <a:p>
            <a:pPr marL="285750" marR="0" lvl="0" indent="-285750" algn="l" defTabSz="892175" rtl="0" eaLnBrk="0" fontAlgn="base" latinLnBrk="0" hangingPunct="0">
              <a:lnSpc>
                <a:spcPct val="100000"/>
              </a:lnSpc>
              <a:spcBef>
                <a:spcPct val="0"/>
              </a:spcBef>
              <a:spcAft>
                <a:spcPct val="30000"/>
              </a:spcAft>
              <a:buClrTx/>
              <a:buSzTx/>
              <a:buFont typeface="Arial" panose="020B0604020202020204" pitchFamily="34" charset="0"/>
              <a:buChar char="•"/>
              <a:tabLst/>
              <a:defRPr/>
            </a:pPr>
            <a:r>
              <a:rPr lang="ja-jp" sz="1600" dirty="0">
                <a:solidFill>
                  <a:schemeClr val="tx2"/>
                </a:solidFill>
                <a:latin typeface="+mn-lt"/>
                <a:ea typeface="SimSun" pitchFamily="2" charset="-122"/>
                <a:sym typeface="Helvetica"/>
              </a:rPr>
              <a:t>進行性のKRAS G12D陽性固形がん（RECIST v1.1） </a:t>
            </a:r>
          </a:p>
          <a:p>
            <a:pPr marL="285750" marR="0" lvl="0" indent="-285750" algn="l" defTabSz="892175" rtl="0" eaLnBrk="0" fontAlgn="base" latinLnBrk="0" hangingPunct="0">
              <a:lnSpc>
                <a:spcPct val="100000"/>
              </a:lnSpc>
              <a:spcBef>
                <a:spcPct val="0"/>
              </a:spcBef>
              <a:spcAft>
                <a:spcPct val="30000"/>
              </a:spcAft>
              <a:buClrTx/>
              <a:buSzTx/>
              <a:buFont typeface="Arial" panose="020B0604020202020204" pitchFamily="34" charset="0"/>
              <a:buChar char="•"/>
              <a:tabLst/>
              <a:defRPr/>
            </a:pPr>
            <a:r>
              <a:rPr lang="ja-jp" sz="1600" dirty="0">
                <a:solidFill>
                  <a:schemeClr val="tx2"/>
                </a:solidFill>
                <a:latin typeface="+mn-lt"/>
                <a:ea typeface="SimSun" pitchFamily="2" charset="-122"/>
              </a:rPr>
              <a:t>標準前治療による効果がない</a:t>
            </a:r>
            <a:endParaRPr lang="en-US" altLang="zh-CN" sz="1600" dirty="0">
              <a:solidFill>
                <a:schemeClr val="tx2"/>
              </a:solidFill>
              <a:latin typeface="+mn-lt"/>
              <a:ea typeface="SimSun" pitchFamily="2" charset="-122"/>
              <a:sym typeface="Helvetica"/>
            </a:endParaRPr>
          </a:p>
          <a:p>
            <a:pPr marL="285750" marR="0" lvl="0" indent="-285750" algn="l" defTabSz="892175" rtl="0" eaLnBrk="0" fontAlgn="base" latinLnBrk="0" hangingPunct="0">
              <a:lnSpc>
                <a:spcPct val="100000"/>
              </a:lnSpc>
              <a:spcBef>
                <a:spcPct val="0"/>
              </a:spcBef>
              <a:spcAft>
                <a:spcPct val="30000"/>
              </a:spcAft>
              <a:buClrTx/>
              <a:buSzTx/>
              <a:buFont typeface="Arial" panose="020B0604020202020204" pitchFamily="34" charset="0"/>
              <a:buChar char="•"/>
              <a:tabLst/>
              <a:defRPr/>
            </a:pPr>
            <a:r>
              <a:rPr lang="ja-jp" sz="1600" dirty="0">
                <a:solidFill>
                  <a:schemeClr val="tx2"/>
                </a:solidFill>
                <a:latin typeface="+mn-lt"/>
                <a:ea typeface="SimSun" pitchFamily="2" charset="-122"/>
                <a:sym typeface="Helvetica"/>
              </a:rPr>
              <a:t>ECOG PS 0-2</a:t>
            </a:r>
          </a:p>
          <a:p>
            <a:pPr marR="0" lvl="0" algn="l" defTabSz="892175" rtl="0" eaLnBrk="0" fontAlgn="base" latinLnBrk="0" hangingPunct="0">
              <a:lnSpc>
                <a:spcPct val="100000"/>
              </a:lnSpc>
              <a:spcBef>
                <a:spcPct val="0"/>
              </a:spcBef>
              <a:spcAft>
                <a:spcPct val="30000"/>
              </a:spcAft>
              <a:buClrTx/>
              <a:buSzTx/>
              <a:tabLst/>
              <a:defRPr/>
            </a:pPr>
            <a:r>
              <a:rPr lang="ja-jp" sz="1600" dirty="0">
                <a:solidFill>
                  <a:schemeClr val="tx2"/>
                </a:solidFill>
                <a:latin typeface="+mn-lt"/>
                <a:ea typeface="SimSun" pitchFamily="2" charset="-122"/>
                <a:sym typeface="Helvetica"/>
              </a:rPr>
              <a:t>(n=111</a:t>
            </a:r>
            <a:r>
              <a:rPr lang="en-GB" altLang="ja-JP" sz="1600" dirty="0">
                <a:solidFill>
                  <a:schemeClr val="tx2"/>
                </a:solidFill>
                <a:latin typeface="+mn-lt"/>
                <a:ea typeface="SimSun" pitchFamily="2" charset="-122"/>
                <a:sym typeface="Helvetica"/>
              </a:rPr>
              <a:t>)</a:t>
            </a:r>
            <a:endParaRPr kumimoji="0" lang="en-US" altLang="zh-CN" sz="1600" i="0" u="none" strike="noStrike" kern="1200" cap="none" spc="0" normalizeH="0" baseline="0" noProof="0" dirty="0">
              <a:ln>
                <a:noFill/>
              </a:ln>
              <a:solidFill>
                <a:schemeClr val="tx2"/>
              </a:solidFill>
              <a:effectLst/>
              <a:uLnTx/>
              <a:uFillTx/>
              <a:latin typeface="+mn-lt"/>
              <a:ea typeface="SimSun" pitchFamily="2" charset="-122"/>
              <a:cs typeface="+mn-cs"/>
              <a:sym typeface="Helvetica"/>
            </a:endParaRPr>
          </a:p>
        </p:txBody>
      </p:sp>
      <p:sp>
        <p:nvSpPr>
          <p:cNvPr id="4" name="AutoShape 12">
            <a:extLst>
              <a:ext uri="{FF2B5EF4-FFF2-40B4-BE49-F238E27FC236}">
                <a16:creationId xmlns:a16="http://schemas.microsoft.com/office/drawing/2014/main" id="{A77D6D93-0D4E-5CE3-5A1E-F849019890BE}"/>
              </a:ext>
            </a:extLst>
          </p:cNvPr>
          <p:cNvSpPr>
            <a:spLocks noChangeArrowheads="1"/>
          </p:cNvSpPr>
          <p:nvPr/>
        </p:nvSpPr>
        <p:spPr bwMode="auto">
          <a:xfrm>
            <a:off x="5759236" y="3349992"/>
            <a:ext cx="3815014" cy="252000"/>
          </a:xfrm>
          <a:prstGeom prst="roundRect">
            <a:avLst>
              <a:gd name="adj" fmla="val 16667"/>
            </a:avLst>
          </a:prstGeom>
          <a:solidFill>
            <a:schemeClr val="accent1"/>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ja-jp" sz="1200" b="1" kern="1200">
                <a:solidFill>
                  <a:schemeClr val="tx2"/>
                </a:solidFill>
                <a:latin typeface="+mn-lt"/>
                <a:ea typeface="SimSun" pitchFamily="2" charset="-122"/>
                <a:cs typeface="Arial" charset="0"/>
              </a:rPr>
              <a:t>コホート4</a:t>
            </a:r>
            <a:r>
              <a:rPr lang="ja-jp" sz="1200" kern="1200">
                <a:solidFill>
                  <a:schemeClr val="tx2"/>
                </a:solidFill>
                <a:latin typeface="+mn-lt"/>
                <a:ea typeface="SimSun" pitchFamily="2" charset="-122"/>
                <a:cs typeface="Arial" charset="0"/>
              </a:rPr>
              <a:t>：</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a:t>
            </a:r>
            <a:r>
              <a:rPr lang="ja-jp" sz="1200">
                <a:solidFill>
                  <a:srgbClr val="FFFFFF"/>
                </a:solidFill>
                <a:latin typeface="+mn-lt"/>
                <a:ea typeface="SimSun" pitchFamily="2" charset="-122"/>
                <a:cs typeface="Arial" charset="0"/>
                <a:sym typeface="Helvetica"/>
              </a:rPr>
              <a:t>60</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静注　1週間毎 </a:t>
            </a:r>
            <a:r>
              <a:rPr lang="ja-jp" sz="1200" kern="1200">
                <a:solidFill>
                  <a:schemeClr val="tx2"/>
                </a:solidFill>
                <a:latin typeface="+mn-lt"/>
                <a:ea typeface="SimSun" pitchFamily="2" charset="-122"/>
                <a:cs typeface="Arial" charset="0"/>
              </a:rPr>
              <a:t>	(n=30)</a:t>
            </a:r>
          </a:p>
        </p:txBody>
      </p:sp>
      <p:sp>
        <p:nvSpPr>
          <p:cNvPr id="5" name="AutoShape 8">
            <a:extLst>
              <a:ext uri="{FF2B5EF4-FFF2-40B4-BE49-F238E27FC236}">
                <a16:creationId xmlns:a16="http://schemas.microsoft.com/office/drawing/2014/main" id="{6F036D11-F39D-B395-E756-44DD47841AC0}"/>
              </a:ext>
            </a:extLst>
          </p:cNvPr>
          <p:cNvSpPr>
            <a:spLocks noChangeArrowheads="1"/>
          </p:cNvSpPr>
          <p:nvPr/>
        </p:nvSpPr>
        <p:spPr bwMode="auto">
          <a:xfrm>
            <a:off x="5759236" y="2512374"/>
            <a:ext cx="3815014" cy="252000"/>
          </a:xfrm>
          <a:prstGeom prst="roundRect">
            <a:avLst>
              <a:gd name="adj" fmla="val 16667"/>
            </a:avLst>
          </a:prstGeom>
          <a:solidFill>
            <a:schemeClr val="accent5"/>
          </a:solidFill>
          <a:ln w="9525" algn="ctr">
            <a:noFill/>
            <a:round/>
            <a:headEnd/>
            <a:tailEnd/>
          </a:ln>
        </p:spPr>
        <p:txBody>
          <a:bodyPr lIns="90488" tIns="0" rIns="90488" bIns="0" rtlCol="0" anchor="ctr"/>
          <a:lstStyle/>
          <a:p>
            <a:pPr marL="0" marR="0" lvl="0" indent="0" defTabSz="892175" rtl="0" eaLnBrk="0" fontAlgn="base" latinLnBrk="0" hangingPunct="0">
              <a:lnSpc>
                <a:spcPct val="100000"/>
              </a:lnSpc>
              <a:spcBef>
                <a:spcPct val="0"/>
              </a:spcBef>
              <a:spcAft>
                <a:spcPct val="0"/>
              </a:spcAft>
              <a:buClrTx/>
              <a:buSzTx/>
              <a:buFontTx/>
              <a:buNone/>
              <a:tabLst>
                <a:tab pos="8343900" algn="r"/>
              </a:tabLst>
              <a:defRPr/>
            </a:pPr>
            <a:r>
              <a:rPr lang="ja-jp" sz="1200" b="1" i="0" u="none" strike="noStrike" kern="1200" cap="none" spc="0" normalizeH="0" noProof="0">
                <a:ln>
                  <a:noFill/>
                </a:ln>
                <a:solidFill>
                  <a:srgbClr val="FFFFFF"/>
                </a:solidFill>
                <a:effectLst/>
                <a:uLnTx/>
                <a:uFillTx/>
                <a:latin typeface="+mn-lt"/>
                <a:ea typeface="SimSun" pitchFamily="2" charset="-122"/>
                <a:cs typeface="Arial" charset="0"/>
                <a:sym typeface="Helvetica"/>
              </a:rPr>
              <a:t>コホート1</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a:t>
            </a:r>
            <a:r>
              <a:rPr lang="ja-jp" sz="1200">
                <a:solidFill>
                  <a:srgbClr val="FFFFFF"/>
                </a:solidFill>
                <a:latin typeface="+mn-lt"/>
                <a:ea typeface="SimSun" pitchFamily="2" charset="-122"/>
                <a:cs typeface="Arial" charset="0"/>
                <a:sym typeface="Helvetica"/>
              </a:rPr>
              <a:t>10</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静注 1週間毎	(n=20)</a:t>
            </a:r>
          </a:p>
        </p:txBody>
      </p:sp>
      <p:cxnSp>
        <p:nvCxnSpPr>
          <p:cNvPr id="6" name="AutoShape 15">
            <a:extLst>
              <a:ext uri="{FF2B5EF4-FFF2-40B4-BE49-F238E27FC236}">
                <a16:creationId xmlns:a16="http://schemas.microsoft.com/office/drawing/2014/main" id="{70B3EDFF-66EC-67F1-8F43-6C871BB1F6DF}"/>
              </a:ext>
            </a:extLst>
          </p:cNvPr>
          <p:cNvCxnSpPr>
            <a:cxnSpLocks noChangeShapeType="1"/>
            <a:stCxn id="2" idx="3"/>
            <a:endCxn id="5" idx="1"/>
          </p:cNvCxnSpPr>
          <p:nvPr/>
        </p:nvCxnSpPr>
        <p:spPr bwMode="auto">
          <a:xfrm flipV="1">
            <a:off x="5238923" y="2638374"/>
            <a:ext cx="520313" cy="1227718"/>
          </a:xfrm>
          <a:prstGeom prst="bentConnector3">
            <a:avLst>
              <a:gd name="adj1" fmla="val 50000"/>
            </a:avLst>
          </a:prstGeom>
          <a:noFill/>
          <a:ln w="38100">
            <a:solidFill>
              <a:schemeClr val="bg1"/>
            </a:solidFill>
            <a:miter lim="800000"/>
            <a:headEnd/>
            <a:tailEnd type="triangle" w="med" len="med"/>
          </a:ln>
        </p:spPr>
      </p:cxnSp>
      <p:cxnSp>
        <p:nvCxnSpPr>
          <p:cNvPr id="7" name="AutoShape 16">
            <a:extLst>
              <a:ext uri="{FF2B5EF4-FFF2-40B4-BE49-F238E27FC236}">
                <a16:creationId xmlns:a16="http://schemas.microsoft.com/office/drawing/2014/main" id="{7A72BE71-FC19-0D5B-69B1-51EB12E69739}"/>
              </a:ext>
            </a:extLst>
          </p:cNvPr>
          <p:cNvCxnSpPr>
            <a:cxnSpLocks noChangeShapeType="1"/>
            <a:stCxn id="2" idx="3"/>
            <a:endCxn id="4" idx="1"/>
          </p:cNvCxnSpPr>
          <p:nvPr/>
        </p:nvCxnSpPr>
        <p:spPr bwMode="auto">
          <a:xfrm flipV="1">
            <a:off x="5238923" y="3475992"/>
            <a:ext cx="520313" cy="390100"/>
          </a:xfrm>
          <a:prstGeom prst="bentConnector3">
            <a:avLst>
              <a:gd name="adj1" fmla="val 50000"/>
            </a:avLst>
          </a:prstGeom>
          <a:noFill/>
          <a:ln w="38100">
            <a:solidFill>
              <a:schemeClr val="bg1"/>
            </a:solidFill>
            <a:miter lim="800000"/>
            <a:headEnd/>
            <a:tailEnd type="triangle" w="med" len="med"/>
          </a:ln>
        </p:spPr>
      </p:cxnSp>
      <p:sp>
        <p:nvSpPr>
          <p:cNvPr id="8" name="AutoShape 12">
            <a:extLst>
              <a:ext uri="{FF2B5EF4-FFF2-40B4-BE49-F238E27FC236}">
                <a16:creationId xmlns:a16="http://schemas.microsoft.com/office/drawing/2014/main" id="{AB056AAB-F6A3-83B3-C8A6-D354D4638A2E}"/>
              </a:ext>
            </a:extLst>
          </p:cNvPr>
          <p:cNvSpPr>
            <a:spLocks noChangeArrowheads="1"/>
          </p:cNvSpPr>
          <p:nvPr/>
        </p:nvSpPr>
        <p:spPr bwMode="auto">
          <a:xfrm>
            <a:off x="5759238" y="3629198"/>
            <a:ext cx="3815014" cy="252000"/>
          </a:xfrm>
          <a:prstGeom prst="roundRect">
            <a:avLst>
              <a:gd name="adj" fmla="val 16667"/>
            </a:avLst>
          </a:prstGeom>
          <a:solidFill>
            <a:schemeClr val="accent2"/>
          </a:solidFill>
          <a:ln w="9525" algn="ctr">
            <a:noFill/>
            <a:round/>
            <a:headEnd/>
            <a:tailEnd/>
          </a:ln>
        </p:spPr>
        <p:txBody>
          <a:bodyPr lIns="90488" tIns="0" rIns="90488" bIns="0" rtlCol="0" anchor="ctr"/>
          <a:lstStyle/>
          <a:p>
            <a:pPr defTabSz="892175" rtl="0" eaLnBrk="0" fontAlgn="base">
              <a:spcBef>
                <a:spcPct val="0"/>
              </a:spcBef>
              <a:spcAft>
                <a:spcPct val="0"/>
              </a:spcAft>
              <a:tabLst>
                <a:tab pos="8343900" algn="r"/>
              </a:tabLst>
              <a:defRPr/>
            </a:pPr>
            <a:r>
              <a:rPr lang="ja-jp" sz="1200" b="1" kern="1200">
                <a:solidFill>
                  <a:schemeClr val="tx2"/>
                </a:solidFill>
                <a:latin typeface="+mn-lt"/>
                <a:ea typeface="SimSun" pitchFamily="2" charset="-122"/>
                <a:cs typeface="Arial" charset="0"/>
              </a:rPr>
              <a:t>コホート5</a:t>
            </a:r>
            <a:r>
              <a:rPr lang="ja-jp" sz="1200" kern="1200">
                <a:solidFill>
                  <a:schemeClr val="tx2"/>
                </a:solidFill>
                <a:latin typeface="+mn-lt"/>
                <a:ea typeface="SimSun" pitchFamily="2" charset="-122"/>
                <a:cs typeface="Arial" charset="0"/>
              </a:rPr>
              <a:t>：</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ASP30829</a:t>
            </a:r>
            <a:r>
              <a:rPr lang="ja-jp" sz="1200">
                <a:solidFill>
                  <a:srgbClr val="FFFFFF"/>
                </a:solidFill>
                <a:latin typeface="+mn-lt"/>
                <a:ea typeface="SimSun" pitchFamily="2" charset="-122"/>
                <a:cs typeface="Arial" charset="0"/>
                <a:sym typeface="Helvetica"/>
              </a:rPr>
              <a:t>0</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静注　1週間毎 </a:t>
            </a:r>
            <a:r>
              <a:rPr lang="ja-jp" sz="1200" kern="1200">
                <a:solidFill>
                  <a:schemeClr val="tx2"/>
                </a:solidFill>
                <a:latin typeface="+mn-lt"/>
                <a:ea typeface="SimSun" pitchFamily="2" charset="-122"/>
                <a:cs typeface="Arial" charset="0"/>
              </a:rPr>
              <a:t>	(n=12)</a:t>
            </a:r>
          </a:p>
        </p:txBody>
      </p:sp>
      <p:sp>
        <p:nvSpPr>
          <p:cNvPr id="9" name="AutoShape 8">
            <a:extLst>
              <a:ext uri="{FF2B5EF4-FFF2-40B4-BE49-F238E27FC236}">
                <a16:creationId xmlns:a16="http://schemas.microsoft.com/office/drawing/2014/main" id="{62D450FE-317E-8B68-8E59-067274400458}"/>
              </a:ext>
            </a:extLst>
          </p:cNvPr>
          <p:cNvSpPr>
            <a:spLocks noChangeArrowheads="1"/>
          </p:cNvSpPr>
          <p:nvPr/>
        </p:nvSpPr>
        <p:spPr bwMode="auto">
          <a:xfrm>
            <a:off x="5759236" y="2791580"/>
            <a:ext cx="3815014" cy="252000"/>
          </a:xfrm>
          <a:prstGeom prst="roundRect">
            <a:avLst>
              <a:gd name="adj" fmla="val 16667"/>
            </a:avLst>
          </a:prstGeom>
          <a:solidFill>
            <a:schemeClr val="accent3"/>
          </a:solidFill>
          <a:ln w="9525" algn="ctr">
            <a:noFill/>
            <a:round/>
            <a:headEnd/>
            <a:tailEnd/>
          </a:ln>
        </p:spPr>
        <p:txBody>
          <a:bodyPr lIns="90488" tIns="0" rIns="90488" bIns="0" rtlCol="0" anchor="ctr"/>
          <a:lstStyle/>
          <a:p>
            <a:pPr defTabSz="892175" rtl="0" eaLnBrk="0" fontAlgn="base">
              <a:spcBef>
                <a:spcPct val="0"/>
              </a:spcBef>
              <a:spcAft>
                <a:spcPct val="0"/>
              </a:spcAft>
              <a:tabLst>
                <a:tab pos="8343900" algn="r"/>
              </a:tabLst>
              <a:defRPr/>
            </a:pPr>
            <a:r>
              <a:rPr lang="ja-jp" sz="1200" b="1" kern="1200" dirty="0">
                <a:solidFill>
                  <a:schemeClr val="tx2"/>
                </a:solidFill>
                <a:latin typeface="+mn-lt"/>
                <a:ea typeface="SimSun" pitchFamily="2" charset="-122"/>
                <a:cs typeface="Arial" charset="0"/>
              </a:rPr>
              <a:t>コホート2</a:t>
            </a:r>
            <a:r>
              <a:rPr lang="ja-jp" sz="1200" kern="1200" dirty="0">
                <a:solidFill>
                  <a:schemeClr val="tx2"/>
                </a:solidFill>
                <a:latin typeface="+mn-lt"/>
                <a:ea typeface="SimSun" pitchFamily="2" charset="-122"/>
                <a:cs typeface="Arial" charset="0"/>
              </a:rPr>
              <a:t>：</a:t>
            </a:r>
            <a:r>
              <a:rPr lang="ja-jp" sz="1200" b="0" i="0" u="none" strike="noStrike" kern="1200" cap="none" spc="0" normalizeH="0" noProof="0" dirty="0">
                <a:ln>
                  <a:noFill/>
                </a:ln>
                <a:solidFill>
                  <a:srgbClr val="FFFFFF"/>
                </a:solidFill>
                <a:effectLst/>
                <a:uLnTx/>
                <a:uFillTx/>
                <a:latin typeface="+mn-lt"/>
                <a:ea typeface="SimSun" pitchFamily="2" charset="-122"/>
                <a:cs typeface="Arial" charset="0"/>
                <a:sym typeface="Helvetica"/>
              </a:rPr>
              <a:t>ASP3082 2</a:t>
            </a:r>
            <a:r>
              <a:rPr lang="ja-jp" sz="1200" dirty="0">
                <a:solidFill>
                  <a:srgbClr val="FFFFFF"/>
                </a:solidFill>
                <a:latin typeface="+mn-lt"/>
                <a:ea typeface="SimSun" pitchFamily="2" charset="-122"/>
                <a:cs typeface="Arial" charset="0"/>
                <a:sym typeface="Helvetica"/>
              </a:rPr>
              <a:t>0</a:t>
            </a:r>
            <a:r>
              <a:rPr lang="ja-jp" sz="1200" b="0" i="0" u="none" strike="noStrike" kern="1200" cap="none" spc="0" normalizeH="0" noProof="0" dirty="0">
                <a:ln>
                  <a:noFill/>
                </a:ln>
                <a:solidFill>
                  <a:srgbClr val="FFFFFF"/>
                </a:solidFill>
                <a:effectLst/>
                <a:uLnTx/>
                <a:uFillTx/>
                <a:latin typeface="+mn-lt"/>
                <a:ea typeface="SimSun" pitchFamily="2" charset="-122"/>
                <a:cs typeface="Arial" charset="0"/>
                <a:sym typeface="Helvetica"/>
              </a:rPr>
              <a:t>mg 静注　1週間毎 </a:t>
            </a:r>
            <a:r>
              <a:rPr lang="ja-jp" sz="1200" kern="1200" dirty="0">
                <a:solidFill>
                  <a:schemeClr val="tx2"/>
                </a:solidFill>
                <a:latin typeface="+mn-lt"/>
                <a:ea typeface="SimSun" pitchFamily="2" charset="-122"/>
                <a:cs typeface="Arial" charset="0"/>
              </a:rPr>
              <a:t>	(n=44)</a:t>
            </a:r>
          </a:p>
        </p:txBody>
      </p:sp>
      <p:sp>
        <p:nvSpPr>
          <p:cNvPr id="10" name="AutoShape 8">
            <a:extLst>
              <a:ext uri="{FF2B5EF4-FFF2-40B4-BE49-F238E27FC236}">
                <a16:creationId xmlns:a16="http://schemas.microsoft.com/office/drawing/2014/main" id="{81305661-F770-2C56-D9FA-7A8ED3D90244}"/>
              </a:ext>
            </a:extLst>
          </p:cNvPr>
          <p:cNvSpPr>
            <a:spLocks noChangeArrowheads="1"/>
          </p:cNvSpPr>
          <p:nvPr/>
        </p:nvSpPr>
        <p:spPr bwMode="auto">
          <a:xfrm>
            <a:off x="5759236" y="3070786"/>
            <a:ext cx="3815014" cy="252000"/>
          </a:xfrm>
          <a:prstGeom prst="roundRect">
            <a:avLst>
              <a:gd name="adj" fmla="val 16667"/>
            </a:avLst>
          </a:prstGeom>
          <a:solidFill>
            <a:schemeClr val="accent4"/>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ja-jp" sz="1200" b="1" kern="1200">
                <a:solidFill>
                  <a:schemeClr val="tx2"/>
                </a:solidFill>
                <a:latin typeface="+mn-lt"/>
                <a:ea typeface="SimSun" pitchFamily="2" charset="-122"/>
                <a:cs typeface="Arial" charset="0"/>
              </a:rPr>
              <a:t>コホート3</a:t>
            </a:r>
            <a:r>
              <a:rPr lang="ja-jp" sz="1200" kern="1200">
                <a:solidFill>
                  <a:schemeClr val="tx2"/>
                </a:solidFill>
                <a:latin typeface="+mn-lt"/>
                <a:ea typeface="SimSun" pitchFamily="2" charset="-122"/>
                <a:cs typeface="Arial" charset="0"/>
              </a:rPr>
              <a:t>：</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a:t>
            </a:r>
            <a:r>
              <a:rPr lang="ja-jp" sz="1200">
                <a:solidFill>
                  <a:srgbClr val="FFFFFF"/>
                </a:solidFill>
                <a:latin typeface="+mn-lt"/>
                <a:ea typeface="SimSun" pitchFamily="2" charset="-122"/>
                <a:cs typeface="Arial" charset="0"/>
                <a:sym typeface="Helvetica"/>
              </a:rPr>
              <a:t>40</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静注　1週間毎 </a:t>
            </a:r>
            <a:r>
              <a:rPr lang="ja-jp" sz="1200" kern="1200">
                <a:solidFill>
                  <a:schemeClr val="tx2"/>
                </a:solidFill>
                <a:latin typeface="+mn-lt"/>
                <a:ea typeface="SimSun" pitchFamily="2" charset="-122"/>
                <a:cs typeface="Arial" charset="0"/>
              </a:rPr>
              <a:t>	(n=20)</a:t>
            </a:r>
          </a:p>
        </p:txBody>
      </p:sp>
      <p:sp>
        <p:nvSpPr>
          <p:cNvPr id="11" name="AutoShape 8">
            <a:extLst>
              <a:ext uri="{FF2B5EF4-FFF2-40B4-BE49-F238E27FC236}">
                <a16:creationId xmlns:a16="http://schemas.microsoft.com/office/drawing/2014/main" id="{744174E5-5146-DF87-72E5-833F392FAEEB}"/>
              </a:ext>
            </a:extLst>
          </p:cNvPr>
          <p:cNvSpPr>
            <a:spLocks noChangeArrowheads="1"/>
          </p:cNvSpPr>
          <p:nvPr/>
        </p:nvSpPr>
        <p:spPr bwMode="auto">
          <a:xfrm>
            <a:off x="5759236" y="3908404"/>
            <a:ext cx="3815014" cy="252000"/>
          </a:xfrm>
          <a:prstGeom prst="roundRect">
            <a:avLst>
              <a:gd name="adj" fmla="val 16667"/>
            </a:avLst>
          </a:prstGeom>
          <a:solidFill>
            <a:schemeClr val="accent2">
              <a:lumMod val="50000"/>
            </a:schemeClr>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ja-jp" sz="1200" b="1" kern="1200">
                <a:solidFill>
                  <a:schemeClr val="tx2"/>
                </a:solidFill>
                <a:latin typeface="+mn-lt"/>
                <a:ea typeface="SimSun" pitchFamily="2" charset="-122"/>
                <a:cs typeface="Arial" charset="0"/>
              </a:rPr>
              <a:t>コホート6</a:t>
            </a:r>
            <a:r>
              <a:rPr lang="ja-jp" sz="1200" kern="1200">
                <a:solidFill>
                  <a:schemeClr val="tx2"/>
                </a:solidFill>
                <a:latin typeface="+mn-lt"/>
                <a:ea typeface="SimSun" pitchFamily="2" charset="-122"/>
                <a:cs typeface="Arial" charset="0"/>
              </a:rPr>
              <a:t>：</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a:t>
            </a:r>
            <a:r>
              <a:rPr lang="ja-jp" sz="1200">
                <a:solidFill>
                  <a:srgbClr val="FFFFFF"/>
                </a:solidFill>
                <a:latin typeface="+mn-lt"/>
                <a:ea typeface="SimSun" pitchFamily="2" charset="-122"/>
                <a:cs typeface="Arial" charset="0"/>
                <a:sym typeface="Helvetica"/>
              </a:rPr>
              <a:t>140</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静注　1週間毎 </a:t>
            </a:r>
            <a:r>
              <a:rPr lang="ja-jp" sz="1200" kern="1200">
                <a:solidFill>
                  <a:schemeClr val="tx2"/>
                </a:solidFill>
                <a:latin typeface="+mn-lt"/>
                <a:ea typeface="SimSun" pitchFamily="2" charset="-122"/>
                <a:cs typeface="Arial" charset="0"/>
              </a:rPr>
              <a:t>	(n=10)</a:t>
            </a:r>
          </a:p>
        </p:txBody>
      </p:sp>
      <p:cxnSp>
        <p:nvCxnSpPr>
          <p:cNvPr id="12" name="AutoShape 16">
            <a:extLst>
              <a:ext uri="{FF2B5EF4-FFF2-40B4-BE49-F238E27FC236}">
                <a16:creationId xmlns:a16="http://schemas.microsoft.com/office/drawing/2014/main" id="{66C59938-EBDD-8176-2201-1BA75E85CC17}"/>
              </a:ext>
            </a:extLst>
          </p:cNvPr>
          <p:cNvCxnSpPr>
            <a:cxnSpLocks noChangeShapeType="1"/>
            <a:stCxn id="2" idx="3"/>
            <a:endCxn id="9" idx="1"/>
          </p:cNvCxnSpPr>
          <p:nvPr/>
        </p:nvCxnSpPr>
        <p:spPr bwMode="auto">
          <a:xfrm flipV="1">
            <a:off x="5238923" y="2917580"/>
            <a:ext cx="520313" cy="948512"/>
          </a:xfrm>
          <a:prstGeom prst="bentConnector3">
            <a:avLst>
              <a:gd name="adj1" fmla="val 50000"/>
            </a:avLst>
          </a:prstGeom>
          <a:noFill/>
          <a:ln w="38100">
            <a:solidFill>
              <a:schemeClr val="bg1"/>
            </a:solidFill>
            <a:miter lim="800000"/>
            <a:headEnd/>
            <a:tailEnd type="triangle" w="med" len="med"/>
          </a:ln>
        </p:spPr>
      </p:cxnSp>
      <p:cxnSp>
        <p:nvCxnSpPr>
          <p:cNvPr id="13" name="AutoShape 16">
            <a:extLst>
              <a:ext uri="{FF2B5EF4-FFF2-40B4-BE49-F238E27FC236}">
                <a16:creationId xmlns:a16="http://schemas.microsoft.com/office/drawing/2014/main" id="{4E19BE14-26EB-81FC-9BF8-40B7F713126C}"/>
              </a:ext>
            </a:extLst>
          </p:cNvPr>
          <p:cNvCxnSpPr>
            <a:cxnSpLocks noChangeShapeType="1"/>
            <a:stCxn id="2" idx="3"/>
            <a:endCxn id="10" idx="1"/>
          </p:cNvCxnSpPr>
          <p:nvPr/>
        </p:nvCxnSpPr>
        <p:spPr bwMode="auto">
          <a:xfrm flipV="1">
            <a:off x="5238923" y="3196786"/>
            <a:ext cx="520313" cy="669306"/>
          </a:xfrm>
          <a:prstGeom prst="bentConnector3">
            <a:avLst>
              <a:gd name="adj1" fmla="val 50000"/>
            </a:avLst>
          </a:prstGeom>
          <a:noFill/>
          <a:ln w="38100">
            <a:solidFill>
              <a:schemeClr val="bg1"/>
            </a:solidFill>
            <a:miter lim="800000"/>
            <a:headEnd/>
            <a:tailEnd type="triangle" w="med" len="med"/>
          </a:ln>
        </p:spPr>
      </p:cxnSp>
      <p:cxnSp>
        <p:nvCxnSpPr>
          <p:cNvPr id="14" name="AutoShape 16">
            <a:extLst>
              <a:ext uri="{FF2B5EF4-FFF2-40B4-BE49-F238E27FC236}">
                <a16:creationId xmlns:a16="http://schemas.microsoft.com/office/drawing/2014/main" id="{6ED6EB7C-84D6-0A4F-8B49-CF2EE207E5BE}"/>
              </a:ext>
            </a:extLst>
          </p:cNvPr>
          <p:cNvCxnSpPr>
            <a:cxnSpLocks noChangeShapeType="1"/>
            <a:stCxn id="2" idx="3"/>
            <a:endCxn id="8" idx="1"/>
          </p:cNvCxnSpPr>
          <p:nvPr/>
        </p:nvCxnSpPr>
        <p:spPr bwMode="auto">
          <a:xfrm flipV="1">
            <a:off x="5238923" y="3755198"/>
            <a:ext cx="520315" cy="110894"/>
          </a:xfrm>
          <a:prstGeom prst="bentConnector3">
            <a:avLst>
              <a:gd name="adj1" fmla="val 50000"/>
            </a:avLst>
          </a:prstGeom>
          <a:noFill/>
          <a:ln w="38100">
            <a:solidFill>
              <a:schemeClr val="bg1"/>
            </a:solidFill>
            <a:miter lim="800000"/>
            <a:headEnd/>
            <a:tailEnd type="triangle" w="med" len="med"/>
          </a:ln>
        </p:spPr>
      </p:cxnSp>
      <p:cxnSp>
        <p:nvCxnSpPr>
          <p:cNvPr id="15" name="AutoShape 16">
            <a:extLst>
              <a:ext uri="{FF2B5EF4-FFF2-40B4-BE49-F238E27FC236}">
                <a16:creationId xmlns:a16="http://schemas.microsoft.com/office/drawing/2014/main" id="{2D9C2123-2DBF-E4E4-FF0D-0A50A32DB66E}"/>
              </a:ext>
            </a:extLst>
          </p:cNvPr>
          <p:cNvCxnSpPr>
            <a:cxnSpLocks noChangeShapeType="1"/>
            <a:stCxn id="2" idx="3"/>
            <a:endCxn id="11" idx="1"/>
          </p:cNvCxnSpPr>
          <p:nvPr/>
        </p:nvCxnSpPr>
        <p:spPr bwMode="auto">
          <a:xfrm>
            <a:off x="5238923" y="3866092"/>
            <a:ext cx="520313" cy="168312"/>
          </a:xfrm>
          <a:prstGeom prst="bentConnector3">
            <a:avLst>
              <a:gd name="adj1" fmla="val 50000"/>
            </a:avLst>
          </a:prstGeom>
          <a:noFill/>
          <a:ln w="38100">
            <a:solidFill>
              <a:schemeClr val="bg1"/>
            </a:solidFill>
            <a:miter lim="800000"/>
            <a:headEnd/>
            <a:tailEnd type="triangle" w="med" len="med"/>
          </a:ln>
        </p:spPr>
      </p:cxnSp>
      <p:sp>
        <p:nvSpPr>
          <p:cNvPr id="16" name="AutoShape 12">
            <a:extLst>
              <a:ext uri="{FF2B5EF4-FFF2-40B4-BE49-F238E27FC236}">
                <a16:creationId xmlns:a16="http://schemas.microsoft.com/office/drawing/2014/main" id="{01EEEE7D-A3C8-0AEB-7A69-217D70DB69A0}"/>
              </a:ext>
            </a:extLst>
          </p:cNvPr>
          <p:cNvSpPr>
            <a:spLocks noChangeArrowheads="1"/>
          </p:cNvSpPr>
          <p:nvPr/>
        </p:nvSpPr>
        <p:spPr bwMode="auto">
          <a:xfrm>
            <a:off x="5759236" y="4466816"/>
            <a:ext cx="3815014" cy="252000"/>
          </a:xfrm>
          <a:prstGeom prst="roundRect">
            <a:avLst>
              <a:gd name="adj" fmla="val 16667"/>
            </a:avLst>
          </a:prstGeom>
          <a:solidFill>
            <a:schemeClr val="accent6">
              <a:lumMod val="75000"/>
            </a:schemeClr>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ja-jp" sz="1200" b="1" kern="1200">
                <a:solidFill>
                  <a:schemeClr val="tx2"/>
                </a:solidFill>
                <a:latin typeface="+mn-lt"/>
                <a:ea typeface="SimSun" pitchFamily="2" charset="-122"/>
                <a:cs typeface="Arial" charset="0"/>
              </a:rPr>
              <a:t>コホート8</a:t>
            </a:r>
            <a:r>
              <a:rPr lang="ja-jp" sz="1200" kern="1200">
                <a:solidFill>
                  <a:schemeClr val="tx2"/>
                </a:solidFill>
                <a:latin typeface="+mn-lt"/>
                <a:ea typeface="SimSun" pitchFamily="2" charset="-122"/>
                <a:cs typeface="Arial" charset="0"/>
              </a:rPr>
              <a:t>：</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30</a:t>
            </a:r>
            <a:r>
              <a:rPr lang="ja-jp" sz="1200">
                <a:solidFill>
                  <a:srgbClr val="FFFFFF"/>
                </a:solidFill>
                <a:latin typeface="+mn-lt"/>
                <a:ea typeface="SimSun" pitchFamily="2" charset="-122"/>
                <a:cs typeface="Arial" charset="0"/>
                <a:sym typeface="Helvetica"/>
              </a:rPr>
              <a:t>0</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静注　1週間毎 </a:t>
            </a:r>
            <a:r>
              <a:rPr lang="ja-jp" sz="1200" kern="1200">
                <a:solidFill>
                  <a:schemeClr val="tx2"/>
                </a:solidFill>
                <a:latin typeface="+mn-lt"/>
                <a:ea typeface="SimSun" pitchFamily="2" charset="-122"/>
                <a:cs typeface="Arial" charset="0"/>
              </a:rPr>
              <a:t>	(n=30)</a:t>
            </a:r>
          </a:p>
        </p:txBody>
      </p:sp>
      <p:sp>
        <p:nvSpPr>
          <p:cNvPr id="17" name="AutoShape 12">
            <a:extLst>
              <a:ext uri="{FF2B5EF4-FFF2-40B4-BE49-F238E27FC236}">
                <a16:creationId xmlns:a16="http://schemas.microsoft.com/office/drawing/2014/main" id="{84091D30-B54A-6A75-7947-70465D4B26EE}"/>
              </a:ext>
            </a:extLst>
          </p:cNvPr>
          <p:cNvSpPr>
            <a:spLocks noChangeArrowheads="1"/>
          </p:cNvSpPr>
          <p:nvPr/>
        </p:nvSpPr>
        <p:spPr bwMode="auto">
          <a:xfrm>
            <a:off x="5759238" y="4746022"/>
            <a:ext cx="3815014" cy="252000"/>
          </a:xfrm>
          <a:prstGeom prst="roundRect">
            <a:avLst>
              <a:gd name="adj" fmla="val 16667"/>
            </a:avLst>
          </a:prstGeom>
          <a:solidFill>
            <a:schemeClr val="bg2"/>
          </a:solidFill>
          <a:ln w="9525" algn="ctr">
            <a:noFill/>
            <a:round/>
            <a:headEnd/>
            <a:tailEnd/>
          </a:ln>
        </p:spPr>
        <p:txBody>
          <a:bodyPr lIns="90488" tIns="0" rIns="90488" bIns="0" rtlCol="0" anchor="ctr"/>
          <a:lstStyle/>
          <a:p>
            <a:pPr defTabSz="892175" rtl="0" eaLnBrk="0" fontAlgn="base">
              <a:spcBef>
                <a:spcPct val="0"/>
              </a:spcBef>
              <a:spcAft>
                <a:spcPct val="0"/>
              </a:spcAft>
              <a:tabLst>
                <a:tab pos="8343900" algn="r"/>
              </a:tabLst>
              <a:defRPr/>
            </a:pPr>
            <a:r>
              <a:rPr lang="ja-jp" sz="1200" b="1" kern="1200">
                <a:solidFill>
                  <a:schemeClr val="tx2"/>
                </a:solidFill>
                <a:latin typeface="+mn-lt"/>
                <a:ea typeface="SimSun" pitchFamily="2" charset="-122"/>
                <a:cs typeface="Arial" charset="0"/>
              </a:rPr>
              <a:t>コホート9</a:t>
            </a:r>
            <a:r>
              <a:rPr lang="ja-jp" sz="1200" kern="1200">
                <a:solidFill>
                  <a:schemeClr val="tx2"/>
                </a:solidFill>
                <a:latin typeface="+mn-lt"/>
                <a:ea typeface="SimSun" pitchFamily="2" charset="-122"/>
                <a:cs typeface="Arial" charset="0"/>
              </a:rPr>
              <a:t>：</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45</a:t>
            </a:r>
            <a:r>
              <a:rPr lang="ja-jp" sz="1200">
                <a:solidFill>
                  <a:srgbClr val="FFFFFF"/>
                </a:solidFill>
                <a:latin typeface="+mn-lt"/>
                <a:ea typeface="SimSun" pitchFamily="2" charset="-122"/>
                <a:cs typeface="Arial" charset="0"/>
                <a:sym typeface="Helvetica"/>
              </a:rPr>
              <a:t>0</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静注　1週間毎 </a:t>
            </a:r>
            <a:r>
              <a:rPr lang="ja-jp" sz="1200" kern="1200">
                <a:solidFill>
                  <a:schemeClr val="tx2"/>
                </a:solidFill>
                <a:latin typeface="+mn-lt"/>
                <a:ea typeface="SimSun" pitchFamily="2" charset="-122"/>
                <a:cs typeface="Arial" charset="0"/>
              </a:rPr>
              <a:t>	(n=12)</a:t>
            </a:r>
          </a:p>
        </p:txBody>
      </p:sp>
      <p:sp>
        <p:nvSpPr>
          <p:cNvPr id="18" name="AutoShape 8">
            <a:extLst>
              <a:ext uri="{FF2B5EF4-FFF2-40B4-BE49-F238E27FC236}">
                <a16:creationId xmlns:a16="http://schemas.microsoft.com/office/drawing/2014/main" id="{C09C25F2-C0A1-0DD0-D9C9-ACDD829531F9}"/>
              </a:ext>
            </a:extLst>
          </p:cNvPr>
          <p:cNvSpPr>
            <a:spLocks noChangeArrowheads="1"/>
          </p:cNvSpPr>
          <p:nvPr/>
        </p:nvSpPr>
        <p:spPr bwMode="auto">
          <a:xfrm>
            <a:off x="5759236" y="4187610"/>
            <a:ext cx="3815014" cy="252000"/>
          </a:xfrm>
          <a:prstGeom prst="roundRect">
            <a:avLst>
              <a:gd name="adj" fmla="val 16667"/>
            </a:avLst>
          </a:prstGeom>
          <a:solidFill>
            <a:schemeClr val="bg1"/>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ja-jp" sz="1200" b="1" kern="1200">
                <a:solidFill>
                  <a:schemeClr val="tx2"/>
                </a:solidFill>
                <a:latin typeface="+mn-lt"/>
                <a:ea typeface="SimSun" pitchFamily="2" charset="-122"/>
                <a:cs typeface="Arial" charset="0"/>
              </a:rPr>
              <a:t>コホート7</a:t>
            </a:r>
            <a:r>
              <a:rPr lang="ja-jp" sz="1200" kern="1200">
                <a:solidFill>
                  <a:schemeClr val="tx2"/>
                </a:solidFill>
                <a:latin typeface="+mn-lt"/>
                <a:ea typeface="SimSun" pitchFamily="2" charset="-122"/>
                <a:cs typeface="Arial" charset="0"/>
              </a:rPr>
              <a:t>：</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20</a:t>
            </a:r>
            <a:r>
              <a:rPr lang="ja-jp" sz="1200">
                <a:solidFill>
                  <a:srgbClr val="FFFFFF"/>
                </a:solidFill>
                <a:latin typeface="+mn-lt"/>
                <a:ea typeface="SimSun" pitchFamily="2" charset="-122"/>
                <a:cs typeface="Arial" charset="0"/>
                <a:sym typeface="Helvetica"/>
              </a:rPr>
              <a:t>0</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静注 1週間毎 </a:t>
            </a:r>
            <a:r>
              <a:rPr lang="ja-jp" sz="1200" kern="1200">
                <a:solidFill>
                  <a:schemeClr val="tx2"/>
                </a:solidFill>
                <a:latin typeface="+mn-lt"/>
                <a:ea typeface="SimSun" pitchFamily="2" charset="-122"/>
                <a:cs typeface="Arial" charset="0"/>
              </a:rPr>
              <a:t>	(n=20)</a:t>
            </a:r>
          </a:p>
        </p:txBody>
      </p:sp>
      <p:sp>
        <p:nvSpPr>
          <p:cNvPr id="19" name="AutoShape 8">
            <a:extLst>
              <a:ext uri="{FF2B5EF4-FFF2-40B4-BE49-F238E27FC236}">
                <a16:creationId xmlns:a16="http://schemas.microsoft.com/office/drawing/2014/main" id="{8CC6A11D-3C6F-8209-67F1-AD2BBECE1ED9}"/>
              </a:ext>
            </a:extLst>
          </p:cNvPr>
          <p:cNvSpPr>
            <a:spLocks noChangeArrowheads="1"/>
          </p:cNvSpPr>
          <p:nvPr/>
        </p:nvSpPr>
        <p:spPr bwMode="auto">
          <a:xfrm>
            <a:off x="5759236" y="5025229"/>
            <a:ext cx="3815014" cy="252000"/>
          </a:xfrm>
          <a:prstGeom prst="roundRect">
            <a:avLst>
              <a:gd name="adj" fmla="val 16667"/>
            </a:avLst>
          </a:prstGeom>
          <a:solidFill>
            <a:srgbClr val="000000"/>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ja-jp" sz="1200" b="1" kern="1200">
                <a:solidFill>
                  <a:schemeClr val="tx2"/>
                </a:solidFill>
                <a:latin typeface="+mn-lt"/>
                <a:ea typeface="SimSun" pitchFamily="2" charset="-122"/>
                <a:cs typeface="Arial" charset="0"/>
              </a:rPr>
              <a:t>コホート10</a:t>
            </a:r>
            <a:r>
              <a:rPr lang="ja-jp" sz="1200" kern="1200">
                <a:solidFill>
                  <a:schemeClr val="tx2"/>
                </a:solidFill>
                <a:latin typeface="+mn-lt"/>
                <a:ea typeface="SimSun" pitchFamily="2" charset="-122"/>
                <a:cs typeface="Arial" charset="0"/>
              </a:rPr>
              <a:t>：</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60</a:t>
            </a:r>
            <a:r>
              <a:rPr lang="ja-jp" sz="1200">
                <a:solidFill>
                  <a:srgbClr val="FFFFFF"/>
                </a:solidFill>
                <a:latin typeface="+mn-lt"/>
                <a:ea typeface="SimSun" pitchFamily="2" charset="-122"/>
                <a:cs typeface="Arial" charset="0"/>
                <a:sym typeface="Helvetica"/>
              </a:rPr>
              <a:t>0</a:t>
            </a:r>
            <a:r>
              <a:rPr lang="ja-jp"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静注　1週間毎 </a:t>
            </a:r>
            <a:r>
              <a:rPr lang="ja-jp" sz="1200" kern="1200">
                <a:solidFill>
                  <a:schemeClr val="tx2"/>
                </a:solidFill>
                <a:latin typeface="+mn-lt"/>
                <a:ea typeface="SimSun" pitchFamily="2" charset="-122"/>
                <a:cs typeface="Arial" charset="0"/>
              </a:rPr>
              <a:t>	(n=10)</a:t>
            </a:r>
          </a:p>
        </p:txBody>
      </p:sp>
      <p:cxnSp>
        <p:nvCxnSpPr>
          <p:cNvPr id="48" name="AutoShape 16">
            <a:extLst>
              <a:ext uri="{FF2B5EF4-FFF2-40B4-BE49-F238E27FC236}">
                <a16:creationId xmlns:a16="http://schemas.microsoft.com/office/drawing/2014/main" id="{AC4B3693-5C3F-C1D2-1D19-3715088C6F1B}"/>
              </a:ext>
            </a:extLst>
          </p:cNvPr>
          <p:cNvCxnSpPr>
            <a:cxnSpLocks noChangeShapeType="1"/>
            <a:stCxn id="2" idx="3"/>
            <a:endCxn id="18" idx="1"/>
          </p:cNvCxnSpPr>
          <p:nvPr/>
        </p:nvCxnSpPr>
        <p:spPr bwMode="auto">
          <a:xfrm>
            <a:off x="5238923" y="3866092"/>
            <a:ext cx="520313" cy="447518"/>
          </a:xfrm>
          <a:prstGeom prst="bentConnector3">
            <a:avLst>
              <a:gd name="adj1" fmla="val 50000"/>
            </a:avLst>
          </a:prstGeom>
          <a:noFill/>
          <a:ln w="38100">
            <a:solidFill>
              <a:schemeClr val="bg1"/>
            </a:solidFill>
            <a:miter lim="800000"/>
            <a:headEnd/>
            <a:tailEnd type="triangle" w="med" len="med"/>
          </a:ln>
        </p:spPr>
      </p:cxnSp>
      <p:cxnSp>
        <p:nvCxnSpPr>
          <p:cNvPr id="51" name="AutoShape 16">
            <a:extLst>
              <a:ext uri="{FF2B5EF4-FFF2-40B4-BE49-F238E27FC236}">
                <a16:creationId xmlns:a16="http://schemas.microsoft.com/office/drawing/2014/main" id="{DEA2BA14-44B2-C5A5-0DD9-5AEA056977CF}"/>
              </a:ext>
            </a:extLst>
          </p:cNvPr>
          <p:cNvCxnSpPr>
            <a:cxnSpLocks noChangeShapeType="1"/>
            <a:stCxn id="2" idx="3"/>
            <a:endCxn id="16" idx="1"/>
          </p:cNvCxnSpPr>
          <p:nvPr/>
        </p:nvCxnSpPr>
        <p:spPr bwMode="auto">
          <a:xfrm>
            <a:off x="5238923" y="3866092"/>
            <a:ext cx="520313" cy="726724"/>
          </a:xfrm>
          <a:prstGeom prst="bentConnector3">
            <a:avLst>
              <a:gd name="adj1" fmla="val 50000"/>
            </a:avLst>
          </a:prstGeom>
          <a:noFill/>
          <a:ln w="38100">
            <a:solidFill>
              <a:schemeClr val="bg1"/>
            </a:solidFill>
            <a:miter lim="800000"/>
            <a:headEnd/>
            <a:tailEnd type="triangle" w="med" len="med"/>
          </a:ln>
        </p:spPr>
      </p:cxnSp>
      <p:cxnSp>
        <p:nvCxnSpPr>
          <p:cNvPr id="54" name="AutoShape 16">
            <a:extLst>
              <a:ext uri="{FF2B5EF4-FFF2-40B4-BE49-F238E27FC236}">
                <a16:creationId xmlns:a16="http://schemas.microsoft.com/office/drawing/2014/main" id="{A562CBA7-63ED-F401-D3F6-1684E0813F2B}"/>
              </a:ext>
            </a:extLst>
          </p:cNvPr>
          <p:cNvCxnSpPr>
            <a:cxnSpLocks noChangeShapeType="1"/>
            <a:stCxn id="2" idx="3"/>
            <a:endCxn id="17" idx="1"/>
          </p:cNvCxnSpPr>
          <p:nvPr/>
        </p:nvCxnSpPr>
        <p:spPr bwMode="auto">
          <a:xfrm>
            <a:off x="5238923" y="3866092"/>
            <a:ext cx="520315" cy="1005930"/>
          </a:xfrm>
          <a:prstGeom prst="bentConnector3">
            <a:avLst>
              <a:gd name="adj1" fmla="val 50000"/>
            </a:avLst>
          </a:prstGeom>
          <a:noFill/>
          <a:ln w="38100">
            <a:solidFill>
              <a:schemeClr val="bg1"/>
            </a:solidFill>
            <a:miter lim="800000"/>
            <a:headEnd/>
            <a:tailEnd type="triangle" w="med" len="med"/>
          </a:ln>
        </p:spPr>
      </p:cxnSp>
      <p:cxnSp>
        <p:nvCxnSpPr>
          <p:cNvPr id="58" name="AutoShape 16">
            <a:extLst>
              <a:ext uri="{FF2B5EF4-FFF2-40B4-BE49-F238E27FC236}">
                <a16:creationId xmlns:a16="http://schemas.microsoft.com/office/drawing/2014/main" id="{4A1AC8D9-8D30-006D-27AA-6696FC46B2F8}"/>
              </a:ext>
            </a:extLst>
          </p:cNvPr>
          <p:cNvCxnSpPr>
            <a:cxnSpLocks noChangeShapeType="1"/>
            <a:stCxn id="2" idx="3"/>
            <a:endCxn id="19" idx="1"/>
          </p:cNvCxnSpPr>
          <p:nvPr/>
        </p:nvCxnSpPr>
        <p:spPr bwMode="auto">
          <a:xfrm>
            <a:off x="5238923" y="3866092"/>
            <a:ext cx="520313" cy="1285137"/>
          </a:xfrm>
          <a:prstGeom prst="bentConnector3">
            <a:avLst>
              <a:gd name="adj1" fmla="val 50000"/>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7523377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itle 1">
            <a:extLst>
              <a:ext uri="{FF2B5EF4-FFF2-40B4-BE49-F238E27FC236}">
                <a16:creationId xmlns:a16="http://schemas.microsoft.com/office/drawing/2014/main" id="{48144868-C6A6-3CC7-554C-B0CB3055714A}"/>
              </a:ext>
            </a:extLst>
          </p:cNvPr>
          <p:cNvSpPr>
            <a:spLocks noGrp="1"/>
          </p:cNvSpPr>
          <p:nvPr>
            <p:ph type="title"/>
          </p:nvPr>
        </p:nvSpPr>
        <p:spPr>
          <a:xfrm>
            <a:off x="304800" y="107693"/>
            <a:ext cx="11582400" cy="939801"/>
          </a:xfrm>
        </p:spPr>
        <p:txBody>
          <a:bodyPr rtlCol="0"/>
          <a:lstStyle/>
          <a:p>
            <a:pPr rtl="0"/>
            <a:r>
              <a:rPr lang="ja-jp">
                <a:latin typeface="+mn-lt"/>
              </a:rPr>
              <a:t>608O：進行性膵がん（PC）、結腸直腸がん（CRC）、非小細胞肺がん（NSCLC）を有する成人を対象としたファースト・イン・クラスのKRAS G12D選択的蛋白分解酵素であるASP3082の予備的安全性及び臨床活性 - Park W、他</a:t>
            </a:r>
          </a:p>
        </p:txBody>
      </p:sp>
      <p:sp>
        <p:nvSpPr>
          <p:cNvPr id="715" name="Content Placeholder 7">
            <a:extLst>
              <a:ext uri="{FF2B5EF4-FFF2-40B4-BE49-F238E27FC236}">
                <a16:creationId xmlns:a16="http://schemas.microsoft.com/office/drawing/2014/main" id="{B057E64F-E52D-FC68-FD4D-512EA9C24E78}"/>
              </a:ext>
            </a:extLst>
          </p:cNvPr>
          <p:cNvSpPr>
            <a:spLocks noGrp="1"/>
          </p:cNvSpPr>
          <p:nvPr>
            <p:ph idx="1"/>
          </p:nvPr>
        </p:nvSpPr>
        <p:spPr>
          <a:xfrm>
            <a:off x="304800" y="1246909"/>
            <a:ext cx="11582400" cy="391987"/>
          </a:xfrm>
        </p:spPr>
        <p:txBody>
          <a:bodyPr rtlCol="0"/>
          <a:lstStyle/>
          <a:p>
            <a:pPr rtl="0"/>
            <a:r>
              <a:rPr lang="ja-jp" b="1"/>
              <a:t>主な結果</a:t>
            </a:r>
          </a:p>
        </p:txBody>
      </p:sp>
      <p:sp>
        <p:nvSpPr>
          <p:cNvPr id="810" name="Text Placeholder 4">
            <a:extLst>
              <a:ext uri="{FF2B5EF4-FFF2-40B4-BE49-F238E27FC236}">
                <a16:creationId xmlns:a16="http://schemas.microsoft.com/office/drawing/2014/main" id="{03DDFA54-2886-087D-5A89-30A2C9F5C438}"/>
              </a:ext>
            </a:extLst>
          </p:cNvPr>
          <p:cNvSpPr>
            <a:spLocks noGrp="1"/>
          </p:cNvSpPr>
          <p:nvPr>
            <p:ph type="body" sz="quarter" idx="11"/>
          </p:nvPr>
        </p:nvSpPr>
        <p:spPr>
          <a:xfrm>
            <a:off x="6379633" y="6521312"/>
            <a:ext cx="5507567" cy="200025"/>
          </a:xfrm>
        </p:spPr>
        <p:txBody>
          <a:bodyPr rtlCol="0"/>
          <a:lstStyle/>
          <a:p>
            <a:pPr rtl="0"/>
            <a:r>
              <a:rPr lang="ja-jp"/>
              <a:t>Park W、他Ann Oncol 2024；35(補遺)：抄録 608O</a:t>
            </a:r>
          </a:p>
        </p:txBody>
      </p:sp>
      <p:sp>
        <p:nvSpPr>
          <p:cNvPr id="811" name="TextBox 810">
            <a:extLst>
              <a:ext uri="{FF2B5EF4-FFF2-40B4-BE49-F238E27FC236}">
                <a16:creationId xmlns:a16="http://schemas.microsoft.com/office/drawing/2014/main" id="{5177D0E2-1D66-F6CD-761E-4D024209E9AA}"/>
              </a:ext>
            </a:extLst>
          </p:cNvPr>
          <p:cNvSpPr txBox="1"/>
          <p:nvPr/>
        </p:nvSpPr>
        <p:spPr>
          <a:xfrm>
            <a:off x="1682016" y="1549383"/>
            <a:ext cx="3800981"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ASP3082の血中曝露量</a:t>
            </a:r>
          </a:p>
        </p:txBody>
      </p:sp>
      <p:sp>
        <p:nvSpPr>
          <p:cNvPr id="812" name="TextBox 811">
            <a:extLst>
              <a:ext uri="{FF2B5EF4-FFF2-40B4-BE49-F238E27FC236}">
                <a16:creationId xmlns:a16="http://schemas.microsoft.com/office/drawing/2014/main" id="{560CE4A8-FF84-FDD2-BAAB-72C444439AC5}"/>
              </a:ext>
            </a:extLst>
          </p:cNvPr>
          <p:cNvSpPr txBox="1"/>
          <p:nvPr/>
        </p:nvSpPr>
        <p:spPr>
          <a:xfrm>
            <a:off x="7259774" y="1565029"/>
            <a:ext cx="3784929"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IHCによるKRAS G12Dの分解</a:t>
            </a:r>
          </a:p>
        </p:txBody>
      </p:sp>
      <p:grpSp>
        <p:nvGrpSpPr>
          <p:cNvPr id="2" name="Group 1">
            <a:extLst>
              <a:ext uri="{FF2B5EF4-FFF2-40B4-BE49-F238E27FC236}">
                <a16:creationId xmlns:a16="http://schemas.microsoft.com/office/drawing/2014/main" id="{6DDC5BAE-9D1C-87E6-467A-A3F6096BE16C}"/>
              </a:ext>
            </a:extLst>
          </p:cNvPr>
          <p:cNvGrpSpPr/>
          <p:nvPr/>
        </p:nvGrpSpPr>
        <p:grpSpPr>
          <a:xfrm>
            <a:off x="816229" y="1957015"/>
            <a:ext cx="10385170" cy="3822995"/>
            <a:chOff x="526734" y="2182598"/>
            <a:chExt cx="10450149" cy="3708218"/>
          </a:xfrm>
        </p:grpSpPr>
        <p:grpSp>
          <p:nvGrpSpPr>
            <p:cNvPr id="813" name="Group 812">
              <a:extLst>
                <a:ext uri="{FF2B5EF4-FFF2-40B4-BE49-F238E27FC236}">
                  <a16:creationId xmlns:a16="http://schemas.microsoft.com/office/drawing/2014/main" id="{6E6F484A-C57B-CFD4-198F-A4A3EA21F5D1}"/>
                </a:ext>
              </a:extLst>
            </p:cNvPr>
            <p:cNvGrpSpPr/>
            <p:nvPr/>
          </p:nvGrpSpPr>
          <p:grpSpPr>
            <a:xfrm>
              <a:off x="767297" y="2292580"/>
              <a:ext cx="779380" cy="3023977"/>
              <a:chOff x="737643" y="2743948"/>
              <a:chExt cx="779380" cy="3023977"/>
            </a:xfrm>
          </p:grpSpPr>
          <p:sp>
            <p:nvSpPr>
              <p:cNvPr id="814" name="TextBox 813">
                <a:extLst>
                  <a:ext uri="{FF2B5EF4-FFF2-40B4-BE49-F238E27FC236}">
                    <a16:creationId xmlns:a16="http://schemas.microsoft.com/office/drawing/2014/main" id="{20FE5918-A784-DD43-5E11-70700C22FD54}"/>
                  </a:ext>
                </a:extLst>
              </p:cNvPr>
              <p:cNvSpPr txBox="1"/>
              <p:nvPr/>
            </p:nvSpPr>
            <p:spPr>
              <a:xfrm>
                <a:off x="737643" y="2743948"/>
                <a:ext cx="779380" cy="276999"/>
              </a:xfrm>
              <a:prstGeom prst="rect">
                <a:avLst/>
              </a:prstGeom>
              <a:noFill/>
            </p:spPr>
            <p:txBody>
              <a:bodyPr wrap="none" rtlCol="0" anchor="ctr">
                <a:spAutoFit/>
              </a:bodyPr>
              <a:lstStyle/>
              <a:p>
                <a:pPr algn="r" rtl="0"/>
                <a:r>
                  <a:rPr lang="ja-jp" sz="1200">
                    <a:solidFill>
                      <a:srgbClr val="000000"/>
                    </a:solidFill>
                    <a:latin typeface="+mn-lt"/>
                  </a:rPr>
                  <a:t>1000000</a:t>
                </a:r>
              </a:p>
            </p:txBody>
          </p:sp>
          <p:sp>
            <p:nvSpPr>
              <p:cNvPr id="815" name="TextBox 814">
                <a:extLst>
                  <a:ext uri="{FF2B5EF4-FFF2-40B4-BE49-F238E27FC236}">
                    <a16:creationId xmlns:a16="http://schemas.microsoft.com/office/drawing/2014/main" id="{DD6B989D-9256-9EF7-4CA2-064F22449BC8}"/>
                  </a:ext>
                </a:extLst>
              </p:cNvPr>
              <p:cNvSpPr txBox="1"/>
              <p:nvPr/>
            </p:nvSpPr>
            <p:spPr>
              <a:xfrm>
                <a:off x="822602" y="3447013"/>
                <a:ext cx="694421" cy="276999"/>
              </a:xfrm>
              <a:prstGeom prst="rect">
                <a:avLst/>
              </a:prstGeom>
              <a:noFill/>
            </p:spPr>
            <p:txBody>
              <a:bodyPr wrap="none" rtlCol="0" anchor="ctr">
                <a:spAutoFit/>
              </a:bodyPr>
              <a:lstStyle/>
              <a:p>
                <a:pPr algn="r" rtl="0"/>
                <a:r>
                  <a:rPr lang="ja-jp" sz="1200">
                    <a:solidFill>
                      <a:srgbClr val="000000"/>
                    </a:solidFill>
                    <a:latin typeface="+mn-lt"/>
                  </a:rPr>
                  <a:t>100000</a:t>
                </a:r>
              </a:p>
            </p:txBody>
          </p:sp>
          <p:sp>
            <p:nvSpPr>
              <p:cNvPr id="816" name="TextBox 815">
                <a:extLst>
                  <a:ext uri="{FF2B5EF4-FFF2-40B4-BE49-F238E27FC236}">
                    <a16:creationId xmlns:a16="http://schemas.microsoft.com/office/drawing/2014/main" id="{EED7D852-C560-329F-1851-7A5F7D41F03C}"/>
                  </a:ext>
                </a:extLst>
              </p:cNvPr>
              <p:cNvSpPr txBox="1"/>
              <p:nvPr/>
            </p:nvSpPr>
            <p:spPr>
              <a:xfrm>
                <a:off x="907562" y="4126385"/>
                <a:ext cx="609461" cy="276999"/>
              </a:xfrm>
              <a:prstGeom prst="rect">
                <a:avLst/>
              </a:prstGeom>
              <a:noFill/>
            </p:spPr>
            <p:txBody>
              <a:bodyPr wrap="none" rtlCol="0" anchor="ctr">
                <a:spAutoFit/>
              </a:bodyPr>
              <a:lstStyle/>
              <a:p>
                <a:pPr algn="r" rtl="0"/>
                <a:r>
                  <a:rPr lang="ja-jp" sz="1200">
                    <a:solidFill>
                      <a:srgbClr val="000000"/>
                    </a:solidFill>
                    <a:latin typeface="+mn-lt"/>
                  </a:rPr>
                  <a:t>10000</a:t>
                </a:r>
              </a:p>
            </p:txBody>
          </p:sp>
          <p:sp>
            <p:nvSpPr>
              <p:cNvPr id="817" name="TextBox 816">
                <a:extLst>
                  <a:ext uri="{FF2B5EF4-FFF2-40B4-BE49-F238E27FC236}">
                    <a16:creationId xmlns:a16="http://schemas.microsoft.com/office/drawing/2014/main" id="{586BE5C9-C32B-BE77-B63A-C1A643D154AB}"/>
                  </a:ext>
                </a:extLst>
              </p:cNvPr>
              <p:cNvSpPr txBox="1"/>
              <p:nvPr/>
            </p:nvSpPr>
            <p:spPr>
              <a:xfrm>
                <a:off x="992519" y="4806398"/>
                <a:ext cx="524503" cy="276999"/>
              </a:xfrm>
              <a:prstGeom prst="rect">
                <a:avLst/>
              </a:prstGeom>
              <a:noFill/>
            </p:spPr>
            <p:txBody>
              <a:bodyPr wrap="none" rtlCol="0" anchor="ctr">
                <a:spAutoFit/>
              </a:bodyPr>
              <a:lstStyle/>
              <a:p>
                <a:pPr algn="r" rtl="0"/>
                <a:r>
                  <a:rPr lang="ja-jp" sz="1200">
                    <a:solidFill>
                      <a:srgbClr val="000000"/>
                    </a:solidFill>
                    <a:latin typeface="+mn-lt"/>
                  </a:rPr>
                  <a:t>1000</a:t>
                </a:r>
              </a:p>
            </p:txBody>
          </p:sp>
          <p:sp>
            <p:nvSpPr>
              <p:cNvPr id="818" name="TextBox 817">
                <a:extLst>
                  <a:ext uri="{FF2B5EF4-FFF2-40B4-BE49-F238E27FC236}">
                    <a16:creationId xmlns:a16="http://schemas.microsoft.com/office/drawing/2014/main" id="{9A133847-EFBB-0E43-8389-60EE6ED12979}"/>
                  </a:ext>
                </a:extLst>
              </p:cNvPr>
              <p:cNvSpPr txBox="1"/>
              <p:nvPr/>
            </p:nvSpPr>
            <p:spPr>
              <a:xfrm>
                <a:off x="1077479" y="5490926"/>
                <a:ext cx="439544" cy="276999"/>
              </a:xfrm>
              <a:prstGeom prst="rect">
                <a:avLst/>
              </a:prstGeom>
              <a:noFill/>
            </p:spPr>
            <p:txBody>
              <a:bodyPr wrap="none" rtlCol="0" anchor="ctr">
                <a:spAutoFit/>
              </a:bodyPr>
              <a:lstStyle/>
              <a:p>
                <a:pPr algn="r" rtl="0"/>
                <a:r>
                  <a:rPr lang="ja-jp" sz="1200">
                    <a:solidFill>
                      <a:srgbClr val="000000"/>
                    </a:solidFill>
                    <a:latin typeface="+mn-lt"/>
                  </a:rPr>
                  <a:t>100</a:t>
                </a:r>
              </a:p>
            </p:txBody>
          </p:sp>
        </p:grpSp>
        <p:grpSp>
          <p:nvGrpSpPr>
            <p:cNvPr id="819" name="Group 818">
              <a:extLst>
                <a:ext uri="{FF2B5EF4-FFF2-40B4-BE49-F238E27FC236}">
                  <a16:creationId xmlns:a16="http://schemas.microsoft.com/office/drawing/2014/main" id="{28FCB670-15D0-1317-2F19-391E644C5A0F}"/>
                </a:ext>
              </a:extLst>
            </p:cNvPr>
            <p:cNvGrpSpPr/>
            <p:nvPr/>
          </p:nvGrpSpPr>
          <p:grpSpPr>
            <a:xfrm>
              <a:off x="1719953" y="5407798"/>
              <a:ext cx="3761385" cy="276999"/>
              <a:chOff x="1682615" y="5843798"/>
              <a:chExt cx="3761385" cy="276999"/>
            </a:xfrm>
          </p:grpSpPr>
          <p:sp>
            <p:nvSpPr>
              <p:cNvPr id="820" name="TextBox 819">
                <a:extLst>
                  <a:ext uri="{FF2B5EF4-FFF2-40B4-BE49-F238E27FC236}">
                    <a16:creationId xmlns:a16="http://schemas.microsoft.com/office/drawing/2014/main" id="{308F504F-C94D-8024-F191-365201CA6F45}"/>
                  </a:ext>
                </a:extLst>
              </p:cNvPr>
              <p:cNvSpPr txBox="1"/>
              <p:nvPr/>
            </p:nvSpPr>
            <p:spPr>
              <a:xfrm>
                <a:off x="1682615" y="5843798"/>
                <a:ext cx="354584" cy="276999"/>
              </a:xfrm>
              <a:prstGeom prst="rect">
                <a:avLst/>
              </a:prstGeom>
              <a:noFill/>
            </p:spPr>
            <p:txBody>
              <a:bodyPr wrap="none" rtlCol="0">
                <a:spAutoFit/>
              </a:bodyPr>
              <a:lstStyle/>
              <a:p>
                <a:pPr algn="ctr" rtl="0"/>
                <a:r>
                  <a:rPr lang="ja-jp" sz="1200">
                    <a:solidFill>
                      <a:srgbClr val="000000"/>
                    </a:solidFill>
                    <a:latin typeface="+mn-lt"/>
                  </a:rPr>
                  <a:t>10</a:t>
                </a:r>
              </a:p>
            </p:txBody>
          </p:sp>
          <p:sp>
            <p:nvSpPr>
              <p:cNvPr id="821" name="TextBox 820">
                <a:extLst>
                  <a:ext uri="{FF2B5EF4-FFF2-40B4-BE49-F238E27FC236}">
                    <a16:creationId xmlns:a16="http://schemas.microsoft.com/office/drawing/2014/main" id="{7DF27F68-0F46-6CBE-8DBD-EEE4A63C28F9}"/>
                  </a:ext>
                </a:extLst>
              </p:cNvPr>
              <p:cNvSpPr txBox="1"/>
              <p:nvPr/>
            </p:nvSpPr>
            <p:spPr>
              <a:xfrm>
                <a:off x="2244680" y="5843798"/>
                <a:ext cx="354584" cy="276999"/>
              </a:xfrm>
              <a:prstGeom prst="rect">
                <a:avLst/>
              </a:prstGeom>
              <a:noFill/>
            </p:spPr>
            <p:txBody>
              <a:bodyPr wrap="none" rtlCol="0">
                <a:spAutoFit/>
              </a:bodyPr>
              <a:lstStyle/>
              <a:p>
                <a:pPr algn="ctr" rtl="0"/>
                <a:r>
                  <a:rPr lang="ja-jp" sz="1200">
                    <a:solidFill>
                      <a:srgbClr val="000000"/>
                    </a:solidFill>
                    <a:latin typeface="+mn-lt"/>
                  </a:rPr>
                  <a:t>20</a:t>
                </a:r>
              </a:p>
            </p:txBody>
          </p:sp>
          <p:sp>
            <p:nvSpPr>
              <p:cNvPr id="822" name="TextBox 821">
                <a:extLst>
                  <a:ext uri="{FF2B5EF4-FFF2-40B4-BE49-F238E27FC236}">
                    <a16:creationId xmlns:a16="http://schemas.microsoft.com/office/drawing/2014/main" id="{CDBFF0F6-8B1D-09B2-0315-D267416CF77C}"/>
                  </a:ext>
                </a:extLst>
              </p:cNvPr>
              <p:cNvSpPr txBox="1"/>
              <p:nvPr/>
            </p:nvSpPr>
            <p:spPr>
              <a:xfrm>
                <a:off x="3474026" y="5843798"/>
                <a:ext cx="354584" cy="276999"/>
              </a:xfrm>
              <a:prstGeom prst="rect">
                <a:avLst/>
              </a:prstGeom>
              <a:noFill/>
            </p:spPr>
            <p:txBody>
              <a:bodyPr wrap="none" rtlCol="0">
                <a:spAutoFit/>
              </a:bodyPr>
              <a:lstStyle/>
              <a:p>
                <a:pPr algn="ctr" rtl="0"/>
                <a:r>
                  <a:rPr lang="ja-jp" sz="1200">
                    <a:solidFill>
                      <a:srgbClr val="000000"/>
                    </a:solidFill>
                    <a:latin typeface="+mn-lt"/>
                  </a:rPr>
                  <a:t>90</a:t>
                </a:r>
              </a:p>
            </p:txBody>
          </p:sp>
          <p:sp>
            <p:nvSpPr>
              <p:cNvPr id="823" name="TextBox 822">
                <a:extLst>
                  <a:ext uri="{FF2B5EF4-FFF2-40B4-BE49-F238E27FC236}">
                    <a16:creationId xmlns:a16="http://schemas.microsoft.com/office/drawing/2014/main" id="{4FA269E5-12D6-DDF5-4D79-DC402385CD69}"/>
                  </a:ext>
                </a:extLst>
              </p:cNvPr>
              <p:cNvSpPr txBox="1"/>
              <p:nvPr/>
            </p:nvSpPr>
            <p:spPr>
              <a:xfrm>
                <a:off x="2816220" y="5843798"/>
                <a:ext cx="354584" cy="276999"/>
              </a:xfrm>
              <a:prstGeom prst="rect">
                <a:avLst/>
              </a:prstGeom>
              <a:noFill/>
            </p:spPr>
            <p:txBody>
              <a:bodyPr wrap="none" rtlCol="0">
                <a:spAutoFit/>
              </a:bodyPr>
              <a:lstStyle/>
              <a:p>
                <a:pPr algn="ctr" rtl="0"/>
                <a:r>
                  <a:rPr lang="ja-jp" sz="1200">
                    <a:solidFill>
                      <a:srgbClr val="000000"/>
                    </a:solidFill>
                    <a:latin typeface="+mn-lt"/>
                  </a:rPr>
                  <a:t>40</a:t>
                </a:r>
              </a:p>
            </p:txBody>
          </p:sp>
          <p:sp>
            <p:nvSpPr>
              <p:cNvPr id="824" name="TextBox 823">
                <a:extLst>
                  <a:ext uri="{FF2B5EF4-FFF2-40B4-BE49-F238E27FC236}">
                    <a16:creationId xmlns:a16="http://schemas.microsoft.com/office/drawing/2014/main" id="{0A041AD3-BF26-F853-1815-BADC7902A2D0}"/>
                  </a:ext>
                </a:extLst>
              </p:cNvPr>
              <p:cNvSpPr txBox="1"/>
              <p:nvPr/>
            </p:nvSpPr>
            <p:spPr>
              <a:xfrm>
                <a:off x="3143145" y="5843798"/>
                <a:ext cx="354584" cy="276999"/>
              </a:xfrm>
              <a:prstGeom prst="rect">
                <a:avLst/>
              </a:prstGeom>
              <a:noFill/>
            </p:spPr>
            <p:txBody>
              <a:bodyPr wrap="none" rtlCol="0">
                <a:spAutoFit/>
              </a:bodyPr>
              <a:lstStyle/>
              <a:p>
                <a:pPr algn="ctr" rtl="0"/>
                <a:r>
                  <a:rPr lang="ja-jp" sz="1200">
                    <a:solidFill>
                      <a:srgbClr val="000000"/>
                    </a:solidFill>
                    <a:latin typeface="+mn-lt"/>
                  </a:rPr>
                  <a:t>60</a:t>
                </a:r>
              </a:p>
            </p:txBody>
          </p:sp>
          <p:sp>
            <p:nvSpPr>
              <p:cNvPr id="825" name="TextBox 824">
                <a:extLst>
                  <a:ext uri="{FF2B5EF4-FFF2-40B4-BE49-F238E27FC236}">
                    <a16:creationId xmlns:a16="http://schemas.microsoft.com/office/drawing/2014/main" id="{13E7D274-250F-D56D-3E22-9E2F0515F957}"/>
                  </a:ext>
                </a:extLst>
              </p:cNvPr>
              <p:cNvSpPr txBox="1"/>
              <p:nvPr/>
            </p:nvSpPr>
            <p:spPr>
              <a:xfrm>
                <a:off x="3796687" y="5843798"/>
                <a:ext cx="439544" cy="276999"/>
              </a:xfrm>
              <a:prstGeom prst="rect">
                <a:avLst/>
              </a:prstGeom>
              <a:noFill/>
            </p:spPr>
            <p:txBody>
              <a:bodyPr wrap="none" rtlCol="0">
                <a:spAutoFit/>
              </a:bodyPr>
              <a:lstStyle/>
              <a:p>
                <a:pPr algn="ctr" rtl="0"/>
                <a:r>
                  <a:rPr lang="ja-jp" sz="1200">
                    <a:solidFill>
                      <a:srgbClr val="000000"/>
                    </a:solidFill>
                    <a:latin typeface="+mn-lt"/>
                  </a:rPr>
                  <a:t>140</a:t>
                </a:r>
              </a:p>
            </p:txBody>
          </p:sp>
          <p:sp>
            <p:nvSpPr>
              <p:cNvPr id="826" name="TextBox 825">
                <a:extLst>
                  <a:ext uri="{FF2B5EF4-FFF2-40B4-BE49-F238E27FC236}">
                    <a16:creationId xmlns:a16="http://schemas.microsoft.com/office/drawing/2014/main" id="{9C9A50CA-EDBD-8B36-0CBF-3FD109A20C36}"/>
                  </a:ext>
                </a:extLst>
              </p:cNvPr>
              <p:cNvSpPr txBox="1"/>
              <p:nvPr/>
            </p:nvSpPr>
            <p:spPr>
              <a:xfrm>
                <a:off x="4092259" y="5843798"/>
                <a:ext cx="439544" cy="276999"/>
              </a:xfrm>
              <a:prstGeom prst="rect">
                <a:avLst/>
              </a:prstGeom>
              <a:noFill/>
            </p:spPr>
            <p:txBody>
              <a:bodyPr wrap="none" rtlCol="0">
                <a:spAutoFit/>
              </a:bodyPr>
              <a:lstStyle/>
              <a:p>
                <a:pPr algn="ctr" rtl="0"/>
                <a:r>
                  <a:rPr lang="ja-jp" sz="1200">
                    <a:solidFill>
                      <a:srgbClr val="000000"/>
                    </a:solidFill>
                    <a:latin typeface="+mn-lt"/>
                  </a:rPr>
                  <a:t>200</a:t>
                </a:r>
              </a:p>
            </p:txBody>
          </p:sp>
          <p:sp>
            <p:nvSpPr>
              <p:cNvPr id="827" name="TextBox 826">
                <a:extLst>
                  <a:ext uri="{FF2B5EF4-FFF2-40B4-BE49-F238E27FC236}">
                    <a16:creationId xmlns:a16="http://schemas.microsoft.com/office/drawing/2014/main" id="{F195CB75-5746-0D17-F8DE-87D196391ABD}"/>
                  </a:ext>
                </a:extLst>
              </p:cNvPr>
              <p:cNvSpPr txBox="1"/>
              <p:nvPr/>
            </p:nvSpPr>
            <p:spPr>
              <a:xfrm>
                <a:off x="4412498" y="5843798"/>
                <a:ext cx="439544" cy="276999"/>
              </a:xfrm>
              <a:prstGeom prst="rect">
                <a:avLst/>
              </a:prstGeom>
              <a:noFill/>
            </p:spPr>
            <p:txBody>
              <a:bodyPr wrap="none" rtlCol="0">
                <a:spAutoFit/>
              </a:bodyPr>
              <a:lstStyle/>
              <a:p>
                <a:pPr algn="ctr" rtl="0"/>
                <a:r>
                  <a:rPr lang="ja-jp" sz="1200">
                    <a:solidFill>
                      <a:srgbClr val="000000"/>
                    </a:solidFill>
                    <a:latin typeface="+mn-lt"/>
                  </a:rPr>
                  <a:t>300</a:t>
                </a:r>
              </a:p>
            </p:txBody>
          </p:sp>
          <p:sp>
            <p:nvSpPr>
              <p:cNvPr id="828" name="TextBox 827">
                <a:extLst>
                  <a:ext uri="{FF2B5EF4-FFF2-40B4-BE49-F238E27FC236}">
                    <a16:creationId xmlns:a16="http://schemas.microsoft.com/office/drawing/2014/main" id="{6930D07E-0C13-0718-73C0-FAE3A2816C32}"/>
                  </a:ext>
                </a:extLst>
              </p:cNvPr>
              <p:cNvSpPr txBox="1"/>
              <p:nvPr/>
            </p:nvSpPr>
            <p:spPr>
              <a:xfrm>
                <a:off x="4717338" y="5843798"/>
                <a:ext cx="439544" cy="276999"/>
              </a:xfrm>
              <a:prstGeom prst="rect">
                <a:avLst/>
              </a:prstGeom>
              <a:noFill/>
            </p:spPr>
            <p:txBody>
              <a:bodyPr wrap="none" rtlCol="0">
                <a:spAutoFit/>
              </a:bodyPr>
              <a:lstStyle/>
              <a:p>
                <a:pPr algn="ctr" rtl="0"/>
                <a:r>
                  <a:rPr lang="ja-jp" sz="1200">
                    <a:solidFill>
                      <a:srgbClr val="000000"/>
                    </a:solidFill>
                    <a:latin typeface="+mn-lt"/>
                  </a:rPr>
                  <a:t>450</a:t>
                </a:r>
              </a:p>
            </p:txBody>
          </p:sp>
          <p:sp>
            <p:nvSpPr>
              <p:cNvPr id="829" name="TextBox 828">
                <a:extLst>
                  <a:ext uri="{FF2B5EF4-FFF2-40B4-BE49-F238E27FC236}">
                    <a16:creationId xmlns:a16="http://schemas.microsoft.com/office/drawing/2014/main" id="{2B51853A-B103-8D3A-9B0F-D9A74D49250A}"/>
                  </a:ext>
                </a:extLst>
              </p:cNvPr>
              <p:cNvSpPr txBox="1"/>
              <p:nvPr/>
            </p:nvSpPr>
            <p:spPr>
              <a:xfrm>
                <a:off x="5004456" y="5843798"/>
                <a:ext cx="439544" cy="276999"/>
              </a:xfrm>
              <a:prstGeom prst="rect">
                <a:avLst/>
              </a:prstGeom>
              <a:noFill/>
            </p:spPr>
            <p:txBody>
              <a:bodyPr wrap="none" rtlCol="0">
                <a:spAutoFit/>
              </a:bodyPr>
              <a:lstStyle/>
              <a:p>
                <a:pPr algn="ctr" rtl="0"/>
                <a:r>
                  <a:rPr lang="ja-jp" sz="1200">
                    <a:solidFill>
                      <a:srgbClr val="000000"/>
                    </a:solidFill>
                    <a:latin typeface="+mn-lt"/>
                  </a:rPr>
                  <a:t>600</a:t>
                </a:r>
              </a:p>
            </p:txBody>
          </p:sp>
        </p:grpSp>
        <p:sp>
          <p:nvSpPr>
            <p:cNvPr id="830" name="TextBox 829">
              <a:extLst>
                <a:ext uri="{FF2B5EF4-FFF2-40B4-BE49-F238E27FC236}">
                  <a16:creationId xmlns:a16="http://schemas.microsoft.com/office/drawing/2014/main" id="{39A3A6EC-ED31-100B-1F0F-D3E6BCBDCC72}"/>
                </a:ext>
              </a:extLst>
            </p:cNvPr>
            <p:cNvSpPr txBox="1"/>
            <p:nvPr/>
          </p:nvSpPr>
          <p:spPr>
            <a:xfrm rot="16200000">
              <a:off x="-898168" y="3607502"/>
              <a:ext cx="3128536" cy="278732"/>
            </a:xfrm>
            <a:prstGeom prst="rect">
              <a:avLst/>
            </a:prstGeom>
            <a:noFill/>
          </p:spPr>
          <p:txBody>
            <a:bodyPr wrap="square" rtlCol="0">
              <a:spAutoFit/>
            </a:bodyPr>
            <a:lstStyle/>
            <a:p>
              <a:pPr algn="ctr" rtl="0"/>
              <a:r>
                <a:rPr lang="ja-jp" sz="1200">
                  <a:solidFill>
                    <a:srgbClr val="000000"/>
                  </a:solidFill>
                  <a:latin typeface="+mn-lt"/>
                </a:rPr>
                <a:t>AUC</a:t>
              </a:r>
              <a:r>
                <a:rPr lang="ja-jp" sz="1200" baseline="-25000">
                  <a:solidFill>
                    <a:srgbClr val="000000"/>
                  </a:solidFill>
                  <a:latin typeface="+mn-lt"/>
                </a:rPr>
                <a:t>Tau</a:t>
              </a:r>
              <a:r>
                <a:rPr lang="ja-jp" sz="1200">
                  <a:solidFill>
                    <a:srgbClr val="000000"/>
                  </a:solidFill>
                  <a:latin typeface="+mn-lt"/>
                </a:rPr>
                <a:t>, ng*h/mL</a:t>
              </a:r>
            </a:p>
          </p:txBody>
        </p:sp>
        <p:sp>
          <p:nvSpPr>
            <p:cNvPr id="831" name="TextBox 830">
              <a:extLst>
                <a:ext uri="{FF2B5EF4-FFF2-40B4-BE49-F238E27FC236}">
                  <a16:creationId xmlns:a16="http://schemas.microsoft.com/office/drawing/2014/main" id="{0341537A-4832-319D-2FCF-C4FC8A31E4D8}"/>
                </a:ext>
              </a:extLst>
            </p:cNvPr>
            <p:cNvSpPr txBox="1"/>
            <p:nvPr/>
          </p:nvSpPr>
          <p:spPr>
            <a:xfrm rot="16200000">
              <a:off x="5007458" y="3597483"/>
              <a:ext cx="3108502" cy="278732"/>
            </a:xfrm>
            <a:prstGeom prst="rect">
              <a:avLst/>
            </a:prstGeom>
            <a:noFill/>
          </p:spPr>
          <p:txBody>
            <a:bodyPr wrap="square" rtlCol="0">
              <a:spAutoFit/>
            </a:bodyPr>
            <a:lstStyle/>
            <a:p>
              <a:pPr algn="ctr" rtl="0"/>
              <a:r>
                <a:rPr lang="ja-jp" sz="1200">
                  <a:solidFill>
                    <a:srgbClr val="000000"/>
                  </a:solidFill>
                  <a:latin typeface="+mn-lt"/>
                </a:rPr>
                <a:t>KRAS G12Dの分解、％</a:t>
              </a:r>
            </a:p>
          </p:txBody>
        </p:sp>
        <p:grpSp>
          <p:nvGrpSpPr>
            <p:cNvPr id="832" name="Group 831">
              <a:extLst>
                <a:ext uri="{FF2B5EF4-FFF2-40B4-BE49-F238E27FC236}">
                  <a16:creationId xmlns:a16="http://schemas.microsoft.com/office/drawing/2014/main" id="{1448486C-382B-7C88-B184-DD13071D3EBB}"/>
                </a:ext>
              </a:extLst>
            </p:cNvPr>
            <p:cNvGrpSpPr/>
            <p:nvPr/>
          </p:nvGrpSpPr>
          <p:grpSpPr>
            <a:xfrm>
              <a:off x="6697372" y="2186460"/>
              <a:ext cx="439544" cy="3249764"/>
              <a:chOff x="6679084" y="2637828"/>
              <a:chExt cx="439544" cy="3249764"/>
            </a:xfrm>
          </p:grpSpPr>
          <p:sp>
            <p:nvSpPr>
              <p:cNvPr id="833" name="TextBox 832">
                <a:extLst>
                  <a:ext uri="{FF2B5EF4-FFF2-40B4-BE49-F238E27FC236}">
                    <a16:creationId xmlns:a16="http://schemas.microsoft.com/office/drawing/2014/main" id="{3EE888CC-E90D-112E-C3E2-F138C53C1490}"/>
                  </a:ext>
                </a:extLst>
              </p:cNvPr>
              <p:cNvSpPr txBox="1"/>
              <p:nvPr/>
            </p:nvSpPr>
            <p:spPr>
              <a:xfrm>
                <a:off x="6679084" y="2637828"/>
                <a:ext cx="439544" cy="276999"/>
              </a:xfrm>
              <a:prstGeom prst="rect">
                <a:avLst/>
              </a:prstGeom>
              <a:noFill/>
            </p:spPr>
            <p:txBody>
              <a:bodyPr wrap="none" rtlCol="0" anchor="ctr">
                <a:spAutoFit/>
              </a:bodyPr>
              <a:lstStyle/>
              <a:p>
                <a:pPr algn="r" rtl="0"/>
                <a:r>
                  <a:rPr lang="ja-jp" sz="1200">
                    <a:solidFill>
                      <a:srgbClr val="000000"/>
                    </a:solidFill>
                    <a:latin typeface="+mn-lt"/>
                  </a:rPr>
                  <a:t>100</a:t>
                </a:r>
              </a:p>
            </p:txBody>
          </p:sp>
          <p:sp>
            <p:nvSpPr>
              <p:cNvPr id="834" name="TextBox 833">
                <a:extLst>
                  <a:ext uri="{FF2B5EF4-FFF2-40B4-BE49-F238E27FC236}">
                    <a16:creationId xmlns:a16="http://schemas.microsoft.com/office/drawing/2014/main" id="{F0D64C14-2FBD-01F0-8ED8-78F002EF7A70}"/>
                  </a:ext>
                </a:extLst>
              </p:cNvPr>
              <p:cNvSpPr txBox="1"/>
              <p:nvPr/>
            </p:nvSpPr>
            <p:spPr>
              <a:xfrm>
                <a:off x="6764044" y="3256762"/>
                <a:ext cx="354584" cy="276999"/>
              </a:xfrm>
              <a:prstGeom prst="rect">
                <a:avLst/>
              </a:prstGeom>
              <a:noFill/>
            </p:spPr>
            <p:txBody>
              <a:bodyPr wrap="none" rtlCol="0" anchor="ctr">
                <a:spAutoFit/>
              </a:bodyPr>
              <a:lstStyle/>
              <a:p>
                <a:pPr algn="r" rtl="0"/>
                <a:r>
                  <a:rPr lang="ja-jp" sz="1200">
                    <a:solidFill>
                      <a:srgbClr val="000000"/>
                    </a:solidFill>
                    <a:latin typeface="+mn-lt"/>
                  </a:rPr>
                  <a:t>75</a:t>
                </a:r>
              </a:p>
            </p:txBody>
          </p:sp>
          <p:sp>
            <p:nvSpPr>
              <p:cNvPr id="835" name="TextBox 834">
                <a:extLst>
                  <a:ext uri="{FF2B5EF4-FFF2-40B4-BE49-F238E27FC236}">
                    <a16:creationId xmlns:a16="http://schemas.microsoft.com/office/drawing/2014/main" id="{0BCB38B6-2A0E-2ED1-029F-4C9498EEC04C}"/>
                  </a:ext>
                </a:extLst>
              </p:cNvPr>
              <p:cNvSpPr txBox="1"/>
              <p:nvPr/>
            </p:nvSpPr>
            <p:spPr>
              <a:xfrm>
                <a:off x="6764044" y="3863536"/>
                <a:ext cx="354584" cy="276999"/>
              </a:xfrm>
              <a:prstGeom prst="rect">
                <a:avLst/>
              </a:prstGeom>
              <a:noFill/>
            </p:spPr>
            <p:txBody>
              <a:bodyPr wrap="none" rtlCol="0" anchor="ctr">
                <a:spAutoFit/>
              </a:bodyPr>
              <a:lstStyle/>
              <a:p>
                <a:pPr algn="r" rtl="0"/>
                <a:r>
                  <a:rPr lang="ja-jp" sz="1200">
                    <a:solidFill>
                      <a:srgbClr val="000000"/>
                    </a:solidFill>
                    <a:latin typeface="+mn-lt"/>
                  </a:rPr>
                  <a:t>50</a:t>
                </a:r>
              </a:p>
            </p:txBody>
          </p:sp>
          <p:sp>
            <p:nvSpPr>
              <p:cNvPr id="836" name="TextBox 835">
                <a:extLst>
                  <a:ext uri="{FF2B5EF4-FFF2-40B4-BE49-F238E27FC236}">
                    <a16:creationId xmlns:a16="http://schemas.microsoft.com/office/drawing/2014/main" id="{99EAF336-CB29-AE13-A6B2-0A5D9068C2DE}"/>
                  </a:ext>
                </a:extLst>
              </p:cNvPr>
              <p:cNvSpPr txBox="1"/>
              <p:nvPr/>
            </p:nvSpPr>
            <p:spPr>
              <a:xfrm>
                <a:off x="6764044" y="4475389"/>
                <a:ext cx="354584" cy="276999"/>
              </a:xfrm>
              <a:prstGeom prst="rect">
                <a:avLst/>
              </a:prstGeom>
              <a:noFill/>
            </p:spPr>
            <p:txBody>
              <a:bodyPr wrap="none" rtlCol="0" anchor="ctr">
                <a:spAutoFit/>
              </a:bodyPr>
              <a:lstStyle/>
              <a:p>
                <a:pPr algn="r" rtl="0"/>
                <a:r>
                  <a:rPr lang="ja-jp" sz="1200">
                    <a:solidFill>
                      <a:srgbClr val="000000"/>
                    </a:solidFill>
                    <a:latin typeface="+mn-lt"/>
                  </a:rPr>
                  <a:t>25</a:t>
                </a:r>
              </a:p>
            </p:txBody>
          </p:sp>
          <p:sp>
            <p:nvSpPr>
              <p:cNvPr id="837" name="TextBox 836">
                <a:extLst>
                  <a:ext uri="{FF2B5EF4-FFF2-40B4-BE49-F238E27FC236}">
                    <a16:creationId xmlns:a16="http://schemas.microsoft.com/office/drawing/2014/main" id="{A695FE75-1869-1DC0-5D44-C9983AF9E130}"/>
                  </a:ext>
                </a:extLst>
              </p:cNvPr>
              <p:cNvSpPr txBox="1"/>
              <p:nvPr/>
            </p:nvSpPr>
            <p:spPr>
              <a:xfrm>
                <a:off x="6849002" y="5041138"/>
                <a:ext cx="269626" cy="276999"/>
              </a:xfrm>
              <a:prstGeom prst="rect">
                <a:avLst/>
              </a:prstGeom>
              <a:noFill/>
            </p:spPr>
            <p:txBody>
              <a:bodyPr wrap="none" rtlCol="0" anchor="ctr">
                <a:spAutoFit/>
              </a:bodyPr>
              <a:lstStyle/>
              <a:p>
                <a:pPr algn="r" rtl="0"/>
                <a:r>
                  <a:rPr lang="ja-jp" sz="1200">
                    <a:solidFill>
                      <a:srgbClr val="000000"/>
                    </a:solidFill>
                    <a:latin typeface="+mn-lt"/>
                  </a:rPr>
                  <a:t>0</a:t>
                </a:r>
              </a:p>
            </p:txBody>
          </p:sp>
          <p:sp>
            <p:nvSpPr>
              <p:cNvPr id="838" name="TextBox 837">
                <a:extLst>
                  <a:ext uri="{FF2B5EF4-FFF2-40B4-BE49-F238E27FC236}">
                    <a16:creationId xmlns:a16="http://schemas.microsoft.com/office/drawing/2014/main" id="{C4F2B806-F94D-47C2-0002-D5DB86554F18}"/>
                  </a:ext>
                </a:extLst>
              </p:cNvPr>
              <p:cNvSpPr txBox="1"/>
              <p:nvPr/>
            </p:nvSpPr>
            <p:spPr>
              <a:xfrm>
                <a:off x="6679084" y="5610593"/>
                <a:ext cx="439544" cy="276999"/>
              </a:xfrm>
              <a:prstGeom prst="rect">
                <a:avLst/>
              </a:prstGeom>
              <a:noFill/>
            </p:spPr>
            <p:txBody>
              <a:bodyPr wrap="none" rtlCol="0" anchor="ctr">
                <a:spAutoFit/>
              </a:bodyPr>
              <a:lstStyle/>
              <a:p>
                <a:pPr algn="r" rtl="0"/>
                <a:r>
                  <a:rPr lang="ja-jp" sz="1200">
                    <a:solidFill>
                      <a:srgbClr val="000000"/>
                    </a:solidFill>
                    <a:latin typeface="+mn-lt"/>
                  </a:rPr>
                  <a:t>–25</a:t>
                </a:r>
              </a:p>
            </p:txBody>
          </p:sp>
        </p:grpSp>
        <p:grpSp>
          <p:nvGrpSpPr>
            <p:cNvPr id="839" name="Group 838">
              <a:extLst>
                <a:ext uri="{FF2B5EF4-FFF2-40B4-BE49-F238E27FC236}">
                  <a16:creationId xmlns:a16="http://schemas.microsoft.com/office/drawing/2014/main" id="{A64B1563-4433-D877-AD04-828F85F895D3}"/>
                </a:ext>
              </a:extLst>
            </p:cNvPr>
            <p:cNvGrpSpPr/>
            <p:nvPr/>
          </p:nvGrpSpPr>
          <p:grpSpPr>
            <a:xfrm>
              <a:off x="7315359" y="5407798"/>
              <a:ext cx="3536671" cy="276999"/>
              <a:chOff x="7297071" y="5843798"/>
              <a:chExt cx="3536671" cy="276999"/>
            </a:xfrm>
          </p:grpSpPr>
          <p:sp>
            <p:nvSpPr>
              <p:cNvPr id="840" name="TextBox 839">
                <a:extLst>
                  <a:ext uri="{FF2B5EF4-FFF2-40B4-BE49-F238E27FC236}">
                    <a16:creationId xmlns:a16="http://schemas.microsoft.com/office/drawing/2014/main" id="{FD1E01AA-CB1D-5CE6-F6D1-D1BF962F3D87}"/>
                  </a:ext>
                </a:extLst>
              </p:cNvPr>
              <p:cNvSpPr txBox="1"/>
              <p:nvPr/>
            </p:nvSpPr>
            <p:spPr>
              <a:xfrm>
                <a:off x="7297071" y="5843798"/>
                <a:ext cx="439544" cy="276999"/>
              </a:xfrm>
              <a:prstGeom prst="rect">
                <a:avLst/>
              </a:prstGeom>
              <a:noFill/>
            </p:spPr>
            <p:txBody>
              <a:bodyPr wrap="none" rtlCol="0">
                <a:spAutoFit/>
              </a:bodyPr>
              <a:lstStyle/>
              <a:p>
                <a:pPr algn="ctr" rtl="0"/>
                <a:r>
                  <a:rPr lang="ja-jp" sz="1200">
                    <a:solidFill>
                      <a:srgbClr val="000000"/>
                    </a:solidFill>
                    <a:latin typeface="+mn-lt"/>
                  </a:rPr>
                  <a:t>140</a:t>
                </a:r>
              </a:p>
            </p:txBody>
          </p:sp>
          <p:sp>
            <p:nvSpPr>
              <p:cNvPr id="841" name="TextBox 840">
                <a:extLst>
                  <a:ext uri="{FF2B5EF4-FFF2-40B4-BE49-F238E27FC236}">
                    <a16:creationId xmlns:a16="http://schemas.microsoft.com/office/drawing/2014/main" id="{0AB545D7-7100-D511-2C6C-BFD2063A2AF7}"/>
                  </a:ext>
                </a:extLst>
              </p:cNvPr>
              <p:cNvSpPr txBox="1"/>
              <p:nvPr/>
            </p:nvSpPr>
            <p:spPr>
              <a:xfrm>
                <a:off x="8090685" y="5843798"/>
                <a:ext cx="439544" cy="276999"/>
              </a:xfrm>
              <a:prstGeom prst="rect">
                <a:avLst/>
              </a:prstGeom>
              <a:noFill/>
            </p:spPr>
            <p:txBody>
              <a:bodyPr wrap="none" rtlCol="0">
                <a:spAutoFit/>
              </a:bodyPr>
              <a:lstStyle/>
              <a:p>
                <a:pPr algn="ctr" rtl="0"/>
                <a:r>
                  <a:rPr lang="ja-jp" sz="1200">
                    <a:solidFill>
                      <a:srgbClr val="000000"/>
                    </a:solidFill>
                    <a:latin typeface="+mn-lt"/>
                  </a:rPr>
                  <a:t>200</a:t>
                </a:r>
              </a:p>
            </p:txBody>
          </p:sp>
          <p:sp>
            <p:nvSpPr>
              <p:cNvPr id="842" name="TextBox 841">
                <a:extLst>
                  <a:ext uri="{FF2B5EF4-FFF2-40B4-BE49-F238E27FC236}">
                    <a16:creationId xmlns:a16="http://schemas.microsoft.com/office/drawing/2014/main" id="{258A6657-6C1E-9F81-4994-2EE402B9D044}"/>
                  </a:ext>
                </a:extLst>
              </p:cNvPr>
              <p:cNvSpPr txBox="1"/>
              <p:nvPr/>
            </p:nvSpPr>
            <p:spPr>
              <a:xfrm>
                <a:off x="8860936" y="5843798"/>
                <a:ext cx="439544" cy="276999"/>
              </a:xfrm>
              <a:prstGeom prst="rect">
                <a:avLst/>
              </a:prstGeom>
              <a:noFill/>
            </p:spPr>
            <p:txBody>
              <a:bodyPr wrap="none" rtlCol="0">
                <a:spAutoFit/>
              </a:bodyPr>
              <a:lstStyle/>
              <a:p>
                <a:pPr algn="ctr" rtl="0"/>
                <a:r>
                  <a:rPr lang="ja-jp" sz="1200">
                    <a:solidFill>
                      <a:srgbClr val="000000"/>
                    </a:solidFill>
                    <a:latin typeface="+mn-lt"/>
                  </a:rPr>
                  <a:t>300</a:t>
                </a:r>
              </a:p>
            </p:txBody>
          </p:sp>
          <p:sp>
            <p:nvSpPr>
              <p:cNvPr id="843" name="TextBox 842">
                <a:extLst>
                  <a:ext uri="{FF2B5EF4-FFF2-40B4-BE49-F238E27FC236}">
                    <a16:creationId xmlns:a16="http://schemas.microsoft.com/office/drawing/2014/main" id="{6BDD4167-EA01-49D4-A77C-98A3026AD48B}"/>
                  </a:ext>
                </a:extLst>
              </p:cNvPr>
              <p:cNvSpPr txBox="1"/>
              <p:nvPr/>
            </p:nvSpPr>
            <p:spPr>
              <a:xfrm>
                <a:off x="9638419" y="5843798"/>
                <a:ext cx="439544" cy="276999"/>
              </a:xfrm>
              <a:prstGeom prst="rect">
                <a:avLst/>
              </a:prstGeom>
              <a:noFill/>
            </p:spPr>
            <p:txBody>
              <a:bodyPr wrap="none" rtlCol="0">
                <a:spAutoFit/>
              </a:bodyPr>
              <a:lstStyle/>
              <a:p>
                <a:pPr algn="ctr" rtl="0"/>
                <a:r>
                  <a:rPr lang="ja-jp" sz="1200">
                    <a:solidFill>
                      <a:srgbClr val="000000"/>
                    </a:solidFill>
                    <a:latin typeface="+mn-lt"/>
                  </a:rPr>
                  <a:t>450</a:t>
                </a:r>
              </a:p>
            </p:txBody>
          </p:sp>
          <p:sp>
            <p:nvSpPr>
              <p:cNvPr id="844" name="TextBox 843">
                <a:extLst>
                  <a:ext uri="{FF2B5EF4-FFF2-40B4-BE49-F238E27FC236}">
                    <a16:creationId xmlns:a16="http://schemas.microsoft.com/office/drawing/2014/main" id="{C5890FE6-F806-E6CC-E2F0-7E9BCCE69CD4}"/>
                  </a:ext>
                </a:extLst>
              </p:cNvPr>
              <p:cNvSpPr txBox="1"/>
              <p:nvPr/>
            </p:nvSpPr>
            <p:spPr>
              <a:xfrm>
                <a:off x="10394198" y="5843798"/>
                <a:ext cx="439544" cy="276999"/>
              </a:xfrm>
              <a:prstGeom prst="rect">
                <a:avLst/>
              </a:prstGeom>
              <a:noFill/>
            </p:spPr>
            <p:txBody>
              <a:bodyPr wrap="none" rtlCol="0">
                <a:spAutoFit/>
              </a:bodyPr>
              <a:lstStyle/>
              <a:p>
                <a:pPr algn="ctr" rtl="0"/>
                <a:r>
                  <a:rPr lang="ja-jp" sz="1200">
                    <a:solidFill>
                      <a:srgbClr val="000000"/>
                    </a:solidFill>
                    <a:latin typeface="+mn-lt"/>
                  </a:rPr>
                  <a:t>600</a:t>
                </a:r>
              </a:p>
            </p:txBody>
          </p:sp>
        </p:grpSp>
        <p:sp>
          <p:nvSpPr>
            <p:cNvPr id="845" name="TextBox 844">
              <a:extLst>
                <a:ext uri="{FF2B5EF4-FFF2-40B4-BE49-F238E27FC236}">
                  <a16:creationId xmlns:a16="http://schemas.microsoft.com/office/drawing/2014/main" id="{0E921A06-84E7-A50D-2416-D78104E7A8A7}"/>
                </a:ext>
              </a:extLst>
            </p:cNvPr>
            <p:cNvSpPr txBox="1"/>
            <p:nvPr/>
          </p:nvSpPr>
          <p:spPr>
            <a:xfrm>
              <a:off x="1602837" y="5622133"/>
              <a:ext cx="3800981" cy="268683"/>
            </a:xfrm>
            <a:prstGeom prst="rect">
              <a:avLst/>
            </a:prstGeom>
            <a:noFill/>
          </p:spPr>
          <p:txBody>
            <a:bodyPr wrap="square" rtlCol="0">
              <a:spAutoFit/>
            </a:bodyPr>
            <a:lstStyle/>
            <a:p>
              <a:pPr algn="ctr" rtl="0"/>
              <a:r>
                <a:rPr lang="ja-jp" sz="1200">
                  <a:solidFill>
                    <a:srgbClr val="000000"/>
                  </a:solidFill>
                  <a:latin typeface="+mn-lt"/>
                </a:rPr>
                <a:t>投与量、mg</a:t>
              </a:r>
            </a:p>
          </p:txBody>
        </p:sp>
        <p:sp>
          <p:nvSpPr>
            <p:cNvPr id="846" name="TextBox 845">
              <a:extLst>
                <a:ext uri="{FF2B5EF4-FFF2-40B4-BE49-F238E27FC236}">
                  <a16:creationId xmlns:a16="http://schemas.microsoft.com/office/drawing/2014/main" id="{AE9883B0-3472-D40D-31DD-B8D7125D109C}"/>
                </a:ext>
              </a:extLst>
            </p:cNvPr>
            <p:cNvSpPr txBox="1"/>
            <p:nvPr/>
          </p:nvSpPr>
          <p:spPr>
            <a:xfrm>
              <a:off x="7175240" y="5622133"/>
              <a:ext cx="3784930" cy="268683"/>
            </a:xfrm>
            <a:prstGeom prst="rect">
              <a:avLst/>
            </a:prstGeom>
            <a:noFill/>
          </p:spPr>
          <p:txBody>
            <a:bodyPr wrap="square" rtlCol="0">
              <a:spAutoFit/>
            </a:bodyPr>
            <a:lstStyle/>
            <a:p>
              <a:pPr algn="ctr" rtl="0"/>
              <a:r>
                <a:rPr lang="ja-jp" sz="1200">
                  <a:solidFill>
                    <a:srgbClr val="000000"/>
                  </a:solidFill>
                  <a:latin typeface="+mn-lt"/>
                </a:rPr>
                <a:t>投与量、mg</a:t>
              </a:r>
            </a:p>
          </p:txBody>
        </p:sp>
        <p:sp>
          <p:nvSpPr>
            <p:cNvPr id="848" name="Freeform: Shape 847">
              <a:extLst>
                <a:ext uri="{FF2B5EF4-FFF2-40B4-BE49-F238E27FC236}">
                  <a16:creationId xmlns:a16="http://schemas.microsoft.com/office/drawing/2014/main" id="{EF3F54FE-00D6-A3F3-1A2F-0FED29C9719A}"/>
                </a:ext>
              </a:extLst>
            </p:cNvPr>
            <p:cNvSpPr/>
            <p:nvPr/>
          </p:nvSpPr>
          <p:spPr>
            <a:xfrm>
              <a:off x="1612832" y="2429167"/>
              <a:ext cx="3781144" cy="953690"/>
            </a:xfrm>
            <a:custGeom>
              <a:avLst/>
              <a:gdLst>
                <a:gd name="connsiteX0" fmla="*/ 0 w 3781144"/>
                <a:gd name="connsiteY0" fmla="*/ 0 h 953084"/>
                <a:gd name="connsiteX1" fmla="*/ 3781145 w 3781144"/>
                <a:gd name="connsiteY1" fmla="*/ 0 h 953084"/>
                <a:gd name="connsiteX2" fmla="*/ 3781145 w 3781144"/>
                <a:gd name="connsiteY2" fmla="*/ 953085 h 953084"/>
                <a:gd name="connsiteX3" fmla="*/ 0 w 3781144"/>
                <a:gd name="connsiteY3" fmla="*/ 953085 h 953084"/>
              </a:gdLst>
              <a:ahLst/>
              <a:cxnLst>
                <a:cxn ang="0">
                  <a:pos x="connsiteX0" y="connsiteY0"/>
                </a:cxn>
                <a:cxn ang="0">
                  <a:pos x="connsiteX1" y="connsiteY1"/>
                </a:cxn>
                <a:cxn ang="0">
                  <a:pos x="connsiteX2" y="connsiteY2"/>
                </a:cxn>
                <a:cxn ang="0">
                  <a:pos x="connsiteX3" y="connsiteY3"/>
                </a:cxn>
              </a:cxnLst>
              <a:rect l="l" t="t" r="r" b="b"/>
              <a:pathLst>
                <a:path w="3781144" h="953084">
                  <a:moveTo>
                    <a:pt x="0" y="0"/>
                  </a:moveTo>
                  <a:lnTo>
                    <a:pt x="3781145" y="0"/>
                  </a:lnTo>
                  <a:lnTo>
                    <a:pt x="3781145" y="953085"/>
                  </a:lnTo>
                  <a:lnTo>
                    <a:pt x="0" y="953085"/>
                  </a:lnTo>
                  <a:close/>
                </a:path>
              </a:pathLst>
            </a:custGeom>
            <a:solidFill>
              <a:srgbClr val="D9D9D9"/>
            </a:solidFill>
            <a:ln w="0" cap="flat">
              <a:noFill/>
              <a:prstDash val="solid"/>
              <a:miter/>
            </a:ln>
          </p:spPr>
          <p:txBody>
            <a:bodyPr rtlCol="0" anchor="ctr"/>
            <a:lstStyle/>
            <a:p>
              <a:pPr rtl="0"/>
              <a:endParaRPr lang="en-US">
                <a:latin typeface="+mn-lt"/>
              </a:endParaRPr>
            </a:p>
          </p:txBody>
        </p:sp>
        <p:sp>
          <p:nvSpPr>
            <p:cNvPr id="849" name="Freeform: Shape 848">
              <a:extLst>
                <a:ext uri="{FF2B5EF4-FFF2-40B4-BE49-F238E27FC236}">
                  <a16:creationId xmlns:a16="http://schemas.microsoft.com/office/drawing/2014/main" id="{607AAF43-F2E3-A73F-329B-F645A0010352}"/>
                </a:ext>
              </a:extLst>
            </p:cNvPr>
            <p:cNvSpPr/>
            <p:nvPr/>
          </p:nvSpPr>
          <p:spPr>
            <a:xfrm>
              <a:off x="1612832" y="3371955"/>
              <a:ext cx="3781144" cy="502133"/>
            </a:xfrm>
            <a:custGeom>
              <a:avLst/>
              <a:gdLst>
                <a:gd name="connsiteX0" fmla="*/ 0 w 3781144"/>
                <a:gd name="connsiteY0" fmla="*/ 0 h 502133"/>
                <a:gd name="connsiteX1" fmla="*/ 3781145 w 3781144"/>
                <a:gd name="connsiteY1" fmla="*/ 0 h 502133"/>
                <a:gd name="connsiteX2" fmla="*/ 3781145 w 3781144"/>
                <a:gd name="connsiteY2" fmla="*/ 502134 h 502133"/>
                <a:gd name="connsiteX3" fmla="*/ 0 w 3781144"/>
                <a:gd name="connsiteY3" fmla="*/ 502134 h 502133"/>
              </a:gdLst>
              <a:ahLst/>
              <a:cxnLst>
                <a:cxn ang="0">
                  <a:pos x="connsiteX0" y="connsiteY0"/>
                </a:cxn>
                <a:cxn ang="0">
                  <a:pos x="connsiteX1" y="connsiteY1"/>
                </a:cxn>
                <a:cxn ang="0">
                  <a:pos x="connsiteX2" y="connsiteY2"/>
                </a:cxn>
                <a:cxn ang="0">
                  <a:pos x="connsiteX3" y="connsiteY3"/>
                </a:cxn>
              </a:cxnLst>
              <a:rect l="l" t="t" r="r" b="b"/>
              <a:pathLst>
                <a:path w="3781144" h="502133">
                  <a:moveTo>
                    <a:pt x="0" y="0"/>
                  </a:moveTo>
                  <a:lnTo>
                    <a:pt x="3781145" y="0"/>
                  </a:lnTo>
                  <a:lnTo>
                    <a:pt x="3781145" y="502134"/>
                  </a:lnTo>
                  <a:lnTo>
                    <a:pt x="0" y="502134"/>
                  </a:lnTo>
                  <a:close/>
                </a:path>
              </a:pathLst>
            </a:custGeom>
            <a:solidFill>
              <a:srgbClr val="F2F2F2"/>
            </a:solidFill>
            <a:ln w="0" cap="flat">
              <a:noFill/>
              <a:prstDash val="solid"/>
              <a:miter/>
            </a:ln>
          </p:spPr>
          <p:txBody>
            <a:bodyPr rtlCol="0" anchor="ctr"/>
            <a:lstStyle/>
            <a:p>
              <a:pPr rtl="0"/>
              <a:endParaRPr lang="en-US">
                <a:latin typeface="+mn-lt"/>
              </a:endParaRPr>
            </a:p>
          </p:txBody>
        </p:sp>
        <p:sp>
          <p:nvSpPr>
            <p:cNvPr id="850" name="Freeform: Shape 849">
              <a:extLst>
                <a:ext uri="{FF2B5EF4-FFF2-40B4-BE49-F238E27FC236}">
                  <a16:creationId xmlns:a16="http://schemas.microsoft.com/office/drawing/2014/main" id="{0255D9D6-A997-6199-C30C-CD2DC50B5B84}"/>
                </a:ext>
              </a:extLst>
            </p:cNvPr>
            <p:cNvSpPr/>
            <p:nvPr/>
          </p:nvSpPr>
          <p:spPr>
            <a:xfrm>
              <a:off x="1606775" y="3876966"/>
              <a:ext cx="3787201" cy="15142"/>
            </a:xfrm>
            <a:custGeom>
              <a:avLst/>
              <a:gdLst>
                <a:gd name="connsiteX0" fmla="*/ 0 w 3787201"/>
                <a:gd name="connsiteY0" fmla="*/ 0 h 15142"/>
                <a:gd name="connsiteX1" fmla="*/ 3787202 w 3787201"/>
                <a:gd name="connsiteY1" fmla="*/ 0 h 15142"/>
              </a:gdLst>
              <a:ahLst/>
              <a:cxnLst>
                <a:cxn ang="0">
                  <a:pos x="connsiteX0" y="connsiteY0"/>
                </a:cxn>
                <a:cxn ang="0">
                  <a:pos x="connsiteX1" y="connsiteY1"/>
                </a:cxn>
              </a:cxnLst>
              <a:rect l="l" t="t" r="r" b="b"/>
              <a:pathLst>
                <a:path w="3787201" h="15142">
                  <a:moveTo>
                    <a:pt x="0" y="0"/>
                  </a:moveTo>
                  <a:lnTo>
                    <a:pt x="3787202" y="0"/>
                  </a:lnTo>
                </a:path>
              </a:pathLst>
            </a:custGeom>
            <a:ln w="19050" cap="flat">
              <a:solidFill>
                <a:srgbClr val="AD4500"/>
              </a:solidFill>
              <a:prstDash val="solid"/>
              <a:miter/>
            </a:ln>
          </p:spPr>
          <p:txBody>
            <a:bodyPr rtlCol="0" anchor="ctr"/>
            <a:lstStyle/>
            <a:p>
              <a:pPr rtl="0"/>
              <a:endParaRPr lang="en-US">
                <a:latin typeface="+mn-lt"/>
              </a:endParaRPr>
            </a:p>
          </p:txBody>
        </p:sp>
        <p:sp>
          <p:nvSpPr>
            <p:cNvPr id="851" name="Freeform: Shape 850">
              <a:extLst>
                <a:ext uri="{FF2B5EF4-FFF2-40B4-BE49-F238E27FC236}">
                  <a16:creationId xmlns:a16="http://schemas.microsoft.com/office/drawing/2014/main" id="{6E421791-C023-F46F-5A1B-C87C75AE7CE0}"/>
                </a:ext>
              </a:extLst>
            </p:cNvPr>
            <p:cNvSpPr/>
            <p:nvPr/>
          </p:nvSpPr>
          <p:spPr>
            <a:xfrm>
              <a:off x="1606775" y="3382101"/>
              <a:ext cx="3787201" cy="15142"/>
            </a:xfrm>
            <a:custGeom>
              <a:avLst/>
              <a:gdLst>
                <a:gd name="connsiteX0" fmla="*/ 0 w 3787201"/>
                <a:gd name="connsiteY0" fmla="*/ 0 h 15142"/>
                <a:gd name="connsiteX1" fmla="*/ 3787202 w 3787201"/>
                <a:gd name="connsiteY1" fmla="*/ 0 h 15142"/>
              </a:gdLst>
              <a:ahLst/>
              <a:cxnLst>
                <a:cxn ang="0">
                  <a:pos x="connsiteX0" y="connsiteY0"/>
                </a:cxn>
                <a:cxn ang="0">
                  <a:pos x="connsiteX1" y="connsiteY1"/>
                </a:cxn>
              </a:cxnLst>
              <a:rect l="l" t="t" r="r" b="b"/>
              <a:pathLst>
                <a:path w="3787201" h="15142">
                  <a:moveTo>
                    <a:pt x="0" y="0"/>
                  </a:moveTo>
                  <a:lnTo>
                    <a:pt x="3787202" y="0"/>
                  </a:lnTo>
                </a:path>
              </a:pathLst>
            </a:custGeom>
            <a:ln w="19050" cap="flat">
              <a:solidFill>
                <a:schemeClr val="accent6">
                  <a:lumMod val="50000"/>
                </a:schemeClr>
              </a:solidFill>
              <a:prstDash val="solid"/>
              <a:miter/>
            </a:ln>
          </p:spPr>
          <p:txBody>
            <a:bodyPr rtlCol="0" anchor="ctr"/>
            <a:lstStyle/>
            <a:p>
              <a:pPr rtl="0"/>
              <a:endParaRPr lang="en-US">
                <a:latin typeface="+mn-lt"/>
              </a:endParaRPr>
            </a:p>
          </p:txBody>
        </p:sp>
        <p:sp>
          <p:nvSpPr>
            <p:cNvPr id="852" name="Freeform: Shape 851">
              <a:extLst>
                <a:ext uri="{FF2B5EF4-FFF2-40B4-BE49-F238E27FC236}">
                  <a16:creationId xmlns:a16="http://schemas.microsoft.com/office/drawing/2014/main" id="{9BD3F012-D3C3-9BDE-6554-9DCF34DCAD1F}"/>
                </a:ext>
              </a:extLst>
            </p:cNvPr>
            <p:cNvSpPr/>
            <p:nvPr/>
          </p:nvSpPr>
          <p:spPr>
            <a:xfrm>
              <a:off x="1895547" y="2871185"/>
              <a:ext cx="3327467" cy="2068045"/>
            </a:xfrm>
            <a:custGeom>
              <a:avLst/>
              <a:gdLst>
                <a:gd name="connsiteX0" fmla="*/ 0 w 3327467"/>
                <a:gd name="connsiteY0" fmla="*/ 2068045 h 2068045"/>
                <a:gd name="connsiteX1" fmla="*/ 3327468 w 3327467"/>
                <a:gd name="connsiteY1" fmla="*/ 0 h 2068045"/>
              </a:gdLst>
              <a:ahLst/>
              <a:cxnLst>
                <a:cxn ang="0">
                  <a:pos x="connsiteX0" y="connsiteY0"/>
                </a:cxn>
                <a:cxn ang="0">
                  <a:pos x="connsiteX1" y="connsiteY1"/>
                </a:cxn>
              </a:cxnLst>
              <a:rect l="l" t="t" r="r" b="b"/>
              <a:pathLst>
                <a:path w="3327467" h="2068045">
                  <a:moveTo>
                    <a:pt x="0" y="2068045"/>
                  </a:moveTo>
                  <a:lnTo>
                    <a:pt x="3327468" y="0"/>
                  </a:lnTo>
                </a:path>
              </a:pathLst>
            </a:custGeom>
            <a:ln w="12700" cap="flat">
              <a:solidFill>
                <a:srgbClr val="005EBB"/>
              </a:solidFill>
              <a:prstDash val="solid"/>
              <a:miter/>
            </a:ln>
          </p:spPr>
          <p:txBody>
            <a:bodyPr rtlCol="0" anchor="ctr"/>
            <a:lstStyle/>
            <a:p>
              <a:pPr rtl="0"/>
              <a:endParaRPr lang="en-US">
                <a:latin typeface="+mn-lt"/>
              </a:endParaRPr>
            </a:p>
          </p:txBody>
        </p:sp>
        <p:grpSp>
          <p:nvGrpSpPr>
            <p:cNvPr id="853" name="Graphic 39">
              <a:extLst>
                <a:ext uri="{FF2B5EF4-FFF2-40B4-BE49-F238E27FC236}">
                  <a16:creationId xmlns:a16="http://schemas.microsoft.com/office/drawing/2014/main" id="{9E912D42-13F0-C86F-DF08-C8114DFEF844}"/>
                </a:ext>
              </a:extLst>
            </p:cNvPr>
            <p:cNvGrpSpPr/>
            <p:nvPr/>
          </p:nvGrpSpPr>
          <p:grpSpPr>
            <a:xfrm>
              <a:off x="1496536" y="2187490"/>
              <a:ext cx="3907283" cy="3239942"/>
              <a:chOff x="2155812" y="2524136"/>
              <a:chExt cx="3907283" cy="3239942"/>
            </a:xfrm>
            <a:noFill/>
          </p:grpSpPr>
          <p:sp>
            <p:nvSpPr>
              <p:cNvPr id="854" name="Freeform: Shape 853">
                <a:extLst>
                  <a:ext uri="{FF2B5EF4-FFF2-40B4-BE49-F238E27FC236}">
                    <a16:creationId xmlns:a16="http://schemas.microsoft.com/office/drawing/2014/main" id="{1D96CE61-B042-8CEA-889E-ACC29D339E40}"/>
                  </a:ext>
                </a:extLst>
              </p:cNvPr>
              <p:cNvSpPr/>
              <p:nvPr/>
            </p:nvSpPr>
            <p:spPr>
              <a:xfrm>
                <a:off x="2262114" y="2524136"/>
                <a:ext cx="3800981" cy="3108503"/>
              </a:xfrm>
              <a:custGeom>
                <a:avLst/>
                <a:gdLst>
                  <a:gd name="connsiteX0" fmla="*/ 0 w 3800981"/>
                  <a:gd name="connsiteY0" fmla="*/ 0 h 3108503"/>
                  <a:gd name="connsiteX1" fmla="*/ 0 w 3800981"/>
                  <a:gd name="connsiteY1" fmla="*/ 3108504 h 3108503"/>
                  <a:gd name="connsiteX2" fmla="*/ 3800982 w 3800981"/>
                  <a:gd name="connsiteY2" fmla="*/ 3108504 h 3108503"/>
                </a:gdLst>
                <a:ahLst/>
                <a:cxnLst>
                  <a:cxn ang="0">
                    <a:pos x="connsiteX0" y="connsiteY0"/>
                  </a:cxn>
                  <a:cxn ang="0">
                    <a:pos x="connsiteX1" y="connsiteY1"/>
                  </a:cxn>
                  <a:cxn ang="0">
                    <a:pos x="connsiteX2" y="connsiteY2"/>
                  </a:cxn>
                </a:cxnLst>
                <a:rect l="l" t="t" r="r" b="b"/>
                <a:pathLst>
                  <a:path w="3800981" h="3108503">
                    <a:moveTo>
                      <a:pt x="0" y="0"/>
                    </a:moveTo>
                    <a:lnTo>
                      <a:pt x="0" y="3108504"/>
                    </a:lnTo>
                    <a:lnTo>
                      <a:pt x="3800982" y="3108504"/>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855" name="Freeform: Shape 854">
                <a:extLst>
                  <a:ext uri="{FF2B5EF4-FFF2-40B4-BE49-F238E27FC236}">
                    <a16:creationId xmlns:a16="http://schemas.microsoft.com/office/drawing/2014/main" id="{2B30391E-6E5A-DA24-DB97-312A34F431AA}"/>
                  </a:ext>
                </a:extLst>
              </p:cNvPr>
              <p:cNvSpPr/>
              <p:nvPr/>
            </p:nvSpPr>
            <p:spPr>
              <a:xfrm>
                <a:off x="2552097"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56" name="Freeform: Shape 855">
                <a:extLst>
                  <a:ext uri="{FF2B5EF4-FFF2-40B4-BE49-F238E27FC236}">
                    <a16:creationId xmlns:a16="http://schemas.microsoft.com/office/drawing/2014/main" id="{600FE2CA-58B6-CBF6-5A87-1514908BF220}"/>
                  </a:ext>
                </a:extLst>
              </p:cNvPr>
              <p:cNvSpPr/>
              <p:nvPr/>
            </p:nvSpPr>
            <p:spPr>
              <a:xfrm>
                <a:off x="2155812" y="5512708"/>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57" name="Freeform: Shape 856">
                <a:extLst>
                  <a:ext uri="{FF2B5EF4-FFF2-40B4-BE49-F238E27FC236}">
                    <a16:creationId xmlns:a16="http://schemas.microsoft.com/office/drawing/2014/main" id="{AF2D2BED-75BB-BC4A-B8BB-9F766E3EFE42}"/>
                  </a:ext>
                </a:extLst>
              </p:cNvPr>
              <p:cNvSpPr/>
              <p:nvPr/>
            </p:nvSpPr>
            <p:spPr>
              <a:xfrm>
                <a:off x="2155812" y="4826439"/>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58" name="Freeform: Shape 857">
                <a:extLst>
                  <a:ext uri="{FF2B5EF4-FFF2-40B4-BE49-F238E27FC236}">
                    <a16:creationId xmlns:a16="http://schemas.microsoft.com/office/drawing/2014/main" id="{A9EF7059-D2AA-6402-9534-005F73C499DD}"/>
                  </a:ext>
                </a:extLst>
              </p:cNvPr>
              <p:cNvSpPr/>
              <p:nvPr/>
            </p:nvSpPr>
            <p:spPr>
              <a:xfrm>
                <a:off x="2155812" y="4140170"/>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59" name="Freeform: Shape 858">
                <a:extLst>
                  <a:ext uri="{FF2B5EF4-FFF2-40B4-BE49-F238E27FC236}">
                    <a16:creationId xmlns:a16="http://schemas.microsoft.com/office/drawing/2014/main" id="{EA40DF6B-E5C5-C900-4BF2-6F00A452A3FB}"/>
                  </a:ext>
                </a:extLst>
              </p:cNvPr>
              <p:cNvSpPr/>
              <p:nvPr/>
            </p:nvSpPr>
            <p:spPr>
              <a:xfrm>
                <a:off x="2155812" y="3451023"/>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60" name="Freeform: Shape 859">
                <a:extLst>
                  <a:ext uri="{FF2B5EF4-FFF2-40B4-BE49-F238E27FC236}">
                    <a16:creationId xmlns:a16="http://schemas.microsoft.com/office/drawing/2014/main" id="{6D56E063-1A0C-F170-CD38-03BAF129B730}"/>
                  </a:ext>
                </a:extLst>
              </p:cNvPr>
              <p:cNvSpPr/>
              <p:nvPr/>
            </p:nvSpPr>
            <p:spPr>
              <a:xfrm>
                <a:off x="2155812" y="2765814"/>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61" name="Freeform: Shape 860">
                <a:extLst>
                  <a:ext uri="{FF2B5EF4-FFF2-40B4-BE49-F238E27FC236}">
                    <a16:creationId xmlns:a16="http://schemas.microsoft.com/office/drawing/2014/main" id="{213F82DF-74AE-BFC2-12DF-11ABF45838D9}"/>
                  </a:ext>
                </a:extLst>
              </p:cNvPr>
              <p:cNvSpPr/>
              <p:nvPr/>
            </p:nvSpPr>
            <p:spPr>
              <a:xfrm>
                <a:off x="3116619"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2" name="Freeform: Shape 861">
                <a:extLst>
                  <a:ext uri="{FF2B5EF4-FFF2-40B4-BE49-F238E27FC236}">
                    <a16:creationId xmlns:a16="http://schemas.microsoft.com/office/drawing/2014/main" id="{FEF2AC98-5BA0-4033-C576-EBBE454CA403}"/>
                  </a:ext>
                </a:extLst>
              </p:cNvPr>
              <p:cNvSpPr/>
              <p:nvPr/>
            </p:nvSpPr>
            <p:spPr>
              <a:xfrm>
                <a:off x="3684926"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3" name="Freeform: Shape 862">
                <a:extLst>
                  <a:ext uri="{FF2B5EF4-FFF2-40B4-BE49-F238E27FC236}">
                    <a16:creationId xmlns:a16="http://schemas.microsoft.com/office/drawing/2014/main" id="{642D45D9-F14F-158F-F409-6644C230969C}"/>
                  </a:ext>
                </a:extLst>
              </p:cNvPr>
              <p:cNvSpPr/>
              <p:nvPr/>
            </p:nvSpPr>
            <p:spPr>
              <a:xfrm>
                <a:off x="4009738"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4" name="Freeform: Shape 863">
                <a:extLst>
                  <a:ext uri="{FF2B5EF4-FFF2-40B4-BE49-F238E27FC236}">
                    <a16:creationId xmlns:a16="http://schemas.microsoft.com/office/drawing/2014/main" id="{825C7DC8-06BD-2528-1E6C-DEFB1AF2089A}"/>
                  </a:ext>
                </a:extLst>
              </p:cNvPr>
              <p:cNvSpPr/>
              <p:nvPr/>
            </p:nvSpPr>
            <p:spPr>
              <a:xfrm>
                <a:off x="4346059"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5" name="Freeform: Shape 864">
                <a:extLst>
                  <a:ext uri="{FF2B5EF4-FFF2-40B4-BE49-F238E27FC236}">
                    <a16:creationId xmlns:a16="http://schemas.microsoft.com/office/drawing/2014/main" id="{DF62CA50-A79E-8A88-5119-E62822B0F741}"/>
                  </a:ext>
                </a:extLst>
              </p:cNvPr>
              <p:cNvSpPr/>
              <p:nvPr/>
            </p:nvSpPr>
            <p:spPr>
              <a:xfrm>
                <a:off x="4709485"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6" name="Freeform: Shape 865">
                <a:extLst>
                  <a:ext uri="{FF2B5EF4-FFF2-40B4-BE49-F238E27FC236}">
                    <a16:creationId xmlns:a16="http://schemas.microsoft.com/office/drawing/2014/main" id="{DF52AB02-6557-2542-C215-80528A818C34}"/>
                  </a:ext>
                </a:extLst>
              </p:cNvPr>
              <p:cNvSpPr/>
              <p:nvPr/>
            </p:nvSpPr>
            <p:spPr>
              <a:xfrm>
                <a:off x="4999469"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7" name="Freeform: Shape 866">
                <a:extLst>
                  <a:ext uri="{FF2B5EF4-FFF2-40B4-BE49-F238E27FC236}">
                    <a16:creationId xmlns:a16="http://schemas.microsoft.com/office/drawing/2014/main" id="{903121CE-B386-1F50-74C6-DDF8B57D0858}"/>
                  </a:ext>
                </a:extLst>
              </p:cNvPr>
              <p:cNvSpPr/>
              <p:nvPr/>
            </p:nvSpPr>
            <p:spPr>
              <a:xfrm>
                <a:off x="5324129"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8" name="Freeform: Shape 867">
                <a:extLst>
                  <a:ext uri="{FF2B5EF4-FFF2-40B4-BE49-F238E27FC236}">
                    <a16:creationId xmlns:a16="http://schemas.microsoft.com/office/drawing/2014/main" id="{394AA914-4815-B52F-FF97-72556C81EB20}"/>
                  </a:ext>
                </a:extLst>
              </p:cNvPr>
              <p:cNvSpPr/>
              <p:nvPr/>
            </p:nvSpPr>
            <p:spPr>
              <a:xfrm>
                <a:off x="5660601"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9" name="Freeform: Shape 868">
                <a:extLst>
                  <a:ext uri="{FF2B5EF4-FFF2-40B4-BE49-F238E27FC236}">
                    <a16:creationId xmlns:a16="http://schemas.microsoft.com/office/drawing/2014/main" id="{D1323583-A050-DC76-FB4A-31189E8EF693}"/>
                  </a:ext>
                </a:extLst>
              </p:cNvPr>
              <p:cNvSpPr/>
              <p:nvPr/>
            </p:nvSpPr>
            <p:spPr>
              <a:xfrm>
                <a:off x="5896374"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grpSp>
        <p:sp>
          <p:nvSpPr>
            <p:cNvPr id="870" name="Freeform: Shape 869">
              <a:extLst>
                <a:ext uri="{FF2B5EF4-FFF2-40B4-BE49-F238E27FC236}">
                  <a16:creationId xmlns:a16="http://schemas.microsoft.com/office/drawing/2014/main" id="{F55BC370-3687-22DF-95AA-0890C8CB3E8A}"/>
                </a:ext>
              </a:extLst>
            </p:cNvPr>
            <p:cNvSpPr/>
            <p:nvPr/>
          </p:nvSpPr>
          <p:spPr>
            <a:xfrm>
              <a:off x="4510246" y="2187490"/>
              <a:ext cx="893573" cy="3089120"/>
            </a:xfrm>
            <a:custGeom>
              <a:avLst/>
              <a:gdLst>
                <a:gd name="connsiteX0" fmla="*/ 0 w 893573"/>
                <a:gd name="connsiteY0" fmla="*/ 0 h 3089120"/>
                <a:gd name="connsiteX1" fmla="*/ 893574 w 893573"/>
                <a:gd name="connsiteY1" fmla="*/ 0 h 3089120"/>
                <a:gd name="connsiteX2" fmla="*/ 893574 w 893573"/>
                <a:gd name="connsiteY2" fmla="*/ 3089121 h 3089120"/>
                <a:gd name="connsiteX3" fmla="*/ 0 w 893573"/>
                <a:gd name="connsiteY3" fmla="*/ 3089121 h 3089120"/>
              </a:gdLst>
              <a:ahLst/>
              <a:cxnLst>
                <a:cxn ang="0">
                  <a:pos x="connsiteX0" y="connsiteY0"/>
                </a:cxn>
                <a:cxn ang="0">
                  <a:pos x="connsiteX1" y="connsiteY1"/>
                </a:cxn>
                <a:cxn ang="0">
                  <a:pos x="connsiteX2" y="connsiteY2"/>
                </a:cxn>
                <a:cxn ang="0">
                  <a:pos x="connsiteX3" y="connsiteY3"/>
                </a:cxn>
              </a:cxnLst>
              <a:rect l="l" t="t" r="r" b="b"/>
              <a:pathLst>
                <a:path w="893573" h="3089120">
                  <a:moveTo>
                    <a:pt x="0" y="0"/>
                  </a:moveTo>
                  <a:lnTo>
                    <a:pt x="893574" y="0"/>
                  </a:lnTo>
                  <a:lnTo>
                    <a:pt x="893574" y="3089121"/>
                  </a:lnTo>
                  <a:lnTo>
                    <a:pt x="0" y="3089121"/>
                  </a:lnTo>
                  <a:close/>
                </a:path>
              </a:pathLst>
            </a:custGeom>
            <a:noFill/>
            <a:ln w="19050" cap="flat">
              <a:solidFill>
                <a:srgbClr val="002850"/>
              </a:solidFill>
              <a:prstDash val="solid"/>
              <a:miter/>
            </a:ln>
          </p:spPr>
          <p:txBody>
            <a:bodyPr rtlCol="0" anchor="ctr"/>
            <a:lstStyle/>
            <a:p>
              <a:pPr rtl="0"/>
              <a:endParaRPr lang="en-US">
                <a:latin typeface="+mn-lt"/>
              </a:endParaRPr>
            </a:p>
          </p:txBody>
        </p:sp>
        <p:grpSp>
          <p:nvGrpSpPr>
            <p:cNvPr id="871" name="Graphic 39">
              <a:extLst>
                <a:ext uri="{FF2B5EF4-FFF2-40B4-BE49-F238E27FC236}">
                  <a16:creationId xmlns:a16="http://schemas.microsoft.com/office/drawing/2014/main" id="{8AD6B033-CA61-E067-B06F-1CD50869916C}"/>
                </a:ext>
              </a:extLst>
            </p:cNvPr>
            <p:cNvGrpSpPr/>
            <p:nvPr/>
          </p:nvGrpSpPr>
          <p:grpSpPr>
            <a:xfrm>
              <a:off x="5203481" y="2559850"/>
              <a:ext cx="72382" cy="794691"/>
              <a:chOff x="5862757" y="2896496"/>
              <a:chExt cx="72382" cy="794691"/>
            </a:xfrm>
            <a:solidFill>
              <a:schemeClr val="tx1"/>
            </a:solidFill>
          </p:grpSpPr>
          <p:sp>
            <p:nvSpPr>
              <p:cNvPr id="872" name="Freeform: Shape 871">
                <a:extLst>
                  <a:ext uri="{FF2B5EF4-FFF2-40B4-BE49-F238E27FC236}">
                    <a16:creationId xmlns:a16="http://schemas.microsoft.com/office/drawing/2014/main" id="{BBA4CDCA-4B87-56FF-5132-D5BBE92559F3}"/>
                  </a:ext>
                </a:extLst>
              </p:cNvPr>
              <p:cNvSpPr/>
              <p:nvPr/>
            </p:nvSpPr>
            <p:spPr>
              <a:xfrm>
                <a:off x="5862757" y="289649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3" name="Freeform: Shape 872">
                <a:extLst>
                  <a:ext uri="{FF2B5EF4-FFF2-40B4-BE49-F238E27FC236}">
                    <a16:creationId xmlns:a16="http://schemas.microsoft.com/office/drawing/2014/main" id="{1ACA68B5-D8D4-FAB9-1F7E-2540D5B2F568}"/>
                  </a:ext>
                </a:extLst>
              </p:cNvPr>
              <p:cNvSpPr/>
              <p:nvPr/>
            </p:nvSpPr>
            <p:spPr>
              <a:xfrm>
                <a:off x="5862757" y="294419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4" name="Freeform: Shape 873">
                <a:extLst>
                  <a:ext uri="{FF2B5EF4-FFF2-40B4-BE49-F238E27FC236}">
                    <a16:creationId xmlns:a16="http://schemas.microsoft.com/office/drawing/2014/main" id="{5CB1C08B-7577-6F8C-8B4E-AD21AA800942}"/>
                  </a:ext>
                </a:extLst>
              </p:cNvPr>
              <p:cNvSpPr/>
              <p:nvPr/>
            </p:nvSpPr>
            <p:spPr>
              <a:xfrm>
                <a:off x="5862757" y="300885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5" name="Freeform: Shape 874">
                <a:extLst>
                  <a:ext uri="{FF2B5EF4-FFF2-40B4-BE49-F238E27FC236}">
                    <a16:creationId xmlns:a16="http://schemas.microsoft.com/office/drawing/2014/main" id="{2FAA61E7-90C0-F3EF-1585-A28210D6EC33}"/>
                  </a:ext>
                </a:extLst>
              </p:cNvPr>
              <p:cNvSpPr/>
              <p:nvPr/>
            </p:nvSpPr>
            <p:spPr>
              <a:xfrm>
                <a:off x="5862757" y="303247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6" name="Freeform: Shape 875">
                <a:extLst>
                  <a:ext uri="{FF2B5EF4-FFF2-40B4-BE49-F238E27FC236}">
                    <a16:creationId xmlns:a16="http://schemas.microsoft.com/office/drawing/2014/main" id="{96BE0466-FA7C-6F06-9570-4D049F50A388}"/>
                  </a:ext>
                </a:extLst>
              </p:cNvPr>
              <p:cNvSpPr/>
              <p:nvPr/>
            </p:nvSpPr>
            <p:spPr>
              <a:xfrm>
                <a:off x="5862757" y="309532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7" name="Freeform: Shape 876">
                <a:extLst>
                  <a:ext uri="{FF2B5EF4-FFF2-40B4-BE49-F238E27FC236}">
                    <a16:creationId xmlns:a16="http://schemas.microsoft.com/office/drawing/2014/main" id="{68A2F2CB-52D8-9129-A980-F6E067FFD814}"/>
                  </a:ext>
                </a:extLst>
              </p:cNvPr>
              <p:cNvSpPr/>
              <p:nvPr/>
            </p:nvSpPr>
            <p:spPr>
              <a:xfrm>
                <a:off x="5862757" y="312091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8" name="Freeform: Shape 877">
                <a:extLst>
                  <a:ext uri="{FF2B5EF4-FFF2-40B4-BE49-F238E27FC236}">
                    <a16:creationId xmlns:a16="http://schemas.microsoft.com/office/drawing/2014/main" id="{42CA0988-CC91-2102-9CCC-29E2D15EE7E9}"/>
                  </a:ext>
                </a:extLst>
              </p:cNvPr>
              <p:cNvSpPr/>
              <p:nvPr/>
            </p:nvSpPr>
            <p:spPr>
              <a:xfrm>
                <a:off x="5862757" y="318617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9" name="Freeform: Shape 878">
                <a:extLst>
                  <a:ext uri="{FF2B5EF4-FFF2-40B4-BE49-F238E27FC236}">
                    <a16:creationId xmlns:a16="http://schemas.microsoft.com/office/drawing/2014/main" id="{C99DDCC6-59FC-C88C-9BD3-AF00B55420F8}"/>
                  </a:ext>
                </a:extLst>
              </p:cNvPr>
              <p:cNvSpPr/>
              <p:nvPr/>
            </p:nvSpPr>
            <p:spPr>
              <a:xfrm>
                <a:off x="5862757" y="339560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0" name="Freeform: Shape 879">
                <a:extLst>
                  <a:ext uri="{FF2B5EF4-FFF2-40B4-BE49-F238E27FC236}">
                    <a16:creationId xmlns:a16="http://schemas.microsoft.com/office/drawing/2014/main" id="{200C81C7-A076-38D3-1101-F984983AE2B4}"/>
                  </a:ext>
                </a:extLst>
              </p:cNvPr>
              <p:cNvSpPr/>
              <p:nvPr/>
            </p:nvSpPr>
            <p:spPr>
              <a:xfrm>
                <a:off x="5862757" y="351734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1" name="Freeform: Shape 880">
                <a:extLst>
                  <a:ext uri="{FF2B5EF4-FFF2-40B4-BE49-F238E27FC236}">
                    <a16:creationId xmlns:a16="http://schemas.microsoft.com/office/drawing/2014/main" id="{4A8ABADF-45AD-2BF7-8E8A-FEB985396A53}"/>
                  </a:ext>
                </a:extLst>
              </p:cNvPr>
              <p:cNvSpPr/>
              <p:nvPr/>
            </p:nvSpPr>
            <p:spPr>
              <a:xfrm>
                <a:off x="5862757" y="361880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882" name="Graphic 39">
              <a:extLst>
                <a:ext uri="{FF2B5EF4-FFF2-40B4-BE49-F238E27FC236}">
                  <a16:creationId xmlns:a16="http://schemas.microsoft.com/office/drawing/2014/main" id="{55E0FD1E-F7BA-0F56-82D2-9D95BC25C6B2}"/>
                </a:ext>
              </a:extLst>
            </p:cNvPr>
            <p:cNvGrpSpPr/>
            <p:nvPr/>
          </p:nvGrpSpPr>
          <p:grpSpPr>
            <a:xfrm>
              <a:off x="4965134" y="2607549"/>
              <a:ext cx="72382" cy="710800"/>
              <a:chOff x="5624410" y="2944195"/>
              <a:chExt cx="72382" cy="710800"/>
            </a:xfrm>
            <a:solidFill>
              <a:schemeClr val="bg2"/>
            </a:solidFill>
          </p:grpSpPr>
          <p:sp>
            <p:nvSpPr>
              <p:cNvPr id="883" name="Freeform: Shape 882">
                <a:extLst>
                  <a:ext uri="{FF2B5EF4-FFF2-40B4-BE49-F238E27FC236}">
                    <a16:creationId xmlns:a16="http://schemas.microsoft.com/office/drawing/2014/main" id="{D45069EF-A0B9-BB6E-2CF3-093160B7AEDB}"/>
                  </a:ext>
                </a:extLst>
              </p:cNvPr>
              <p:cNvSpPr/>
              <p:nvPr/>
            </p:nvSpPr>
            <p:spPr>
              <a:xfrm>
                <a:off x="5624410" y="294419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4" name="Freeform: Shape 883">
                <a:extLst>
                  <a:ext uri="{FF2B5EF4-FFF2-40B4-BE49-F238E27FC236}">
                    <a16:creationId xmlns:a16="http://schemas.microsoft.com/office/drawing/2014/main" id="{3BDE4F7D-428C-880A-B177-B91FE38E8ECB}"/>
                  </a:ext>
                </a:extLst>
              </p:cNvPr>
              <p:cNvSpPr/>
              <p:nvPr/>
            </p:nvSpPr>
            <p:spPr>
              <a:xfrm>
                <a:off x="5624410" y="309532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5" name="Freeform: Shape 884">
                <a:extLst>
                  <a:ext uri="{FF2B5EF4-FFF2-40B4-BE49-F238E27FC236}">
                    <a16:creationId xmlns:a16="http://schemas.microsoft.com/office/drawing/2014/main" id="{27FB600F-8BC4-7B8C-5418-33C664320471}"/>
                  </a:ext>
                </a:extLst>
              </p:cNvPr>
              <p:cNvSpPr/>
              <p:nvPr/>
            </p:nvSpPr>
            <p:spPr>
              <a:xfrm>
                <a:off x="5624410" y="315710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6" name="Freeform: Shape 885">
                <a:extLst>
                  <a:ext uri="{FF2B5EF4-FFF2-40B4-BE49-F238E27FC236}">
                    <a16:creationId xmlns:a16="http://schemas.microsoft.com/office/drawing/2014/main" id="{56DBFD9E-740C-3924-BC0D-B490D9B056C5}"/>
                  </a:ext>
                </a:extLst>
              </p:cNvPr>
              <p:cNvSpPr/>
              <p:nvPr/>
            </p:nvSpPr>
            <p:spPr>
              <a:xfrm>
                <a:off x="5624410" y="31828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7" name="Freeform: Shape 886">
                <a:extLst>
                  <a:ext uri="{FF2B5EF4-FFF2-40B4-BE49-F238E27FC236}">
                    <a16:creationId xmlns:a16="http://schemas.microsoft.com/office/drawing/2014/main" id="{574D0191-21A2-3BD2-B05C-EDBE29B99F93}"/>
                  </a:ext>
                </a:extLst>
              </p:cNvPr>
              <p:cNvSpPr/>
              <p:nvPr/>
            </p:nvSpPr>
            <p:spPr>
              <a:xfrm>
                <a:off x="5624410" y="32040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8" name="Freeform: Shape 887">
                <a:extLst>
                  <a:ext uri="{FF2B5EF4-FFF2-40B4-BE49-F238E27FC236}">
                    <a16:creationId xmlns:a16="http://schemas.microsoft.com/office/drawing/2014/main" id="{9002323E-0261-C99F-03EC-A6568C978424}"/>
                  </a:ext>
                </a:extLst>
              </p:cNvPr>
              <p:cNvSpPr/>
              <p:nvPr/>
            </p:nvSpPr>
            <p:spPr>
              <a:xfrm>
                <a:off x="5624410" y="322963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9" name="Freeform: Shape 888">
                <a:extLst>
                  <a:ext uri="{FF2B5EF4-FFF2-40B4-BE49-F238E27FC236}">
                    <a16:creationId xmlns:a16="http://schemas.microsoft.com/office/drawing/2014/main" id="{BCE9F91E-FC50-2D05-4097-71CB9D66BC08}"/>
                  </a:ext>
                </a:extLst>
              </p:cNvPr>
              <p:cNvSpPr/>
              <p:nvPr/>
            </p:nvSpPr>
            <p:spPr>
              <a:xfrm>
                <a:off x="5624410" y="325053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0" name="Freeform: Shape 889">
                <a:extLst>
                  <a:ext uri="{FF2B5EF4-FFF2-40B4-BE49-F238E27FC236}">
                    <a16:creationId xmlns:a16="http://schemas.microsoft.com/office/drawing/2014/main" id="{86A3B2C7-71F9-EE40-A079-95E4C3643A4F}"/>
                  </a:ext>
                </a:extLst>
              </p:cNvPr>
              <p:cNvSpPr/>
              <p:nvPr/>
            </p:nvSpPr>
            <p:spPr>
              <a:xfrm>
                <a:off x="5624410" y="328687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1" name="Freeform: Shape 890">
                <a:extLst>
                  <a:ext uri="{FF2B5EF4-FFF2-40B4-BE49-F238E27FC236}">
                    <a16:creationId xmlns:a16="http://schemas.microsoft.com/office/drawing/2014/main" id="{405111DB-616E-20CA-2C81-8797CCB2DA00}"/>
                  </a:ext>
                </a:extLst>
              </p:cNvPr>
              <p:cNvSpPr/>
              <p:nvPr/>
            </p:nvSpPr>
            <p:spPr>
              <a:xfrm>
                <a:off x="5624410" y="333699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2" name="Freeform: Shape 891">
                <a:extLst>
                  <a:ext uri="{FF2B5EF4-FFF2-40B4-BE49-F238E27FC236}">
                    <a16:creationId xmlns:a16="http://schemas.microsoft.com/office/drawing/2014/main" id="{56EDC64E-8C50-99D8-BC08-CB4A048FDA16}"/>
                  </a:ext>
                </a:extLst>
              </p:cNvPr>
              <p:cNvSpPr/>
              <p:nvPr/>
            </p:nvSpPr>
            <p:spPr>
              <a:xfrm>
                <a:off x="5624410" y="335925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3" name="Freeform: Shape 892">
                <a:extLst>
                  <a:ext uri="{FF2B5EF4-FFF2-40B4-BE49-F238E27FC236}">
                    <a16:creationId xmlns:a16="http://schemas.microsoft.com/office/drawing/2014/main" id="{A6A4E727-0426-8529-2332-8E7369B61B84}"/>
                  </a:ext>
                </a:extLst>
              </p:cNvPr>
              <p:cNvSpPr/>
              <p:nvPr/>
            </p:nvSpPr>
            <p:spPr>
              <a:xfrm>
                <a:off x="5624410" y="337334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4" name="Freeform: Shape 893">
                <a:extLst>
                  <a:ext uri="{FF2B5EF4-FFF2-40B4-BE49-F238E27FC236}">
                    <a16:creationId xmlns:a16="http://schemas.microsoft.com/office/drawing/2014/main" id="{67FD4C58-9999-EAA2-A244-004E5EB51986}"/>
                  </a:ext>
                </a:extLst>
              </p:cNvPr>
              <p:cNvSpPr/>
              <p:nvPr/>
            </p:nvSpPr>
            <p:spPr>
              <a:xfrm>
                <a:off x="5624410" y="340271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5" name="Freeform: Shape 894">
                <a:extLst>
                  <a:ext uri="{FF2B5EF4-FFF2-40B4-BE49-F238E27FC236}">
                    <a16:creationId xmlns:a16="http://schemas.microsoft.com/office/drawing/2014/main" id="{F14A6228-5CA5-9248-B921-B4FCD5D1F97B}"/>
                  </a:ext>
                </a:extLst>
              </p:cNvPr>
              <p:cNvSpPr/>
              <p:nvPr/>
            </p:nvSpPr>
            <p:spPr>
              <a:xfrm>
                <a:off x="5624410" y="35329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6" name="Freeform: Shape 895">
                <a:extLst>
                  <a:ext uri="{FF2B5EF4-FFF2-40B4-BE49-F238E27FC236}">
                    <a16:creationId xmlns:a16="http://schemas.microsoft.com/office/drawing/2014/main" id="{3EA93913-C60F-5ED7-2FC2-7EBE7C60AB36}"/>
                  </a:ext>
                </a:extLst>
              </p:cNvPr>
              <p:cNvSpPr/>
              <p:nvPr/>
            </p:nvSpPr>
            <p:spPr>
              <a:xfrm>
                <a:off x="5624410" y="356080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7" name="Freeform: Shape 896">
                <a:extLst>
                  <a:ext uri="{FF2B5EF4-FFF2-40B4-BE49-F238E27FC236}">
                    <a16:creationId xmlns:a16="http://schemas.microsoft.com/office/drawing/2014/main" id="{BF56E65F-AC36-C810-79FA-C9ABA960BB62}"/>
                  </a:ext>
                </a:extLst>
              </p:cNvPr>
              <p:cNvSpPr/>
              <p:nvPr/>
            </p:nvSpPr>
            <p:spPr>
              <a:xfrm>
                <a:off x="5624410" y="358261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898" name="Graphic 39">
              <a:extLst>
                <a:ext uri="{FF2B5EF4-FFF2-40B4-BE49-F238E27FC236}">
                  <a16:creationId xmlns:a16="http://schemas.microsoft.com/office/drawing/2014/main" id="{C9EE1B69-E0D7-C7AA-C141-E277A8CBF010}"/>
                </a:ext>
              </a:extLst>
            </p:cNvPr>
            <p:cNvGrpSpPr/>
            <p:nvPr/>
          </p:nvGrpSpPr>
          <p:grpSpPr>
            <a:xfrm>
              <a:off x="4635779" y="2831056"/>
              <a:ext cx="72382" cy="602681"/>
              <a:chOff x="5295055" y="3167702"/>
              <a:chExt cx="72382" cy="602681"/>
            </a:xfrm>
            <a:solidFill>
              <a:schemeClr val="accent6"/>
            </a:solidFill>
          </p:grpSpPr>
          <p:sp>
            <p:nvSpPr>
              <p:cNvPr id="899" name="Freeform: Shape 898">
                <a:extLst>
                  <a:ext uri="{FF2B5EF4-FFF2-40B4-BE49-F238E27FC236}">
                    <a16:creationId xmlns:a16="http://schemas.microsoft.com/office/drawing/2014/main" id="{CFB12FFC-9BC9-C75F-64C1-834A19473FEF}"/>
                  </a:ext>
                </a:extLst>
              </p:cNvPr>
              <p:cNvSpPr/>
              <p:nvPr/>
            </p:nvSpPr>
            <p:spPr>
              <a:xfrm>
                <a:off x="5295055" y="316770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0" name="Freeform: Shape 899">
                <a:extLst>
                  <a:ext uri="{FF2B5EF4-FFF2-40B4-BE49-F238E27FC236}">
                    <a16:creationId xmlns:a16="http://schemas.microsoft.com/office/drawing/2014/main" id="{EF18A8F0-4053-C14C-681A-791AF412D6BE}"/>
                  </a:ext>
                </a:extLst>
              </p:cNvPr>
              <p:cNvSpPr/>
              <p:nvPr/>
            </p:nvSpPr>
            <p:spPr>
              <a:xfrm>
                <a:off x="5295055" y="325537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1" name="Freeform: Shape 900">
                <a:extLst>
                  <a:ext uri="{FF2B5EF4-FFF2-40B4-BE49-F238E27FC236}">
                    <a16:creationId xmlns:a16="http://schemas.microsoft.com/office/drawing/2014/main" id="{D435189E-A76C-53AD-E660-B20F3E7C9DF0}"/>
                  </a:ext>
                </a:extLst>
              </p:cNvPr>
              <p:cNvSpPr/>
              <p:nvPr/>
            </p:nvSpPr>
            <p:spPr>
              <a:xfrm>
                <a:off x="5295055" y="332306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2" name="Freeform: Shape 901">
                <a:extLst>
                  <a:ext uri="{FF2B5EF4-FFF2-40B4-BE49-F238E27FC236}">
                    <a16:creationId xmlns:a16="http://schemas.microsoft.com/office/drawing/2014/main" id="{C8E8E17B-A2B3-69FD-4871-570C628119CD}"/>
                  </a:ext>
                </a:extLst>
              </p:cNvPr>
              <p:cNvSpPr/>
              <p:nvPr/>
            </p:nvSpPr>
            <p:spPr>
              <a:xfrm>
                <a:off x="5295055" y="338242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3" name="Freeform: Shape 902">
                <a:extLst>
                  <a:ext uri="{FF2B5EF4-FFF2-40B4-BE49-F238E27FC236}">
                    <a16:creationId xmlns:a16="http://schemas.microsoft.com/office/drawing/2014/main" id="{DF5CFF42-EFC2-E505-CAB0-A45AAFE21B8F}"/>
                  </a:ext>
                </a:extLst>
              </p:cNvPr>
              <p:cNvSpPr/>
              <p:nvPr/>
            </p:nvSpPr>
            <p:spPr>
              <a:xfrm>
                <a:off x="5295055" y="340271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4" name="Freeform: Shape 903">
                <a:extLst>
                  <a:ext uri="{FF2B5EF4-FFF2-40B4-BE49-F238E27FC236}">
                    <a16:creationId xmlns:a16="http://schemas.microsoft.com/office/drawing/2014/main" id="{A914CE27-0170-DFE4-AE4F-145EF97A6D4F}"/>
                  </a:ext>
                </a:extLst>
              </p:cNvPr>
              <p:cNvSpPr/>
              <p:nvPr/>
            </p:nvSpPr>
            <p:spPr>
              <a:xfrm>
                <a:off x="5295055" y="34187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5" name="Freeform: Shape 904">
                <a:extLst>
                  <a:ext uri="{FF2B5EF4-FFF2-40B4-BE49-F238E27FC236}">
                    <a16:creationId xmlns:a16="http://schemas.microsoft.com/office/drawing/2014/main" id="{A80E8D58-6B5A-5132-D15C-88D5E554CF96}"/>
                  </a:ext>
                </a:extLst>
              </p:cNvPr>
              <p:cNvSpPr/>
              <p:nvPr/>
            </p:nvSpPr>
            <p:spPr>
              <a:xfrm>
                <a:off x="5295055" y="343042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6" name="Freeform: Shape 905">
                <a:extLst>
                  <a:ext uri="{FF2B5EF4-FFF2-40B4-BE49-F238E27FC236}">
                    <a16:creationId xmlns:a16="http://schemas.microsoft.com/office/drawing/2014/main" id="{00ED9C4F-3A4D-DAC7-1C9D-F29494334B68}"/>
                  </a:ext>
                </a:extLst>
              </p:cNvPr>
              <p:cNvSpPr/>
              <p:nvPr/>
            </p:nvSpPr>
            <p:spPr>
              <a:xfrm>
                <a:off x="5295055" y="348888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7" name="Freeform: Shape 906">
                <a:extLst>
                  <a:ext uri="{FF2B5EF4-FFF2-40B4-BE49-F238E27FC236}">
                    <a16:creationId xmlns:a16="http://schemas.microsoft.com/office/drawing/2014/main" id="{9D588B55-6F8B-D1E0-308D-C022FA01E348}"/>
                  </a:ext>
                </a:extLst>
              </p:cNvPr>
              <p:cNvSpPr/>
              <p:nvPr/>
            </p:nvSpPr>
            <p:spPr>
              <a:xfrm>
                <a:off x="5295055" y="354627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8" name="Freeform: Shape 907">
                <a:extLst>
                  <a:ext uri="{FF2B5EF4-FFF2-40B4-BE49-F238E27FC236}">
                    <a16:creationId xmlns:a16="http://schemas.microsoft.com/office/drawing/2014/main" id="{7AC26615-C8E9-9EFC-6506-86454EF444E3}"/>
                  </a:ext>
                </a:extLst>
              </p:cNvPr>
              <p:cNvSpPr/>
              <p:nvPr/>
            </p:nvSpPr>
            <p:spPr>
              <a:xfrm>
                <a:off x="5295055" y="363621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9" name="Freeform: Shape 908">
                <a:extLst>
                  <a:ext uri="{FF2B5EF4-FFF2-40B4-BE49-F238E27FC236}">
                    <a16:creationId xmlns:a16="http://schemas.microsoft.com/office/drawing/2014/main" id="{04F9F557-FF91-0503-77BF-C24B1836F2A4}"/>
                  </a:ext>
                </a:extLst>
              </p:cNvPr>
              <p:cNvSpPr/>
              <p:nvPr/>
            </p:nvSpPr>
            <p:spPr>
              <a:xfrm>
                <a:off x="5295055" y="361683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0" name="Freeform: Shape 909">
                <a:extLst>
                  <a:ext uri="{FF2B5EF4-FFF2-40B4-BE49-F238E27FC236}">
                    <a16:creationId xmlns:a16="http://schemas.microsoft.com/office/drawing/2014/main" id="{8BC2BD75-6921-56C0-5DC6-D2B63AA78531}"/>
                  </a:ext>
                </a:extLst>
              </p:cNvPr>
              <p:cNvSpPr/>
              <p:nvPr/>
            </p:nvSpPr>
            <p:spPr>
              <a:xfrm>
                <a:off x="5295055" y="369800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11" name="Graphic 39">
              <a:extLst>
                <a:ext uri="{FF2B5EF4-FFF2-40B4-BE49-F238E27FC236}">
                  <a16:creationId xmlns:a16="http://schemas.microsoft.com/office/drawing/2014/main" id="{9207019C-516B-4938-58F6-56F77A3191B8}"/>
                </a:ext>
              </a:extLst>
            </p:cNvPr>
            <p:cNvGrpSpPr/>
            <p:nvPr/>
          </p:nvGrpSpPr>
          <p:grpSpPr>
            <a:xfrm>
              <a:off x="4305819" y="3082123"/>
              <a:ext cx="72382" cy="616007"/>
              <a:chOff x="4965095" y="3418769"/>
              <a:chExt cx="72382" cy="616007"/>
            </a:xfrm>
            <a:solidFill>
              <a:schemeClr val="bg1"/>
            </a:solidFill>
          </p:grpSpPr>
          <p:sp>
            <p:nvSpPr>
              <p:cNvPr id="912" name="Freeform: Shape 911">
                <a:extLst>
                  <a:ext uri="{FF2B5EF4-FFF2-40B4-BE49-F238E27FC236}">
                    <a16:creationId xmlns:a16="http://schemas.microsoft.com/office/drawing/2014/main" id="{E07474BC-606D-453D-D9E6-6A28C30EFF0E}"/>
                  </a:ext>
                </a:extLst>
              </p:cNvPr>
              <p:cNvSpPr/>
              <p:nvPr/>
            </p:nvSpPr>
            <p:spPr>
              <a:xfrm>
                <a:off x="4965095" y="34187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3" name="Freeform: Shape 912">
                <a:extLst>
                  <a:ext uri="{FF2B5EF4-FFF2-40B4-BE49-F238E27FC236}">
                    <a16:creationId xmlns:a16="http://schemas.microsoft.com/office/drawing/2014/main" id="{2A3E4F89-F5B6-1F9B-0BE8-0A48F89DF392}"/>
                  </a:ext>
                </a:extLst>
              </p:cNvPr>
              <p:cNvSpPr/>
              <p:nvPr/>
            </p:nvSpPr>
            <p:spPr>
              <a:xfrm>
                <a:off x="4965095" y="34399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4" name="Freeform: Shape 913">
                <a:extLst>
                  <a:ext uri="{FF2B5EF4-FFF2-40B4-BE49-F238E27FC236}">
                    <a16:creationId xmlns:a16="http://schemas.microsoft.com/office/drawing/2014/main" id="{A4C8F6FF-27C5-CD76-3EC5-93D3225C1E91}"/>
                  </a:ext>
                </a:extLst>
              </p:cNvPr>
              <p:cNvSpPr/>
              <p:nvPr/>
            </p:nvSpPr>
            <p:spPr>
              <a:xfrm>
                <a:off x="4965095" y="344587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5" name="Freeform: Shape 914">
                <a:extLst>
                  <a:ext uri="{FF2B5EF4-FFF2-40B4-BE49-F238E27FC236}">
                    <a16:creationId xmlns:a16="http://schemas.microsoft.com/office/drawing/2014/main" id="{BC73F5F1-7396-0138-C605-AFB66EF8D89C}"/>
                  </a:ext>
                </a:extLst>
              </p:cNvPr>
              <p:cNvSpPr/>
              <p:nvPr/>
            </p:nvSpPr>
            <p:spPr>
              <a:xfrm>
                <a:off x="4965095" y="34293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6" name="Freeform: Shape 915">
                <a:extLst>
                  <a:ext uri="{FF2B5EF4-FFF2-40B4-BE49-F238E27FC236}">
                    <a16:creationId xmlns:a16="http://schemas.microsoft.com/office/drawing/2014/main" id="{B0B5CDA1-B1F4-5EF4-450E-D57FEE86F183}"/>
                  </a:ext>
                </a:extLst>
              </p:cNvPr>
              <p:cNvSpPr/>
              <p:nvPr/>
            </p:nvSpPr>
            <p:spPr>
              <a:xfrm>
                <a:off x="4965095" y="352507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7" name="Freeform: Shape 916">
                <a:extLst>
                  <a:ext uri="{FF2B5EF4-FFF2-40B4-BE49-F238E27FC236}">
                    <a16:creationId xmlns:a16="http://schemas.microsoft.com/office/drawing/2014/main" id="{AC7C9A8B-6BEB-2F6E-0715-39A3C0E84F33}"/>
                  </a:ext>
                </a:extLst>
              </p:cNvPr>
              <p:cNvSpPr/>
              <p:nvPr/>
            </p:nvSpPr>
            <p:spPr>
              <a:xfrm>
                <a:off x="4965095" y="361880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8" name="Freeform: Shape 917">
                <a:extLst>
                  <a:ext uri="{FF2B5EF4-FFF2-40B4-BE49-F238E27FC236}">
                    <a16:creationId xmlns:a16="http://schemas.microsoft.com/office/drawing/2014/main" id="{B3A19265-85C8-A766-A580-28F9599693AD}"/>
                  </a:ext>
                </a:extLst>
              </p:cNvPr>
              <p:cNvSpPr/>
              <p:nvPr/>
            </p:nvSpPr>
            <p:spPr>
              <a:xfrm>
                <a:off x="4965095" y="371889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9" name="Freeform: Shape 918">
                <a:extLst>
                  <a:ext uri="{FF2B5EF4-FFF2-40B4-BE49-F238E27FC236}">
                    <a16:creationId xmlns:a16="http://schemas.microsoft.com/office/drawing/2014/main" id="{1968D1F3-DD03-3310-E27C-85B3FA762DCB}"/>
                  </a:ext>
                </a:extLst>
              </p:cNvPr>
              <p:cNvSpPr/>
              <p:nvPr/>
            </p:nvSpPr>
            <p:spPr>
              <a:xfrm>
                <a:off x="4965095" y="374645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0" name="Freeform: Shape 919">
                <a:extLst>
                  <a:ext uri="{FF2B5EF4-FFF2-40B4-BE49-F238E27FC236}">
                    <a16:creationId xmlns:a16="http://schemas.microsoft.com/office/drawing/2014/main" id="{7ACCBF29-1A1F-C571-CBF9-6D2C84603065}"/>
                  </a:ext>
                </a:extLst>
              </p:cNvPr>
              <p:cNvSpPr/>
              <p:nvPr/>
            </p:nvSpPr>
            <p:spPr>
              <a:xfrm>
                <a:off x="4965095" y="375902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1" name="Freeform: Shape 920">
                <a:extLst>
                  <a:ext uri="{FF2B5EF4-FFF2-40B4-BE49-F238E27FC236}">
                    <a16:creationId xmlns:a16="http://schemas.microsoft.com/office/drawing/2014/main" id="{E9DB4CBE-2403-78BB-4E56-23FB13765B10}"/>
                  </a:ext>
                </a:extLst>
              </p:cNvPr>
              <p:cNvSpPr/>
              <p:nvPr/>
            </p:nvSpPr>
            <p:spPr>
              <a:xfrm>
                <a:off x="4965095" y="373873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2" name="Freeform: Shape 921">
                <a:extLst>
                  <a:ext uri="{FF2B5EF4-FFF2-40B4-BE49-F238E27FC236}">
                    <a16:creationId xmlns:a16="http://schemas.microsoft.com/office/drawing/2014/main" id="{8BF43A63-CB0E-D475-1EFC-249506C8FD2E}"/>
                  </a:ext>
                </a:extLst>
              </p:cNvPr>
              <p:cNvSpPr/>
              <p:nvPr/>
            </p:nvSpPr>
            <p:spPr>
              <a:xfrm>
                <a:off x="4965095" y="377053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3" name="Freeform: Shape 922">
                <a:extLst>
                  <a:ext uri="{FF2B5EF4-FFF2-40B4-BE49-F238E27FC236}">
                    <a16:creationId xmlns:a16="http://schemas.microsoft.com/office/drawing/2014/main" id="{2DC87BE0-5620-520C-039B-4D46EE8C3FC5}"/>
                  </a:ext>
                </a:extLst>
              </p:cNvPr>
              <p:cNvSpPr/>
              <p:nvPr/>
            </p:nvSpPr>
            <p:spPr>
              <a:xfrm>
                <a:off x="4965095" y="378264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4" name="Freeform: Shape 923">
                <a:extLst>
                  <a:ext uri="{FF2B5EF4-FFF2-40B4-BE49-F238E27FC236}">
                    <a16:creationId xmlns:a16="http://schemas.microsoft.com/office/drawing/2014/main" id="{98254DE2-A03B-5168-22E1-DD7C5285B3BF}"/>
                  </a:ext>
                </a:extLst>
              </p:cNvPr>
              <p:cNvSpPr/>
              <p:nvPr/>
            </p:nvSpPr>
            <p:spPr>
              <a:xfrm>
                <a:off x="4965095" y="380687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5" name="Freeform: Shape 924">
                <a:extLst>
                  <a:ext uri="{FF2B5EF4-FFF2-40B4-BE49-F238E27FC236}">
                    <a16:creationId xmlns:a16="http://schemas.microsoft.com/office/drawing/2014/main" id="{A4B829CF-29F4-8714-309E-F6BD2EDB9930}"/>
                  </a:ext>
                </a:extLst>
              </p:cNvPr>
              <p:cNvSpPr/>
              <p:nvPr/>
            </p:nvSpPr>
            <p:spPr>
              <a:xfrm>
                <a:off x="4965095" y="392620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6" name="Freeform: Shape 925">
                <a:extLst>
                  <a:ext uri="{FF2B5EF4-FFF2-40B4-BE49-F238E27FC236}">
                    <a16:creationId xmlns:a16="http://schemas.microsoft.com/office/drawing/2014/main" id="{D0E0C8DD-F6FD-FBF3-32DB-9D15DD912C71}"/>
                  </a:ext>
                </a:extLst>
              </p:cNvPr>
              <p:cNvSpPr/>
              <p:nvPr/>
            </p:nvSpPr>
            <p:spPr>
              <a:xfrm>
                <a:off x="4965095" y="394649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7" name="Freeform: Shape 926">
                <a:extLst>
                  <a:ext uri="{FF2B5EF4-FFF2-40B4-BE49-F238E27FC236}">
                    <a16:creationId xmlns:a16="http://schemas.microsoft.com/office/drawing/2014/main" id="{9890457C-9232-49BF-BE41-83761877A7FD}"/>
                  </a:ext>
                </a:extLst>
              </p:cNvPr>
              <p:cNvSpPr/>
              <p:nvPr/>
            </p:nvSpPr>
            <p:spPr>
              <a:xfrm>
                <a:off x="4965095" y="396239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28" name="Graphic 39">
              <a:extLst>
                <a:ext uri="{FF2B5EF4-FFF2-40B4-BE49-F238E27FC236}">
                  <a16:creationId xmlns:a16="http://schemas.microsoft.com/office/drawing/2014/main" id="{40967219-1CC9-B65F-9259-886A2C4E8FB7}"/>
                </a:ext>
              </a:extLst>
            </p:cNvPr>
            <p:cNvGrpSpPr/>
            <p:nvPr/>
          </p:nvGrpSpPr>
          <p:grpSpPr>
            <a:xfrm>
              <a:off x="4012049" y="3318350"/>
              <a:ext cx="72382" cy="615855"/>
              <a:chOff x="4671325" y="3654996"/>
              <a:chExt cx="72382" cy="615855"/>
            </a:xfrm>
            <a:solidFill>
              <a:schemeClr val="accent6">
                <a:lumMod val="50000"/>
              </a:schemeClr>
            </a:solidFill>
          </p:grpSpPr>
          <p:sp>
            <p:nvSpPr>
              <p:cNvPr id="929" name="Freeform: Shape 928">
                <a:extLst>
                  <a:ext uri="{FF2B5EF4-FFF2-40B4-BE49-F238E27FC236}">
                    <a16:creationId xmlns:a16="http://schemas.microsoft.com/office/drawing/2014/main" id="{24BE3A1F-9A24-0721-E524-B219917F8E9C}"/>
                  </a:ext>
                </a:extLst>
              </p:cNvPr>
              <p:cNvSpPr/>
              <p:nvPr/>
            </p:nvSpPr>
            <p:spPr>
              <a:xfrm>
                <a:off x="4671325" y="365499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0" name="Freeform: Shape 929">
                <a:extLst>
                  <a:ext uri="{FF2B5EF4-FFF2-40B4-BE49-F238E27FC236}">
                    <a16:creationId xmlns:a16="http://schemas.microsoft.com/office/drawing/2014/main" id="{65FC030F-7B90-AA90-707E-9BD95AC070D8}"/>
                  </a:ext>
                </a:extLst>
              </p:cNvPr>
              <p:cNvSpPr/>
              <p:nvPr/>
            </p:nvSpPr>
            <p:spPr>
              <a:xfrm>
                <a:off x="4671325" y="367241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1" name="Freeform: Shape 930">
                <a:extLst>
                  <a:ext uri="{FF2B5EF4-FFF2-40B4-BE49-F238E27FC236}">
                    <a16:creationId xmlns:a16="http://schemas.microsoft.com/office/drawing/2014/main" id="{C97736CD-E562-B283-2D71-9CECD7984FF7}"/>
                  </a:ext>
                </a:extLst>
              </p:cNvPr>
              <p:cNvSpPr/>
              <p:nvPr/>
            </p:nvSpPr>
            <p:spPr>
              <a:xfrm>
                <a:off x="4671325" y="369133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2" name="Freeform: Shape 931">
                <a:extLst>
                  <a:ext uri="{FF2B5EF4-FFF2-40B4-BE49-F238E27FC236}">
                    <a16:creationId xmlns:a16="http://schemas.microsoft.com/office/drawing/2014/main" id="{05589073-B4E2-AFF3-5428-2CF56F77DFEC}"/>
                  </a:ext>
                </a:extLst>
              </p:cNvPr>
              <p:cNvSpPr/>
              <p:nvPr/>
            </p:nvSpPr>
            <p:spPr>
              <a:xfrm>
                <a:off x="4671325" y="376387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3" name="Freeform: Shape 932">
                <a:extLst>
                  <a:ext uri="{FF2B5EF4-FFF2-40B4-BE49-F238E27FC236}">
                    <a16:creationId xmlns:a16="http://schemas.microsoft.com/office/drawing/2014/main" id="{A366B731-53DC-502D-9230-54CCAF945F5C}"/>
                  </a:ext>
                </a:extLst>
              </p:cNvPr>
              <p:cNvSpPr/>
              <p:nvPr/>
            </p:nvSpPr>
            <p:spPr>
              <a:xfrm>
                <a:off x="4671325" y="384791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4" name="Freeform: Shape 933">
                <a:extLst>
                  <a:ext uri="{FF2B5EF4-FFF2-40B4-BE49-F238E27FC236}">
                    <a16:creationId xmlns:a16="http://schemas.microsoft.com/office/drawing/2014/main" id="{F8A5B6B3-5826-6A0A-6F17-F4A3F1DEF9F5}"/>
                  </a:ext>
                </a:extLst>
              </p:cNvPr>
              <p:cNvSpPr/>
              <p:nvPr/>
            </p:nvSpPr>
            <p:spPr>
              <a:xfrm>
                <a:off x="4671325" y="383625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5" name="Freeform: Shape 934">
                <a:extLst>
                  <a:ext uri="{FF2B5EF4-FFF2-40B4-BE49-F238E27FC236}">
                    <a16:creationId xmlns:a16="http://schemas.microsoft.com/office/drawing/2014/main" id="{189A1C18-1E2D-2E89-4F70-A35E94C95DB2}"/>
                  </a:ext>
                </a:extLst>
              </p:cNvPr>
              <p:cNvSpPr/>
              <p:nvPr/>
            </p:nvSpPr>
            <p:spPr>
              <a:xfrm>
                <a:off x="4671325" y="386532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6" name="Freeform: Shape 935">
                <a:extLst>
                  <a:ext uri="{FF2B5EF4-FFF2-40B4-BE49-F238E27FC236}">
                    <a16:creationId xmlns:a16="http://schemas.microsoft.com/office/drawing/2014/main" id="{CACBE57C-19AF-21B4-A9F2-6A9F2B36BE78}"/>
                  </a:ext>
                </a:extLst>
              </p:cNvPr>
              <p:cNvSpPr/>
              <p:nvPr/>
            </p:nvSpPr>
            <p:spPr>
              <a:xfrm>
                <a:off x="4671325" y="388410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7" name="Freeform: Shape 936">
                <a:extLst>
                  <a:ext uri="{FF2B5EF4-FFF2-40B4-BE49-F238E27FC236}">
                    <a16:creationId xmlns:a16="http://schemas.microsoft.com/office/drawing/2014/main" id="{1B0E8E79-C59F-5266-4FC3-75D807E8E64F}"/>
                  </a:ext>
                </a:extLst>
              </p:cNvPr>
              <p:cNvSpPr/>
              <p:nvPr/>
            </p:nvSpPr>
            <p:spPr>
              <a:xfrm>
                <a:off x="4671325" y="390152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8" name="Freeform: Shape 937">
                <a:extLst>
                  <a:ext uri="{FF2B5EF4-FFF2-40B4-BE49-F238E27FC236}">
                    <a16:creationId xmlns:a16="http://schemas.microsoft.com/office/drawing/2014/main" id="{8A20AE2B-86E5-3B5E-F431-6B22B4349324}"/>
                  </a:ext>
                </a:extLst>
              </p:cNvPr>
              <p:cNvSpPr/>
              <p:nvPr/>
            </p:nvSpPr>
            <p:spPr>
              <a:xfrm>
                <a:off x="4671325" y="392044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9" name="Freeform: Shape 938">
                <a:extLst>
                  <a:ext uri="{FF2B5EF4-FFF2-40B4-BE49-F238E27FC236}">
                    <a16:creationId xmlns:a16="http://schemas.microsoft.com/office/drawing/2014/main" id="{1A78A246-4474-51F6-71C8-B5C2332B446B}"/>
                  </a:ext>
                </a:extLst>
              </p:cNvPr>
              <p:cNvSpPr/>
              <p:nvPr/>
            </p:nvSpPr>
            <p:spPr>
              <a:xfrm>
                <a:off x="4671325" y="404219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0" name="Freeform: Shape 939">
                <a:extLst>
                  <a:ext uri="{FF2B5EF4-FFF2-40B4-BE49-F238E27FC236}">
                    <a16:creationId xmlns:a16="http://schemas.microsoft.com/office/drawing/2014/main" id="{4DC165AA-70E0-0363-C355-5DD463805B75}"/>
                  </a:ext>
                </a:extLst>
              </p:cNvPr>
              <p:cNvSpPr/>
              <p:nvPr/>
            </p:nvSpPr>
            <p:spPr>
              <a:xfrm>
                <a:off x="4671325" y="415410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1" name="Freeform: Shape 940">
                <a:extLst>
                  <a:ext uri="{FF2B5EF4-FFF2-40B4-BE49-F238E27FC236}">
                    <a16:creationId xmlns:a16="http://schemas.microsoft.com/office/drawing/2014/main" id="{92B96E36-26BE-02EC-7CD4-45589794F81C}"/>
                  </a:ext>
                </a:extLst>
              </p:cNvPr>
              <p:cNvSpPr/>
              <p:nvPr/>
            </p:nvSpPr>
            <p:spPr>
              <a:xfrm>
                <a:off x="4671325" y="417742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2" name="Freeform: Shape 941">
                <a:extLst>
                  <a:ext uri="{FF2B5EF4-FFF2-40B4-BE49-F238E27FC236}">
                    <a16:creationId xmlns:a16="http://schemas.microsoft.com/office/drawing/2014/main" id="{794D1D55-9AD6-7768-40F0-BA966E3379F3}"/>
                  </a:ext>
                </a:extLst>
              </p:cNvPr>
              <p:cNvSpPr/>
              <p:nvPr/>
            </p:nvSpPr>
            <p:spPr>
              <a:xfrm>
                <a:off x="4671325" y="41984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43" name="Graphic 39">
              <a:extLst>
                <a:ext uri="{FF2B5EF4-FFF2-40B4-BE49-F238E27FC236}">
                  <a16:creationId xmlns:a16="http://schemas.microsoft.com/office/drawing/2014/main" id="{977B1797-07C0-B6BA-6E5C-F8D8920E2D9B}"/>
                </a:ext>
              </a:extLst>
            </p:cNvPr>
            <p:cNvGrpSpPr/>
            <p:nvPr/>
          </p:nvGrpSpPr>
          <p:grpSpPr>
            <a:xfrm>
              <a:off x="3652560" y="3625748"/>
              <a:ext cx="72382" cy="958233"/>
              <a:chOff x="4311836" y="3962394"/>
              <a:chExt cx="72382" cy="958233"/>
            </a:xfrm>
            <a:solidFill>
              <a:schemeClr val="accent2"/>
            </a:solidFill>
          </p:grpSpPr>
          <p:sp>
            <p:nvSpPr>
              <p:cNvPr id="944" name="Freeform: Shape 943">
                <a:extLst>
                  <a:ext uri="{FF2B5EF4-FFF2-40B4-BE49-F238E27FC236}">
                    <a16:creationId xmlns:a16="http://schemas.microsoft.com/office/drawing/2014/main" id="{E4FCACCB-545F-52E3-8E50-00D24794229A}"/>
                  </a:ext>
                </a:extLst>
              </p:cNvPr>
              <p:cNvSpPr/>
              <p:nvPr/>
            </p:nvSpPr>
            <p:spPr>
              <a:xfrm>
                <a:off x="4311836" y="396239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5" name="Freeform: Shape 944">
                <a:extLst>
                  <a:ext uri="{FF2B5EF4-FFF2-40B4-BE49-F238E27FC236}">
                    <a16:creationId xmlns:a16="http://schemas.microsoft.com/office/drawing/2014/main" id="{01059AE0-8E3A-EAC2-4691-1864D8D4168F}"/>
                  </a:ext>
                </a:extLst>
              </p:cNvPr>
              <p:cNvSpPr/>
              <p:nvPr/>
            </p:nvSpPr>
            <p:spPr>
              <a:xfrm>
                <a:off x="4311836" y="43974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6" name="Freeform: Shape 945">
                <a:extLst>
                  <a:ext uri="{FF2B5EF4-FFF2-40B4-BE49-F238E27FC236}">
                    <a16:creationId xmlns:a16="http://schemas.microsoft.com/office/drawing/2014/main" id="{5FCB4FDD-6105-41B9-4226-D48C52B08C37}"/>
                  </a:ext>
                </a:extLst>
              </p:cNvPr>
              <p:cNvSpPr/>
              <p:nvPr/>
            </p:nvSpPr>
            <p:spPr>
              <a:xfrm>
                <a:off x="4311836" y="443363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7" name="Freeform: Shape 946">
                <a:extLst>
                  <a:ext uri="{FF2B5EF4-FFF2-40B4-BE49-F238E27FC236}">
                    <a16:creationId xmlns:a16="http://schemas.microsoft.com/office/drawing/2014/main" id="{08D11CE5-441A-A93E-831F-2AF8A38A7C12}"/>
                  </a:ext>
                </a:extLst>
              </p:cNvPr>
              <p:cNvSpPr/>
              <p:nvPr/>
            </p:nvSpPr>
            <p:spPr>
              <a:xfrm>
                <a:off x="4311836" y="441713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8" name="Freeform: Shape 947">
                <a:extLst>
                  <a:ext uri="{FF2B5EF4-FFF2-40B4-BE49-F238E27FC236}">
                    <a16:creationId xmlns:a16="http://schemas.microsoft.com/office/drawing/2014/main" id="{B35B0571-0F7B-FAD7-E382-DF3BDDB3474C}"/>
                  </a:ext>
                </a:extLst>
              </p:cNvPr>
              <p:cNvSpPr/>
              <p:nvPr/>
            </p:nvSpPr>
            <p:spPr>
              <a:xfrm>
                <a:off x="4311836" y="48482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49" name="Graphic 39">
              <a:extLst>
                <a:ext uri="{FF2B5EF4-FFF2-40B4-BE49-F238E27FC236}">
                  <a16:creationId xmlns:a16="http://schemas.microsoft.com/office/drawing/2014/main" id="{D26ACF07-644E-A119-8B46-602C65F8CA5F}"/>
                </a:ext>
              </a:extLst>
            </p:cNvPr>
            <p:cNvGrpSpPr/>
            <p:nvPr/>
          </p:nvGrpSpPr>
          <p:grpSpPr>
            <a:xfrm>
              <a:off x="3322903" y="3889989"/>
              <a:ext cx="72382" cy="506070"/>
              <a:chOff x="3982179" y="4226635"/>
              <a:chExt cx="72382" cy="506070"/>
            </a:xfrm>
            <a:solidFill>
              <a:schemeClr val="accent1"/>
            </a:solidFill>
          </p:grpSpPr>
          <p:sp>
            <p:nvSpPr>
              <p:cNvPr id="950" name="Freeform: Shape 949">
                <a:extLst>
                  <a:ext uri="{FF2B5EF4-FFF2-40B4-BE49-F238E27FC236}">
                    <a16:creationId xmlns:a16="http://schemas.microsoft.com/office/drawing/2014/main" id="{14300505-EE3E-2249-3D44-7F5542407B12}"/>
                  </a:ext>
                </a:extLst>
              </p:cNvPr>
              <p:cNvSpPr/>
              <p:nvPr/>
            </p:nvSpPr>
            <p:spPr>
              <a:xfrm>
                <a:off x="3982179" y="422663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1" name="Freeform: Shape 950">
                <a:extLst>
                  <a:ext uri="{FF2B5EF4-FFF2-40B4-BE49-F238E27FC236}">
                    <a16:creationId xmlns:a16="http://schemas.microsoft.com/office/drawing/2014/main" id="{B37320FC-2F97-2FA6-B09C-7823A6D97323}"/>
                  </a:ext>
                </a:extLst>
              </p:cNvPr>
              <p:cNvSpPr/>
              <p:nvPr/>
            </p:nvSpPr>
            <p:spPr>
              <a:xfrm>
                <a:off x="3982179" y="437457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2" name="Freeform: Shape 951">
                <a:extLst>
                  <a:ext uri="{FF2B5EF4-FFF2-40B4-BE49-F238E27FC236}">
                    <a16:creationId xmlns:a16="http://schemas.microsoft.com/office/drawing/2014/main" id="{87F19A5D-2ACD-E988-1E1E-B4830B087A94}"/>
                  </a:ext>
                </a:extLst>
              </p:cNvPr>
              <p:cNvSpPr/>
              <p:nvPr/>
            </p:nvSpPr>
            <p:spPr>
              <a:xfrm>
                <a:off x="3982179" y="43974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3" name="Freeform: Shape 952">
                <a:extLst>
                  <a:ext uri="{FF2B5EF4-FFF2-40B4-BE49-F238E27FC236}">
                    <a16:creationId xmlns:a16="http://schemas.microsoft.com/office/drawing/2014/main" id="{04464ADE-72C0-2E79-8EB2-CB0710A4E5ED}"/>
                  </a:ext>
                </a:extLst>
              </p:cNvPr>
              <p:cNvSpPr/>
              <p:nvPr/>
            </p:nvSpPr>
            <p:spPr>
              <a:xfrm>
                <a:off x="3982179" y="442636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4" name="Freeform: Shape 953">
                <a:extLst>
                  <a:ext uri="{FF2B5EF4-FFF2-40B4-BE49-F238E27FC236}">
                    <a16:creationId xmlns:a16="http://schemas.microsoft.com/office/drawing/2014/main" id="{8FDE22FC-384C-8A16-1DB3-1E2718CA9FA1}"/>
                  </a:ext>
                </a:extLst>
              </p:cNvPr>
              <p:cNvSpPr/>
              <p:nvPr/>
            </p:nvSpPr>
            <p:spPr>
              <a:xfrm>
                <a:off x="3982179" y="445347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5" name="Freeform: Shape 954">
                <a:extLst>
                  <a:ext uri="{FF2B5EF4-FFF2-40B4-BE49-F238E27FC236}">
                    <a16:creationId xmlns:a16="http://schemas.microsoft.com/office/drawing/2014/main" id="{92B26578-5001-20C2-26ED-30EA9DAF2488}"/>
                  </a:ext>
                </a:extLst>
              </p:cNvPr>
              <p:cNvSpPr/>
              <p:nvPr/>
            </p:nvSpPr>
            <p:spPr>
              <a:xfrm>
                <a:off x="3982179" y="446982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dirty="0">
                  <a:latin typeface="+mn-lt"/>
                </a:endParaRPr>
              </a:p>
            </p:txBody>
          </p:sp>
          <p:sp>
            <p:nvSpPr>
              <p:cNvPr id="956" name="Freeform: Shape 955">
                <a:extLst>
                  <a:ext uri="{FF2B5EF4-FFF2-40B4-BE49-F238E27FC236}">
                    <a16:creationId xmlns:a16="http://schemas.microsoft.com/office/drawing/2014/main" id="{66A4CBE7-9881-61A2-8E2A-8E7FCC08B4B6}"/>
                  </a:ext>
                </a:extLst>
              </p:cNvPr>
              <p:cNvSpPr/>
              <p:nvPr/>
            </p:nvSpPr>
            <p:spPr>
              <a:xfrm>
                <a:off x="3982179" y="448057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7" name="Freeform: Shape 956">
                <a:extLst>
                  <a:ext uri="{FF2B5EF4-FFF2-40B4-BE49-F238E27FC236}">
                    <a16:creationId xmlns:a16="http://schemas.microsoft.com/office/drawing/2014/main" id="{09CB963C-3AFC-9B3B-F9F6-29C3D19F70B6}"/>
                  </a:ext>
                </a:extLst>
              </p:cNvPr>
              <p:cNvSpPr/>
              <p:nvPr/>
            </p:nvSpPr>
            <p:spPr>
              <a:xfrm>
                <a:off x="3982179" y="449738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dirty="0">
                  <a:latin typeface="+mn-lt"/>
                </a:endParaRPr>
              </a:p>
            </p:txBody>
          </p:sp>
          <p:sp>
            <p:nvSpPr>
              <p:cNvPr id="958" name="Freeform: Shape 957">
                <a:extLst>
                  <a:ext uri="{FF2B5EF4-FFF2-40B4-BE49-F238E27FC236}">
                    <a16:creationId xmlns:a16="http://schemas.microsoft.com/office/drawing/2014/main" id="{B3FC82E3-FE1B-03CD-464D-918901FB179A}"/>
                  </a:ext>
                </a:extLst>
              </p:cNvPr>
              <p:cNvSpPr/>
              <p:nvPr/>
            </p:nvSpPr>
            <p:spPr>
              <a:xfrm>
                <a:off x="3982179" y="461444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9" name="Freeform: Shape 958">
                <a:extLst>
                  <a:ext uri="{FF2B5EF4-FFF2-40B4-BE49-F238E27FC236}">
                    <a16:creationId xmlns:a16="http://schemas.microsoft.com/office/drawing/2014/main" id="{22046AEA-59CF-B0FE-E740-2E5BE56E1601}"/>
                  </a:ext>
                </a:extLst>
              </p:cNvPr>
              <p:cNvSpPr/>
              <p:nvPr/>
            </p:nvSpPr>
            <p:spPr>
              <a:xfrm>
                <a:off x="3982179" y="463427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0" name="Freeform: Shape 959">
                <a:extLst>
                  <a:ext uri="{FF2B5EF4-FFF2-40B4-BE49-F238E27FC236}">
                    <a16:creationId xmlns:a16="http://schemas.microsoft.com/office/drawing/2014/main" id="{2003CDAD-F1A6-9B2E-A39C-4649B3A49FFD}"/>
                  </a:ext>
                </a:extLst>
              </p:cNvPr>
              <p:cNvSpPr/>
              <p:nvPr/>
            </p:nvSpPr>
            <p:spPr>
              <a:xfrm>
                <a:off x="3982179" y="466032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61" name="Graphic 39">
              <a:extLst>
                <a:ext uri="{FF2B5EF4-FFF2-40B4-BE49-F238E27FC236}">
                  <a16:creationId xmlns:a16="http://schemas.microsoft.com/office/drawing/2014/main" id="{ABBCDB0D-D6F8-4B36-C593-83A8B2A84EFB}"/>
                </a:ext>
              </a:extLst>
            </p:cNvPr>
            <p:cNvGrpSpPr/>
            <p:nvPr/>
          </p:nvGrpSpPr>
          <p:grpSpPr>
            <a:xfrm>
              <a:off x="2991428" y="3856372"/>
              <a:ext cx="72382" cy="695355"/>
              <a:chOff x="3650704" y="4193018"/>
              <a:chExt cx="72382" cy="695355"/>
            </a:xfrm>
            <a:solidFill>
              <a:schemeClr val="accent4"/>
            </a:solidFill>
          </p:grpSpPr>
          <p:sp>
            <p:nvSpPr>
              <p:cNvPr id="962" name="Freeform: Shape 961">
                <a:extLst>
                  <a:ext uri="{FF2B5EF4-FFF2-40B4-BE49-F238E27FC236}">
                    <a16:creationId xmlns:a16="http://schemas.microsoft.com/office/drawing/2014/main" id="{B47C8978-6E3D-ADC4-04D5-3082FB27DD69}"/>
                  </a:ext>
                </a:extLst>
              </p:cNvPr>
              <p:cNvSpPr/>
              <p:nvPr/>
            </p:nvSpPr>
            <p:spPr>
              <a:xfrm>
                <a:off x="3650704" y="419301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3" name="Freeform: Shape 962">
                <a:extLst>
                  <a:ext uri="{FF2B5EF4-FFF2-40B4-BE49-F238E27FC236}">
                    <a16:creationId xmlns:a16="http://schemas.microsoft.com/office/drawing/2014/main" id="{B0ACBACA-B147-48D5-5DE8-B4B3323DFC4B}"/>
                  </a:ext>
                </a:extLst>
              </p:cNvPr>
              <p:cNvSpPr/>
              <p:nvPr/>
            </p:nvSpPr>
            <p:spPr>
              <a:xfrm>
                <a:off x="3650704" y="429447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4" name="Freeform: Shape 963">
                <a:extLst>
                  <a:ext uri="{FF2B5EF4-FFF2-40B4-BE49-F238E27FC236}">
                    <a16:creationId xmlns:a16="http://schemas.microsoft.com/office/drawing/2014/main" id="{7B8CE9B1-9902-865D-08C8-CE712893B4B8}"/>
                  </a:ext>
                </a:extLst>
              </p:cNvPr>
              <p:cNvSpPr/>
              <p:nvPr/>
            </p:nvSpPr>
            <p:spPr>
              <a:xfrm>
                <a:off x="3650704" y="441713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5" name="Freeform: Shape 964">
                <a:extLst>
                  <a:ext uri="{FF2B5EF4-FFF2-40B4-BE49-F238E27FC236}">
                    <a16:creationId xmlns:a16="http://schemas.microsoft.com/office/drawing/2014/main" id="{45DAAB55-6C8D-451C-3B0F-19052386F693}"/>
                  </a:ext>
                </a:extLst>
              </p:cNvPr>
              <p:cNvSpPr/>
              <p:nvPr/>
            </p:nvSpPr>
            <p:spPr>
              <a:xfrm>
                <a:off x="3650704" y="443363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6" name="Freeform: Shape 965">
                <a:extLst>
                  <a:ext uri="{FF2B5EF4-FFF2-40B4-BE49-F238E27FC236}">
                    <a16:creationId xmlns:a16="http://schemas.microsoft.com/office/drawing/2014/main" id="{A94FCBBF-AB1F-FBA3-4AA5-9238C1A679C3}"/>
                  </a:ext>
                </a:extLst>
              </p:cNvPr>
              <p:cNvSpPr/>
              <p:nvPr/>
            </p:nvSpPr>
            <p:spPr>
              <a:xfrm>
                <a:off x="3650704" y="445347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7" name="Freeform: Shape 966">
                <a:extLst>
                  <a:ext uri="{FF2B5EF4-FFF2-40B4-BE49-F238E27FC236}">
                    <a16:creationId xmlns:a16="http://schemas.microsoft.com/office/drawing/2014/main" id="{BB8849B3-0E64-2FA3-C40E-A2A7C36A411E}"/>
                  </a:ext>
                </a:extLst>
              </p:cNvPr>
              <p:cNvSpPr/>
              <p:nvPr/>
            </p:nvSpPr>
            <p:spPr>
              <a:xfrm>
                <a:off x="3650704" y="446982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8" name="Freeform: Shape 967">
                <a:extLst>
                  <a:ext uri="{FF2B5EF4-FFF2-40B4-BE49-F238E27FC236}">
                    <a16:creationId xmlns:a16="http://schemas.microsoft.com/office/drawing/2014/main" id="{D9DAA705-6555-0D31-BD2A-40060BAB8E4C}"/>
                  </a:ext>
                </a:extLst>
              </p:cNvPr>
              <p:cNvSpPr/>
              <p:nvPr/>
            </p:nvSpPr>
            <p:spPr>
              <a:xfrm>
                <a:off x="3650704" y="453373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9" name="Freeform: Shape 968">
                <a:extLst>
                  <a:ext uri="{FF2B5EF4-FFF2-40B4-BE49-F238E27FC236}">
                    <a16:creationId xmlns:a16="http://schemas.microsoft.com/office/drawing/2014/main" id="{5009F751-18D8-57C5-2C13-44CE4F02B357}"/>
                  </a:ext>
                </a:extLst>
              </p:cNvPr>
              <p:cNvSpPr/>
              <p:nvPr/>
            </p:nvSpPr>
            <p:spPr>
              <a:xfrm>
                <a:off x="3650704" y="455780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0" name="Freeform: Shape 969">
                <a:extLst>
                  <a:ext uri="{FF2B5EF4-FFF2-40B4-BE49-F238E27FC236}">
                    <a16:creationId xmlns:a16="http://schemas.microsoft.com/office/drawing/2014/main" id="{AF59A69F-D888-B1DC-103A-632909FBA5DB}"/>
                  </a:ext>
                </a:extLst>
              </p:cNvPr>
              <p:cNvSpPr/>
              <p:nvPr/>
            </p:nvSpPr>
            <p:spPr>
              <a:xfrm>
                <a:off x="3650704" y="457809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1" name="Freeform: Shape 970">
                <a:extLst>
                  <a:ext uri="{FF2B5EF4-FFF2-40B4-BE49-F238E27FC236}">
                    <a16:creationId xmlns:a16="http://schemas.microsoft.com/office/drawing/2014/main" id="{0AC8C5DC-C034-EC1B-013A-EE5441F1642F}"/>
                  </a:ext>
                </a:extLst>
              </p:cNvPr>
              <p:cNvSpPr/>
              <p:nvPr/>
            </p:nvSpPr>
            <p:spPr>
              <a:xfrm>
                <a:off x="3650704" y="458778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2" name="Freeform: Shape 971">
                <a:extLst>
                  <a:ext uri="{FF2B5EF4-FFF2-40B4-BE49-F238E27FC236}">
                    <a16:creationId xmlns:a16="http://schemas.microsoft.com/office/drawing/2014/main" id="{EB1E2859-E68A-652B-3589-C31987F69BAC}"/>
                  </a:ext>
                </a:extLst>
              </p:cNvPr>
              <p:cNvSpPr/>
              <p:nvPr/>
            </p:nvSpPr>
            <p:spPr>
              <a:xfrm>
                <a:off x="3650704" y="460611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3" name="Freeform: Shape 972">
                <a:extLst>
                  <a:ext uri="{FF2B5EF4-FFF2-40B4-BE49-F238E27FC236}">
                    <a16:creationId xmlns:a16="http://schemas.microsoft.com/office/drawing/2014/main" id="{EB2D7951-9061-657B-27D4-315CA2ECC154}"/>
                  </a:ext>
                </a:extLst>
              </p:cNvPr>
              <p:cNvSpPr/>
              <p:nvPr/>
            </p:nvSpPr>
            <p:spPr>
              <a:xfrm>
                <a:off x="3650704" y="461565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4" name="Freeform: Shape 973">
                <a:extLst>
                  <a:ext uri="{FF2B5EF4-FFF2-40B4-BE49-F238E27FC236}">
                    <a16:creationId xmlns:a16="http://schemas.microsoft.com/office/drawing/2014/main" id="{7148DF9C-24E0-26BF-EE7F-621D088DCD95}"/>
                  </a:ext>
                </a:extLst>
              </p:cNvPr>
              <p:cNvSpPr/>
              <p:nvPr/>
            </p:nvSpPr>
            <p:spPr>
              <a:xfrm>
                <a:off x="3650704" y="468697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5" name="Freeform: Shape 974">
                <a:extLst>
                  <a:ext uri="{FF2B5EF4-FFF2-40B4-BE49-F238E27FC236}">
                    <a16:creationId xmlns:a16="http://schemas.microsoft.com/office/drawing/2014/main" id="{BA6021FC-D220-E0CF-03EE-B7919FDD91D2}"/>
                  </a:ext>
                </a:extLst>
              </p:cNvPr>
              <p:cNvSpPr/>
              <p:nvPr/>
            </p:nvSpPr>
            <p:spPr>
              <a:xfrm>
                <a:off x="3650704" y="470666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6" name="Freeform: Shape 975">
                <a:extLst>
                  <a:ext uri="{FF2B5EF4-FFF2-40B4-BE49-F238E27FC236}">
                    <a16:creationId xmlns:a16="http://schemas.microsoft.com/office/drawing/2014/main" id="{20B70310-68A7-7ABF-37AE-229ADDEE0A11}"/>
                  </a:ext>
                </a:extLst>
              </p:cNvPr>
              <p:cNvSpPr/>
              <p:nvPr/>
            </p:nvSpPr>
            <p:spPr>
              <a:xfrm>
                <a:off x="3650704" y="471635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7" name="Freeform: Shape 976">
                <a:extLst>
                  <a:ext uri="{FF2B5EF4-FFF2-40B4-BE49-F238E27FC236}">
                    <a16:creationId xmlns:a16="http://schemas.microsoft.com/office/drawing/2014/main" id="{6E0C17CD-6B66-80C4-702A-D2ECEA958B1F}"/>
                  </a:ext>
                </a:extLst>
              </p:cNvPr>
              <p:cNvSpPr/>
              <p:nvPr/>
            </p:nvSpPr>
            <p:spPr>
              <a:xfrm>
                <a:off x="3650704" y="481599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78" name="Graphic 39">
              <a:extLst>
                <a:ext uri="{FF2B5EF4-FFF2-40B4-BE49-F238E27FC236}">
                  <a16:creationId xmlns:a16="http://schemas.microsoft.com/office/drawing/2014/main" id="{4D297102-E369-4EFB-C67C-DDAD42A40D1E}"/>
                </a:ext>
              </a:extLst>
            </p:cNvPr>
            <p:cNvGrpSpPr/>
            <p:nvPr/>
          </p:nvGrpSpPr>
          <p:grpSpPr>
            <a:xfrm>
              <a:off x="2428420" y="4313986"/>
              <a:ext cx="72382" cy="598138"/>
              <a:chOff x="3087696" y="4650632"/>
              <a:chExt cx="72382" cy="598138"/>
            </a:xfrm>
            <a:solidFill>
              <a:schemeClr val="accent3"/>
            </a:solidFill>
          </p:grpSpPr>
          <p:sp>
            <p:nvSpPr>
              <p:cNvPr id="979" name="Freeform: Shape 978">
                <a:extLst>
                  <a:ext uri="{FF2B5EF4-FFF2-40B4-BE49-F238E27FC236}">
                    <a16:creationId xmlns:a16="http://schemas.microsoft.com/office/drawing/2014/main" id="{311721B2-4C33-393E-0268-7EEADF786040}"/>
                  </a:ext>
                </a:extLst>
              </p:cNvPr>
              <p:cNvSpPr/>
              <p:nvPr/>
            </p:nvSpPr>
            <p:spPr>
              <a:xfrm>
                <a:off x="3087696" y="465063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0" name="Freeform: Shape 979">
                <a:extLst>
                  <a:ext uri="{FF2B5EF4-FFF2-40B4-BE49-F238E27FC236}">
                    <a16:creationId xmlns:a16="http://schemas.microsoft.com/office/drawing/2014/main" id="{05D95ECE-27B2-D0CF-7FD9-0541DD6A4C16}"/>
                  </a:ext>
                </a:extLst>
              </p:cNvPr>
              <p:cNvSpPr/>
              <p:nvPr/>
            </p:nvSpPr>
            <p:spPr>
              <a:xfrm>
                <a:off x="3087696" y="46704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1" name="Freeform: Shape 980">
                <a:extLst>
                  <a:ext uri="{FF2B5EF4-FFF2-40B4-BE49-F238E27FC236}">
                    <a16:creationId xmlns:a16="http://schemas.microsoft.com/office/drawing/2014/main" id="{87FD9600-7FDC-0681-F01A-15BE845A86D9}"/>
                  </a:ext>
                </a:extLst>
              </p:cNvPr>
              <p:cNvSpPr/>
              <p:nvPr/>
            </p:nvSpPr>
            <p:spPr>
              <a:xfrm>
                <a:off x="3087696" y="470666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2" name="Freeform: Shape 981">
                <a:extLst>
                  <a:ext uri="{FF2B5EF4-FFF2-40B4-BE49-F238E27FC236}">
                    <a16:creationId xmlns:a16="http://schemas.microsoft.com/office/drawing/2014/main" id="{F6D36AB4-AAAC-74AB-3E5D-5ACE22573A03}"/>
                  </a:ext>
                </a:extLst>
              </p:cNvPr>
              <p:cNvSpPr/>
              <p:nvPr/>
            </p:nvSpPr>
            <p:spPr>
              <a:xfrm>
                <a:off x="3087696" y="468697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3" name="Freeform: Shape 982">
                <a:extLst>
                  <a:ext uri="{FF2B5EF4-FFF2-40B4-BE49-F238E27FC236}">
                    <a16:creationId xmlns:a16="http://schemas.microsoft.com/office/drawing/2014/main" id="{29B9FCF9-7470-0DFE-98C0-F3CBE0E0FD41}"/>
                  </a:ext>
                </a:extLst>
              </p:cNvPr>
              <p:cNvSpPr/>
              <p:nvPr/>
            </p:nvSpPr>
            <p:spPr>
              <a:xfrm>
                <a:off x="3087696" y="480523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4" name="Freeform: Shape 983">
                <a:extLst>
                  <a:ext uri="{FF2B5EF4-FFF2-40B4-BE49-F238E27FC236}">
                    <a16:creationId xmlns:a16="http://schemas.microsoft.com/office/drawing/2014/main" id="{A83092A1-934A-C1B2-FA6F-AF6F9C94C46C}"/>
                  </a:ext>
                </a:extLst>
              </p:cNvPr>
              <p:cNvSpPr/>
              <p:nvPr/>
            </p:nvSpPr>
            <p:spPr>
              <a:xfrm>
                <a:off x="3087696" y="482659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5" name="Freeform: Shape 984">
                <a:extLst>
                  <a:ext uri="{FF2B5EF4-FFF2-40B4-BE49-F238E27FC236}">
                    <a16:creationId xmlns:a16="http://schemas.microsoft.com/office/drawing/2014/main" id="{7EECF21A-AE4B-1B55-3A1C-F170FC1CE013}"/>
                  </a:ext>
                </a:extLst>
              </p:cNvPr>
              <p:cNvSpPr/>
              <p:nvPr/>
            </p:nvSpPr>
            <p:spPr>
              <a:xfrm>
                <a:off x="3087696" y="491441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6" name="Freeform: Shape 985">
                <a:extLst>
                  <a:ext uri="{FF2B5EF4-FFF2-40B4-BE49-F238E27FC236}">
                    <a16:creationId xmlns:a16="http://schemas.microsoft.com/office/drawing/2014/main" id="{35347A08-8799-2356-A7BC-770CD655A7BC}"/>
                  </a:ext>
                </a:extLst>
              </p:cNvPr>
              <p:cNvSpPr/>
              <p:nvPr/>
            </p:nvSpPr>
            <p:spPr>
              <a:xfrm>
                <a:off x="3087696" y="489761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7" name="Freeform: Shape 986">
                <a:extLst>
                  <a:ext uri="{FF2B5EF4-FFF2-40B4-BE49-F238E27FC236}">
                    <a16:creationId xmlns:a16="http://schemas.microsoft.com/office/drawing/2014/main" id="{9635CC10-E705-DA31-ABEF-BB0740006327}"/>
                  </a:ext>
                </a:extLst>
              </p:cNvPr>
              <p:cNvSpPr/>
              <p:nvPr/>
            </p:nvSpPr>
            <p:spPr>
              <a:xfrm>
                <a:off x="3087696" y="495515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8" name="Freeform: Shape 987">
                <a:extLst>
                  <a:ext uri="{FF2B5EF4-FFF2-40B4-BE49-F238E27FC236}">
                    <a16:creationId xmlns:a16="http://schemas.microsoft.com/office/drawing/2014/main" id="{7D06C582-749E-BB65-8AED-CFE610DD7358}"/>
                  </a:ext>
                </a:extLst>
              </p:cNvPr>
              <p:cNvSpPr/>
              <p:nvPr/>
            </p:nvSpPr>
            <p:spPr>
              <a:xfrm>
                <a:off x="3087696" y="493955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9" name="Freeform: Shape 988">
                <a:extLst>
                  <a:ext uri="{FF2B5EF4-FFF2-40B4-BE49-F238E27FC236}">
                    <a16:creationId xmlns:a16="http://schemas.microsoft.com/office/drawing/2014/main" id="{2054F35B-3883-16A2-575A-867CA4427E25}"/>
                  </a:ext>
                </a:extLst>
              </p:cNvPr>
              <p:cNvSpPr/>
              <p:nvPr/>
            </p:nvSpPr>
            <p:spPr>
              <a:xfrm>
                <a:off x="3087696" y="509037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90" name="Freeform: Shape 989">
                <a:extLst>
                  <a:ext uri="{FF2B5EF4-FFF2-40B4-BE49-F238E27FC236}">
                    <a16:creationId xmlns:a16="http://schemas.microsoft.com/office/drawing/2014/main" id="{C0A9474A-D0FC-3BA0-9FD9-620992A26CA6}"/>
                  </a:ext>
                </a:extLst>
              </p:cNvPr>
              <p:cNvSpPr/>
              <p:nvPr/>
            </p:nvSpPr>
            <p:spPr>
              <a:xfrm>
                <a:off x="3087696" y="517638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91" name="Graphic 39">
              <a:extLst>
                <a:ext uri="{FF2B5EF4-FFF2-40B4-BE49-F238E27FC236}">
                  <a16:creationId xmlns:a16="http://schemas.microsoft.com/office/drawing/2014/main" id="{ACDD2389-876C-CAD6-AC9B-B156371EAECC}"/>
                </a:ext>
              </a:extLst>
            </p:cNvPr>
            <p:cNvGrpSpPr/>
            <p:nvPr/>
          </p:nvGrpSpPr>
          <p:grpSpPr>
            <a:xfrm>
              <a:off x="1862990" y="4396211"/>
              <a:ext cx="72382" cy="659012"/>
              <a:chOff x="2522266" y="4732857"/>
              <a:chExt cx="72382" cy="659012"/>
            </a:xfrm>
            <a:solidFill>
              <a:schemeClr val="accent5">
                <a:lumMod val="90000"/>
              </a:schemeClr>
            </a:solidFill>
          </p:grpSpPr>
          <p:sp>
            <p:nvSpPr>
              <p:cNvPr id="992" name="Freeform: Shape 991">
                <a:extLst>
                  <a:ext uri="{FF2B5EF4-FFF2-40B4-BE49-F238E27FC236}">
                    <a16:creationId xmlns:a16="http://schemas.microsoft.com/office/drawing/2014/main" id="{1637A56E-73CE-992D-6FB0-249D7CB54505}"/>
                  </a:ext>
                </a:extLst>
              </p:cNvPr>
              <p:cNvSpPr/>
              <p:nvPr/>
            </p:nvSpPr>
            <p:spPr>
              <a:xfrm>
                <a:off x="2522266" y="473285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solidFill>
                    <a:schemeClr val="accent5">
                      <a:lumMod val="90000"/>
                    </a:schemeClr>
                  </a:solidFill>
                  <a:latin typeface="+mn-lt"/>
                </a:endParaRPr>
              </a:p>
            </p:txBody>
          </p:sp>
          <p:sp>
            <p:nvSpPr>
              <p:cNvPr id="993" name="Freeform: Shape 992">
                <a:extLst>
                  <a:ext uri="{FF2B5EF4-FFF2-40B4-BE49-F238E27FC236}">
                    <a16:creationId xmlns:a16="http://schemas.microsoft.com/office/drawing/2014/main" id="{B412EF99-2C81-7373-02B6-C74611BA8B0E}"/>
                  </a:ext>
                </a:extLst>
              </p:cNvPr>
              <p:cNvSpPr/>
              <p:nvPr/>
            </p:nvSpPr>
            <p:spPr>
              <a:xfrm>
                <a:off x="2522266" y="510779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solidFill>
                    <a:schemeClr val="accent5">
                      <a:lumMod val="90000"/>
                    </a:schemeClr>
                  </a:solidFill>
                  <a:latin typeface="+mn-lt"/>
                </a:endParaRPr>
              </a:p>
            </p:txBody>
          </p:sp>
          <p:sp>
            <p:nvSpPr>
              <p:cNvPr id="994" name="Freeform: Shape 993">
                <a:extLst>
                  <a:ext uri="{FF2B5EF4-FFF2-40B4-BE49-F238E27FC236}">
                    <a16:creationId xmlns:a16="http://schemas.microsoft.com/office/drawing/2014/main" id="{111CAB75-1349-6ACC-27C4-A2171B0D5D64}"/>
                  </a:ext>
                </a:extLst>
              </p:cNvPr>
              <p:cNvSpPr/>
              <p:nvPr/>
            </p:nvSpPr>
            <p:spPr>
              <a:xfrm>
                <a:off x="2522266" y="515428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solidFill>
                    <a:schemeClr val="accent5">
                      <a:lumMod val="90000"/>
                    </a:schemeClr>
                  </a:solidFill>
                  <a:latin typeface="+mn-lt"/>
                </a:endParaRPr>
              </a:p>
            </p:txBody>
          </p:sp>
          <p:sp>
            <p:nvSpPr>
              <p:cNvPr id="995" name="Freeform: Shape 994">
                <a:extLst>
                  <a:ext uri="{FF2B5EF4-FFF2-40B4-BE49-F238E27FC236}">
                    <a16:creationId xmlns:a16="http://schemas.microsoft.com/office/drawing/2014/main" id="{04C7370D-037D-0353-EF6D-91DFAEE23E2D}"/>
                  </a:ext>
                </a:extLst>
              </p:cNvPr>
              <p:cNvSpPr/>
              <p:nvPr/>
            </p:nvSpPr>
            <p:spPr>
              <a:xfrm>
                <a:off x="2522266" y="531948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solidFill>
                    <a:schemeClr val="accent5">
                      <a:lumMod val="90000"/>
                    </a:schemeClr>
                  </a:solidFill>
                  <a:latin typeface="+mn-lt"/>
                </a:endParaRPr>
              </a:p>
            </p:txBody>
          </p:sp>
        </p:grpSp>
        <p:grpSp>
          <p:nvGrpSpPr>
            <p:cNvPr id="996" name="Graphic 39">
              <a:extLst>
                <a:ext uri="{FF2B5EF4-FFF2-40B4-BE49-F238E27FC236}">
                  <a16:creationId xmlns:a16="http://schemas.microsoft.com/office/drawing/2014/main" id="{FA5192EA-C331-BD94-D362-62AD86DF4E61}"/>
                </a:ext>
              </a:extLst>
            </p:cNvPr>
            <p:cNvGrpSpPr/>
            <p:nvPr/>
          </p:nvGrpSpPr>
          <p:grpSpPr>
            <a:xfrm>
              <a:off x="1899181" y="2806071"/>
              <a:ext cx="3340490" cy="2206752"/>
              <a:chOff x="2558457" y="3142717"/>
              <a:chExt cx="3340490" cy="2206752"/>
            </a:xfrm>
            <a:noFill/>
          </p:grpSpPr>
          <p:grpSp>
            <p:nvGrpSpPr>
              <p:cNvPr id="997" name="Graphic 39">
                <a:extLst>
                  <a:ext uri="{FF2B5EF4-FFF2-40B4-BE49-F238E27FC236}">
                    <a16:creationId xmlns:a16="http://schemas.microsoft.com/office/drawing/2014/main" id="{9A85906E-060C-EBD8-68FC-AEE854B6E08B}"/>
                  </a:ext>
                </a:extLst>
              </p:cNvPr>
              <p:cNvGrpSpPr/>
              <p:nvPr/>
            </p:nvGrpSpPr>
            <p:grpSpPr>
              <a:xfrm>
                <a:off x="2558457" y="3142717"/>
                <a:ext cx="3340490" cy="2037608"/>
                <a:chOff x="2558457" y="3142717"/>
                <a:chExt cx="3340490" cy="2037608"/>
              </a:xfrm>
              <a:noFill/>
            </p:grpSpPr>
            <p:sp>
              <p:nvSpPr>
                <p:cNvPr id="1002" name="Freeform: Shape 1001">
                  <a:extLst>
                    <a:ext uri="{FF2B5EF4-FFF2-40B4-BE49-F238E27FC236}">
                      <a16:creationId xmlns:a16="http://schemas.microsoft.com/office/drawing/2014/main" id="{EAB32945-4BB4-D6E0-E459-A6C99D9C9C56}"/>
                    </a:ext>
                  </a:extLst>
                </p:cNvPr>
                <p:cNvSpPr/>
                <p:nvPr/>
              </p:nvSpPr>
              <p:spPr>
                <a:xfrm>
                  <a:off x="2558457" y="5174571"/>
                  <a:ext cx="9691" cy="5754"/>
                </a:xfrm>
                <a:custGeom>
                  <a:avLst/>
                  <a:gdLst>
                    <a:gd name="connsiteX0" fmla="*/ 0 w 9691"/>
                    <a:gd name="connsiteY0" fmla="*/ 5754 h 5754"/>
                    <a:gd name="connsiteX1" fmla="*/ 9691 w 9691"/>
                    <a:gd name="connsiteY1" fmla="*/ 0 h 5754"/>
                  </a:gdLst>
                  <a:ahLst/>
                  <a:cxnLst>
                    <a:cxn ang="0">
                      <a:pos x="connsiteX0" y="connsiteY0"/>
                    </a:cxn>
                    <a:cxn ang="0">
                      <a:pos x="connsiteX1" y="connsiteY1"/>
                    </a:cxn>
                  </a:cxnLst>
                  <a:rect l="l" t="t" r="r" b="b"/>
                  <a:pathLst>
                    <a:path w="9691" h="5754">
                      <a:moveTo>
                        <a:pt x="0" y="5754"/>
                      </a:moveTo>
                      <a:lnTo>
                        <a:pt x="9691" y="0"/>
                      </a:lnTo>
                    </a:path>
                  </a:pathLst>
                </a:custGeom>
                <a:ln w="11349" cap="flat">
                  <a:solidFill>
                    <a:srgbClr val="000000"/>
                  </a:solidFill>
                  <a:prstDash val="solid"/>
                  <a:miter/>
                </a:ln>
              </p:spPr>
              <p:txBody>
                <a:bodyPr rtlCol="0" anchor="ctr"/>
                <a:lstStyle/>
                <a:p>
                  <a:pPr rtl="0"/>
                  <a:endParaRPr lang="en-US">
                    <a:latin typeface="+mn-lt"/>
                  </a:endParaRPr>
                </a:p>
              </p:txBody>
            </p:sp>
            <p:sp>
              <p:nvSpPr>
                <p:cNvPr id="1003" name="Freeform: Shape 1002">
                  <a:extLst>
                    <a:ext uri="{FF2B5EF4-FFF2-40B4-BE49-F238E27FC236}">
                      <a16:creationId xmlns:a16="http://schemas.microsoft.com/office/drawing/2014/main" id="{B3B0A8ED-1794-3D55-015F-92DE1FB57FB2}"/>
                    </a:ext>
                  </a:extLst>
                </p:cNvPr>
                <p:cNvSpPr/>
                <p:nvPr/>
              </p:nvSpPr>
              <p:spPr>
                <a:xfrm>
                  <a:off x="2587834" y="3154831"/>
                  <a:ext cx="3291882" cy="2008079"/>
                </a:xfrm>
                <a:custGeom>
                  <a:avLst/>
                  <a:gdLst>
                    <a:gd name="connsiteX0" fmla="*/ 0 w 3291882"/>
                    <a:gd name="connsiteY0" fmla="*/ 2008080 h 2008079"/>
                    <a:gd name="connsiteX1" fmla="*/ 1609977 w 3291882"/>
                    <a:gd name="connsiteY1" fmla="*/ 1058781 h 2008079"/>
                    <a:gd name="connsiteX2" fmla="*/ 3291883 w 3291882"/>
                    <a:gd name="connsiteY2" fmla="*/ 0 h 2008079"/>
                  </a:gdLst>
                  <a:ahLst/>
                  <a:cxnLst>
                    <a:cxn ang="0">
                      <a:pos x="connsiteX0" y="connsiteY0"/>
                    </a:cxn>
                    <a:cxn ang="0">
                      <a:pos x="connsiteX1" y="connsiteY1"/>
                    </a:cxn>
                    <a:cxn ang="0">
                      <a:pos x="connsiteX2" y="connsiteY2"/>
                    </a:cxn>
                  </a:cxnLst>
                  <a:rect l="l" t="t" r="r" b="b"/>
                  <a:pathLst>
                    <a:path w="3291882" h="2008079">
                      <a:moveTo>
                        <a:pt x="0" y="2008080"/>
                      </a:moveTo>
                      <a:lnTo>
                        <a:pt x="1609977" y="1058781"/>
                      </a:lnTo>
                      <a:lnTo>
                        <a:pt x="3291883" y="0"/>
                      </a:lnTo>
                    </a:path>
                  </a:pathLst>
                </a:custGeom>
                <a:noFill/>
                <a:ln w="12700" cap="flat">
                  <a:solidFill>
                    <a:srgbClr val="000000"/>
                  </a:solidFill>
                  <a:custDash>
                    <a:ds d="0" sp="0"/>
                    <a:ds d="112500" sp="112500"/>
                  </a:custDash>
                  <a:miter/>
                </a:ln>
              </p:spPr>
              <p:txBody>
                <a:bodyPr rtlCol="0" anchor="ctr"/>
                <a:lstStyle/>
                <a:p>
                  <a:pPr rtl="0"/>
                  <a:endParaRPr lang="en-US">
                    <a:latin typeface="+mn-lt"/>
                  </a:endParaRPr>
                </a:p>
              </p:txBody>
            </p:sp>
            <p:sp>
              <p:nvSpPr>
                <p:cNvPr id="1004" name="Freeform: Shape 1003">
                  <a:extLst>
                    <a:ext uri="{FF2B5EF4-FFF2-40B4-BE49-F238E27FC236}">
                      <a16:creationId xmlns:a16="http://schemas.microsoft.com/office/drawing/2014/main" id="{3A22FD97-4338-BF66-1539-5ECF8062BF74}"/>
                    </a:ext>
                  </a:extLst>
                </p:cNvPr>
                <p:cNvSpPr/>
                <p:nvPr/>
              </p:nvSpPr>
              <p:spPr>
                <a:xfrm>
                  <a:off x="5889408" y="3142717"/>
                  <a:ext cx="9539" cy="6057"/>
                </a:xfrm>
                <a:custGeom>
                  <a:avLst/>
                  <a:gdLst>
                    <a:gd name="connsiteX0" fmla="*/ 0 w 9539"/>
                    <a:gd name="connsiteY0" fmla="*/ 6057 h 6057"/>
                    <a:gd name="connsiteX1" fmla="*/ 9540 w 9539"/>
                    <a:gd name="connsiteY1" fmla="*/ 0 h 6057"/>
                  </a:gdLst>
                  <a:ahLst/>
                  <a:cxnLst>
                    <a:cxn ang="0">
                      <a:pos x="connsiteX0" y="connsiteY0"/>
                    </a:cxn>
                    <a:cxn ang="0">
                      <a:pos x="connsiteX1" y="connsiteY1"/>
                    </a:cxn>
                  </a:cxnLst>
                  <a:rect l="l" t="t" r="r" b="b"/>
                  <a:pathLst>
                    <a:path w="9539" h="6057">
                      <a:moveTo>
                        <a:pt x="0" y="6057"/>
                      </a:moveTo>
                      <a:lnTo>
                        <a:pt x="9540" y="0"/>
                      </a:lnTo>
                    </a:path>
                  </a:pathLst>
                </a:custGeom>
                <a:ln w="11349" cap="flat">
                  <a:solidFill>
                    <a:srgbClr val="000000"/>
                  </a:solidFill>
                  <a:prstDash val="solid"/>
                  <a:miter/>
                </a:ln>
              </p:spPr>
              <p:txBody>
                <a:bodyPr rtlCol="0" anchor="ctr"/>
                <a:lstStyle/>
                <a:p>
                  <a:pPr rtl="0"/>
                  <a:endParaRPr lang="en-US">
                    <a:latin typeface="+mn-lt"/>
                  </a:endParaRPr>
                </a:p>
              </p:txBody>
            </p:sp>
          </p:grpSp>
          <p:grpSp>
            <p:nvGrpSpPr>
              <p:cNvPr id="998" name="Graphic 39">
                <a:extLst>
                  <a:ext uri="{FF2B5EF4-FFF2-40B4-BE49-F238E27FC236}">
                    <a16:creationId xmlns:a16="http://schemas.microsoft.com/office/drawing/2014/main" id="{246A06D5-1FE2-6B57-55AC-4689896F35B1}"/>
                  </a:ext>
                </a:extLst>
              </p:cNvPr>
              <p:cNvGrpSpPr/>
              <p:nvPr/>
            </p:nvGrpSpPr>
            <p:grpSpPr>
              <a:xfrm>
                <a:off x="2594648" y="3258559"/>
                <a:ext cx="3304299" cy="2090910"/>
                <a:chOff x="2594648" y="3258559"/>
                <a:chExt cx="3304299" cy="2090910"/>
              </a:xfrm>
              <a:noFill/>
            </p:grpSpPr>
            <p:sp>
              <p:nvSpPr>
                <p:cNvPr id="999" name="Freeform: Shape 998">
                  <a:extLst>
                    <a:ext uri="{FF2B5EF4-FFF2-40B4-BE49-F238E27FC236}">
                      <a16:creationId xmlns:a16="http://schemas.microsoft.com/office/drawing/2014/main" id="{7FB54889-1E0B-9AF8-9C73-12C03DED10AF}"/>
                    </a:ext>
                  </a:extLst>
                </p:cNvPr>
                <p:cNvSpPr/>
                <p:nvPr/>
              </p:nvSpPr>
              <p:spPr>
                <a:xfrm>
                  <a:off x="2594648" y="5343110"/>
                  <a:ext cx="9539" cy="6359"/>
                </a:xfrm>
                <a:custGeom>
                  <a:avLst/>
                  <a:gdLst>
                    <a:gd name="connsiteX0" fmla="*/ 0 w 9539"/>
                    <a:gd name="connsiteY0" fmla="*/ 6360 h 6359"/>
                    <a:gd name="connsiteX1" fmla="*/ 9540 w 9539"/>
                    <a:gd name="connsiteY1" fmla="*/ 0 h 6359"/>
                  </a:gdLst>
                  <a:ahLst/>
                  <a:cxnLst>
                    <a:cxn ang="0">
                      <a:pos x="connsiteX0" y="connsiteY0"/>
                    </a:cxn>
                    <a:cxn ang="0">
                      <a:pos x="connsiteX1" y="connsiteY1"/>
                    </a:cxn>
                  </a:cxnLst>
                  <a:rect l="l" t="t" r="r" b="b"/>
                  <a:pathLst>
                    <a:path w="9539" h="6359">
                      <a:moveTo>
                        <a:pt x="0" y="6360"/>
                      </a:moveTo>
                      <a:lnTo>
                        <a:pt x="9540" y="0"/>
                      </a:lnTo>
                    </a:path>
                  </a:pathLst>
                </a:custGeom>
                <a:ln w="11349" cap="flat">
                  <a:solidFill>
                    <a:srgbClr val="000000"/>
                  </a:solidFill>
                  <a:prstDash val="solid"/>
                  <a:miter/>
                </a:ln>
              </p:spPr>
              <p:txBody>
                <a:bodyPr rtlCol="0" anchor="ctr"/>
                <a:lstStyle/>
                <a:p>
                  <a:pPr rtl="0"/>
                  <a:endParaRPr lang="en-US">
                    <a:latin typeface="+mn-lt"/>
                  </a:endParaRPr>
                </a:p>
              </p:txBody>
            </p:sp>
            <p:sp>
              <p:nvSpPr>
                <p:cNvPr id="1000" name="Freeform: Shape 999">
                  <a:extLst>
                    <a:ext uri="{FF2B5EF4-FFF2-40B4-BE49-F238E27FC236}">
                      <a16:creationId xmlns:a16="http://schemas.microsoft.com/office/drawing/2014/main" id="{F79578DE-BECD-4C13-A59F-76668C394965}"/>
                    </a:ext>
                  </a:extLst>
                </p:cNvPr>
                <p:cNvSpPr/>
                <p:nvPr/>
              </p:nvSpPr>
              <p:spPr>
                <a:xfrm>
                  <a:off x="2623117" y="3270370"/>
                  <a:ext cx="3256448" cy="2060322"/>
                </a:xfrm>
                <a:custGeom>
                  <a:avLst/>
                  <a:gdLst>
                    <a:gd name="connsiteX0" fmla="*/ 0 w 3256448"/>
                    <a:gd name="connsiteY0" fmla="*/ 2060322 h 2060322"/>
                    <a:gd name="connsiteX1" fmla="*/ 1539563 w 3256448"/>
                    <a:gd name="connsiteY1" fmla="*/ 1047727 h 2060322"/>
                    <a:gd name="connsiteX2" fmla="*/ 3256449 w 3256448"/>
                    <a:gd name="connsiteY2" fmla="*/ 0 h 2060322"/>
                  </a:gdLst>
                  <a:ahLst/>
                  <a:cxnLst>
                    <a:cxn ang="0">
                      <a:pos x="connsiteX0" y="connsiteY0"/>
                    </a:cxn>
                    <a:cxn ang="0">
                      <a:pos x="connsiteX1" y="connsiteY1"/>
                    </a:cxn>
                    <a:cxn ang="0">
                      <a:pos x="connsiteX2" y="connsiteY2"/>
                    </a:cxn>
                  </a:cxnLst>
                  <a:rect l="l" t="t" r="r" b="b"/>
                  <a:pathLst>
                    <a:path w="3256448" h="2060322">
                      <a:moveTo>
                        <a:pt x="0" y="2060322"/>
                      </a:moveTo>
                      <a:lnTo>
                        <a:pt x="1539563" y="1047727"/>
                      </a:lnTo>
                      <a:lnTo>
                        <a:pt x="3256449" y="0"/>
                      </a:lnTo>
                    </a:path>
                  </a:pathLst>
                </a:custGeom>
                <a:noFill/>
                <a:ln w="12700" cap="flat">
                  <a:solidFill>
                    <a:srgbClr val="000000"/>
                  </a:solidFill>
                  <a:custDash>
                    <a:ds d="0" sp="0"/>
                    <a:ds d="112500" sp="112500"/>
                  </a:custDash>
                  <a:miter/>
                </a:ln>
              </p:spPr>
              <p:txBody>
                <a:bodyPr rtlCol="0" anchor="ctr"/>
                <a:lstStyle/>
                <a:p>
                  <a:pPr rtl="0"/>
                  <a:endParaRPr lang="en-US" dirty="0">
                    <a:latin typeface="+mn-lt"/>
                  </a:endParaRPr>
                </a:p>
              </p:txBody>
            </p:sp>
            <p:sp>
              <p:nvSpPr>
                <p:cNvPr id="1001" name="Freeform: Shape 1000">
                  <a:extLst>
                    <a:ext uri="{FF2B5EF4-FFF2-40B4-BE49-F238E27FC236}">
                      <a16:creationId xmlns:a16="http://schemas.microsoft.com/office/drawing/2014/main" id="{789D7B1F-1E49-C636-94B9-B201F4C88DF1}"/>
                    </a:ext>
                  </a:extLst>
                </p:cNvPr>
                <p:cNvSpPr/>
                <p:nvPr/>
              </p:nvSpPr>
              <p:spPr>
                <a:xfrm>
                  <a:off x="5889257" y="3258559"/>
                  <a:ext cx="9691" cy="5905"/>
                </a:xfrm>
                <a:custGeom>
                  <a:avLst/>
                  <a:gdLst>
                    <a:gd name="connsiteX0" fmla="*/ 0 w 9691"/>
                    <a:gd name="connsiteY0" fmla="*/ 5906 h 5905"/>
                    <a:gd name="connsiteX1" fmla="*/ 9691 w 9691"/>
                    <a:gd name="connsiteY1" fmla="*/ 0 h 5905"/>
                  </a:gdLst>
                  <a:ahLst/>
                  <a:cxnLst>
                    <a:cxn ang="0">
                      <a:pos x="connsiteX0" y="connsiteY0"/>
                    </a:cxn>
                    <a:cxn ang="0">
                      <a:pos x="connsiteX1" y="connsiteY1"/>
                    </a:cxn>
                  </a:cxnLst>
                  <a:rect l="l" t="t" r="r" b="b"/>
                  <a:pathLst>
                    <a:path w="9691" h="5905">
                      <a:moveTo>
                        <a:pt x="0" y="5906"/>
                      </a:moveTo>
                      <a:lnTo>
                        <a:pt x="9691" y="0"/>
                      </a:lnTo>
                    </a:path>
                  </a:pathLst>
                </a:custGeom>
                <a:ln w="11349" cap="flat">
                  <a:solidFill>
                    <a:srgbClr val="000000"/>
                  </a:solidFill>
                  <a:prstDash val="solid"/>
                  <a:miter/>
                </a:ln>
              </p:spPr>
              <p:txBody>
                <a:bodyPr rtlCol="0" anchor="ctr"/>
                <a:lstStyle/>
                <a:p>
                  <a:pPr rtl="0"/>
                  <a:endParaRPr lang="en-US">
                    <a:latin typeface="+mn-lt"/>
                  </a:endParaRPr>
                </a:p>
              </p:txBody>
            </p:sp>
          </p:grpSp>
        </p:grpSp>
        <p:grpSp>
          <p:nvGrpSpPr>
            <p:cNvPr id="1005" name="Graphic 39">
              <a:extLst>
                <a:ext uri="{FF2B5EF4-FFF2-40B4-BE49-F238E27FC236}">
                  <a16:creationId xmlns:a16="http://schemas.microsoft.com/office/drawing/2014/main" id="{9ED4B07C-8FDF-EE15-4819-52FD9DBC700D}"/>
                </a:ext>
              </a:extLst>
            </p:cNvPr>
            <p:cNvGrpSpPr/>
            <p:nvPr/>
          </p:nvGrpSpPr>
          <p:grpSpPr>
            <a:xfrm>
              <a:off x="7084288" y="2187490"/>
              <a:ext cx="3891232" cy="3239942"/>
              <a:chOff x="7066000" y="2524136"/>
              <a:chExt cx="3891232" cy="3239942"/>
            </a:xfrm>
            <a:noFill/>
          </p:grpSpPr>
          <p:sp>
            <p:nvSpPr>
              <p:cNvPr id="1006" name="Freeform: Shape 1005">
                <a:extLst>
                  <a:ext uri="{FF2B5EF4-FFF2-40B4-BE49-F238E27FC236}">
                    <a16:creationId xmlns:a16="http://schemas.microsoft.com/office/drawing/2014/main" id="{5875AD98-F31E-3C3B-5C7E-48A42D6DF888}"/>
                  </a:ext>
                </a:extLst>
              </p:cNvPr>
              <p:cNvSpPr/>
              <p:nvPr/>
            </p:nvSpPr>
            <p:spPr>
              <a:xfrm>
                <a:off x="7172302" y="2524136"/>
                <a:ext cx="3784930" cy="3108503"/>
              </a:xfrm>
              <a:custGeom>
                <a:avLst/>
                <a:gdLst>
                  <a:gd name="connsiteX0" fmla="*/ 0 w 3784930"/>
                  <a:gd name="connsiteY0" fmla="*/ 0 h 3108503"/>
                  <a:gd name="connsiteX1" fmla="*/ 0 w 3784930"/>
                  <a:gd name="connsiteY1" fmla="*/ 3108504 h 3108503"/>
                  <a:gd name="connsiteX2" fmla="*/ 3784930 w 3784930"/>
                  <a:gd name="connsiteY2" fmla="*/ 3108504 h 3108503"/>
                </a:gdLst>
                <a:ahLst/>
                <a:cxnLst>
                  <a:cxn ang="0">
                    <a:pos x="connsiteX0" y="connsiteY0"/>
                  </a:cxn>
                  <a:cxn ang="0">
                    <a:pos x="connsiteX1" y="connsiteY1"/>
                  </a:cxn>
                  <a:cxn ang="0">
                    <a:pos x="connsiteX2" y="connsiteY2"/>
                  </a:cxn>
                </a:cxnLst>
                <a:rect l="l" t="t" r="r" b="b"/>
                <a:pathLst>
                  <a:path w="3784930" h="3108503">
                    <a:moveTo>
                      <a:pt x="0" y="0"/>
                    </a:moveTo>
                    <a:lnTo>
                      <a:pt x="0" y="3108504"/>
                    </a:lnTo>
                    <a:lnTo>
                      <a:pt x="3784930" y="3108504"/>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1007" name="Freeform: Shape 1006">
                <a:extLst>
                  <a:ext uri="{FF2B5EF4-FFF2-40B4-BE49-F238E27FC236}">
                    <a16:creationId xmlns:a16="http://schemas.microsoft.com/office/drawing/2014/main" id="{2F354A92-B51A-4EC2-8EB1-1A1468DBD776}"/>
                  </a:ext>
                </a:extLst>
              </p:cNvPr>
              <p:cNvSpPr/>
              <p:nvPr/>
            </p:nvSpPr>
            <p:spPr>
              <a:xfrm>
                <a:off x="7522857"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1008" name="Freeform: Shape 1007">
                <a:extLst>
                  <a:ext uri="{FF2B5EF4-FFF2-40B4-BE49-F238E27FC236}">
                    <a16:creationId xmlns:a16="http://schemas.microsoft.com/office/drawing/2014/main" id="{AFE001AA-074A-D508-C151-D895BBF585D4}"/>
                  </a:ext>
                </a:extLst>
              </p:cNvPr>
              <p:cNvSpPr/>
              <p:nvPr/>
            </p:nvSpPr>
            <p:spPr>
              <a:xfrm>
                <a:off x="7066000" y="5632639"/>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09" name="Freeform: Shape 1008">
                <a:extLst>
                  <a:ext uri="{FF2B5EF4-FFF2-40B4-BE49-F238E27FC236}">
                    <a16:creationId xmlns:a16="http://schemas.microsoft.com/office/drawing/2014/main" id="{AC6B5CB7-7375-9F24-D894-9F1F0F9E90AD}"/>
                  </a:ext>
                </a:extLst>
              </p:cNvPr>
              <p:cNvSpPr/>
              <p:nvPr/>
            </p:nvSpPr>
            <p:spPr>
              <a:xfrm>
                <a:off x="7066000" y="4506019"/>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0" name="Freeform: Shape 1009">
                <a:extLst>
                  <a:ext uri="{FF2B5EF4-FFF2-40B4-BE49-F238E27FC236}">
                    <a16:creationId xmlns:a16="http://schemas.microsoft.com/office/drawing/2014/main" id="{0CEF887A-4943-80CC-D7AD-567051A0C6EE}"/>
                  </a:ext>
                </a:extLst>
              </p:cNvPr>
              <p:cNvSpPr/>
              <p:nvPr/>
            </p:nvSpPr>
            <p:spPr>
              <a:xfrm>
                <a:off x="7066000" y="5065543"/>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1" name="Freeform: Shape 1010">
                <a:extLst>
                  <a:ext uri="{FF2B5EF4-FFF2-40B4-BE49-F238E27FC236}">
                    <a16:creationId xmlns:a16="http://schemas.microsoft.com/office/drawing/2014/main" id="{9CBFCE1E-0E4F-01A4-8815-FCA762458902}"/>
                  </a:ext>
                </a:extLst>
              </p:cNvPr>
              <p:cNvSpPr/>
              <p:nvPr/>
            </p:nvSpPr>
            <p:spPr>
              <a:xfrm>
                <a:off x="7066000" y="3884106"/>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2" name="Freeform: Shape 1011">
                <a:extLst>
                  <a:ext uri="{FF2B5EF4-FFF2-40B4-BE49-F238E27FC236}">
                    <a16:creationId xmlns:a16="http://schemas.microsoft.com/office/drawing/2014/main" id="{B0FB8A05-BA17-37F2-4392-F2558AADCDDA}"/>
                  </a:ext>
                </a:extLst>
              </p:cNvPr>
              <p:cNvSpPr/>
              <p:nvPr/>
            </p:nvSpPr>
            <p:spPr>
              <a:xfrm>
                <a:off x="7066000" y="3276427"/>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3" name="Freeform: Shape 1012">
                <a:extLst>
                  <a:ext uri="{FF2B5EF4-FFF2-40B4-BE49-F238E27FC236}">
                    <a16:creationId xmlns:a16="http://schemas.microsoft.com/office/drawing/2014/main" id="{20D857A4-321A-2B1B-9645-8532BE89C93B}"/>
                  </a:ext>
                </a:extLst>
              </p:cNvPr>
              <p:cNvSpPr/>
              <p:nvPr/>
            </p:nvSpPr>
            <p:spPr>
              <a:xfrm>
                <a:off x="7066000" y="2658149"/>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4" name="Freeform: Shape 1013">
                <a:extLst>
                  <a:ext uri="{FF2B5EF4-FFF2-40B4-BE49-F238E27FC236}">
                    <a16:creationId xmlns:a16="http://schemas.microsoft.com/office/drawing/2014/main" id="{5C5D8AE4-88AC-4E47-154B-9EC936E1F654}"/>
                  </a:ext>
                </a:extLst>
              </p:cNvPr>
              <p:cNvSpPr/>
              <p:nvPr/>
            </p:nvSpPr>
            <p:spPr>
              <a:xfrm>
                <a:off x="8311491"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1015" name="Freeform: Shape 1014">
                <a:extLst>
                  <a:ext uri="{FF2B5EF4-FFF2-40B4-BE49-F238E27FC236}">
                    <a16:creationId xmlns:a16="http://schemas.microsoft.com/office/drawing/2014/main" id="{E023D531-9D54-3A1D-39F6-769435DD2041}"/>
                  </a:ext>
                </a:extLst>
              </p:cNvPr>
              <p:cNvSpPr/>
              <p:nvPr/>
            </p:nvSpPr>
            <p:spPr>
              <a:xfrm>
                <a:off x="9072717"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1016" name="Freeform: Shape 1015">
                <a:extLst>
                  <a:ext uri="{FF2B5EF4-FFF2-40B4-BE49-F238E27FC236}">
                    <a16:creationId xmlns:a16="http://schemas.microsoft.com/office/drawing/2014/main" id="{2772A0FA-D0F0-E36D-2A2E-2011AF03BF07}"/>
                  </a:ext>
                </a:extLst>
              </p:cNvPr>
              <p:cNvSpPr/>
              <p:nvPr/>
            </p:nvSpPr>
            <p:spPr>
              <a:xfrm>
                <a:off x="9852872"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1017" name="Freeform: Shape 1016">
                <a:extLst>
                  <a:ext uri="{FF2B5EF4-FFF2-40B4-BE49-F238E27FC236}">
                    <a16:creationId xmlns:a16="http://schemas.microsoft.com/office/drawing/2014/main" id="{6C24DFA2-E0F6-76EC-7F3B-F3BBD697D88D}"/>
                  </a:ext>
                </a:extLst>
              </p:cNvPr>
              <p:cNvSpPr/>
              <p:nvPr/>
            </p:nvSpPr>
            <p:spPr>
              <a:xfrm>
                <a:off x="10600923"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1018" name="Graphic 39">
              <a:extLst>
                <a:ext uri="{FF2B5EF4-FFF2-40B4-BE49-F238E27FC236}">
                  <a16:creationId xmlns:a16="http://schemas.microsoft.com/office/drawing/2014/main" id="{BD2BE6DB-2B22-95F9-95E2-CDB0E20DA984}"/>
                </a:ext>
              </a:extLst>
            </p:cNvPr>
            <p:cNvGrpSpPr/>
            <p:nvPr/>
          </p:nvGrpSpPr>
          <p:grpSpPr>
            <a:xfrm>
              <a:off x="8877492" y="2586198"/>
              <a:ext cx="427176" cy="1583477"/>
              <a:chOff x="8859204" y="2922844"/>
              <a:chExt cx="427176" cy="1583477"/>
            </a:xfrm>
            <a:solidFill>
              <a:schemeClr val="accent6"/>
            </a:solidFill>
          </p:grpSpPr>
          <p:grpSp>
            <p:nvGrpSpPr>
              <p:cNvPr id="1019" name="Graphic 39">
                <a:extLst>
                  <a:ext uri="{FF2B5EF4-FFF2-40B4-BE49-F238E27FC236}">
                    <a16:creationId xmlns:a16="http://schemas.microsoft.com/office/drawing/2014/main" id="{582269A6-4FB6-8865-3D54-1BBE00F0D404}"/>
                  </a:ext>
                </a:extLst>
              </p:cNvPr>
              <p:cNvGrpSpPr/>
              <p:nvPr/>
            </p:nvGrpSpPr>
            <p:grpSpPr>
              <a:xfrm>
                <a:off x="9032740" y="2968878"/>
                <a:ext cx="79953" cy="1460063"/>
                <a:chOff x="9032740" y="2968878"/>
                <a:chExt cx="79953" cy="1460063"/>
              </a:xfrm>
              <a:grpFill/>
            </p:grpSpPr>
            <p:sp>
              <p:nvSpPr>
                <p:cNvPr id="1030" name="Freeform: Shape 1029">
                  <a:extLst>
                    <a:ext uri="{FF2B5EF4-FFF2-40B4-BE49-F238E27FC236}">
                      <a16:creationId xmlns:a16="http://schemas.microsoft.com/office/drawing/2014/main" id="{5BD080E2-9AD0-7BAE-9A83-45CE69D89EC3}"/>
                    </a:ext>
                  </a:extLst>
                </p:cNvPr>
                <p:cNvSpPr/>
                <p:nvPr/>
              </p:nvSpPr>
              <p:spPr>
                <a:xfrm>
                  <a:off x="9072717" y="2968878"/>
                  <a:ext cx="15142" cy="1460063"/>
                </a:xfrm>
                <a:custGeom>
                  <a:avLst/>
                  <a:gdLst>
                    <a:gd name="connsiteX0" fmla="*/ 0 w 15142"/>
                    <a:gd name="connsiteY0" fmla="*/ 0 h 1460063"/>
                    <a:gd name="connsiteX1" fmla="*/ 0 w 15142"/>
                    <a:gd name="connsiteY1" fmla="*/ 1460064 h 1460063"/>
                  </a:gdLst>
                  <a:ahLst/>
                  <a:cxnLst>
                    <a:cxn ang="0">
                      <a:pos x="connsiteX0" y="connsiteY0"/>
                    </a:cxn>
                    <a:cxn ang="0">
                      <a:pos x="connsiteX1" y="connsiteY1"/>
                    </a:cxn>
                  </a:cxnLst>
                  <a:rect l="l" t="t" r="r" b="b"/>
                  <a:pathLst>
                    <a:path w="15142" h="1460063">
                      <a:moveTo>
                        <a:pt x="0" y="0"/>
                      </a:moveTo>
                      <a:lnTo>
                        <a:pt x="0" y="1460064"/>
                      </a:lnTo>
                    </a:path>
                  </a:pathLst>
                </a:custGeom>
                <a:grpFill/>
                <a:ln w="19050" cap="flat">
                  <a:solidFill>
                    <a:schemeClr val="accent6">
                      <a:lumMod val="75000"/>
                    </a:schemeClr>
                  </a:solidFill>
                  <a:prstDash val="solid"/>
                  <a:miter/>
                </a:ln>
              </p:spPr>
              <p:txBody>
                <a:bodyPr rtlCol="0" anchor="ctr"/>
                <a:lstStyle/>
                <a:p>
                  <a:pPr rtl="0"/>
                  <a:endParaRPr lang="en-US">
                    <a:latin typeface="+mn-lt"/>
                  </a:endParaRPr>
                </a:p>
              </p:txBody>
            </p:sp>
            <p:sp>
              <p:nvSpPr>
                <p:cNvPr id="1031" name="Freeform: Shape 1030">
                  <a:extLst>
                    <a:ext uri="{FF2B5EF4-FFF2-40B4-BE49-F238E27FC236}">
                      <a16:creationId xmlns:a16="http://schemas.microsoft.com/office/drawing/2014/main" id="{1CD18E21-3146-F878-C546-C299CF881EA7}"/>
                    </a:ext>
                  </a:extLst>
                </p:cNvPr>
                <p:cNvSpPr/>
                <p:nvPr/>
              </p:nvSpPr>
              <p:spPr>
                <a:xfrm>
                  <a:off x="9032740" y="4428942"/>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grpFill/>
                <a:ln w="19050" cap="flat">
                  <a:solidFill>
                    <a:schemeClr val="accent6">
                      <a:lumMod val="75000"/>
                    </a:schemeClr>
                  </a:solidFill>
                  <a:prstDash val="solid"/>
                  <a:miter/>
                </a:ln>
              </p:spPr>
              <p:txBody>
                <a:bodyPr rtlCol="0" anchor="ctr"/>
                <a:lstStyle/>
                <a:p>
                  <a:pPr rtl="0"/>
                  <a:endParaRPr lang="en-US">
                    <a:latin typeface="+mn-lt"/>
                  </a:endParaRPr>
                </a:p>
              </p:txBody>
            </p:sp>
            <p:sp>
              <p:nvSpPr>
                <p:cNvPr id="1032" name="Freeform: Shape 1031">
                  <a:extLst>
                    <a:ext uri="{FF2B5EF4-FFF2-40B4-BE49-F238E27FC236}">
                      <a16:creationId xmlns:a16="http://schemas.microsoft.com/office/drawing/2014/main" id="{845B8246-D567-9289-42F9-155043598493}"/>
                    </a:ext>
                  </a:extLst>
                </p:cNvPr>
                <p:cNvSpPr/>
                <p:nvPr/>
              </p:nvSpPr>
              <p:spPr>
                <a:xfrm>
                  <a:off x="9032740" y="2968878"/>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grpFill/>
                <a:ln w="19050" cap="flat">
                  <a:solidFill>
                    <a:schemeClr val="accent6">
                      <a:lumMod val="75000"/>
                    </a:schemeClr>
                  </a:solidFill>
                  <a:prstDash val="solid"/>
                  <a:miter/>
                </a:ln>
              </p:spPr>
              <p:txBody>
                <a:bodyPr rtlCol="0" anchor="ctr"/>
                <a:lstStyle/>
                <a:p>
                  <a:pPr rtl="0"/>
                  <a:endParaRPr lang="en-US">
                    <a:latin typeface="+mn-lt"/>
                  </a:endParaRPr>
                </a:p>
              </p:txBody>
            </p:sp>
          </p:grpSp>
          <p:sp>
            <p:nvSpPr>
              <p:cNvPr id="1020" name="Freeform: Shape 1019">
                <a:extLst>
                  <a:ext uri="{FF2B5EF4-FFF2-40B4-BE49-F238E27FC236}">
                    <a16:creationId xmlns:a16="http://schemas.microsoft.com/office/drawing/2014/main" id="{031F9735-CEEA-AD09-27F1-5DADD8C4BBFA}"/>
                  </a:ext>
                </a:extLst>
              </p:cNvPr>
              <p:cNvSpPr/>
              <p:nvPr/>
            </p:nvSpPr>
            <p:spPr>
              <a:xfrm>
                <a:off x="8865867" y="3530523"/>
                <a:ext cx="413699" cy="759257"/>
              </a:xfrm>
              <a:custGeom>
                <a:avLst/>
                <a:gdLst>
                  <a:gd name="connsiteX0" fmla="*/ 0 w 413699"/>
                  <a:gd name="connsiteY0" fmla="*/ 0 h 759257"/>
                  <a:gd name="connsiteX1" fmla="*/ 413700 w 413699"/>
                  <a:gd name="connsiteY1" fmla="*/ 0 h 759257"/>
                  <a:gd name="connsiteX2" fmla="*/ 413700 w 413699"/>
                  <a:gd name="connsiteY2" fmla="*/ 759257 h 759257"/>
                  <a:gd name="connsiteX3" fmla="*/ 0 w 413699"/>
                  <a:gd name="connsiteY3" fmla="*/ 759257 h 759257"/>
                </a:gdLst>
                <a:ahLst/>
                <a:cxnLst>
                  <a:cxn ang="0">
                    <a:pos x="connsiteX0" y="connsiteY0"/>
                  </a:cxn>
                  <a:cxn ang="0">
                    <a:pos x="connsiteX1" y="connsiteY1"/>
                  </a:cxn>
                  <a:cxn ang="0">
                    <a:pos x="connsiteX2" y="connsiteY2"/>
                  </a:cxn>
                  <a:cxn ang="0">
                    <a:pos x="connsiteX3" y="connsiteY3"/>
                  </a:cxn>
                </a:cxnLst>
                <a:rect l="l" t="t" r="r" b="b"/>
                <a:pathLst>
                  <a:path w="413699" h="759257">
                    <a:moveTo>
                      <a:pt x="0" y="0"/>
                    </a:moveTo>
                    <a:lnTo>
                      <a:pt x="413700" y="0"/>
                    </a:lnTo>
                    <a:lnTo>
                      <a:pt x="413700" y="759257"/>
                    </a:lnTo>
                    <a:lnTo>
                      <a:pt x="0" y="759257"/>
                    </a:lnTo>
                    <a:close/>
                  </a:path>
                </a:pathLst>
              </a:custGeom>
              <a:grpFill/>
              <a:ln w="19050" cap="flat">
                <a:solidFill>
                  <a:schemeClr val="accent6">
                    <a:lumMod val="75000"/>
                  </a:schemeClr>
                </a:solidFill>
                <a:prstDash val="solid"/>
                <a:miter/>
              </a:ln>
            </p:spPr>
            <p:txBody>
              <a:bodyPr rtlCol="0" anchor="ctr"/>
              <a:lstStyle/>
              <a:p>
                <a:pPr rtl="0"/>
                <a:endParaRPr lang="en-US">
                  <a:latin typeface="+mn-lt"/>
                </a:endParaRPr>
              </a:p>
            </p:txBody>
          </p:sp>
          <p:sp>
            <p:nvSpPr>
              <p:cNvPr id="1021" name="Freeform: Shape 1020">
                <a:extLst>
                  <a:ext uri="{FF2B5EF4-FFF2-40B4-BE49-F238E27FC236}">
                    <a16:creationId xmlns:a16="http://schemas.microsoft.com/office/drawing/2014/main" id="{64A4DF2B-1DBD-7731-3980-EBB41493D753}"/>
                  </a:ext>
                </a:extLst>
              </p:cNvPr>
              <p:cNvSpPr/>
              <p:nvPr/>
            </p:nvSpPr>
            <p:spPr>
              <a:xfrm>
                <a:off x="8859204" y="3861846"/>
                <a:ext cx="427176" cy="15142"/>
              </a:xfrm>
              <a:custGeom>
                <a:avLst/>
                <a:gdLst>
                  <a:gd name="connsiteX0" fmla="*/ 0 w 427176"/>
                  <a:gd name="connsiteY0" fmla="*/ 0 h 15142"/>
                  <a:gd name="connsiteX1" fmla="*/ 427177 w 427176"/>
                  <a:gd name="connsiteY1" fmla="*/ 0 h 15142"/>
                </a:gdLst>
                <a:ahLst/>
                <a:cxnLst>
                  <a:cxn ang="0">
                    <a:pos x="connsiteX0" y="connsiteY0"/>
                  </a:cxn>
                  <a:cxn ang="0">
                    <a:pos x="connsiteX1" y="connsiteY1"/>
                  </a:cxn>
                </a:cxnLst>
                <a:rect l="l" t="t" r="r" b="b"/>
                <a:pathLst>
                  <a:path w="427176" h="15142">
                    <a:moveTo>
                      <a:pt x="0" y="0"/>
                    </a:moveTo>
                    <a:lnTo>
                      <a:pt x="427177" y="0"/>
                    </a:lnTo>
                  </a:path>
                </a:pathLst>
              </a:custGeom>
              <a:grpFill/>
              <a:ln w="19050" cap="flat">
                <a:solidFill>
                  <a:srgbClr val="FFFFFF"/>
                </a:solidFill>
                <a:prstDash val="solid"/>
                <a:miter/>
              </a:ln>
            </p:spPr>
            <p:txBody>
              <a:bodyPr rtlCol="0" anchor="ctr"/>
              <a:lstStyle/>
              <a:p>
                <a:pPr rtl="0"/>
                <a:endParaRPr lang="en-US">
                  <a:latin typeface="+mn-lt"/>
                </a:endParaRPr>
              </a:p>
            </p:txBody>
          </p:sp>
          <p:grpSp>
            <p:nvGrpSpPr>
              <p:cNvPr id="1022" name="Graphic 39">
                <a:extLst>
                  <a:ext uri="{FF2B5EF4-FFF2-40B4-BE49-F238E27FC236}">
                    <a16:creationId xmlns:a16="http://schemas.microsoft.com/office/drawing/2014/main" id="{85F6E35F-7B86-C603-E43F-4AC786EA94DB}"/>
                  </a:ext>
                </a:extLst>
              </p:cNvPr>
              <p:cNvGrpSpPr/>
              <p:nvPr/>
            </p:nvGrpSpPr>
            <p:grpSpPr>
              <a:xfrm>
                <a:off x="9005180" y="2922844"/>
                <a:ext cx="191252" cy="1583477"/>
                <a:chOff x="9005180" y="2922844"/>
                <a:chExt cx="191252" cy="1583477"/>
              </a:xfrm>
              <a:grpFill/>
            </p:grpSpPr>
            <p:sp>
              <p:nvSpPr>
                <p:cNvPr id="1023" name="Freeform: Shape 1022">
                  <a:extLst>
                    <a:ext uri="{FF2B5EF4-FFF2-40B4-BE49-F238E27FC236}">
                      <a16:creationId xmlns:a16="http://schemas.microsoft.com/office/drawing/2014/main" id="{EFFC1B9C-675C-4512-4B91-3EAFC5153DF0}"/>
                    </a:ext>
                  </a:extLst>
                </p:cNvPr>
                <p:cNvSpPr/>
                <p:nvPr/>
              </p:nvSpPr>
              <p:spPr>
                <a:xfrm>
                  <a:off x="9044097" y="4433939"/>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4" name="Freeform: Shape 1023">
                  <a:extLst>
                    <a:ext uri="{FF2B5EF4-FFF2-40B4-BE49-F238E27FC236}">
                      <a16:creationId xmlns:a16="http://schemas.microsoft.com/office/drawing/2014/main" id="{92416884-F760-EAA5-A4C4-61651B3AA69C}"/>
                    </a:ext>
                  </a:extLst>
                </p:cNvPr>
                <p:cNvSpPr/>
                <p:nvPr/>
              </p:nvSpPr>
              <p:spPr>
                <a:xfrm>
                  <a:off x="9116631" y="4263129"/>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5" name="Freeform: Shape 1024">
                  <a:extLst>
                    <a:ext uri="{FF2B5EF4-FFF2-40B4-BE49-F238E27FC236}">
                      <a16:creationId xmlns:a16="http://schemas.microsoft.com/office/drawing/2014/main" id="{35379CD4-088B-D751-A552-45DA0E27163C}"/>
                    </a:ext>
                  </a:extLst>
                </p:cNvPr>
                <p:cNvSpPr/>
                <p:nvPr/>
              </p:nvSpPr>
              <p:spPr>
                <a:xfrm>
                  <a:off x="9067266" y="4263129"/>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6" name="Freeform: Shape 1025">
                  <a:extLst>
                    <a:ext uri="{FF2B5EF4-FFF2-40B4-BE49-F238E27FC236}">
                      <a16:creationId xmlns:a16="http://schemas.microsoft.com/office/drawing/2014/main" id="{6DA84774-4A99-F2DE-5734-EC56F9F52063}"/>
                    </a:ext>
                  </a:extLst>
                </p:cNvPr>
                <p:cNvSpPr/>
                <p:nvPr/>
              </p:nvSpPr>
              <p:spPr>
                <a:xfrm>
                  <a:off x="9069840" y="3275064"/>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7" name="Freeform: Shape 1026">
                  <a:extLst>
                    <a:ext uri="{FF2B5EF4-FFF2-40B4-BE49-F238E27FC236}">
                      <a16:creationId xmlns:a16="http://schemas.microsoft.com/office/drawing/2014/main" id="{E081D5B7-7141-C732-CA15-EB5C7C38F0B1}"/>
                    </a:ext>
                  </a:extLst>
                </p:cNvPr>
                <p:cNvSpPr/>
                <p:nvPr/>
              </p:nvSpPr>
              <p:spPr>
                <a:xfrm>
                  <a:off x="9124051" y="3712538"/>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8" name="Freeform: Shape 1027">
                  <a:extLst>
                    <a:ext uri="{FF2B5EF4-FFF2-40B4-BE49-F238E27FC236}">
                      <a16:creationId xmlns:a16="http://schemas.microsoft.com/office/drawing/2014/main" id="{CD019F80-95BA-9938-A11A-6E546B5D3C55}"/>
                    </a:ext>
                  </a:extLst>
                </p:cNvPr>
                <p:cNvSpPr/>
                <p:nvPr/>
              </p:nvSpPr>
              <p:spPr>
                <a:xfrm>
                  <a:off x="9005180" y="384110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9" name="Freeform: Shape 1028">
                  <a:extLst>
                    <a:ext uri="{FF2B5EF4-FFF2-40B4-BE49-F238E27FC236}">
                      <a16:creationId xmlns:a16="http://schemas.microsoft.com/office/drawing/2014/main" id="{64DBFEF9-30D5-CA93-D7BF-73582F6EC9DF}"/>
                    </a:ext>
                  </a:extLst>
                </p:cNvPr>
                <p:cNvSpPr/>
                <p:nvPr/>
              </p:nvSpPr>
              <p:spPr>
                <a:xfrm>
                  <a:off x="9055606" y="2922844"/>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grpSp>
        </p:grpSp>
        <p:grpSp>
          <p:nvGrpSpPr>
            <p:cNvPr id="1033" name="Graphic 39">
              <a:extLst>
                <a:ext uri="{FF2B5EF4-FFF2-40B4-BE49-F238E27FC236}">
                  <a16:creationId xmlns:a16="http://schemas.microsoft.com/office/drawing/2014/main" id="{77B369B4-7338-EF2D-CCE5-ED92573C5EBD}"/>
                </a:ext>
              </a:extLst>
            </p:cNvPr>
            <p:cNvGrpSpPr/>
            <p:nvPr/>
          </p:nvGrpSpPr>
          <p:grpSpPr>
            <a:xfrm>
              <a:off x="8102941" y="4378191"/>
              <a:ext cx="413699" cy="304217"/>
              <a:chOff x="8084653" y="4714837"/>
              <a:chExt cx="413699" cy="304217"/>
            </a:xfrm>
            <a:solidFill>
              <a:srgbClr val="E73E16"/>
            </a:solidFill>
          </p:grpSpPr>
          <p:grpSp>
            <p:nvGrpSpPr>
              <p:cNvPr id="1034" name="Graphic 39">
                <a:extLst>
                  <a:ext uri="{FF2B5EF4-FFF2-40B4-BE49-F238E27FC236}">
                    <a16:creationId xmlns:a16="http://schemas.microsoft.com/office/drawing/2014/main" id="{490E9780-6F8F-17D2-267A-ABE9EFE43A19}"/>
                  </a:ext>
                </a:extLst>
              </p:cNvPr>
              <p:cNvGrpSpPr/>
              <p:nvPr/>
            </p:nvGrpSpPr>
            <p:grpSpPr>
              <a:xfrm>
                <a:off x="8263791" y="4751028"/>
                <a:ext cx="79953" cy="221235"/>
                <a:chOff x="8263791" y="4751028"/>
                <a:chExt cx="79953" cy="221235"/>
              </a:xfrm>
            </p:grpSpPr>
            <p:sp>
              <p:nvSpPr>
                <p:cNvPr id="1040" name="Freeform: Shape 1039">
                  <a:extLst>
                    <a:ext uri="{FF2B5EF4-FFF2-40B4-BE49-F238E27FC236}">
                      <a16:creationId xmlns:a16="http://schemas.microsoft.com/office/drawing/2014/main" id="{AB6D03DC-A081-C944-A6AB-A952532D573F}"/>
                    </a:ext>
                  </a:extLst>
                </p:cNvPr>
                <p:cNvSpPr/>
                <p:nvPr/>
              </p:nvSpPr>
              <p:spPr>
                <a:xfrm>
                  <a:off x="8303768" y="4751028"/>
                  <a:ext cx="15142" cy="221235"/>
                </a:xfrm>
                <a:custGeom>
                  <a:avLst/>
                  <a:gdLst>
                    <a:gd name="connsiteX0" fmla="*/ 0 w 15142"/>
                    <a:gd name="connsiteY0" fmla="*/ 0 h 221235"/>
                    <a:gd name="connsiteX1" fmla="*/ 0 w 15142"/>
                    <a:gd name="connsiteY1" fmla="*/ 221236 h 221235"/>
                  </a:gdLst>
                  <a:ahLst/>
                  <a:cxnLst>
                    <a:cxn ang="0">
                      <a:pos x="connsiteX0" y="connsiteY0"/>
                    </a:cxn>
                    <a:cxn ang="0">
                      <a:pos x="connsiteX1" y="connsiteY1"/>
                    </a:cxn>
                  </a:cxnLst>
                  <a:rect l="l" t="t" r="r" b="b"/>
                  <a:pathLst>
                    <a:path w="15142" h="221235">
                      <a:moveTo>
                        <a:pt x="0" y="0"/>
                      </a:moveTo>
                      <a:lnTo>
                        <a:pt x="0" y="221236"/>
                      </a:lnTo>
                    </a:path>
                  </a:pathLst>
                </a:custGeom>
                <a:ln w="19050" cap="flat">
                  <a:solidFill>
                    <a:srgbClr val="000C18"/>
                  </a:solidFill>
                  <a:prstDash val="solid"/>
                  <a:miter/>
                </a:ln>
              </p:spPr>
              <p:txBody>
                <a:bodyPr rtlCol="0" anchor="ctr"/>
                <a:lstStyle/>
                <a:p>
                  <a:pPr rtl="0"/>
                  <a:endParaRPr lang="en-US">
                    <a:latin typeface="+mn-lt"/>
                  </a:endParaRPr>
                </a:p>
              </p:txBody>
            </p:sp>
            <p:sp>
              <p:nvSpPr>
                <p:cNvPr id="1041" name="Freeform: Shape 1040">
                  <a:extLst>
                    <a:ext uri="{FF2B5EF4-FFF2-40B4-BE49-F238E27FC236}">
                      <a16:creationId xmlns:a16="http://schemas.microsoft.com/office/drawing/2014/main" id="{1CD1D341-10DA-A4CD-E432-07EE46434A6E}"/>
                    </a:ext>
                  </a:extLst>
                </p:cNvPr>
                <p:cNvSpPr/>
                <p:nvPr/>
              </p:nvSpPr>
              <p:spPr>
                <a:xfrm>
                  <a:off x="8263791" y="4972264"/>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rgbClr val="000C18"/>
                  </a:solidFill>
                  <a:prstDash val="solid"/>
                  <a:miter/>
                </a:ln>
              </p:spPr>
              <p:txBody>
                <a:bodyPr rtlCol="0" anchor="ctr"/>
                <a:lstStyle/>
                <a:p>
                  <a:pPr rtl="0"/>
                  <a:endParaRPr lang="en-US">
                    <a:latin typeface="+mn-lt"/>
                  </a:endParaRPr>
                </a:p>
              </p:txBody>
            </p:sp>
            <p:sp>
              <p:nvSpPr>
                <p:cNvPr id="1042" name="Freeform: Shape 1041">
                  <a:extLst>
                    <a:ext uri="{FF2B5EF4-FFF2-40B4-BE49-F238E27FC236}">
                      <a16:creationId xmlns:a16="http://schemas.microsoft.com/office/drawing/2014/main" id="{5AD70EDE-E714-5492-CECE-A4BD805778FA}"/>
                    </a:ext>
                  </a:extLst>
                </p:cNvPr>
                <p:cNvSpPr/>
                <p:nvPr/>
              </p:nvSpPr>
              <p:spPr>
                <a:xfrm>
                  <a:off x="8263791" y="4751028"/>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rgbClr val="000C18"/>
                  </a:solidFill>
                  <a:prstDash val="solid"/>
                  <a:miter/>
                </a:ln>
              </p:spPr>
              <p:txBody>
                <a:bodyPr rtlCol="0" anchor="ctr"/>
                <a:lstStyle/>
                <a:p>
                  <a:pPr rtl="0"/>
                  <a:endParaRPr lang="en-US">
                    <a:latin typeface="+mn-lt"/>
                  </a:endParaRPr>
                </a:p>
              </p:txBody>
            </p:sp>
          </p:grpSp>
          <p:grpSp>
            <p:nvGrpSpPr>
              <p:cNvPr id="1035" name="Graphic 39">
                <a:extLst>
                  <a:ext uri="{FF2B5EF4-FFF2-40B4-BE49-F238E27FC236}">
                    <a16:creationId xmlns:a16="http://schemas.microsoft.com/office/drawing/2014/main" id="{2C669CD0-6B8F-193D-EAE3-75D7A652D4E0}"/>
                  </a:ext>
                </a:extLst>
              </p:cNvPr>
              <p:cNvGrpSpPr/>
              <p:nvPr/>
            </p:nvGrpSpPr>
            <p:grpSpPr>
              <a:xfrm>
                <a:off x="8243803" y="4714837"/>
                <a:ext cx="194281" cy="304217"/>
                <a:chOff x="8243803" y="4714837"/>
                <a:chExt cx="194281" cy="304217"/>
              </a:xfrm>
              <a:solidFill>
                <a:srgbClr val="E73E16"/>
              </a:solidFill>
            </p:grpSpPr>
            <p:sp>
              <p:nvSpPr>
                <p:cNvPr id="1038" name="Freeform: Shape 1037">
                  <a:extLst>
                    <a:ext uri="{FF2B5EF4-FFF2-40B4-BE49-F238E27FC236}">
                      <a16:creationId xmlns:a16="http://schemas.microsoft.com/office/drawing/2014/main" id="{83FFBBF1-CCA3-E1C0-770A-DEBE800B2D4F}"/>
                    </a:ext>
                  </a:extLst>
                </p:cNvPr>
                <p:cNvSpPr/>
                <p:nvPr/>
              </p:nvSpPr>
              <p:spPr>
                <a:xfrm>
                  <a:off x="8365702" y="4946673"/>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bg1"/>
                </a:solidFill>
                <a:ln w="11349" cap="flat">
                  <a:solidFill>
                    <a:srgbClr val="FFFFFF"/>
                  </a:solidFill>
                  <a:prstDash val="solid"/>
                  <a:miter/>
                </a:ln>
              </p:spPr>
              <p:txBody>
                <a:bodyPr rtlCol="0" anchor="ctr"/>
                <a:lstStyle/>
                <a:p>
                  <a:pPr rtl="0"/>
                  <a:endParaRPr lang="en-US">
                    <a:latin typeface="+mn-lt"/>
                  </a:endParaRPr>
                </a:p>
              </p:txBody>
            </p:sp>
            <p:sp>
              <p:nvSpPr>
                <p:cNvPr id="1039" name="Freeform: Shape 1038">
                  <a:extLst>
                    <a:ext uri="{FF2B5EF4-FFF2-40B4-BE49-F238E27FC236}">
                      <a16:creationId xmlns:a16="http://schemas.microsoft.com/office/drawing/2014/main" id="{73F8A884-3445-90CB-18F0-CE912A609BD9}"/>
                    </a:ext>
                  </a:extLst>
                </p:cNvPr>
                <p:cNvSpPr/>
                <p:nvPr/>
              </p:nvSpPr>
              <p:spPr>
                <a:xfrm>
                  <a:off x="8243803" y="471483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bg1"/>
                </a:solidFill>
                <a:ln w="11349" cap="flat">
                  <a:solidFill>
                    <a:srgbClr val="FFFFFF"/>
                  </a:solidFill>
                  <a:prstDash val="solid"/>
                  <a:miter/>
                </a:ln>
              </p:spPr>
              <p:txBody>
                <a:bodyPr rtlCol="0" anchor="ctr"/>
                <a:lstStyle/>
                <a:p>
                  <a:pPr rtl="0"/>
                  <a:endParaRPr lang="en-US">
                    <a:latin typeface="+mn-lt"/>
                  </a:endParaRPr>
                </a:p>
              </p:txBody>
            </p:sp>
          </p:grpSp>
          <p:sp>
            <p:nvSpPr>
              <p:cNvPr id="1036" name="Freeform: Shape 1035">
                <a:extLst>
                  <a:ext uri="{FF2B5EF4-FFF2-40B4-BE49-F238E27FC236}">
                    <a16:creationId xmlns:a16="http://schemas.microsoft.com/office/drawing/2014/main" id="{9626D507-0AC0-3BAB-FE97-E05555E25A8D}"/>
                  </a:ext>
                </a:extLst>
              </p:cNvPr>
              <p:cNvSpPr/>
              <p:nvPr/>
            </p:nvSpPr>
            <p:spPr>
              <a:xfrm>
                <a:off x="8084653" y="4802665"/>
                <a:ext cx="413699" cy="118567"/>
              </a:xfrm>
              <a:custGeom>
                <a:avLst/>
                <a:gdLst>
                  <a:gd name="connsiteX0" fmla="*/ 0 w 413699"/>
                  <a:gd name="connsiteY0" fmla="*/ 0 h 118567"/>
                  <a:gd name="connsiteX1" fmla="*/ 413700 w 413699"/>
                  <a:gd name="connsiteY1" fmla="*/ 0 h 118567"/>
                  <a:gd name="connsiteX2" fmla="*/ 413700 w 413699"/>
                  <a:gd name="connsiteY2" fmla="*/ 118568 h 118567"/>
                  <a:gd name="connsiteX3" fmla="*/ 0 w 413699"/>
                  <a:gd name="connsiteY3" fmla="*/ 118568 h 118567"/>
                </a:gdLst>
                <a:ahLst/>
                <a:cxnLst>
                  <a:cxn ang="0">
                    <a:pos x="connsiteX0" y="connsiteY0"/>
                  </a:cxn>
                  <a:cxn ang="0">
                    <a:pos x="connsiteX1" y="connsiteY1"/>
                  </a:cxn>
                  <a:cxn ang="0">
                    <a:pos x="connsiteX2" y="connsiteY2"/>
                  </a:cxn>
                  <a:cxn ang="0">
                    <a:pos x="connsiteX3" y="connsiteY3"/>
                  </a:cxn>
                </a:cxnLst>
                <a:rect l="l" t="t" r="r" b="b"/>
                <a:pathLst>
                  <a:path w="413699" h="118567">
                    <a:moveTo>
                      <a:pt x="0" y="0"/>
                    </a:moveTo>
                    <a:lnTo>
                      <a:pt x="413700" y="0"/>
                    </a:lnTo>
                    <a:lnTo>
                      <a:pt x="413700" y="118568"/>
                    </a:lnTo>
                    <a:lnTo>
                      <a:pt x="0" y="118568"/>
                    </a:lnTo>
                    <a:close/>
                  </a:path>
                </a:pathLst>
              </a:custGeom>
              <a:solidFill>
                <a:schemeClr val="bg1"/>
              </a:solidFill>
              <a:ln w="19050" cap="flat">
                <a:solidFill>
                  <a:srgbClr val="000C18"/>
                </a:solidFill>
                <a:prstDash val="solid"/>
                <a:miter/>
              </a:ln>
            </p:spPr>
            <p:txBody>
              <a:bodyPr rtlCol="0" anchor="ctr"/>
              <a:lstStyle/>
              <a:p>
                <a:pPr rtl="0"/>
                <a:endParaRPr lang="en-US">
                  <a:latin typeface="+mn-lt"/>
                </a:endParaRPr>
              </a:p>
            </p:txBody>
          </p:sp>
          <p:sp>
            <p:nvSpPr>
              <p:cNvPr id="1037" name="Freeform: Shape 1036">
                <a:extLst>
                  <a:ext uri="{FF2B5EF4-FFF2-40B4-BE49-F238E27FC236}">
                    <a16:creationId xmlns:a16="http://schemas.microsoft.com/office/drawing/2014/main" id="{365B9E0D-CB82-F6B5-5FF8-D9CD881519CF}"/>
                  </a:ext>
                </a:extLst>
              </p:cNvPr>
              <p:cNvSpPr/>
              <p:nvPr/>
            </p:nvSpPr>
            <p:spPr>
              <a:xfrm>
                <a:off x="8084653" y="4867022"/>
                <a:ext cx="413699" cy="15142"/>
              </a:xfrm>
              <a:custGeom>
                <a:avLst/>
                <a:gdLst>
                  <a:gd name="connsiteX0" fmla="*/ 0 w 413699"/>
                  <a:gd name="connsiteY0" fmla="*/ 0 h 15142"/>
                  <a:gd name="connsiteX1" fmla="*/ 413700 w 413699"/>
                  <a:gd name="connsiteY1" fmla="*/ 0 h 15142"/>
                </a:gdLst>
                <a:ahLst/>
                <a:cxnLst>
                  <a:cxn ang="0">
                    <a:pos x="connsiteX0" y="connsiteY0"/>
                  </a:cxn>
                  <a:cxn ang="0">
                    <a:pos x="connsiteX1" y="connsiteY1"/>
                  </a:cxn>
                </a:cxnLst>
                <a:rect l="l" t="t" r="r" b="b"/>
                <a:pathLst>
                  <a:path w="413699" h="15142">
                    <a:moveTo>
                      <a:pt x="0" y="0"/>
                    </a:moveTo>
                    <a:lnTo>
                      <a:pt x="41370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043" name="Graphic 39">
              <a:extLst>
                <a:ext uri="{FF2B5EF4-FFF2-40B4-BE49-F238E27FC236}">
                  <a16:creationId xmlns:a16="http://schemas.microsoft.com/office/drawing/2014/main" id="{EA1C6275-A479-A29F-55E5-C151208E1FD0}"/>
                </a:ext>
              </a:extLst>
            </p:cNvPr>
            <p:cNvGrpSpPr/>
            <p:nvPr/>
          </p:nvGrpSpPr>
          <p:grpSpPr>
            <a:xfrm>
              <a:off x="10434470" y="2284252"/>
              <a:ext cx="427176" cy="1034855"/>
              <a:chOff x="10416182" y="2620898"/>
              <a:chExt cx="427176" cy="1034855"/>
            </a:xfrm>
            <a:solidFill>
              <a:schemeClr val="tx1"/>
            </a:solidFill>
          </p:grpSpPr>
          <p:grpSp>
            <p:nvGrpSpPr>
              <p:cNvPr id="1044" name="Graphic 39">
                <a:extLst>
                  <a:ext uri="{FF2B5EF4-FFF2-40B4-BE49-F238E27FC236}">
                    <a16:creationId xmlns:a16="http://schemas.microsoft.com/office/drawing/2014/main" id="{CA96A488-D69E-54C3-B881-083788BE60EF}"/>
                  </a:ext>
                </a:extLst>
              </p:cNvPr>
              <p:cNvGrpSpPr/>
              <p:nvPr/>
            </p:nvGrpSpPr>
            <p:grpSpPr>
              <a:xfrm>
                <a:off x="10586084" y="2657089"/>
                <a:ext cx="79953" cy="962473"/>
                <a:chOff x="10586084" y="2657089"/>
                <a:chExt cx="79953" cy="962473"/>
              </a:xfrm>
              <a:grpFill/>
            </p:grpSpPr>
            <p:sp>
              <p:nvSpPr>
                <p:cNvPr id="1052" name="Freeform: Shape 1051">
                  <a:extLst>
                    <a:ext uri="{FF2B5EF4-FFF2-40B4-BE49-F238E27FC236}">
                      <a16:creationId xmlns:a16="http://schemas.microsoft.com/office/drawing/2014/main" id="{C3BA39D7-1A9C-69EA-08C9-F7E29D40212C}"/>
                    </a:ext>
                  </a:extLst>
                </p:cNvPr>
                <p:cNvSpPr/>
                <p:nvPr/>
              </p:nvSpPr>
              <p:spPr>
                <a:xfrm>
                  <a:off x="10626060" y="2657089"/>
                  <a:ext cx="15142" cy="962473"/>
                </a:xfrm>
                <a:custGeom>
                  <a:avLst/>
                  <a:gdLst>
                    <a:gd name="connsiteX0" fmla="*/ 0 w 15142"/>
                    <a:gd name="connsiteY0" fmla="*/ 0 h 962473"/>
                    <a:gd name="connsiteX1" fmla="*/ 0 w 15142"/>
                    <a:gd name="connsiteY1" fmla="*/ 962473 h 962473"/>
                  </a:gdLst>
                  <a:ahLst/>
                  <a:cxnLst>
                    <a:cxn ang="0">
                      <a:pos x="connsiteX0" y="connsiteY0"/>
                    </a:cxn>
                    <a:cxn ang="0">
                      <a:pos x="connsiteX1" y="connsiteY1"/>
                    </a:cxn>
                  </a:cxnLst>
                  <a:rect l="l" t="t" r="r" b="b"/>
                  <a:pathLst>
                    <a:path w="15142" h="962473">
                      <a:moveTo>
                        <a:pt x="0" y="0"/>
                      </a:moveTo>
                      <a:lnTo>
                        <a:pt x="0" y="962473"/>
                      </a:lnTo>
                    </a:path>
                  </a:pathLst>
                </a:custGeom>
                <a:grpFill/>
                <a:ln w="19050" cap="flat">
                  <a:solidFill>
                    <a:schemeClr val="tx1">
                      <a:lumMod val="50000"/>
                    </a:schemeClr>
                  </a:solidFill>
                  <a:prstDash val="solid"/>
                  <a:miter/>
                </a:ln>
              </p:spPr>
              <p:txBody>
                <a:bodyPr rtlCol="0" anchor="ctr"/>
                <a:lstStyle/>
                <a:p>
                  <a:pPr rtl="0"/>
                  <a:endParaRPr lang="en-US">
                    <a:latin typeface="+mn-lt"/>
                  </a:endParaRPr>
                </a:p>
              </p:txBody>
            </p:sp>
            <p:sp>
              <p:nvSpPr>
                <p:cNvPr id="1053" name="Freeform: Shape 1052">
                  <a:extLst>
                    <a:ext uri="{FF2B5EF4-FFF2-40B4-BE49-F238E27FC236}">
                      <a16:creationId xmlns:a16="http://schemas.microsoft.com/office/drawing/2014/main" id="{C751B1C0-7E53-6F68-7051-D3ED0719359A}"/>
                    </a:ext>
                  </a:extLst>
                </p:cNvPr>
                <p:cNvSpPr/>
                <p:nvPr/>
              </p:nvSpPr>
              <p:spPr>
                <a:xfrm>
                  <a:off x="10586084" y="3619562"/>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grpFill/>
                <a:ln w="19050" cap="flat">
                  <a:solidFill>
                    <a:schemeClr val="tx1">
                      <a:lumMod val="50000"/>
                    </a:schemeClr>
                  </a:solidFill>
                  <a:prstDash val="solid"/>
                  <a:miter/>
                </a:ln>
              </p:spPr>
              <p:txBody>
                <a:bodyPr rtlCol="0" anchor="ctr"/>
                <a:lstStyle/>
                <a:p>
                  <a:pPr rtl="0"/>
                  <a:endParaRPr lang="en-US">
                    <a:latin typeface="+mn-lt"/>
                  </a:endParaRPr>
                </a:p>
              </p:txBody>
            </p:sp>
            <p:sp>
              <p:nvSpPr>
                <p:cNvPr id="1054" name="Freeform: Shape 1053">
                  <a:extLst>
                    <a:ext uri="{FF2B5EF4-FFF2-40B4-BE49-F238E27FC236}">
                      <a16:creationId xmlns:a16="http://schemas.microsoft.com/office/drawing/2014/main" id="{DBBB1D3A-9DAB-0394-751A-8FE5C1CE7D4D}"/>
                    </a:ext>
                  </a:extLst>
                </p:cNvPr>
                <p:cNvSpPr/>
                <p:nvPr/>
              </p:nvSpPr>
              <p:spPr>
                <a:xfrm>
                  <a:off x="10586084" y="2657089"/>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grpFill/>
                <a:ln w="19050" cap="flat">
                  <a:solidFill>
                    <a:schemeClr val="tx1">
                      <a:lumMod val="50000"/>
                    </a:schemeClr>
                  </a:solidFill>
                  <a:prstDash val="solid"/>
                  <a:miter/>
                </a:ln>
              </p:spPr>
              <p:txBody>
                <a:bodyPr rtlCol="0" anchor="ctr"/>
                <a:lstStyle/>
                <a:p>
                  <a:pPr rtl="0"/>
                  <a:endParaRPr lang="en-US">
                    <a:latin typeface="+mn-lt"/>
                  </a:endParaRPr>
                </a:p>
              </p:txBody>
            </p:sp>
          </p:grpSp>
          <p:sp>
            <p:nvSpPr>
              <p:cNvPr id="1045" name="Freeform: Shape 1044">
                <a:extLst>
                  <a:ext uri="{FF2B5EF4-FFF2-40B4-BE49-F238E27FC236}">
                    <a16:creationId xmlns:a16="http://schemas.microsoft.com/office/drawing/2014/main" id="{D9889363-9D68-513E-4BAF-6C8C24B09EF7}"/>
                  </a:ext>
                </a:extLst>
              </p:cNvPr>
              <p:cNvSpPr/>
              <p:nvPr/>
            </p:nvSpPr>
            <p:spPr>
              <a:xfrm>
                <a:off x="10419210" y="2703123"/>
                <a:ext cx="413699" cy="547864"/>
              </a:xfrm>
              <a:custGeom>
                <a:avLst/>
                <a:gdLst>
                  <a:gd name="connsiteX0" fmla="*/ 0 w 413699"/>
                  <a:gd name="connsiteY0" fmla="*/ 0 h 547864"/>
                  <a:gd name="connsiteX1" fmla="*/ 413700 w 413699"/>
                  <a:gd name="connsiteY1" fmla="*/ 0 h 547864"/>
                  <a:gd name="connsiteX2" fmla="*/ 413700 w 413699"/>
                  <a:gd name="connsiteY2" fmla="*/ 547865 h 547864"/>
                  <a:gd name="connsiteX3" fmla="*/ 0 w 413699"/>
                  <a:gd name="connsiteY3" fmla="*/ 547865 h 547864"/>
                </a:gdLst>
                <a:ahLst/>
                <a:cxnLst>
                  <a:cxn ang="0">
                    <a:pos x="connsiteX0" y="connsiteY0"/>
                  </a:cxn>
                  <a:cxn ang="0">
                    <a:pos x="connsiteX1" y="connsiteY1"/>
                  </a:cxn>
                  <a:cxn ang="0">
                    <a:pos x="connsiteX2" y="connsiteY2"/>
                  </a:cxn>
                  <a:cxn ang="0">
                    <a:pos x="connsiteX3" y="connsiteY3"/>
                  </a:cxn>
                </a:cxnLst>
                <a:rect l="l" t="t" r="r" b="b"/>
                <a:pathLst>
                  <a:path w="413699" h="547864">
                    <a:moveTo>
                      <a:pt x="0" y="0"/>
                    </a:moveTo>
                    <a:lnTo>
                      <a:pt x="413700" y="0"/>
                    </a:lnTo>
                    <a:lnTo>
                      <a:pt x="413700" y="547865"/>
                    </a:lnTo>
                    <a:lnTo>
                      <a:pt x="0" y="547865"/>
                    </a:lnTo>
                    <a:close/>
                  </a:path>
                </a:pathLst>
              </a:custGeom>
              <a:grpFill/>
              <a:ln w="19050" cap="flat">
                <a:solidFill>
                  <a:schemeClr val="tx1">
                    <a:lumMod val="50000"/>
                  </a:schemeClr>
                </a:solidFill>
                <a:prstDash val="solid"/>
                <a:miter/>
              </a:ln>
            </p:spPr>
            <p:txBody>
              <a:bodyPr rtlCol="0" anchor="ctr"/>
              <a:lstStyle/>
              <a:p>
                <a:pPr rtl="0"/>
                <a:endParaRPr lang="en-US">
                  <a:latin typeface="+mn-lt"/>
                </a:endParaRPr>
              </a:p>
            </p:txBody>
          </p:sp>
          <p:grpSp>
            <p:nvGrpSpPr>
              <p:cNvPr id="1046" name="Graphic 39">
                <a:extLst>
                  <a:ext uri="{FF2B5EF4-FFF2-40B4-BE49-F238E27FC236}">
                    <a16:creationId xmlns:a16="http://schemas.microsoft.com/office/drawing/2014/main" id="{D96045A9-F76D-0EA8-A8BD-970378565879}"/>
                  </a:ext>
                </a:extLst>
              </p:cNvPr>
              <p:cNvGrpSpPr/>
              <p:nvPr/>
            </p:nvGrpSpPr>
            <p:grpSpPr>
              <a:xfrm>
                <a:off x="10473876" y="2620898"/>
                <a:ext cx="309517" cy="1034855"/>
                <a:chOff x="10473876" y="2620898"/>
                <a:chExt cx="309517" cy="1034855"/>
              </a:xfrm>
              <a:grpFill/>
            </p:grpSpPr>
            <p:sp>
              <p:nvSpPr>
                <p:cNvPr id="1048" name="Freeform: Shape 1047">
                  <a:extLst>
                    <a:ext uri="{FF2B5EF4-FFF2-40B4-BE49-F238E27FC236}">
                      <a16:creationId xmlns:a16="http://schemas.microsoft.com/office/drawing/2014/main" id="{B16B88C7-258A-B4F4-9256-163589C999BD}"/>
                    </a:ext>
                  </a:extLst>
                </p:cNvPr>
                <p:cNvSpPr/>
                <p:nvPr/>
              </p:nvSpPr>
              <p:spPr>
                <a:xfrm>
                  <a:off x="10615612" y="3085326"/>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4"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49" name="Freeform: Shape 1048">
                  <a:extLst>
                    <a:ext uri="{FF2B5EF4-FFF2-40B4-BE49-F238E27FC236}">
                      <a16:creationId xmlns:a16="http://schemas.microsoft.com/office/drawing/2014/main" id="{F3337AC1-0DE1-6FF3-4012-76E7C51DE375}"/>
                    </a:ext>
                  </a:extLst>
                </p:cNvPr>
                <p:cNvSpPr/>
                <p:nvPr/>
              </p:nvSpPr>
              <p:spPr>
                <a:xfrm>
                  <a:off x="10473876" y="3583371"/>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4"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50" name="Freeform: Shape 1049">
                  <a:extLst>
                    <a:ext uri="{FF2B5EF4-FFF2-40B4-BE49-F238E27FC236}">
                      <a16:creationId xmlns:a16="http://schemas.microsoft.com/office/drawing/2014/main" id="{C13763EC-DEBE-3B7D-C04F-D49AB43EE7E9}"/>
                    </a:ext>
                  </a:extLst>
                </p:cNvPr>
                <p:cNvSpPr/>
                <p:nvPr/>
              </p:nvSpPr>
              <p:spPr>
                <a:xfrm>
                  <a:off x="10711011" y="267223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51" name="Freeform: Shape 1050">
                  <a:extLst>
                    <a:ext uri="{FF2B5EF4-FFF2-40B4-BE49-F238E27FC236}">
                      <a16:creationId xmlns:a16="http://schemas.microsoft.com/office/drawing/2014/main" id="{E946E55A-AEBE-1912-ACDD-967B50D92EA2}"/>
                    </a:ext>
                  </a:extLst>
                </p:cNvPr>
                <p:cNvSpPr/>
                <p:nvPr/>
              </p:nvSpPr>
              <p:spPr>
                <a:xfrm>
                  <a:off x="10629846" y="2620898"/>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4"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grpSp>
          <p:sp>
            <p:nvSpPr>
              <p:cNvPr id="1047" name="Freeform: Shape 1046">
                <a:extLst>
                  <a:ext uri="{FF2B5EF4-FFF2-40B4-BE49-F238E27FC236}">
                    <a16:creationId xmlns:a16="http://schemas.microsoft.com/office/drawing/2014/main" id="{94ECBE74-B911-D58D-0E96-0771D0743226}"/>
                  </a:ext>
                </a:extLst>
              </p:cNvPr>
              <p:cNvSpPr/>
              <p:nvPr/>
            </p:nvSpPr>
            <p:spPr>
              <a:xfrm>
                <a:off x="10416182" y="2922844"/>
                <a:ext cx="427176" cy="15142"/>
              </a:xfrm>
              <a:custGeom>
                <a:avLst/>
                <a:gdLst>
                  <a:gd name="connsiteX0" fmla="*/ 0 w 427176"/>
                  <a:gd name="connsiteY0" fmla="*/ 0 h 15142"/>
                  <a:gd name="connsiteX1" fmla="*/ 427177 w 427176"/>
                  <a:gd name="connsiteY1" fmla="*/ 0 h 15142"/>
                </a:gdLst>
                <a:ahLst/>
                <a:cxnLst>
                  <a:cxn ang="0">
                    <a:pos x="connsiteX0" y="connsiteY0"/>
                  </a:cxn>
                  <a:cxn ang="0">
                    <a:pos x="connsiteX1" y="connsiteY1"/>
                  </a:cxn>
                </a:cxnLst>
                <a:rect l="l" t="t" r="r" b="b"/>
                <a:pathLst>
                  <a:path w="427176" h="15142">
                    <a:moveTo>
                      <a:pt x="0" y="0"/>
                    </a:moveTo>
                    <a:lnTo>
                      <a:pt x="427177" y="0"/>
                    </a:lnTo>
                  </a:path>
                </a:pathLst>
              </a:custGeom>
              <a:grpFill/>
              <a:ln w="19050" cap="flat">
                <a:solidFill>
                  <a:srgbClr val="FFFFFF"/>
                </a:solidFill>
                <a:prstDash val="solid"/>
                <a:miter/>
              </a:ln>
            </p:spPr>
            <p:txBody>
              <a:bodyPr rtlCol="0" anchor="ctr"/>
              <a:lstStyle/>
              <a:p>
                <a:pPr rtl="0"/>
                <a:endParaRPr lang="en-US">
                  <a:latin typeface="+mn-lt"/>
                </a:endParaRPr>
              </a:p>
            </p:txBody>
          </p:sp>
        </p:grpSp>
        <p:grpSp>
          <p:nvGrpSpPr>
            <p:cNvPr id="1055" name="Graphic 39">
              <a:extLst>
                <a:ext uri="{FF2B5EF4-FFF2-40B4-BE49-F238E27FC236}">
                  <a16:creationId xmlns:a16="http://schemas.microsoft.com/office/drawing/2014/main" id="{F245C411-2E96-A23A-8DDB-C1D7842576D3}"/>
                </a:ext>
              </a:extLst>
            </p:cNvPr>
            <p:cNvGrpSpPr/>
            <p:nvPr/>
          </p:nvGrpSpPr>
          <p:grpSpPr>
            <a:xfrm>
              <a:off x="7338383" y="3095146"/>
              <a:ext cx="427328" cy="1964317"/>
              <a:chOff x="7320095" y="3431792"/>
              <a:chExt cx="427328" cy="1964317"/>
            </a:xfrm>
            <a:solidFill>
              <a:srgbClr val="003E7B"/>
            </a:solidFill>
          </p:grpSpPr>
          <p:grpSp>
            <p:nvGrpSpPr>
              <p:cNvPr id="1056" name="Graphic 39">
                <a:extLst>
                  <a:ext uri="{FF2B5EF4-FFF2-40B4-BE49-F238E27FC236}">
                    <a16:creationId xmlns:a16="http://schemas.microsoft.com/office/drawing/2014/main" id="{86954BB7-1028-82CE-97D4-387D18951DD7}"/>
                  </a:ext>
                </a:extLst>
              </p:cNvPr>
              <p:cNvGrpSpPr/>
              <p:nvPr/>
            </p:nvGrpSpPr>
            <p:grpSpPr>
              <a:xfrm>
                <a:off x="7493782" y="3475252"/>
                <a:ext cx="79953" cy="1858318"/>
                <a:chOff x="7493782" y="3475252"/>
                <a:chExt cx="79953" cy="1858318"/>
              </a:xfrm>
            </p:grpSpPr>
            <p:sp>
              <p:nvSpPr>
                <p:cNvPr id="1067" name="Freeform: Shape 1066">
                  <a:extLst>
                    <a:ext uri="{FF2B5EF4-FFF2-40B4-BE49-F238E27FC236}">
                      <a16:creationId xmlns:a16="http://schemas.microsoft.com/office/drawing/2014/main" id="{E4843ACB-7C41-8624-203B-D7904444EA0D}"/>
                    </a:ext>
                  </a:extLst>
                </p:cNvPr>
                <p:cNvSpPr/>
                <p:nvPr/>
              </p:nvSpPr>
              <p:spPr>
                <a:xfrm>
                  <a:off x="7533759" y="3475252"/>
                  <a:ext cx="15142" cy="1858318"/>
                </a:xfrm>
                <a:custGeom>
                  <a:avLst/>
                  <a:gdLst>
                    <a:gd name="connsiteX0" fmla="*/ 0 w 15142"/>
                    <a:gd name="connsiteY0" fmla="*/ 0 h 1858318"/>
                    <a:gd name="connsiteX1" fmla="*/ 0 w 15142"/>
                    <a:gd name="connsiteY1" fmla="*/ 1858318 h 1858318"/>
                  </a:gdLst>
                  <a:ahLst/>
                  <a:cxnLst>
                    <a:cxn ang="0">
                      <a:pos x="connsiteX0" y="connsiteY0"/>
                    </a:cxn>
                    <a:cxn ang="0">
                      <a:pos x="connsiteX1" y="connsiteY1"/>
                    </a:cxn>
                  </a:cxnLst>
                  <a:rect l="l" t="t" r="r" b="b"/>
                  <a:pathLst>
                    <a:path w="15142" h="1858318">
                      <a:moveTo>
                        <a:pt x="0" y="0"/>
                      </a:moveTo>
                      <a:lnTo>
                        <a:pt x="0" y="1858318"/>
                      </a:lnTo>
                    </a:path>
                  </a:pathLst>
                </a:custGeom>
                <a:ln w="19050" cap="flat">
                  <a:solidFill>
                    <a:srgbClr val="461C00"/>
                  </a:solidFill>
                  <a:prstDash val="solid"/>
                  <a:miter/>
                </a:ln>
              </p:spPr>
              <p:txBody>
                <a:bodyPr rtlCol="0" anchor="ctr"/>
                <a:lstStyle/>
                <a:p>
                  <a:pPr rtl="0"/>
                  <a:endParaRPr lang="en-US">
                    <a:latin typeface="+mn-lt"/>
                  </a:endParaRPr>
                </a:p>
              </p:txBody>
            </p:sp>
            <p:sp>
              <p:nvSpPr>
                <p:cNvPr id="1068" name="Freeform: Shape 1067">
                  <a:extLst>
                    <a:ext uri="{FF2B5EF4-FFF2-40B4-BE49-F238E27FC236}">
                      <a16:creationId xmlns:a16="http://schemas.microsoft.com/office/drawing/2014/main" id="{08379770-0E3C-550F-85E5-EA314943C286}"/>
                    </a:ext>
                  </a:extLst>
                </p:cNvPr>
                <p:cNvSpPr/>
                <p:nvPr/>
              </p:nvSpPr>
              <p:spPr>
                <a:xfrm>
                  <a:off x="7493782" y="5333570"/>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rgbClr val="461C00"/>
                  </a:solidFill>
                  <a:prstDash val="solid"/>
                  <a:miter/>
                </a:ln>
              </p:spPr>
              <p:txBody>
                <a:bodyPr rtlCol="0" anchor="ctr"/>
                <a:lstStyle/>
                <a:p>
                  <a:pPr rtl="0"/>
                  <a:endParaRPr lang="en-US">
                    <a:latin typeface="+mn-lt"/>
                  </a:endParaRPr>
                </a:p>
              </p:txBody>
            </p:sp>
            <p:sp>
              <p:nvSpPr>
                <p:cNvPr id="1069" name="Freeform: Shape 1068">
                  <a:extLst>
                    <a:ext uri="{FF2B5EF4-FFF2-40B4-BE49-F238E27FC236}">
                      <a16:creationId xmlns:a16="http://schemas.microsoft.com/office/drawing/2014/main" id="{06FF6A1E-FF87-2BFE-16C8-DC55D4E39019}"/>
                    </a:ext>
                  </a:extLst>
                </p:cNvPr>
                <p:cNvSpPr/>
                <p:nvPr/>
              </p:nvSpPr>
              <p:spPr>
                <a:xfrm>
                  <a:off x="7493782" y="3475252"/>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rgbClr val="461C00"/>
                  </a:solidFill>
                  <a:prstDash val="solid"/>
                  <a:miter/>
                </a:ln>
              </p:spPr>
              <p:txBody>
                <a:bodyPr rtlCol="0" anchor="ctr"/>
                <a:lstStyle/>
                <a:p>
                  <a:pPr rtl="0"/>
                  <a:endParaRPr lang="en-US">
                    <a:latin typeface="+mn-lt"/>
                  </a:endParaRPr>
                </a:p>
              </p:txBody>
            </p:sp>
          </p:grpSp>
          <p:sp>
            <p:nvSpPr>
              <p:cNvPr id="1057" name="Freeform: Shape 1056">
                <a:extLst>
                  <a:ext uri="{FF2B5EF4-FFF2-40B4-BE49-F238E27FC236}">
                    <a16:creationId xmlns:a16="http://schemas.microsoft.com/office/drawing/2014/main" id="{AF925B8D-9C1F-8EB8-4236-0235F94B2C57}"/>
                  </a:ext>
                </a:extLst>
              </p:cNvPr>
              <p:cNvSpPr/>
              <p:nvPr/>
            </p:nvSpPr>
            <p:spPr>
              <a:xfrm>
                <a:off x="7326909" y="4105493"/>
                <a:ext cx="413699" cy="759711"/>
              </a:xfrm>
              <a:custGeom>
                <a:avLst/>
                <a:gdLst>
                  <a:gd name="connsiteX0" fmla="*/ 0 w 413699"/>
                  <a:gd name="connsiteY0" fmla="*/ 0 h 759711"/>
                  <a:gd name="connsiteX1" fmla="*/ 413700 w 413699"/>
                  <a:gd name="connsiteY1" fmla="*/ 0 h 759711"/>
                  <a:gd name="connsiteX2" fmla="*/ 413700 w 413699"/>
                  <a:gd name="connsiteY2" fmla="*/ 759712 h 759711"/>
                  <a:gd name="connsiteX3" fmla="*/ 0 w 413699"/>
                  <a:gd name="connsiteY3" fmla="*/ 759712 h 759711"/>
                </a:gdLst>
                <a:ahLst/>
                <a:cxnLst>
                  <a:cxn ang="0">
                    <a:pos x="connsiteX0" y="connsiteY0"/>
                  </a:cxn>
                  <a:cxn ang="0">
                    <a:pos x="connsiteX1" y="connsiteY1"/>
                  </a:cxn>
                  <a:cxn ang="0">
                    <a:pos x="connsiteX2" y="connsiteY2"/>
                  </a:cxn>
                  <a:cxn ang="0">
                    <a:pos x="connsiteX3" y="connsiteY3"/>
                  </a:cxn>
                </a:cxnLst>
                <a:rect l="l" t="t" r="r" b="b"/>
                <a:pathLst>
                  <a:path w="413699" h="759711">
                    <a:moveTo>
                      <a:pt x="0" y="0"/>
                    </a:moveTo>
                    <a:lnTo>
                      <a:pt x="413700" y="0"/>
                    </a:lnTo>
                    <a:lnTo>
                      <a:pt x="413700" y="759712"/>
                    </a:lnTo>
                    <a:lnTo>
                      <a:pt x="0" y="759712"/>
                    </a:lnTo>
                    <a:close/>
                  </a:path>
                </a:pathLst>
              </a:custGeom>
              <a:solidFill>
                <a:schemeClr val="accent6">
                  <a:lumMod val="50000"/>
                </a:schemeClr>
              </a:solidFill>
              <a:ln w="19050" cap="flat">
                <a:solidFill>
                  <a:srgbClr val="461C00"/>
                </a:solidFill>
                <a:prstDash val="solid"/>
                <a:miter/>
              </a:ln>
            </p:spPr>
            <p:txBody>
              <a:bodyPr rtlCol="0" anchor="ctr"/>
              <a:lstStyle/>
              <a:p>
                <a:pPr rtl="0"/>
                <a:endParaRPr lang="en-US">
                  <a:latin typeface="+mn-lt"/>
                </a:endParaRPr>
              </a:p>
            </p:txBody>
          </p:sp>
          <p:sp>
            <p:nvSpPr>
              <p:cNvPr id="1058" name="Freeform: Shape 1057">
                <a:extLst>
                  <a:ext uri="{FF2B5EF4-FFF2-40B4-BE49-F238E27FC236}">
                    <a16:creationId xmlns:a16="http://schemas.microsoft.com/office/drawing/2014/main" id="{9A7226D6-0C9F-4D52-063C-A7DEA955EA38}"/>
                  </a:ext>
                </a:extLst>
              </p:cNvPr>
              <p:cNvSpPr/>
              <p:nvPr/>
            </p:nvSpPr>
            <p:spPr>
              <a:xfrm>
                <a:off x="7320095" y="4404411"/>
                <a:ext cx="427328" cy="15142"/>
              </a:xfrm>
              <a:custGeom>
                <a:avLst/>
                <a:gdLst>
                  <a:gd name="connsiteX0" fmla="*/ 0 w 427328"/>
                  <a:gd name="connsiteY0" fmla="*/ 0 h 15142"/>
                  <a:gd name="connsiteX1" fmla="*/ 427329 w 427328"/>
                  <a:gd name="connsiteY1" fmla="*/ 0 h 15142"/>
                </a:gdLst>
                <a:ahLst/>
                <a:cxnLst>
                  <a:cxn ang="0">
                    <a:pos x="connsiteX0" y="connsiteY0"/>
                  </a:cxn>
                  <a:cxn ang="0">
                    <a:pos x="connsiteX1" y="connsiteY1"/>
                  </a:cxn>
                </a:cxnLst>
                <a:rect l="l" t="t" r="r" b="b"/>
                <a:pathLst>
                  <a:path w="427328" h="15142">
                    <a:moveTo>
                      <a:pt x="0" y="0"/>
                    </a:moveTo>
                    <a:lnTo>
                      <a:pt x="427329" y="0"/>
                    </a:lnTo>
                  </a:path>
                </a:pathLst>
              </a:custGeom>
              <a:ln w="19050" cap="flat">
                <a:solidFill>
                  <a:srgbClr val="FFFFFF"/>
                </a:solidFill>
                <a:prstDash val="solid"/>
                <a:miter/>
              </a:ln>
            </p:spPr>
            <p:txBody>
              <a:bodyPr rtlCol="0" anchor="ctr"/>
              <a:lstStyle/>
              <a:p>
                <a:pPr rtl="0"/>
                <a:endParaRPr lang="en-US">
                  <a:latin typeface="+mn-lt"/>
                </a:endParaRPr>
              </a:p>
            </p:txBody>
          </p:sp>
          <p:grpSp>
            <p:nvGrpSpPr>
              <p:cNvPr id="1059" name="Graphic 39">
                <a:extLst>
                  <a:ext uri="{FF2B5EF4-FFF2-40B4-BE49-F238E27FC236}">
                    <a16:creationId xmlns:a16="http://schemas.microsoft.com/office/drawing/2014/main" id="{FDD91610-372F-08D1-7159-374E81FBBA95}"/>
                  </a:ext>
                </a:extLst>
              </p:cNvPr>
              <p:cNvGrpSpPr/>
              <p:nvPr/>
            </p:nvGrpSpPr>
            <p:grpSpPr>
              <a:xfrm>
                <a:off x="7391417" y="3431792"/>
                <a:ext cx="294677" cy="1964317"/>
                <a:chOff x="7391417" y="3431792"/>
                <a:chExt cx="294677" cy="1964317"/>
              </a:xfrm>
              <a:solidFill>
                <a:srgbClr val="003E7B"/>
              </a:solidFill>
            </p:grpSpPr>
            <p:sp>
              <p:nvSpPr>
                <p:cNvPr id="1060" name="Freeform: Shape 1059">
                  <a:extLst>
                    <a:ext uri="{FF2B5EF4-FFF2-40B4-BE49-F238E27FC236}">
                      <a16:creationId xmlns:a16="http://schemas.microsoft.com/office/drawing/2014/main" id="{0E422CC8-F0D4-98C3-8FB5-0002007DFF66}"/>
                    </a:ext>
                  </a:extLst>
                </p:cNvPr>
                <p:cNvSpPr/>
                <p:nvPr/>
              </p:nvSpPr>
              <p:spPr>
                <a:xfrm>
                  <a:off x="7511802" y="3431792"/>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1" name="Freeform: Shape 1060">
                  <a:extLst>
                    <a:ext uri="{FF2B5EF4-FFF2-40B4-BE49-F238E27FC236}">
                      <a16:creationId xmlns:a16="http://schemas.microsoft.com/office/drawing/2014/main" id="{AC781E6D-6B38-F644-E2DA-B3C82047EA26}"/>
                    </a:ext>
                  </a:extLst>
                </p:cNvPr>
                <p:cNvSpPr/>
                <p:nvPr/>
              </p:nvSpPr>
              <p:spPr>
                <a:xfrm>
                  <a:off x="7457591" y="3779772"/>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2" name="Freeform: Shape 1061">
                  <a:extLst>
                    <a:ext uri="{FF2B5EF4-FFF2-40B4-BE49-F238E27FC236}">
                      <a16:creationId xmlns:a16="http://schemas.microsoft.com/office/drawing/2014/main" id="{AD67F176-C305-CE3C-F1D1-DED2BE6221C4}"/>
                    </a:ext>
                  </a:extLst>
                </p:cNvPr>
                <p:cNvSpPr/>
                <p:nvPr/>
              </p:nvSpPr>
              <p:spPr>
                <a:xfrm>
                  <a:off x="7577522" y="512126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3" name="Freeform: Shape 1062">
                  <a:extLst>
                    <a:ext uri="{FF2B5EF4-FFF2-40B4-BE49-F238E27FC236}">
                      <a16:creationId xmlns:a16="http://schemas.microsoft.com/office/drawing/2014/main" id="{FB61AEFD-82B6-16CE-C377-E969849F75A5}"/>
                    </a:ext>
                  </a:extLst>
                </p:cNvPr>
                <p:cNvSpPr/>
                <p:nvPr/>
              </p:nvSpPr>
              <p:spPr>
                <a:xfrm>
                  <a:off x="7613713" y="5323727"/>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4" name="Freeform: Shape 1063">
                  <a:extLst>
                    <a:ext uri="{FF2B5EF4-FFF2-40B4-BE49-F238E27FC236}">
                      <a16:creationId xmlns:a16="http://schemas.microsoft.com/office/drawing/2014/main" id="{E0A3EC59-5309-3075-E333-97535229A817}"/>
                    </a:ext>
                  </a:extLst>
                </p:cNvPr>
                <p:cNvSpPr/>
                <p:nvPr/>
              </p:nvSpPr>
              <p:spPr>
                <a:xfrm>
                  <a:off x="7582216" y="437064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5" name="Freeform: Shape 1064">
                  <a:extLst>
                    <a:ext uri="{FF2B5EF4-FFF2-40B4-BE49-F238E27FC236}">
                      <a16:creationId xmlns:a16="http://schemas.microsoft.com/office/drawing/2014/main" id="{EF45DB9B-EF19-B5B4-789D-BF95512459A6}"/>
                    </a:ext>
                  </a:extLst>
                </p:cNvPr>
                <p:cNvSpPr/>
                <p:nvPr/>
              </p:nvSpPr>
              <p:spPr>
                <a:xfrm>
                  <a:off x="7457591" y="4559927"/>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6" name="Freeform: Shape 1065">
                  <a:extLst>
                    <a:ext uri="{FF2B5EF4-FFF2-40B4-BE49-F238E27FC236}">
                      <a16:creationId xmlns:a16="http://schemas.microsoft.com/office/drawing/2014/main" id="{3B65DFEF-749C-5CFC-9FB8-EB638021DF02}"/>
                    </a:ext>
                  </a:extLst>
                </p:cNvPr>
                <p:cNvSpPr/>
                <p:nvPr/>
              </p:nvSpPr>
              <p:spPr>
                <a:xfrm>
                  <a:off x="7391417" y="434702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grpSp>
        </p:grpSp>
        <p:grpSp>
          <p:nvGrpSpPr>
            <p:cNvPr id="1070" name="Graphic 39">
              <a:extLst>
                <a:ext uri="{FF2B5EF4-FFF2-40B4-BE49-F238E27FC236}">
                  <a16:creationId xmlns:a16="http://schemas.microsoft.com/office/drawing/2014/main" id="{280867BD-CC66-C10F-A687-8F4BD9C509C3}"/>
                </a:ext>
              </a:extLst>
            </p:cNvPr>
            <p:cNvGrpSpPr/>
            <p:nvPr/>
          </p:nvGrpSpPr>
          <p:grpSpPr>
            <a:xfrm>
              <a:off x="8752565" y="2187490"/>
              <a:ext cx="2211447" cy="3089120"/>
              <a:chOff x="8734277" y="2524136"/>
              <a:chExt cx="2211447" cy="3089120"/>
            </a:xfrm>
          </p:grpSpPr>
          <p:grpSp>
            <p:nvGrpSpPr>
              <p:cNvPr id="1071" name="Graphic 39">
                <a:extLst>
                  <a:ext uri="{FF2B5EF4-FFF2-40B4-BE49-F238E27FC236}">
                    <a16:creationId xmlns:a16="http://schemas.microsoft.com/office/drawing/2014/main" id="{8F93A06E-39BA-903D-5DCD-969F8297E137}"/>
                  </a:ext>
                </a:extLst>
              </p:cNvPr>
              <p:cNvGrpSpPr/>
              <p:nvPr/>
            </p:nvGrpSpPr>
            <p:grpSpPr>
              <a:xfrm>
                <a:off x="9805172" y="2669960"/>
                <a:ext cx="79953" cy="1266690"/>
                <a:chOff x="9805172" y="2669960"/>
                <a:chExt cx="79953" cy="1266690"/>
              </a:xfrm>
            </p:grpSpPr>
            <p:sp>
              <p:nvSpPr>
                <p:cNvPr id="1082" name="Freeform: Shape 1081">
                  <a:extLst>
                    <a:ext uri="{FF2B5EF4-FFF2-40B4-BE49-F238E27FC236}">
                      <a16:creationId xmlns:a16="http://schemas.microsoft.com/office/drawing/2014/main" id="{0F690DB2-8255-8855-FBD7-73D463AB7AB6}"/>
                    </a:ext>
                  </a:extLst>
                </p:cNvPr>
                <p:cNvSpPr/>
                <p:nvPr/>
              </p:nvSpPr>
              <p:spPr>
                <a:xfrm>
                  <a:off x="9845149" y="2669960"/>
                  <a:ext cx="15142" cy="1266690"/>
                </a:xfrm>
                <a:custGeom>
                  <a:avLst/>
                  <a:gdLst>
                    <a:gd name="connsiteX0" fmla="*/ 0 w 15142"/>
                    <a:gd name="connsiteY0" fmla="*/ 0 h 1266690"/>
                    <a:gd name="connsiteX1" fmla="*/ 0 w 15142"/>
                    <a:gd name="connsiteY1" fmla="*/ 1266691 h 1266690"/>
                  </a:gdLst>
                  <a:ahLst/>
                  <a:cxnLst>
                    <a:cxn ang="0">
                      <a:pos x="connsiteX0" y="connsiteY0"/>
                    </a:cxn>
                    <a:cxn ang="0">
                      <a:pos x="connsiteX1" y="connsiteY1"/>
                    </a:cxn>
                  </a:cxnLst>
                  <a:rect l="l" t="t" r="r" b="b"/>
                  <a:pathLst>
                    <a:path w="15142" h="1266690">
                      <a:moveTo>
                        <a:pt x="0" y="0"/>
                      </a:moveTo>
                      <a:lnTo>
                        <a:pt x="0" y="1266691"/>
                      </a:lnTo>
                    </a:path>
                  </a:pathLst>
                </a:custGeom>
                <a:ln w="19050" cap="flat">
                  <a:solidFill>
                    <a:schemeClr val="bg2">
                      <a:lumMod val="75000"/>
                    </a:schemeClr>
                  </a:solidFill>
                  <a:prstDash val="solid"/>
                  <a:miter/>
                </a:ln>
              </p:spPr>
              <p:txBody>
                <a:bodyPr rtlCol="0" anchor="ctr"/>
                <a:lstStyle/>
                <a:p>
                  <a:pPr rtl="0"/>
                  <a:endParaRPr lang="en-US">
                    <a:latin typeface="+mn-lt"/>
                  </a:endParaRPr>
                </a:p>
              </p:txBody>
            </p:sp>
            <p:sp>
              <p:nvSpPr>
                <p:cNvPr id="1083" name="Freeform: Shape 1082">
                  <a:extLst>
                    <a:ext uri="{FF2B5EF4-FFF2-40B4-BE49-F238E27FC236}">
                      <a16:creationId xmlns:a16="http://schemas.microsoft.com/office/drawing/2014/main" id="{29458F11-6DBC-B329-BCD6-353CB1E1C594}"/>
                    </a:ext>
                  </a:extLst>
                </p:cNvPr>
                <p:cNvSpPr/>
                <p:nvPr/>
              </p:nvSpPr>
              <p:spPr>
                <a:xfrm>
                  <a:off x="9805172" y="3936651"/>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chemeClr val="bg2">
                      <a:lumMod val="75000"/>
                    </a:schemeClr>
                  </a:solidFill>
                  <a:prstDash val="solid"/>
                  <a:miter/>
                </a:ln>
              </p:spPr>
              <p:txBody>
                <a:bodyPr rtlCol="0" anchor="ctr"/>
                <a:lstStyle/>
                <a:p>
                  <a:pPr rtl="0"/>
                  <a:endParaRPr lang="en-US">
                    <a:latin typeface="+mn-lt"/>
                  </a:endParaRPr>
                </a:p>
              </p:txBody>
            </p:sp>
            <p:sp>
              <p:nvSpPr>
                <p:cNvPr id="1084" name="Freeform: Shape 1083">
                  <a:extLst>
                    <a:ext uri="{FF2B5EF4-FFF2-40B4-BE49-F238E27FC236}">
                      <a16:creationId xmlns:a16="http://schemas.microsoft.com/office/drawing/2014/main" id="{B132C867-4ED5-BF73-55A4-8D2D383782D9}"/>
                    </a:ext>
                  </a:extLst>
                </p:cNvPr>
                <p:cNvSpPr/>
                <p:nvPr/>
              </p:nvSpPr>
              <p:spPr>
                <a:xfrm>
                  <a:off x="9805172" y="2669960"/>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chemeClr val="bg2">
                      <a:lumMod val="75000"/>
                    </a:schemeClr>
                  </a:solidFill>
                  <a:prstDash val="solid"/>
                  <a:miter/>
                </a:ln>
              </p:spPr>
              <p:txBody>
                <a:bodyPr rtlCol="0" anchor="ctr"/>
                <a:lstStyle/>
                <a:p>
                  <a:pPr rtl="0"/>
                  <a:endParaRPr lang="en-US">
                    <a:latin typeface="+mn-lt"/>
                  </a:endParaRPr>
                </a:p>
              </p:txBody>
            </p:sp>
          </p:grpSp>
          <p:sp>
            <p:nvSpPr>
              <p:cNvPr id="1072" name="Freeform: Shape 1071">
                <a:extLst>
                  <a:ext uri="{FF2B5EF4-FFF2-40B4-BE49-F238E27FC236}">
                    <a16:creationId xmlns:a16="http://schemas.microsoft.com/office/drawing/2014/main" id="{DA821AE6-F283-188A-F2CC-75E5B5EBDABC}"/>
                  </a:ext>
                </a:extLst>
              </p:cNvPr>
              <p:cNvSpPr/>
              <p:nvPr/>
            </p:nvSpPr>
            <p:spPr>
              <a:xfrm>
                <a:off x="9714467" y="341816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rgbClr val="002850"/>
              </a:solidFill>
              <a:ln w="0" cap="flat">
                <a:noFill/>
                <a:prstDash val="solid"/>
                <a:miter/>
              </a:ln>
            </p:spPr>
            <p:txBody>
              <a:bodyPr rtlCol="0" anchor="ctr"/>
              <a:lstStyle/>
              <a:p>
                <a:pPr rtl="0"/>
                <a:endParaRPr lang="en-US">
                  <a:latin typeface="+mn-lt"/>
                </a:endParaRPr>
              </a:p>
            </p:txBody>
          </p:sp>
          <p:sp>
            <p:nvSpPr>
              <p:cNvPr id="1073" name="Freeform: Shape 1072">
                <a:extLst>
                  <a:ext uri="{FF2B5EF4-FFF2-40B4-BE49-F238E27FC236}">
                    <a16:creationId xmlns:a16="http://schemas.microsoft.com/office/drawing/2014/main" id="{D9218043-38E8-DDF5-DEE0-C6EB788469ED}"/>
                  </a:ext>
                </a:extLst>
              </p:cNvPr>
              <p:cNvSpPr/>
              <p:nvPr/>
            </p:nvSpPr>
            <p:spPr>
              <a:xfrm>
                <a:off x="9638299" y="2821691"/>
                <a:ext cx="413699" cy="1060749"/>
              </a:xfrm>
              <a:custGeom>
                <a:avLst/>
                <a:gdLst>
                  <a:gd name="connsiteX0" fmla="*/ 0 w 413699"/>
                  <a:gd name="connsiteY0" fmla="*/ 0 h 1060749"/>
                  <a:gd name="connsiteX1" fmla="*/ 413700 w 413699"/>
                  <a:gd name="connsiteY1" fmla="*/ 0 h 1060749"/>
                  <a:gd name="connsiteX2" fmla="*/ 413700 w 413699"/>
                  <a:gd name="connsiteY2" fmla="*/ 1060750 h 1060749"/>
                  <a:gd name="connsiteX3" fmla="*/ 0 w 413699"/>
                  <a:gd name="connsiteY3" fmla="*/ 1060750 h 1060749"/>
                </a:gdLst>
                <a:ahLst/>
                <a:cxnLst>
                  <a:cxn ang="0">
                    <a:pos x="connsiteX0" y="connsiteY0"/>
                  </a:cxn>
                  <a:cxn ang="0">
                    <a:pos x="connsiteX1" y="connsiteY1"/>
                  </a:cxn>
                  <a:cxn ang="0">
                    <a:pos x="connsiteX2" y="connsiteY2"/>
                  </a:cxn>
                  <a:cxn ang="0">
                    <a:pos x="connsiteX3" y="connsiteY3"/>
                  </a:cxn>
                </a:cxnLst>
                <a:rect l="l" t="t" r="r" b="b"/>
                <a:pathLst>
                  <a:path w="413699" h="1060749">
                    <a:moveTo>
                      <a:pt x="0" y="0"/>
                    </a:moveTo>
                    <a:lnTo>
                      <a:pt x="413700" y="0"/>
                    </a:lnTo>
                    <a:lnTo>
                      <a:pt x="413700" y="1060750"/>
                    </a:lnTo>
                    <a:lnTo>
                      <a:pt x="0" y="1060750"/>
                    </a:lnTo>
                    <a:close/>
                  </a:path>
                </a:pathLst>
              </a:custGeom>
              <a:solidFill>
                <a:schemeClr val="bg2"/>
              </a:solidFill>
              <a:ln w="19050" cap="flat">
                <a:solidFill>
                  <a:schemeClr val="bg2">
                    <a:lumMod val="75000"/>
                  </a:schemeClr>
                </a:solidFill>
                <a:prstDash val="solid"/>
                <a:miter/>
              </a:ln>
            </p:spPr>
            <p:txBody>
              <a:bodyPr rtlCol="0" anchor="ctr"/>
              <a:lstStyle/>
              <a:p>
                <a:pPr rtl="0"/>
                <a:endParaRPr lang="en-US" dirty="0">
                  <a:latin typeface="+mn-lt"/>
                </a:endParaRPr>
              </a:p>
            </p:txBody>
          </p:sp>
          <p:sp>
            <p:nvSpPr>
              <p:cNvPr id="1074" name="Freeform: Shape 1073">
                <a:extLst>
                  <a:ext uri="{FF2B5EF4-FFF2-40B4-BE49-F238E27FC236}">
                    <a16:creationId xmlns:a16="http://schemas.microsoft.com/office/drawing/2014/main" id="{D0BF31CD-2EE6-2342-7C90-F3D1AC39BD95}"/>
                  </a:ext>
                </a:extLst>
              </p:cNvPr>
              <p:cNvSpPr/>
              <p:nvPr/>
            </p:nvSpPr>
            <p:spPr>
              <a:xfrm>
                <a:off x="8734277" y="2524136"/>
                <a:ext cx="2211447" cy="3089120"/>
              </a:xfrm>
              <a:custGeom>
                <a:avLst/>
                <a:gdLst>
                  <a:gd name="connsiteX0" fmla="*/ 0 w 2211447"/>
                  <a:gd name="connsiteY0" fmla="*/ 0 h 3089120"/>
                  <a:gd name="connsiteX1" fmla="*/ 2211447 w 2211447"/>
                  <a:gd name="connsiteY1" fmla="*/ 0 h 3089120"/>
                  <a:gd name="connsiteX2" fmla="*/ 2211447 w 2211447"/>
                  <a:gd name="connsiteY2" fmla="*/ 3089121 h 3089120"/>
                  <a:gd name="connsiteX3" fmla="*/ -1 w 2211447"/>
                  <a:gd name="connsiteY3" fmla="*/ 3089121 h 3089120"/>
                </a:gdLst>
                <a:ahLst/>
                <a:cxnLst>
                  <a:cxn ang="0">
                    <a:pos x="connsiteX0" y="connsiteY0"/>
                  </a:cxn>
                  <a:cxn ang="0">
                    <a:pos x="connsiteX1" y="connsiteY1"/>
                  </a:cxn>
                  <a:cxn ang="0">
                    <a:pos x="connsiteX2" y="connsiteY2"/>
                  </a:cxn>
                  <a:cxn ang="0">
                    <a:pos x="connsiteX3" y="connsiteY3"/>
                  </a:cxn>
                </a:cxnLst>
                <a:rect l="l" t="t" r="r" b="b"/>
                <a:pathLst>
                  <a:path w="2211447" h="3089120">
                    <a:moveTo>
                      <a:pt x="0" y="0"/>
                    </a:moveTo>
                    <a:lnTo>
                      <a:pt x="2211447" y="0"/>
                    </a:lnTo>
                    <a:lnTo>
                      <a:pt x="2211447" y="3089121"/>
                    </a:lnTo>
                    <a:lnTo>
                      <a:pt x="-1" y="3089121"/>
                    </a:lnTo>
                    <a:close/>
                  </a:path>
                </a:pathLst>
              </a:custGeom>
              <a:noFill/>
              <a:ln w="19050" cap="flat">
                <a:solidFill>
                  <a:schemeClr val="accent2"/>
                </a:solidFill>
                <a:prstDash val="solid"/>
                <a:miter/>
              </a:ln>
            </p:spPr>
            <p:txBody>
              <a:bodyPr rtlCol="0" anchor="ctr"/>
              <a:lstStyle/>
              <a:p>
                <a:pPr rtl="0"/>
                <a:endParaRPr lang="en-US">
                  <a:latin typeface="+mn-lt"/>
                </a:endParaRPr>
              </a:p>
            </p:txBody>
          </p:sp>
          <p:sp>
            <p:nvSpPr>
              <p:cNvPr id="1075" name="Freeform: Shape 1074">
                <a:extLst>
                  <a:ext uri="{FF2B5EF4-FFF2-40B4-BE49-F238E27FC236}">
                    <a16:creationId xmlns:a16="http://schemas.microsoft.com/office/drawing/2014/main" id="{C2B53248-7DB3-BC4C-2053-2942BA902038}"/>
                  </a:ext>
                </a:extLst>
              </p:cNvPr>
              <p:cNvSpPr/>
              <p:nvPr/>
            </p:nvSpPr>
            <p:spPr>
              <a:xfrm>
                <a:off x="9631485" y="3440423"/>
                <a:ext cx="427176" cy="15142"/>
              </a:xfrm>
              <a:custGeom>
                <a:avLst/>
                <a:gdLst>
                  <a:gd name="connsiteX0" fmla="*/ 0 w 427176"/>
                  <a:gd name="connsiteY0" fmla="*/ 0 h 15142"/>
                  <a:gd name="connsiteX1" fmla="*/ 427177 w 427176"/>
                  <a:gd name="connsiteY1" fmla="*/ 0 h 15142"/>
                </a:gdLst>
                <a:ahLst/>
                <a:cxnLst>
                  <a:cxn ang="0">
                    <a:pos x="connsiteX0" y="connsiteY0"/>
                  </a:cxn>
                  <a:cxn ang="0">
                    <a:pos x="connsiteX1" y="connsiteY1"/>
                  </a:cxn>
                </a:cxnLst>
                <a:rect l="l" t="t" r="r" b="b"/>
                <a:pathLst>
                  <a:path w="427176" h="15142">
                    <a:moveTo>
                      <a:pt x="0" y="0"/>
                    </a:moveTo>
                    <a:lnTo>
                      <a:pt x="427177" y="0"/>
                    </a:lnTo>
                  </a:path>
                </a:pathLst>
              </a:custGeom>
              <a:ln w="19050" cap="flat">
                <a:solidFill>
                  <a:srgbClr val="FFFFFF"/>
                </a:solidFill>
                <a:prstDash val="solid"/>
                <a:miter/>
              </a:ln>
            </p:spPr>
            <p:txBody>
              <a:bodyPr rtlCol="0" anchor="ctr"/>
              <a:lstStyle/>
              <a:p>
                <a:pPr rtl="0"/>
                <a:endParaRPr lang="en-US">
                  <a:latin typeface="+mn-lt"/>
                </a:endParaRPr>
              </a:p>
            </p:txBody>
          </p:sp>
          <p:grpSp>
            <p:nvGrpSpPr>
              <p:cNvPr id="1076" name="Graphic 39">
                <a:extLst>
                  <a:ext uri="{FF2B5EF4-FFF2-40B4-BE49-F238E27FC236}">
                    <a16:creationId xmlns:a16="http://schemas.microsoft.com/office/drawing/2014/main" id="{9793AF53-00E8-AE17-60B9-FEBFC9B71591}"/>
                  </a:ext>
                </a:extLst>
              </p:cNvPr>
              <p:cNvGrpSpPr/>
              <p:nvPr/>
            </p:nvGrpSpPr>
            <p:grpSpPr>
              <a:xfrm>
                <a:off x="9704624" y="2620898"/>
                <a:ext cx="289680" cy="1361635"/>
                <a:chOff x="9704624" y="2620898"/>
                <a:chExt cx="289680" cy="1361635"/>
              </a:xfrm>
              <a:solidFill>
                <a:srgbClr val="969696"/>
              </a:solidFill>
            </p:grpSpPr>
            <p:sp>
              <p:nvSpPr>
                <p:cNvPr id="1077" name="Freeform: Shape 1076">
                  <a:extLst>
                    <a:ext uri="{FF2B5EF4-FFF2-40B4-BE49-F238E27FC236}">
                      <a16:creationId xmlns:a16="http://schemas.microsoft.com/office/drawing/2014/main" id="{389E9081-8330-1499-CFBB-BFB3C78DD7D9}"/>
                    </a:ext>
                  </a:extLst>
                </p:cNvPr>
                <p:cNvSpPr/>
                <p:nvPr/>
              </p:nvSpPr>
              <p:spPr>
                <a:xfrm>
                  <a:off x="9921922" y="2785499"/>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4" y="0"/>
                        <a:pt x="36191" y="0"/>
                      </a:cubicBezTo>
                      <a:cubicBezTo>
                        <a:pt x="56179" y="0"/>
                        <a:pt x="72383" y="16203"/>
                        <a:pt x="72383"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sp>
              <p:nvSpPr>
                <p:cNvPr id="1078" name="Freeform: Shape 1077">
                  <a:extLst>
                    <a:ext uri="{FF2B5EF4-FFF2-40B4-BE49-F238E27FC236}">
                      <a16:creationId xmlns:a16="http://schemas.microsoft.com/office/drawing/2014/main" id="{3704B855-DDA1-D112-D463-7EC79B4F1574}"/>
                    </a:ext>
                  </a:extLst>
                </p:cNvPr>
                <p:cNvSpPr/>
                <p:nvPr/>
              </p:nvSpPr>
              <p:spPr>
                <a:xfrm>
                  <a:off x="9704624" y="341452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sp>
              <p:nvSpPr>
                <p:cNvPr id="1079" name="Freeform: Shape 1078">
                  <a:extLst>
                    <a:ext uri="{FF2B5EF4-FFF2-40B4-BE49-F238E27FC236}">
                      <a16:creationId xmlns:a16="http://schemas.microsoft.com/office/drawing/2014/main" id="{567AB940-58CC-81DB-04A3-B8CE26355A26}"/>
                    </a:ext>
                  </a:extLst>
                </p:cNvPr>
                <p:cNvSpPr/>
                <p:nvPr/>
              </p:nvSpPr>
              <p:spPr>
                <a:xfrm>
                  <a:off x="9759592" y="2620898"/>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sp>
              <p:nvSpPr>
                <p:cNvPr id="1080" name="Freeform: Shape 1079">
                  <a:extLst>
                    <a:ext uri="{FF2B5EF4-FFF2-40B4-BE49-F238E27FC236}">
                      <a16:creationId xmlns:a16="http://schemas.microsoft.com/office/drawing/2014/main" id="{A2BD8602-04C9-16E3-C834-8522974EC0F3}"/>
                    </a:ext>
                  </a:extLst>
                </p:cNvPr>
                <p:cNvSpPr/>
                <p:nvPr/>
              </p:nvSpPr>
              <p:spPr>
                <a:xfrm>
                  <a:off x="9739301" y="3910151"/>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sp>
              <p:nvSpPr>
                <p:cNvPr id="1081" name="Freeform: Shape 1080">
                  <a:extLst>
                    <a:ext uri="{FF2B5EF4-FFF2-40B4-BE49-F238E27FC236}">
                      <a16:creationId xmlns:a16="http://schemas.microsoft.com/office/drawing/2014/main" id="{F0C75DC7-89FB-EE36-2FD8-CF999DDF8B92}"/>
                    </a:ext>
                  </a:extLst>
                </p:cNvPr>
                <p:cNvSpPr/>
                <p:nvPr/>
              </p:nvSpPr>
              <p:spPr>
                <a:xfrm>
                  <a:off x="9840000" y="3852760"/>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grpSp>
        </p:grpSp>
        <p:sp>
          <p:nvSpPr>
            <p:cNvPr id="1085" name="Freeform: Shape 1084">
              <a:extLst>
                <a:ext uri="{FF2B5EF4-FFF2-40B4-BE49-F238E27FC236}">
                  <a16:creationId xmlns:a16="http://schemas.microsoft.com/office/drawing/2014/main" id="{3E297183-44D1-A724-020C-E468B4DA6EE8}"/>
                </a:ext>
              </a:extLst>
            </p:cNvPr>
            <p:cNvSpPr/>
            <p:nvPr/>
          </p:nvSpPr>
          <p:spPr>
            <a:xfrm>
              <a:off x="7194376" y="4728897"/>
              <a:ext cx="3782507" cy="15142"/>
            </a:xfrm>
            <a:custGeom>
              <a:avLst/>
              <a:gdLst>
                <a:gd name="connsiteX0" fmla="*/ 0 w 3782507"/>
                <a:gd name="connsiteY0" fmla="*/ 0 h 15142"/>
                <a:gd name="connsiteX1" fmla="*/ 3782508 w 3782507"/>
                <a:gd name="connsiteY1" fmla="*/ 0 h 15142"/>
              </a:gdLst>
              <a:ahLst/>
              <a:cxnLst>
                <a:cxn ang="0">
                  <a:pos x="connsiteX0" y="connsiteY0"/>
                </a:cxn>
                <a:cxn ang="0">
                  <a:pos x="connsiteX1" y="connsiteY1"/>
                </a:cxn>
              </a:cxnLst>
              <a:rect l="l" t="t" r="r" b="b"/>
              <a:pathLst>
                <a:path w="3782507" h="15142">
                  <a:moveTo>
                    <a:pt x="0" y="0"/>
                  </a:moveTo>
                  <a:lnTo>
                    <a:pt x="3782508" y="0"/>
                  </a:lnTo>
                </a:path>
              </a:pathLst>
            </a:custGeom>
            <a:ln w="19050" cap="flat">
              <a:solidFill>
                <a:srgbClr val="000000"/>
              </a:solidFill>
              <a:prstDash val="solid"/>
              <a:miter/>
            </a:ln>
          </p:spPr>
          <p:txBody>
            <a:bodyPr rtlCol="0" anchor="ctr"/>
            <a:lstStyle/>
            <a:p>
              <a:pPr rtl="0"/>
              <a:endParaRPr lang="en-US">
                <a:latin typeface="+mn-lt"/>
              </a:endParaRPr>
            </a:p>
          </p:txBody>
        </p:sp>
        <p:sp>
          <p:nvSpPr>
            <p:cNvPr id="1086" name="TextBox 1085">
              <a:extLst>
                <a:ext uri="{FF2B5EF4-FFF2-40B4-BE49-F238E27FC236}">
                  <a16:creationId xmlns:a16="http://schemas.microsoft.com/office/drawing/2014/main" id="{F0DFD822-00C3-12B6-3D61-A0D19FF170E1}"/>
                </a:ext>
              </a:extLst>
            </p:cNvPr>
            <p:cNvSpPr txBox="1"/>
            <p:nvPr/>
          </p:nvSpPr>
          <p:spPr>
            <a:xfrm>
              <a:off x="1583681" y="2579551"/>
              <a:ext cx="1829923" cy="461665"/>
            </a:xfrm>
            <a:prstGeom prst="rect">
              <a:avLst/>
            </a:prstGeom>
            <a:noFill/>
          </p:spPr>
          <p:txBody>
            <a:bodyPr wrap="square" rtlCol="0">
              <a:spAutoFit/>
            </a:bodyPr>
            <a:lstStyle/>
            <a:p>
              <a:pPr rtl="0"/>
              <a:r>
                <a:rPr lang="ja-jp" sz="1200" b="1">
                  <a:solidFill>
                    <a:srgbClr val="000000"/>
                  </a:solidFill>
                  <a:latin typeface="+mn-lt"/>
                </a:rPr>
                <a:t>有効性予測</a:t>
              </a:r>
              <a:br>
                <a:rPr lang="en-US" sz="1200" b="1" dirty="0">
                  <a:solidFill>
                    <a:srgbClr val="000000"/>
                  </a:solidFill>
                  <a:latin typeface="+mn-lt"/>
                </a:rPr>
              </a:br>
              <a:r>
                <a:rPr lang="ja-jp" sz="1200" b="1">
                  <a:solidFill>
                    <a:srgbClr val="000000"/>
                  </a:solidFill>
                  <a:latin typeface="+mn-lt"/>
                </a:rPr>
                <a:t>標的：</a:t>
              </a:r>
            </a:p>
          </p:txBody>
        </p:sp>
        <p:sp>
          <p:nvSpPr>
            <p:cNvPr id="1087" name="TextBox 1086">
              <a:extLst>
                <a:ext uri="{FF2B5EF4-FFF2-40B4-BE49-F238E27FC236}">
                  <a16:creationId xmlns:a16="http://schemas.microsoft.com/office/drawing/2014/main" id="{46D835E9-F2F6-6E23-D89B-30BDE5C0D025}"/>
                </a:ext>
              </a:extLst>
            </p:cNvPr>
            <p:cNvSpPr txBox="1"/>
            <p:nvPr/>
          </p:nvSpPr>
          <p:spPr>
            <a:xfrm>
              <a:off x="1592919" y="3049092"/>
              <a:ext cx="1829923" cy="276999"/>
            </a:xfrm>
            <a:prstGeom prst="rect">
              <a:avLst/>
            </a:prstGeom>
            <a:noFill/>
          </p:spPr>
          <p:txBody>
            <a:bodyPr wrap="square" rtlCol="0">
              <a:spAutoFit/>
            </a:bodyPr>
            <a:lstStyle/>
            <a:p>
              <a:pPr rtl="0"/>
              <a:r>
                <a:rPr lang="ja-jp" sz="1200">
                  <a:solidFill>
                    <a:schemeClr val="accent6">
                      <a:lumMod val="50000"/>
                    </a:schemeClr>
                  </a:solidFill>
                  <a:latin typeface="+mn-lt"/>
                </a:rPr>
                <a:t>高い標的</a:t>
              </a:r>
            </a:p>
          </p:txBody>
        </p:sp>
        <p:sp>
          <p:nvSpPr>
            <p:cNvPr id="1088" name="TextBox 1087">
              <a:extLst>
                <a:ext uri="{FF2B5EF4-FFF2-40B4-BE49-F238E27FC236}">
                  <a16:creationId xmlns:a16="http://schemas.microsoft.com/office/drawing/2014/main" id="{8E0411FF-69AD-970D-E2CD-DE8410F1D895}"/>
                </a:ext>
              </a:extLst>
            </p:cNvPr>
            <p:cNvSpPr txBox="1"/>
            <p:nvPr/>
          </p:nvSpPr>
          <p:spPr>
            <a:xfrm>
              <a:off x="1573363" y="3550298"/>
              <a:ext cx="1829923" cy="276999"/>
            </a:xfrm>
            <a:prstGeom prst="rect">
              <a:avLst/>
            </a:prstGeom>
            <a:noFill/>
          </p:spPr>
          <p:txBody>
            <a:bodyPr wrap="square" rtlCol="0">
              <a:spAutoFit/>
            </a:bodyPr>
            <a:lstStyle/>
            <a:p>
              <a:pPr rtl="0"/>
              <a:r>
                <a:rPr lang="ja-jp" sz="1200">
                  <a:solidFill>
                    <a:schemeClr val="accent6">
                      <a:lumMod val="75000"/>
                    </a:schemeClr>
                  </a:solidFill>
                  <a:latin typeface="+mn-lt"/>
                </a:rPr>
                <a:t>低い標的</a:t>
              </a:r>
            </a:p>
          </p:txBody>
        </p:sp>
        <p:sp>
          <p:nvSpPr>
            <p:cNvPr id="1089" name="TextBox 1088">
              <a:extLst>
                <a:ext uri="{FF2B5EF4-FFF2-40B4-BE49-F238E27FC236}">
                  <a16:creationId xmlns:a16="http://schemas.microsoft.com/office/drawing/2014/main" id="{11AA1FB5-BAD4-2BC5-55CB-794307770F5C}"/>
                </a:ext>
              </a:extLst>
            </p:cNvPr>
            <p:cNvSpPr txBox="1"/>
            <p:nvPr/>
          </p:nvSpPr>
          <p:spPr>
            <a:xfrm>
              <a:off x="7291135" y="3752511"/>
              <a:ext cx="527745" cy="276999"/>
            </a:xfrm>
            <a:prstGeom prst="rect">
              <a:avLst/>
            </a:prstGeom>
            <a:noFill/>
          </p:spPr>
          <p:txBody>
            <a:bodyPr wrap="square" rtlCol="0">
              <a:spAutoFit/>
            </a:bodyPr>
            <a:lstStyle/>
            <a:p>
              <a:pPr algn="ctr" rtl="0"/>
              <a:r>
                <a:rPr lang="ja-jp" sz="1200">
                  <a:solidFill>
                    <a:srgbClr val="FFFFFF"/>
                  </a:solidFill>
                  <a:latin typeface="+mn-lt"/>
                </a:rPr>
                <a:t>26.5</a:t>
              </a:r>
            </a:p>
          </p:txBody>
        </p:sp>
        <p:sp>
          <p:nvSpPr>
            <p:cNvPr id="1090" name="TextBox 1089">
              <a:extLst>
                <a:ext uri="{FF2B5EF4-FFF2-40B4-BE49-F238E27FC236}">
                  <a16:creationId xmlns:a16="http://schemas.microsoft.com/office/drawing/2014/main" id="{57695588-6043-5DE1-796B-CB8559296EB1}"/>
                </a:ext>
              </a:extLst>
            </p:cNvPr>
            <p:cNvSpPr txBox="1"/>
            <p:nvPr/>
          </p:nvSpPr>
          <p:spPr>
            <a:xfrm>
              <a:off x="8815355" y="3142582"/>
              <a:ext cx="527745" cy="276999"/>
            </a:xfrm>
            <a:prstGeom prst="rect">
              <a:avLst/>
            </a:prstGeom>
            <a:noFill/>
          </p:spPr>
          <p:txBody>
            <a:bodyPr wrap="square" rtlCol="0">
              <a:spAutoFit/>
            </a:bodyPr>
            <a:lstStyle/>
            <a:p>
              <a:pPr algn="ctr" rtl="0"/>
              <a:r>
                <a:rPr lang="ja-jp" sz="1200">
                  <a:solidFill>
                    <a:srgbClr val="FFFFFF"/>
                  </a:solidFill>
                  <a:latin typeface="+mn-lt"/>
                </a:rPr>
                <a:t>51.2</a:t>
              </a:r>
            </a:p>
          </p:txBody>
        </p:sp>
        <p:sp>
          <p:nvSpPr>
            <p:cNvPr id="1091" name="TextBox 1090">
              <a:extLst>
                <a:ext uri="{FF2B5EF4-FFF2-40B4-BE49-F238E27FC236}">
                  <a16:creationId xmlns:a16="http://schemas.microsoft.com/office/drawing/2014/main" id="{BEFA9F72-A401-EB38-CC0E-9BD1F94266FD}"/>
                </a:ext>
              </a:extLst>
            </p:cNvPr>
            <p:cNvSpPr txBox="1"/>
            <p:nvPr/>
          </p:nvSpPr>
          <p:spPr>
            <a:xfrm>
              <a:off x="9589040" y="2739382"/>
              <a:ext cx="527745" cy="276999"/>
            </a:xfrm>
            <a:prstGeom prst="rect">
              <a:avLst/>
            </a:prstGeom>
            <a:noFill/>
          </p:spPr>
          <p:txBody>
            <a:bodyPr wrap="square" rtlCol="0">
              <a:spAutoFit/>
            </a:bodyPr>
            <a:lstStyle/>
            <a:p>
              <a:pPr algn="ctr" rtl="0"/>
              <a:r>
                <a:rPr lang="ja-jp" sz="1200">
                  <a:solidFill>
                    <a:srgbClr val="FFFFFF"/>
                  </a:solidFill>
                  <a:latin typeface="+mn-lt"/>
                </a:rPr>
                <a:t>71.7</a:t>
              </a:r>
            </a:p>
          </p:txBody>
        </p:sp>
        <p:sp>
          <p:nvSpPr>
            <p:cNvPr id="1092" name="TextBox 1091">
              <a:extLst>
                <a:ext uri="{FF2B5EF4-FFF2-40B4-BE49-F238E27FC236}">
                  <a16:creationId xmlns:a16="http://schemas.microsoft.com/office/drawing/2014/main" id="{ACE81B81-8543-5020-301E-A5CD4A30B81D}"/>
                </a:ext>
              </a:extLst>
            </p:cNvPr>
            <p:cNvSpPr txBox="1"/>
            <p:nvPr/>
          </p:nvSpPr>
          <p:spPr>
            <a:xfrm>
              <a:off x="10380475" y="2309198"/>
              <a:ext cx="527745" cy="276999"/>
            </a:xfrm>
            <a:prstGeom prst="rect">
              <a:avLst/>
            </a:prstGeom>
            <a:noFill/>
          </p:spPr>
          <p:txBody>
            <a:bodyPr wrap="square" rtlCol="0">
              <a:spAutoFit/>
            </a:bodyPr>
            <a:lstStyle/>
            <a:p>
              <a:pPr algn="ctr" rtl="0"/>
              <a:r>
                <a:rPr lang="ja-jp" sz="1200">
                  <a:solidFill>
                    <a:srgbClr val="FFFFFF"/>
                  </a:solidFill>
                  <a:latin typeface="+mn-lt"/>
                </a:rPr>
                <a:t>84.9</a:t>
              </a:r>
            </a:p>
          </p:txBody>
        </p:sp>
        <p:sp>
          <p:nvSpPr>
            <p:cNvPr id="1093" name="TextBox 1092">
              <a:extLst>
                <a:ext uri="{FF2B5EF4-FFF2-40B4-BE49-F238E27FC236}">
                  <a16:creationId xmlns:a16="http://schemas.microsoft.com/office/drawing/2014/main" id="{E816E00D-C8D0-1A5A-DEA2-A60482188FAF}"/>
                </a:ext>
              </a:extLst>
            </p:cNvPr>
            <p:cNvSpPr txBox="1"/>
            <p:nvPr/>
          </p:nvSpPr>
          <p:spPr>
            <a:xfrm>
              <a:off x="8033113" y="4119686"/>
              <a:ext cx="527745" cy="276999"/>
            </a:xfrm>
            <a:prstGeom prst="rect">
              <a:avLst/>
            </a:prstGeom>
            <a:noFill/>
          </p:spPr>
          <p:txBody>
            <a:bodyPr wrap="square" rtlCol="0">
              <a:spAutoFit/>
            </a:bodyPr>
            <a:lstStyle/>
            <a:p>
              <a:pPr algn="ctr" rtl="0"/>
              <a:r>
                <a:rPr lang="ja-jp" sz="1200">
                  <a:solidFill>
                    <a:srgbClr val="000000"/>
                  </a:solidFill>
                  <a:latin typeface="+mn-lt"/>
                </a:rPr>
                <a:t>9.5</a:t>
              </a:r>
            </a:p>
          </p:txBody>
        </p:sp>
      </p:grpSp>
    </p:spTree>
    <p:extLst>
      <p:ext uri="{BB962C8B-B14F-4D97-AF65-F5344CB8AC3E}">
        <p14:creationId xmlns:p14="http://schemas.microsoft.com/office/powerpoint/2010/main" val="17425286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608O：進行性膵がん（PC）、結腸直腸がん（CRC）、非小細胞肺がん（NSCLC）を有する成人を対象としたファースト・イン・クラスのKRAS G12D選択的蛋白分解酵素であるASP3082の予備的安全性及び臨床活性 - Park W、他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br>
              <a:rPr lang="en-GB" b="1" dirty="0"/>
            </a:br>
            <a:br>
              <a:rPr lang="en-GB" b="1" dirty="0"/>
            </a:br>
            <a:br>
              <a:rPr lang="en-GB" b="1" dirty="0"/>
            </a:br>
            <a:endParaRPr lang="en-GB" b="1" dirty="0"/>
          </a:p>
          <a:p>
            <a:pPr rtl="0">
              <a:spcBef>
                <a:spcPts val="22200"/>
              </a:spcBef>
            </a:pPr>
            <a:r>
              <a:rPr lang="ja-jp" b="1"/>
              <a:t>結論</a:t>
            </a:r>
          </a:p>
          <a:p>
            <a:pPr lvl="1" rtl="0"/>
            <a:r>
              <a:rPr lang="ja-jp"/>
              <a:t>進行性KRAS G12D変異NSCLC、膵臓がん、大腸がん患者において、ASP3082は有望な抗腫瘍活性を示し、管理可能な安全性プロファイルを示しました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Park W、他Ann Oncol 2024；35(補遺)：抄録 608O</a:t>
            </a:r>
          </a:p>
        </p:txBody>
      </p:sp>
      <p:graphicFrame>
        <p:nvGraphicFramePr>
          <p:cNvPr id="3" name="Table 3">
            <a:extLst>
              <a:ext uri="{FF2B5EF4-FFF2-40B4-BE49-F238E27FC236}">
                <a16:creationId xmlns:a16="http://schemas.microsoft.com/office/drawing/2014/main" id="{3A31D5B4-8840-A410-8C7B-D3882D86EEC7}"/>
              </a:ext>
            </a:extLst>
          </p:cNvPr>
          <p:cNvGraphicFramePr>
            <a:graphicFrameLocks noGrp="1"/>
          </p:cNvGraphicFramePr>
          <p:nvPr>
            <p:extLst>
              <p:ext uri="{D42A27DB-BD31-4B8C-83A1-F6EECF244321}">
                <p14:modId xmlns:p14="http://schemas.microsoft.com/office/powerpoint/2010/main" val="485490236"/>
              </p:ext>
            </p:extLst>
          </p:nvPr>
        </p:nvGraphicFramePr>
        <p:xfrm>
          <a:off x="4619874" y="1765521"/>
          <a:ext cx="7032439" cy="3435840"/>
        </p:xfrm>
        <a:graphic>
          <a:graphicData uri="http://schemas.openxmlformats.org/drawingml/2006/table">
            <a:tbl>
              <a:tblPr firstRow="1" bandRow="1">
                <a:tableStyleId>{69012ECD-51FC-41F1-AA8D-1B2483CD663E}</a:tableStyleId>
              </a:tblPr>
              <a:tblGrid>
                <a:gridCol w="2109715">
                  <a:extLst>
                    <a:ext uri="{9D8B030D-6E8A-4147-A177-3AD203B41FA5}">
                      <a16:colId xmlns:a16="http://schemas.microsoft.com/office/drawing/2014/main" val="1987913234"/>
                    </a:ext>
                  </a:extLst>
                </a:gridCol>
                <a:gridCol w="1230681">
                  <a:extLst>
                    <a:ext uri="{9D8B030D-6E8A-4147-A177-3AD203B41FA5}">
                      <a16:colId xmlns:a16="http://schemas.microsoft.com/office/drawing/2014/main" val="2996158103"/>
                    </a:ext>
                  </a:extLst>
                </a:gridCol>
                <a:gridCol w="1230681">
                  <a:extLst>
                    <a:ext uri="{9D8B030D-6E8A-4147-A177-3AD203B41FA5}">
                      <a16:colId xmlns:a16="http://schemas.microsoft.com/office/drawing/2014/main" val="2238940892"/>
                    </a:ext>
                  </a:extLst>
                </a:gridCol>
                <a:gridCol w="1230681">
                  <a:extLst>
                    <a:ext uri="{9D8B030D-6E8A-4147-A177-3AD203B41FA5}">
                      <a16:colId xmlns:a16="http://schemas.microsoft.com/office/drawing/2014/main" val="1659093788"/>
                    </a:ext>
                  </a:extLst>
                </a:gridCol>
                <a:gridCol w="1230681">
                  <a:extLst>
                    <a:ext uri="{9D8B030D-6E8A-4147-A177-3AD203B41FA5}">
                      <a16:colId xmlns:a16="http://schemas.microsoft.com/office/drawing/2014/main" val="227933020"/>
                    </a:ext>
                  </a:extLst>
                </a:gridCol>
              </a:tblGrid>
              <a:tr h="0">
                <a:tc rowSpan="2">
                  <a:txBody>
                    <a:bodyPr/>
                    <a:lstStyle/>
                    <a:p>
                      <a:pPr rtl="0"/>
                      <a:r>
                        <a:rPr lang="ja-jp" sz="1200" b="1" noProof="0">
                          <a:solidFill>
                            <a:schemeClr val="tx2"/>
                          </a:solidFill>
                        </a:rPr>
                        <a:t>AE、n (％)</a:t>
                      </a:r>
                    </a:p>
                  </a:txBody>
                  <a:tcPr marL="90000" anchor="b">
                    <a:lnB w="12700" cap="flat" cmpd="sng" algn="ctr">
                      <a:solidFill>
                        <a:schemeClr val="accent1"/>
                      </a:solid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ja-jp" sz="1200">
                          <a:solidFill>
                            <a:schemeClr val="tx2"/>
                          </a:solidFill>
                        </a:rPr>
                        <a:t>全グレード</a:t>
                      </a:r>
                      <a:endParaRPr lang="en-US" sz="1200" dirty="0">
                        <a:solidFill>
                          <a:schemeClr val="tx2"/>
                        </a:solidFill>
                        <a:latin typeface="+mn-lt"/>
                        <a:cs typeface="Arial" panose="020B0604020202020204" pitchFamily="34" charset="0"/>
                      </a:endParaRPr>
                    </a:p>
                  </a:txBody>
                  <a:tcPr marL="72000" marR="72000" marT="36000" marB="36000" anchor="b">
                    <a:solidFill>
                      <a:schemeClr val="accent1"/>
                    </a:solidFill>
                  </a:tcPr>
                </a:tc>
                <a:tc hMerge="1">
                  <a:txBody>
                    <a:bodyPr/>
                    <a:lstStyle/>
                    <a:p>
                      <a:pPr algn="ctr" rtl="0"/>
                      <a:endParaRPr lang="en-GB" sz="1050" dirty="0">
                        <a:solidFill>
                          <a:schemeClr val="tx2"/>
                        </a:solidFill>
                        <a:latin typeface="+mn-lt"/>
                      </a:endParaRPr>
                    </a:p>
                  </a:txBody>
                  <a:tcPr marL="72000" marR="72000" marT="36000" marB="36000" anchor="b">
                    <a:solidFill>
                      <a:schemeClr val="accent1"/>
                    </a:solidFill>
                  </a:tcPr>
                </a:tc>
                <a:tc gridSpan="2">
                  <a:txBody>
                    <a:bodyPr/>
                    <a:lstStyle/>
                    <a:p>
                      <a:pPr algn="ctr" rtl="0">
                        <a:lnSpc>
                          <a:spcPct val="100000"/>
                        </a:lnSpc>
                      </a:pPr>
                      <a:r>
                        <a:rPr lang="ja-jp" sz="1200">
                          <a:solidFill>
                            <a:schemeClr val="tx2"/>
                          </a:solidFill>
                        </a:rPr>
                        <a:t>グレード3</a:t>
                      </a:r>
                      <a:endParaRPr lang="en-US" sz="1200" dirty="0">
                        <a:solidFill>
                          <a:schemeClr val="tx2"/>
                        </a:solidFill>
                        <a:latin typeface="+mn-lt"/>
                        <a:cs typeface="Arial" panose="020B0604020202020204" pitchFamily="34" charset="0"/>
                      </a:endParaRP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tc>
                <a:extLst>
                  <a:ext uri="{0D108BD9-81ED-4DB2-BD59-A6C34878D82A}">
                    <a16:rowId xmlns:a16="http://schemas.microsoft.com/office/drawing/2014/main" val="4111249997"/>
                  </a:ext>
                </a:extLst>
              </a:tr>
              <a:tr h="0">
                <a:tc vMerge="1">
                  <a:txBody>
                    <a:bodyPr/>
                    <a:lstStyle/>
                    <a:p>
                      <a:pPr rtl="0"/>
                      <a:endParaRPr lang="en-GB"/>
                    </a:p>
                  </a:txBody>
                  <a:tcPr>
                    <a:lnT w="12700" cap="flat" cmpd="sng" algn="ctr">
                      <a:solidFill>
                        <a:schemeClr val="accent1"/>
                      </a:solidFill>
                      <a:prstDash val="solid"/>
                      <a:round/>
                      <a:headEnd type="none" w="med" len="med"/>
                      <a:tailEnd type="none" w="med" len="med"/>
                    </a:lnT>
                  </a:tcPr>
                </a:tc>
                <a:tc>
                  <a:txBody>
                    <a:bodyPr/>
                    <a:lstStyle/>
                    <a:p>
                      <a:pPr algn="ctr" rtl="0"/>
                      <a:r>
                        <a:rPr lang="ja-jp" sz="1200" b="1">
                          <a:solidFill>
                            <a:schemeClr val="tx2"/>
                          </a:solidFill>
                          <a:latin typeface="+mn-lt"/>
                        </a:rPr>
                        <a:t>300–600 mg </a:t>
                      </a:r>
                    </a:p>
                    <a:p>
                      <a:pPr algn="ctr" rtl="0"/>
                      <a:r>
                        <a:rPr lang="ja-jp" sz="1200" b="1">
                          <a:solidFill>
                            <a:schemeClr val="tx2"/>
                          </a:solidFill>
                          <a:latin typeface="+mn-lt"/>
                        </a:rPr>
                        <a:t>(n=48)</a:t>
                      </a:r>
                    </a:p>
                  </a:txBody>
                  <a:tcPr marL="72000" marR="72000" marT="36000" marB="36000" anchor="b">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ja-jp" sz="1200" b="1">
                          <a:solidFill>
                            <a:schemeClr val="tx2"/>
                          </a:solidFill>
                          <a:latin typeface="+mn-lt"/>
                        </a:rPr>
                        <a:t>全体</a:t>
                      </a:r>
                      <a:br>
                        <a:rPr lang="en-GB" sz="1200" b="1" dirty="0">
                          <a:solidFill>
                            <a:schemeClr val="tx2"/>
                          </a:solidFill>
                          <a:latin typeface="+mn-lt"/>
                        </a:rPr>
                      </a:br>
                      <a:r>
                        <a:rPr lang="ja-jp" sz="1200" b="1">
                          <a:solidFill>
                            <a:schemeClr val="tx2"/>
                          </a:solidFill>
                          <a:latin typeface="+mn-lt"/>
                        </a:rPr>
                        <a:t>(n=111)</a:t>
                      </a:r>
                    </a:p>
                  </a:txBody>
                  <a:tcPr marL="72000" marR="72000" marT="36000" marB="36000" anchor="b">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ja-jp" sz="1200" b="1">
                          <a:solidFill>
                            <a:schemeClr val="tx2"/>
                          </a:solidFill>
                          <a:latin typeface="+mn-lt"/>
                        </a:rPr>
                        <a:t>300–600 mg </a:t>
                      </a:r>
                    </a:p>
                    <a:p>
                      <a:pPr algn="ctr" rtl="0"/>
                      <a:r>
                        <a:rPr lang="ja-jp" sz="1200" b="1">
                          <a:solidFill>
                            <a:schemeClr val="tx2"/>
                          </a:solidFill>
                          <a:latin typeface="+mn-lt"/>
                        </a:rPr>
                        <a:t>(n=48)</a:t>
                      </a:r>
                    </a:p>
                  </a:txBody>
                  <a:tcPr marL="72000" marR="72000" marT="36000" marB="36000" anchor="b">
                    <a:solidFill>
                      <a:schemeClr val="accent1"/>
                    </a:solidFill>
                  </a:tcPr>
                </a:tc>
                <a:tc>
                  <a:txBody>
                    <a:bodyPr/>
                    <a:lstStyle/>
                    <a:p>
                      <a:pPr algn="ctr" rtl="0"/>
                      <a:r>
                        <a:rPr lang="ja-jp" sz="1200" b="1">
                          <a:solidFill>
                            <a:schemeClr val="tx2"/>
                          </a:solidFill>
                          <a:latin typeface="+mn-lt"/>
                        </a:rPr>
                        <a:t>全体</a:t>
                      </a:r>
                      <a:br>
                        <a:rPr lang="en-GB" sz="1200" b="1" dirty="0">
                          <a:solidFill>
                            <a:schemeClr val="tx2"/>
                          </a:solidFill>
                          <a:latin typeface="+mn-lt"/>
                        </a:rPr>
                      </a:br>
                      <a:r>
                        <a:rPr lang="ja-jp" sz="1200" b="1">
                          <a:solidFill>
                            <a:schemeClr val="tx2"/>
                          </a:solidFill>
                          <a:latin typeface="+mn-lt"/>
                        </a:rPr>
                        <a:t>(n=111)</a:t>
                      </a:r>
                    </a:p>
                  </a:txBody>
                  <a:tcPr marL="72000" marR="72000" marT="36000" marB="36000" anchor="b">
                    <a:solidFill>
                      <a:schemeClr val="accent1"/>
                    </a:solidFill>
                  </a:tcPr>
                </a:tc>
                <a:extLst>
                  <a:ext uri="{0D108BD9-81ED-4DB2-BD59-A6C34878D82A}">
                    <a16:rowId xmlns:a16="http://schemas.microsoft.com/office/drawing/2014/main" val="593510115"/>
                  </a:ext>
                </a:extLst>
              </a:tr>
              <a:tr h="0">
                <a:tc>
                  <a:txBody>
                    <a:bodyPr/>
                    <a:lstStyle/>
                    <a:p>
                      <a:pPr rtl="0"/>
                      <a:r>
                        <a:rPr lang="ja-jp" sz="1200" b="0" i="0" noProof="0">
                          <a:latin typeface="+mn-lt"/>
                        </a:rPr>
                        <a:t>TRAE</a:t>
                      </a:r>
                    </a:p>
                  </a:txBody>
                  <a:tcPr marL="90000">
                    <a:lnT w="12700" cap="flat" cmpd="sng" algn="ctr">
                      <a:solidFill>
                        <a:schemeClr val="accent1"/>
                      </a:solidFill>
                      <a:prstDash val="solid"/>
                      <a:round/>
                      <a:headEnd type="none" w="med" len="med"/>
                      <a:tailEnd type="none" w="med" len="med"/>
                    </a:lnT>
                  </a:tcPr>
                </a:tc>
                <a:tc>
                  <a:txBody>
                    <a:bodyPr/>
                    <a:lstStyle/>
                    <a:p>
                      <a:pPr algn="ctr" rtl="0"/>
                      <a:r>
                        <a:rPr lang="ja-jp" sz="1200" b="0" noProof="0"/>
                        <a:t>43 (89.6)</a:t>
                      </a:r>
                    </a:p>
                  </a:txBody>
                  <a:tcPr marL="90000">
                    <a:lnT w="12700" cap="flat" cmpd="sng" algn="ctr">
                      <a:solidFill>
                        <a:schemeClr val="accent1"/>
                      </a:solidFill>
                      <a:prstDash val="solid"/>
                      <a:round/>
                      <a:headEnd type="none" w="med" len="med"/>
                      <a:tailEnd type="none" w="med" len="med"/>
                    </a:lnT>
                  </a:tcPr>
                </a:tc>
                <a:tc>
                  <a:txBody>
                    <a:bodyPr/>
                    <a:lstStyle/>
                    <a:p>
                      <a:pPr algn="ctr" rtl="0"/>
                      <a:r>
                        <a:rPr lang="ja-jp" sz="1200" b="0" noProof="0"/>
                        <a:t>83 (74.8)</a:t>
                      </a:r>
                    </a:p>
                  </a:txBody>
                  <a:tcPr marL="90000">
                    <a:lnT w="12700" cap="flat" cmpd="sng" algn="ctr">
                      <a:solidFill>
                        <a:schemeClr val="accent1"/>
                      </a:solidFill>
                      <a:prstDash val="solid"/>
                      <a:round/>
                      <a:headEnd type="none" w="med" len="med"/>
                      <a:tailEnd type="none" w="med" len="med"/>
                    </a:lnT>
                  </a:tcPr>
                </a:tc>
                <a:tc>
                  <a:txBody>
                    <a:bodyPr/>
                    <a:lstStyle/>
                    <a:p>
                      <a:pPr algn="ctr" rtl="0"/>
                      <a:r>
                        <a:rPr lang="ja-jp" sz="1200" b="0" noProof="0"/>
                        <a:t>5 (10.4)</a:t>
                      </a:r>
                    </a:p>
                  </a:txBody>
                  <a:tcPr marL="90000"/>
                </a:tc>
                <a:tc>
                  <a:txBody>
                    <a:bodyPr/>
                    <a:lstStyle/>
                    <a:p>
                      <a:pPr algn="ctr" rtl="0"/>
                      <a:r>
                        <a:rPr lang="ja-jp" sz="1200" b="0" noProof="0"/>
                        <a:t>7 (6.3)</a:t>
                      </a:r>
                    </a:p>
                  </a:txBody>
                  <a:tcPr marL="90000"/>
                </a:tc>
                <a:extLst>
                  <a:ext uri="{0D108BD9-81ED-4DB2-BD59-A6C34878D82A}">
                    <a16:rowId xmlns:a16="http://schemas.microsoft.com/office/drawing/2014/main" val="3093402527"/>
                  </a:ext>
                </a:extLst>
              </a:tr>
              <a:tr h="0">
                <a:tc>
                  <a:txBody>
                    <a:bodyPr/>
                    <a:lstStyle/>
                    <a:p>
                      <a:pPr rtl="0"/>
                      <a:r>
                        <a:rPr lang="ja-jp" sz="1200" b="0">
                          <a:latin typeface="+mn-lt"/>
                        </a:rPr>
                        <a:t>5％以上で発現したTRAE、％</a:t>
                      </a:r>
                    </a:p>
                  </a:txBody>
                  <a:tcPr marL="72000"/>
                </a:tc>
                <a:tc>
                  <a:txBody>
                    <a:bodyPr/>
                    <a:lstStyle/>
                    <a:p>
                      <a:pPr algn="ctr" rtl="0"/>
                      <a:endParaRPr lang="en-US" sz="1200" b="0" noProof="0" dirty="0"/>
                    </a:p>
                  </a:txBody>
                  <a:tcPr marL="90000"/>
                </a:tc>
                <a:tc>
                  <a:txBody>
                    <a:bodyPr/>
                    <a:lstStyle/>
                    <a:p>
                      <a:pPr algn="ctr" rtl="0"/>
                      <a:endParaRPr lang="en-US" sz="1200" b="0" noProof="0" dirty="0"/>
                    </a:p>
                  </a:txBody>
                  <a:tcPr marL="90000"/>
                </a:tc>
                <a:tc>
                  <a:txBody>
                    <a:bodyPr/>
                    <a:lstStyle/>
                    <a:p>
                      <a:pPr algn="ctr" rtl="0"/>
                      <a:endParaRPr lang="en-US" sz="1200" b="0" noProof="0" dirty="0"/>
                    </a:p>
                  </a:txBody>
                  <a:tcPr marL="90000"/>
                </a:tc>
                <a:tc>
                  <a:txBody>
                    <a:bodyPr/>
                    <a:lstStyle/>
                    <a:p>
                      <a:pPr algn="ctr" rtl="0"/>
                      <a:endParaRPr lang="en-US" sz="1200" b="0" noProof="0" dirty="0"/>
                    </a:p>
                  </a:txBody>
                  <a:tcPr marL="90000"/>
                </a:tc>
                <a:extLst>
                  <a:ext uri="{0D108BD9-81ED-4DB2-BD59-A6C34878D82A}">
                    <a16:rowId xmlns:a16="http://schemas.microsoft.com/office/drawing/2014/main" val="938311612"/>
                  </a:ext>
                </a:extLst>
              </a:tr>
              <a:tr h="0">
                <a:tc>
                  <a:txBody>
                    <a:bodyPr/>
                    <a:lstStyle/>
                    <a:p>
                      <a:pPr rtl="0"/>
                      <a:r>
                        <a:rPr lang="ja-jp" sz="1200" b="0" noProof="0">
                          <a:latin typeface="+mn-lt"/>
                        </a:rPr>
                        <a:t>輸液関連の反応</a:t>
                      </a:r>
                    </a:p>
                  </a:txBody>
                  <a:tcPr marL="180000"/>
                </a:tc>
                <a:tc>
                  <a:txBody>
                    <a:bodyPr/>
                    <a:lstStyle/>
                    <a:p>
                      <a:pPr algn="ctr" rtl="0"/>
                      <a:r>
                        <a:rPr lang="ja-jp" sz="1200" noProof="0"/>
                        <a:t>17 (35.4)</a:t>
                      </a:r>
                    </a:p>
                  </a:txBody>
                  <a:tcPr marL="90000"/>
                </a:tc>
                <a:tc>
                  <a:txBody>
                    <a:bodyPr/>
                    <a:lstStyle/>
                    <a:p>
                      <a:pPr algn="ctr" rtl="0"/>
                      <a:r>
                        <a:rPr lang="ja-jp" sz="1200" noProof="0"/>
                        <a:t>21 (18.9)</a:t>
                      </a:r>
                    </a:p>
                  </a:txBody>
                  <a:tcPr marL="90000"/>
                </a:tc>
                <a:tc>
                  <a:txBody>
                    <a:bodyPr/>
                    <a:lstStyle/>
                    <a:p>
                      <a:pPr algn="ctr" rtl="0"/>
                      <a:r>
                        <a:rPr lang="ja-jp" sz="1200" noProof="0"/>
                        <a:t>0</a:t>
                      </a:r>
                    </a:p>
                  </a:txBody>
                  <a:tcPr marL="90000"/>
                </a:tc>
                <a:tc>
                  <a:txBody>
                    <a:bodyPr/>
                    <a:lstStyle/>
                    <a:p>
                      <a:pPr algn="ctr" rtl="0"/>
                      <a:r>
                        <a:rPr lang="ja-jp" sz="1200" noProof="0"/>
                        <a:t>0</a:t>
                      </a:r>
                    </a:p>
                  </a:txBody>
                  <a:tcPr marL="90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疲労</a:t>
                      </a:r>
                    </a:p>
                  </a:txBody>
                  <a:tcPr marL="180000"/>
                </a:tc>
                <a:tc>
                  <a:txBody>
                    <a:bodyPr/>
                    <a:lstStyle/>
                    <a:p>
                      <a:pPr algn="ctr" rtl="0"/>
                      <a:r>
                        <a:rPr lang="ja-jp" sz="1200" noProof="0"/>
                        <a:t>6 (12.5)</a:t>
                      </a:r>
                    </a:p>
                  </a:txBody>
                  <a:tcPr marL="90000"/>
                </a:tc>
                <a:tc>
                  <a:txBody>
                    <a:bodyPr/>
                    <a:lstStyle/>
                    <a:p>
                      <a:pPr algn="ctr" rtl="0"/>
                      <a:r>
                        <a:rPr lang="ja-jp" sz="1200" noProof="0"/>
                        <a:t>20 (18.0)</a:t>
                      </a:r>
                    </a:p>
                  </a:txBody>
                  <a:tcPr marL="90000"/>
                </a:tc>
                <a:tc>
                  <a:txBody>
                    <a:bodyPr/>
                    <a:lstStyle/>
                    <a:p>
                      <a:pPr algn="ctr" rtl="0"/>
                      <a:r>
                        <a:rPr lang="ja-jp" sz="1200" noProof="0"/>
                        <a:t>1 (2.1)</a:t>
                      </a:r>
                    </a:p>
                  </a:txBody>
                  <a:tcPr marL="90000"/>
                </a:tc>
                <a:tc>
                  <a:txBody>
                    <a:bodyPr/>
                    <a:lstStyle/>
                    <a:p>
                      <a:pPr algn="ctr" rtl="0"/>
                      <a:r>
                        <a:rPr lang="ja-jp" sz="1200" noProof="0"/>
                        <a:t>1 (0.9)</a:t>
                      </a:r>
                    </a:p>
                  </a:txBody>
                  <a:tcPr marL="90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発疹</a:t>
                      </a:r>
                    </a:p>
                  </a:txBody>
                  <a:tcPr marL="180000"/>
                </a:tc>
                <a:tc>
                  <a:txBody>
                    <a:bodyPr/>
                    <a:lstStyle/>
                    <a:p>
                      <a:pPr algn="ctr" rtl="0"/>
                      <a:r>
                        <a:rPr lang="ja-jp" sz="1200" noProof="0"/>
                        <a:t>10 (20.8)</a:t>
                      </a:r>
                    </a:p>
                  </a:txBody>
                  <a:tcPr marL="90000"/>
                </a:tc>
                <a:tc>
                  <a:txBody>
                    <a:bodyPr/>
                    <a:lstStyle/>
                    <a:p>
                      <a:pPr algn="ctr" rtl="0"/>
                      <a:r>
                        <a:rPr lang="ja-jp" sz="1200" noProof="0"/>
                        <a:t>13 (11.7)</a:t>
                      </a:r>
                    </a:p>
                  </a:txBody>
                  <a:tcPr marL="90000"/>
                </a:tc>
                <a:tc>
                  <a:txBody>
                    <a:bodyPr/>
                    <a:lstStyle/>
                    <a:p>
                      <a:pPr algn="ctr" rtl="0"/>
                      <a:r>
                        <a:rPr lang="ja-jp" sz="1200" noProof="0"/>
                        <a:t>0</a:t>
                      </a:r>
                    </a:p>
                  </a:txBody>
                  <a:tcPr marL="90000"/>
                </a:tc>
                <a:tc>
                  <a:txBody>
                    <a:bodyPr/>
                    <a:lstStyle/>
                    <a:p>
                      <a:pPr algn="ctr" rtl="0"/>
                      <a:r>
                        <a:rPr lang="ja-jp" sz="1200" noProof="0"/>
                        <a:t>0</a:t>
                      </a:r>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蕁麻疹</a:t>
                      </a:r>
                    </a:p>
                  </a:txBody>
                  <a:tcPr marL="180000"/>
                </a:tc>
                <a:tc>
                  <a:txBody>
                    <a:bodyPr/>
                    <a:lstStyle/>
                    <a:p>
                      <a:pPr algn="ctr" rtl="0"/>
                      <a:r>
                        <a:rPr lang="ja-jp" sz="1200" noProof="0"/>
                        <a:t>9 (18.8)</a:t>
                      </a:r>
                    </a:p>
                  </a:txBody>
                  <a:tcPr marL="90000"/>
                </a:tc>
                <a:tc>
                  <a:txBody>
                    <a:bodyPr/>
                    <a:lstStyle/>
                    <a:p>
                      <a:pPr algn="ctr" rtl="0"/>
                      <a:r>
                        <a:rPr lang="ja-jp" sz="1200" noProof="0"/>
                        <a:t>11 (9.9)</a:t>
                      </a:r>
                    </a:p>
                  </a:txBody>
                  <a:tcPr marL="90000"/>
                </a:tc>
                <a:tc>
                  <a:txBody>
                    <a:bodyPr/>
                    <a:lstStyle/>
                    <a:p>
                      <a:pPr algn="ctr" rtl="0"/>
                      <a:r>
                        <a:rPr lang="ja-jp" sz="1200" noProof="0"/>
                        <a:t>0</a:t>
                      </a:r>
                    </a:p>
                  </a:txBody>
                  <a:tcPr marL="90000"/>
                </a:tc>
                <a:tc>
                  <a:txBody>
                    <a:bodyPr/>
                    <a:lstStyle/>
                    <a:p>
                      <a:pPr algn="ctr" rtl="0"/>
                      <a:r>
                        <a:rPr lang="ja-jp" sz="1200" noProof="0"/>
                        <a:t>0</a:t>
                      </a:r>
                    </a:p>
                  </a:txBody>
                  <a:tcPr marL="90000"/>
                </a:tc>
                <a:extLst>
                  <a:ext uri="{0D108BD9-81ED-4DB2-BD59-A6C34878D82A}">
                    <a16:rowId xmlns:a16="http://schemas.microsoft.com/office/drawing/2014/main" val="76153945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悪心</a:t>
                      </a:r>
                    </a:p>
                  </a:txBody>
                  <a:tcPr marL="180000"/>
                </a:tc>
                <a:tc>
                  <a:txBody>
                    <a:bodyPr/>
                    <a:lstStyle/>
                    <a:p>
                      <a:pPr algn="ctr" rtl="0"/>
                      <a:r>
                        <a:rPr lang="ja-jp" sz="1200" noProof="0"/>
                        <a:t>5 (10.4)</a:t>
                      </a:r>
                    </a:p>
                  </a:txBody>
                  <a:tcPr marL="90000"/>
                </a:tc>
                <a:tc>
                  <a:txBody>
                    <a:bodyPr/>
                    <a:lstStyle/>
                    <a:p>
                      <a:pPr algn="ctr" rtl="0"/>
                      <a:r>
                        <a:rPr lang="ja-jp" sz="1200" noProof="0"/>
                        <a:t>10 (9.0)</a:t>
                      </a:r>
                    </a:p>
                  </a:txBody>
                  <a:tcPr marL="90000"/>
                </a:tc>
                <a:tc>
                  <a:txBody>
                    <a:bodyPr/>
                    <a:lstStyle/>
                    <a:p>
                      <a:pPr algn="ctr" rtl="0"/>
                      <a:r>
                        <a:rPr lang="ja-jp" sz="1200" noProof="0"/>
                        <a:t>0</a:t>
                      </a:r>
                    </a:p>
                  </a:txBody>
                  <a:tcPr marL="90000"/>
                </a:tc>
                <a:tc>
                  <a:txBody>
                    <a:bodyPr/>
                    <a:lstStyle/>
                    <a:p>
                      <a:pPr algn="ctr" rtl="0"/>
                      <a:r>
                        <a:rPr lang="ja-jp" sz="1200" noProof="0"/>
                        <a:t>0</a:t>
                      </a:r>
                    </a:p>
                  </a:txBody>
                  <a:tcPr marL="90000"/>
                </a:tc>
                <a:extLst>
                  <a:ext uri="{0D108BD9-81ED-4DB2-BD59-A6C34878D82A}">
                    <a16:rowId xmlns:a16="http://schemas.microsoft.com/office/drawing/2014/main" val="345658609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そう痒</a:t>
                      </a:r>
                    </a:p>
                  </a:txBody>
                  <a:tcPr marL="180000"/>
                </a:tc>
                <a:tc>
                  <a:txBody>
                    <a:bodyPr/>
                    <a:lstStyle/>
                    <a:p>
                      <a:pPr algn="ctr" rtl="0"/>
                      <a:r>
                        <a:rPr lang="ja-jp" sz="1200" noProof="0"/>
                        <a:t>6 (12.5)</a:t>
                      </a:r>
                    </a:p>
                  </a:txBody>
                  <a:tcPr marL="90000"/>
                </a:tc>
                <a:tc>
                  <a:txBody>
                    <a:bodyPr/>
                    <a:lstStyle/>
                    <a:p>
                      <a:pPr algn="ctr" rtl="0"/>
                      <a:r>
                        <a:rPr lang="ja-jp" sz="1200" noProof="0"/>
                        <a:t>9 (8.1)</a:t>
                      </a:r>
                    </a:p>
                  </a:txBody>
                  <a:tcPr marL="90000"/>
                </a:tc>
                <a:tc>
                  <a:txBody>
                    <a:bodyPr/>
                    <a:lstStyle/>
                    <a:p>
                      <a:pPr algn="ctr" rtl="0"/>
                      <a:r>
                        <a:rPr lang="ja-jp" sz="1200" noProof="0"/>
                        <a:t>0</a:t>
                      </a:r>
                    </a:p>
                  </a:txBody>
                  <a:tcPr marL="90000"/>
                </a:tc>
                <a:tc>
                  <a:txBody>
                    <a:bodyPr/>
                    <a:lstStyle/>
                    <a:p>
                      <a:pPr algn="ctr" rtl="0"/>
                      <a:r>
                        <a:rPr lang="ja-jp" sz="1200" noProof="0"/>
                        <a:t>0</a:t>
                      </a:r>
                    </a:p>
                  </a:txBody>
                  <a:tcPr marL="90000"/>
                </a:tc>
                <a:extLst>
                  <a:ext uri="{0D108BD9-81ED-4DB2-BD59-A6C34878D82A}">
                    <a16:rowId xmlns:a16="http://schemas.microsoft.com/office/drawing/2014/main" val="26217180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AST値の増加</a:t>
                      </a:r>
                    </a:p>
                  </a:txBody>
                  <a:tcPr marL="180000"/>
                </a:tc>
                <a:tc>
                  <a:txBody>
                    <a:bodyPr/>
                    <a:lstStyle/>
                    <a:p>
                      <a:pPr algn="ctr" rtl="0"/>
                      <a:r>
                        <a:rPr lang="ja-jp" sz="1200" noProof="0"/>
                        <a:t>6 (12.5)</a:t>
                      </a:r>
                    </a:p>
                  </a:txBody>
                  <a:tcPr marL="90000"/>
                </a:tc>
                <a:tc>
                  <a:txBody>
                    <a:bodyPr/>
                    <a:lstStyle/>
                    <a:p>
                      <a:pPr algn="ctr" rtl="0"/>
                      <a:r>
                        <a:rPr lang="ja-jp" sz="1200" noProof="0"/>
                        <a:t>8 (7.2)</a:t>
                      </a:r>
                    </a:p>
                  </a:txBody>
                  <a:tcPr marL="90000"/>
                </a:tc>
                <a:tc>
                  <a:txBody>
                    <a:bodyPr/>
                    <a:lstStyle/>
                    <a:p>
                      <a:pPr algn="ctr" rtl="0"/>
                      <a:r>
                        <a:rPr lang="ja-jp" sz="1200" noProof="0"/>
                        <a:t>2 (4.2)</a:t>
                      </a:r>
                    </a:p>
                  </a:txBody>
                  <a:tcPr marL="90000"/>
                </a:tc>
                <a:tc>
                  <a:txBody>
                    <a:bodyPr/>
                    <a:lstStyle/>
                    <a:p>
                      <a:pPr algn="ctr" rtl="0"/>
                      <a:r>
                        <a:rPr lang="ja-jp" sz="1200" noProof="0"/>
                        <a:t>2 (1.8)</a:t>
                      </a:r>
                    </a:p>
                  </a:txBody>
                  <a:tcPr marL="90000"/>
                </a:tc>
                <a:extLst>
                  <a:ext uri="{0D108BD9-81ED-4DB2-BD59-A6C34878D82A}">
                    <a16:rowId xmlns:a16="http://schemas.microsoft.com/office/drawing/2014/main" val="358228433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嘔吐</a:t>
                      </a:r>
                    </a:p>
                  </a:txBody>
                  <a:tcPr marL="180000"/>
                </a:tc>
                <a:tc>
                  <a:txBody>
                    <a:bodyPr/>
                    <a:lstStyle/>
                    <a:p>
                      <a:pPr algn="ctr" rtl="0"/>
                      <a:r>
                        <a:rPr lang="ja-jp" sz="1200" noProof="0"/>
                        <a:t>3 (6.3)</a:t>
                      </a:r>
                    </a:p>
                  </a:txBody>
                  <a:tcPr marL="90000"/>
                </a:tc>
                <a:tc>
                  <a:txBody>
                    <a:bodyPr/>
                    <a:lstStyle/>
                    <a:p>
                      <a:pPr algn="ctr" rtl="0"/>
                      <a:r>
                        <a:rPr lang="ja-jp" sz="1200" noProof="0"/>
                        <a:t>6 (5.4)</a:t>
                      </a:r>
                    </a:p>
                  </a:txBody>
                  <a:tcPr marL="90000"/>
                </a:tc>
                <a:tc>
                  <a:txBody>
                    <a:bodyPr/>
                    <a:lstStyle/>
                    <a:p>
                      <a:pPr algn="ctr" rtl="0"/>
                      <a:r>
                        <a:rPr lang="ja-jp" sz="1200" noProof="0"/>
                        <a:t>0</a:t>
                      </a:r>
                    </a:p>
                  </a:txBody>
                  <a:tcPr marL="90000"/>
                </a:tc>
                <a:tc>
                  <a:txBody>
                    <a:bodyPr/>
                    <a:lstStyle/>
                    <a:p>
                      <a:pPr algn="ctr" rtl="0"/>
                      <a:r>
                        <a:rPr lang="ja-jp" sz="1200" noProof="0" dirty="0"/>
                        <a:t>0</a:t>
                      </a:r>
                    </a:p>
                  </a:txBody>
                  <a:tcPr marL="90000"/>
                </a:tc>
                <a:extLst>
                  <a:ext uri="{0D108BD9-81ED-4DB2-BD59-A6C34878D82A}">
                    <a16:rowId xmlns:a16="http://schemas.microsoft.com/office/drawing/2014/main" val="943933729"/>
                  </a:ext>
                </a:extLst>
              </a:tr>
            </a:tbl>
          </a:graphicData>
        </a:graphic>
      </p:graphicFrame>
      <p:graphicFrame>
        <p:nvGraphicFramePr>
          <p:cNvPr id="4" name="Table 663">
            <a:extLst>
              <a:ext uri="{FF2B5EF4-FFF2-40B4-BE49-F238E27FC236}">
                <a16:creationId xmlns:a16="http://schemas.microsoft.com/office/drawing/2014/main" id="{D0F7327F-403C-6FEE-DFED-BEFEEB0278C6}"/>
              </a:ext>
            </a:extLst>
          </p:cNvPr>
          <p:cNvGraphicFramePr>
            <a:graphicFrameLocks noGrp="1"/>
          </p:cNvGraphicFramePr>
          <p:nvPr>
            <p:extLst>
              <p:ext uri="{D42A27DB-BD31-4B8C-83A1-F6EECF244321}">
                <p14:modId xmlns:p14="http://schemas.microsoft.com/office/powerpoint/2010/main" val="2734059090"/>
              </p:ext>
            </p:extLst>
          </p:nvPr>
        </p:nvGraphicFramePr>
        <p:xfrm>
          <a:off x="462143" y="1991832"/>
          <a:ext cx="3978106" cy="1050000"/>
        </p:xfrm>
        <a:graphic>
          <a:graphicData uri="http://schemas.openxmlformats.org/drawingml/2006/table">
            <a:tbl>
              <a:tblPr firstRow="1" bandRow="1">
                <a:tableStyleId>{69012ECD-51FC-41F1-AA8D-1B2483CD663E}</a:tableStyleId>
              </a:tblPr>
              <a:tblGrid>
                <a:gridCol w="1046440">
                  <a:extLst>
                    <a:ext uri="{9D8B030D-6E8A-4147-A177-3AD203B41FA5}">
                      <a16:colId xmlns:a16="http://schemas.microsoft.com/office/drawing/2014/main" val="4026828033"/>
                    </a:ext>
                  </a:extLst>
                </a:gridCol>
                <a:gridCol w="977222">
                  <a:extLst>
                    <a:ext uri="{9D8B030D-6E8A-4147-A177-3AD203B41FA5}">
                      <a16:colId xmlns:a16="http://schemas.microsoft.com/office/drawing/2014/main" val="2351951672"/>
                    </a:ext>
                  </a:extLst>
                </a:gridCol>
                <a:gridCol w="977222">
                  <a:extLst>
                    <a:ext uri="{9D8B030D-6E8A-4147-A177-3AD203B41FA5}">
                      <a16:colId xmlns:a16="http://schemas.microsoft.com/office/drawing/2014/main" val="3840096650"/>
                    </a:ext>
                  </a:extLst>
                </a:gridCol>
                <a:gridCol w="977222">
                  <a:extLst>
                    <a:ext uri="{9D8B030D-6E8A-4147-A177-3AD203B41FA5}">
                      <a16:colId xmlns:a16="http://schemas.microsoft.com/office/drawing/2014/main" val="1500315155"/>
                    </a:ext>
                  </a:extLst>
                </a:gridCol>
              </a:tblGrid>
              <a:tr h="186660">
                <a:tc>
                  <a:txBody>
                    <a:bodyPr/>
                    <a:lstStyle/>
                    <a:p>
                      <a:pPr rtl="0"/>
                      <a:endParaRPr lang="en-GB" sz="1000" dirty="0">
                        <a:solidFill>
                          <a:srgbClr val="363636"/>
                        </a:solidFill>
                        <a:latin typeface="+mn-lt"/>
                      </a:endParaRPr>
                    </a:p>
                  </a:txBody>
                  <a:tcPr marL="72000" marR="72000" marT="36000" marB="36000" anchor="ctr">
                    <a:solidFill>
                      <a:schemeClr val="accent1"/>
                    </a:solidFill>
                  </a:tcPr>
                </a:tc>
                <a:tc gridSpan="3">
                  <a:txBody>
                    <a:bodyPr/>
                    <a:lstStyle/>
                    <a:p>
                      <a:pPr algn="ctr" rtl="0"/>
                      <a:r>
                        <a:rPr lang="ja-jp" sz="1000" b="1" noProof="0">
                          <a:solidFill>
                            <a:schemeClr val="tx2"/>
                          </a:solidFill>
                        </a:rPr>
                        <a:t>以前の治療ラインによる奏功</a:t>
                      </a:r>
                      <a:endParaRPr lang="en-US" sz="1000" noProof="0" dirty="0">
                        <a:solidFill>
                          <a:schemeClr val="tx2"/>
                        </a:solidFill>
                      </a:endParaRPr>
                    </a:p>
                  </a:txBody>
                  <a:tcPr marL="72000" marR="72000" marT="36000" marB="36000" anchor="b">
                    <a:solidFill>
                      <a:schemeClr val="accent1"/>
                    </a:solidFill>
                  </a:tcPr>
                </a:tc>
                <a:tc hMerge="1">
                  <a:txBody>
                    <a:bodyPr/>
                    <a:lstStyle/>
                    <a:p>
                      <a:pPr rtl="0"/>
                      <a:endParaRPr/>
                    </a:p>
                  </a:txBody>
                  <a:tcPr marL="72000" marR="72000" marT="36000" marB="36000" anchor="b">
                    <a:solidFill>
                      <a:schemeClr val="accent1"/>
                    </a:solidFill>
                  </a:tcPr>
                </a:tc>
                <a:tc hMerge="1">
                  <a:txBody>
                    <a:bodyPr/>
                    <a:lstStyle/>
                    <a:p>
                      <a:pPr algn="ctr" rtl="0"/>
                      <a:endParaRPr lang="en-GB" sz="100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186660">
                <a:tc>
                  <a:txBody>
                    <a:bodyPr/>
                    <a:lstStyle/>
                    <a:p>
                      <a:pPr rtl="0"/>
                      <a:endParaRPr lang="en-GB" sz="1000" dirty="0">
                        <a:solidFill>
                          <a:srgbClr val="363636"/>
                        </a:solidFill>
                        <a:latin typeface="+mn-lt"/>
                      </a:endParaRPr>
                    </a:p>
                  </a:txBody>
                  <a:tcPr marL="72000" marR="72000" marT="36000" marB="36000" anchor="ctr">
                    <a:solidFill>
                      <a:schemeClr val="accent1"/>
                    </a:solidFill>
                  </a:tcPr>
                </a:tc>
                <a:tc>
                  <a:txBody>
                    <a:bodyPr/>
                    <a:lstStyle/>
                    <a:p>
                      <a:pPr algn="ctr" rtl="0"/>
                      <a:r>
                        <a:rPr lang="ja-jp" sz="1000" b="1">
                          <a:solidFill>
                            <a:schemeClr val="tx2"/>
                          </a:solidFill>
                          <a:latin typeface="+mn-lt"/>
                        </a:rPr>
                        <a:t>≤2</a:t>
                      </a:r>
                    </a:p>
                    <a:p>
                      <a:pPr algn="ctr" rtl="0"/>
                      <a:r>
                        <a:rPr lang="ja-jp" sz="1000" b="1">
                          <a:solidFill>
                            <a:schemeClr val="tx2"/>
                          </a:solidFill>
                          <a:latin typeface="+mn-lt"/>
                        </a:rPr>
                        <a:t>(n=17)</a:t>
                      </a:r>
                    </a:p>
                  </a:txBody>
                  <a:tcPr marL="72000" marR="72000" marT="36000" marB="36000" anchor="b">
                    <a:solidFill>
                      <a:schemeClr val="accent1"/>
                    </a:solidFill>
                  </a:tcPr>
                </a:tc>
                <a:tc>
                  <a:txBody>
                    <a:bodyPr/>
                    <a:lstStyle/>
                    <a:p>
                      <a:pPr algn="ctr" rtl="0"/>
                      <a:r>
                        <a:rPr lang="ja-jp" sz="1000" b="1">
                          <a:solidFill>
                            <a:schemeClr val="tx2"/>
                          </a:solidFill>
                          <a:latin typeface="+mn-lt"/>
                        </a:rPr>
                        <a:t>≥3</a:t>
                      </a:r>
                    </a:p>
                    <a:p>
                      <a:pPr algn="ctr" rtl="0"/>
                      <a:r>
                        <a:rPr lang="ja-jp" sz="1000" b="1">
                          <a:solidFill>
                            <a:schemeClr val="tx2"/>
                          </a:solidFill>
                          <a:latin typeface="+mn-lt"/>
                        </a:rPr>
                        <a:t>(n=10)</a:t>
                      </a:r>
                      <a:endParaRPr lang="en-GB" sz="1000" b="1" dirty="0">
                        <a:solidFill>
                          <a:schemeClr val="tx2"/>
                        </a:solidFill>
                      </a:endParaRPr>
                    </a:p>
                  </a:txBody>
                  <a:tcPr marL="72000" marR="72000" marT="36000" marB="36000" anchor="b">
                    <a:solidFill>
                      <a:schemeClr val="accent1"/>
                    </a:solidFill>
                  </a:tcPr>
                </a:tc>
                <a:tc>
                  <a:txBody>
                    <a:bodyPr/>
                    <a:lstStyle/>
                    <a:p>
                      <a:pPr algn="ctr" rtl="0"/>
                      <a:r>
                        <a:rPr lang="ja-jp" sz="1000" b="1">
                          <a:solidFill>
                            <a:schemeClr val="tx2"/>
                          </a:solidFill>
                        </a:rPr>
                        <a:t>全体 </a:t>
                      </a:r>
                    </a:p>
                    <a:p>
                      <a:pPr algn="ctr" rtl="0"/>
                      <a:r>
                        <a:rPr lang="ja-jp" sz="1000" b="1">
                          <a:solidFill>
                            <a:schemeClr val="tx2"/>
                          </a:solidFill>
                        </a:rPr>
                        <a:t>(n=27)</a:t>
                      </a:r>
                      <a:endParaRPr lang="en-GB" sz="1000" b="1"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2351112686"/>
                  </a:ext>
                </a:extLst>
              </a:tr>
              <a:tr h="0">
                <a:tc>
                  <a:txBody>
                    <a:bodyPr/>
                    <a:lstStyle/>
                    <a:p>
                      <a:pPr rtl="0"/>
                      <a:r>
                        <a:rPr lang="ja-jp" sz="1000">
                          <a:solidFill>
                            <a:schemeClr val="tx1"/>
                          </a:solidFill>
                        </a:rPr>
                        <a:t>ORR、n (％)</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ja-jp" sz="1000">
                          <a:solidFill>
                            <a:schemeClr val="tx1"/>
                          </a:solidFill>
                          <a:latin typeface="+mn-lt"/>
                        </a:rPr>
                        <a:t>4 (23.5)</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ja-jp" sz="1000">
                          <a:solidFill>
                            <a:schemeClr val="tx1"/>
                          </a:solidFill>
                          <a:latin typeface="+mn-lt"/>
                        </a:rPr>
                        <a:t>1 (10.0)</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ja-jp" sz="1000">
                          <a:solidFill>
                            <a:schemeClr val="tx1"/>
                          </a:solidFill>
                          <a:latin typeface="+mn-lt"/>
                        </a:rPr>
                        <a:t>5 (18.5)</a:t>
                      </a:r>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000">
                          <a:solidFill>
                            <a:schemeClr val="tx1"/>
                          </a:solidFill>
                        </a:rPr>
                        <a:t>DCR、n (％)</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ja-jp" sz="1000">
                          <a:solidFill>
                            <a:schemeClr val="tx1"/>
                          </a:solidFill>
                          <a:latin typeface="+mn-lt"/>
                        </a:rPr>
                        <a:t>8 (47.1)</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ja-jp" sz="1000">
                          <a:solidFill>
                            <a:schemeClr val="tx1"/>
                          </a:solidFill>
                          <a:latin typeface="+mn-lt"/>
                        </a:rPr>
                        <a:t>5 (50.0)</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ja-jp" sz="1000">
                          <a:solidFill>
                            <a:schemeClr val="tx1"/>
                          </a:solidFill>
                          <a:latin typeface="+mn-lt"/>
                        </a:rPr>
                        <a:t>13 (48.1)</a:t>
                      </a:r>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843168529"/>
                  </a:ext>
                </a:extLst>
              </a:tr>
            </a:tbl>
          </a:graphicData>
        </a:graphic>
      </p:graphicFrame>
      <p:sp>
        <p:nvSpPr>
          <p:cNvPr id="5" name="TextBox 4">
            <a:extLst>
              <a:ext uri="{FF2B5EF4-FFF2-40B4-BE49-F238E27FC236}">
                <a16:creationId xmlns:a16="http://schemas.microsoft.com/office/drawing/2014/main" id="{D56D5165-414C-7AA4-CA5A-8548BD9CAEA2}"/>
              </a:ext>
            </a:extLst>
          </p:cNvPr>
          <p:cNvSpPr txBox="1"/>
          <p:nvPr/>
        </p:nvSpPr>
        <p:spPr>
          <a:xfrm>
            <a:off x="592793" y="1697244"/>
            <a:ext cx="3722224"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PDAC患者における奏功</a:t>
            </a:r>
          </a:p>
        </p:txBody>
      </p:sp>
      <p:sp>
        <p:nvSpPr>
          <p:cNvPr id="6" name="TextBox 5">
            <a:extLst>
              <a:ext uri="{FF2B5EF4-FFF2-40B4-BE49-F238E27FC236}">
                <a16:creationId xmlns:a16="http://schemas.microsoft.com/office/drawing/2014/main" id="{F2139AE9-601C-222A-5BEE-EEB767203ABD}"/>
              </a:ext>
            </a:extLst>
          </p:cNvPr>
          <p:cNvSpPr txBox="1"/>
          <p:nvPr/>
        </p:nvSpPr>
        <p:spPr>
          <a:xfrm>
            <a:off x="592793" y="3086855"/>
            <a:ext cx="3722224"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NSCLC患者における奏功</a:t>
            </a:r>
          </a:p>
        </p:txBody>
      </p:sp>
      <p:graphicFrame>
        <p:nvGraphicFramePr>
          <p:cNvPr id="7" name="Table 663">
            <a:extLst>
              <a:ext uri="{FF2B5EF4-FFF2-40B4-BE49-F238E27FC236}">
                <a16:creationId xmlns:a16="http://schemas.microsoft.com/office/drawing/2014/main" id="{6D8723BF-8682-7FB9-40F0-6BD760D16A48}"/>
              </a:ext>
            </a:extLst>
          </p:cNvPr>
          <p:cNvGraphicFramePr>
            <a:graphicFrameLocks noGrp="1"/>
          </p:cNvGraphicFramePr>
          <p:nvPr>
            <p:extLst>
              <p:ext uri="{D42A27DB-BD31-4B8C-83A1-F6EECF244321}">
                <p14:modId xmlns:p14="http://schemas.microsoft.com/office/powerpoint/2010/main" val="3302294329"/>
              </p:ext>
            </p:extLst>
          </p:nvPr>
        </p:nvGraphicFramePr>
        <p:xfrm>
          <a:off x="462143" y="3400401"/>
          <a:ext cx="3978107" cy="825600"/>
        </p:xfrm>
        <a:graphic>
          <a:graphicData uri="http://schemas.openxmlformats.org/drawingml/2006/table">
            <a:tbl>
              <a:tblPr firstRow="1" bandRow="1">
                <a:tableStyleId>{69012ECD-51FC-41F1-AA8D-1B2483CD663E}</a:tableStyleId>
              </a:tblPr>
              <a:tblGrid>
                <a:gridCol w="2057088">
                  <a:extLst>
                    <a:ext uri="{9D8B030D-6E8A-4147-A177-3AD203B41FA5}">
                      <a16:colId xmlns:a16="http://schemas.microsoft.com/office/drawing/2014/main" val="4026828033"/>
                    </a:ext>
                  </a:extLst>
                </a:gridCol>
                <a:gridCol w="1921019">
                  <a:extLst>
                    <a:ext uri="{9D8B030D-6E8A-4147-A177-3AD203B41FA5}">
                      <a16:colId xmlns:a16="http://schemas.microsoft.com/office/drawing/2014/main" val="2351951672"/>
                    </a:ext>
                  </a:extLst>
                </a:gridCol>
              </a:tblGrid>
              <a:tr h="373320">
                <a:tc>
                  <a:txBody>
                    <a:bodyPr/>
                    <a:lstStyle/>
                    <a:p>
                      <a:pPr rtl="0"/>
                      <a:endParaRPr lang="en-GB" sz="1000" dirty="0">
                        <a:solidFill>
                          <a:srgbClr val="363636"/>
                        </a:solidFill>
                        <a:latin typeface="+mn-lt"/>
                      </a:endParaRPr>
                    </a:p>
                  </a:txBody>
                  <a:tcPr marL="72000" marR="72000" marT="36000" marB="36000" anchor="ctr"/>
                </a:tc>
                <a:tc>
                  <a:txBody>
                    <a:bodyPr/>
                    <a:lstStyle/>
                    <a:p>
                      <a:pPr algn="ctr" rtl="0"/>
                      <a:r>
                        <a:rPr lang="ja-jp" sz="1000" b="1" noProof="0">
                          <a:solidFill>
                            <a:schemeClr val="tx2"/>
                          </a:solidFill>
                        </a:rPr>
                        <a:t>ASP3082単剤療法</a:t>
                      </a:r>
                    </a:p>
                    <a:p>
                      <a:pPr algn="ctr" rtl="0"/>
                      <a:r>
                        <a:rPr lang="ja-jp" sz="1000">
                          <a:solidFill>
                            <a:schemeClr val="tx2"/>
                          </a:solidFill>
                        </a:rPr>
                        <a:t>(n=13)</a:t>
                      </a:r>
                      <a:endParaRPr lang="en-GB" sz="10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000">
                          <a:solidFill>
                            <a:schemeClr val="tx1"/>
                          </a:solidFill>
                        </a:rPr>
                        <a:t>ORR、n (％)</a:t>
                      </a:r>
                      <a:endParaRPr lang="en-GB" sz="1000" dirty="0">
                        <a:solidFill>
                          <a:schemeClr val="tx1"/>
                        </a:solidFill>
                        <a:latin typeface="+mn-lt"/>
                      </a:endParaRPr>
                    </a:p>
                  </a:txBody>
                  <a:tcPr marL="72000" marR="72000" marT="36000" marB="36000" anchor="ctr"/>
                </a:tc>
                <a:tc>
                  <a:txBody>
                    <a:bodyPr/>
                    <a:lstStyle/>
                    <a:p>
                      <a:pPr algn="ctr" rtl="0"/>
                      <a:r>
                        <a:rPr lang="ja-jp" sz="1000">
                          <a:solidFill>
                            <a:schemeClr val="tx1"/>
                          </a:solidFill>
                        </a:rPr>
                        <a:t>3 (23.1)</a:t>
                      </a:r>
                      <a:endParaRPr lang="en-GB" sz="1000" dirty="0">
                        <a:solidFill>
                          <a:schemeClr val="tx1"/>
                        </a:solidFill>
                        <a:latin typeface="+mn-lt"/>
                      </a:endParaRPr>
                    </a:p>
                  </a:txBody>
                  <a:tcPr marL="72000" marR="72000" marT="36000" marB="36000" anchor="ctr"/>
                </a:tc>
                <a:extLst>
                  <a:ext uri="{0D108BD9-81ED-4DB2-BD59-A6C34878D82A}">
                    <a16:rowId xmlns:a16="http://schemas.microsoft.com/office/drawing/2014/main" val="2645973767"/>
                  </a:ext>
                </a:extLst>
              </a:tr>
              <a:tr h="0">
                <a:tc>
                  <a:txBody>
                    <a:bodyPr/>
                    <a:lstStyle/>
                    <a:p>
                      <a:pPr rtl="0"/>
                      <a:r>
                        <a:rPr lang="ja-jp" sz="1000">
                          <a:solidFill>
                            <a:schemeClr val="tx1"/>
                          </a:solidFill>
                        </a:rPr>
                        <a:t>DCR、n (％)</a:t>
                      </a:r>
                      <a:endParaRPr lang="en-GB" sz="1000" dirty="0">
                        <a:solidFill>
                          <a:schemeClr val="tx1"/>
                        </a:solidFill>
                        <a:latin typeface="+mn-lt"/>
                      </a:endParaRPr>
                    </a:p>
                  </a:txBody>
                  <a:tcPr marL="72000" marR="72000" marT="36000" marB="36000" anchor="ctr"/>
                </a:tc>
                <a:tc>
                  <a:txBody>
                    <a:bodyPr/>
                    <a:lstStyle/>
                    <a:p>
                      <a:pPr algn="ctr" rtl="0"/>
                      <a:r>
                        <a:rPr lang="ja-jp" sz="1000">
                          <a:solidFill>
                            <a:schemeClr val="tx1"/>
                          </a:solidFill>
                        </a:rPr>
                        <a:t>11 (84.6)</a:t>
                      </a:r>
                      <a:endParaRPr lang="en-GB" sz="1000" dirty="0">
                        <a:solidFill>
                          <a:schemeClr val="tx1"/>
                        </a:solidFill>
                        <a:latin typeface="+mn-lt"/>
                      </a:endParaRPr>
                    </a:p>
                  </a:txBody>
                  <a:tcPr marL="72000" marR="72000" marT="36000" marB="36000" anchor="ctr"/>
                </a:tc>
                <a:extLst>
                  <a:ext uri="{0D108BD9-81ED-4DB2-BD59-A6C34878D82A}">
                    <a16:rowId xmlns:a16="http://schemas.microsoft.com/office/drawing/2014/main" val="1843168529"/>
                  </a:ext>
                </a:extLst>
              </a:tr>
            </a:tbl>
          </a:graphicData>
        </a:graphic>
      </p:graphicFrame>
    </p:spTree>
    <p:extLst>
      <p:ext uri="{BB962C8B-B14F-4D97-AF65-F5344CB8AC3E}">
        <p14:creationId xmlns:p14="http://schemas.microsoft.com/office/powerpoint/2010/main" val="17638795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latin typeface="+mn-lt"/>
              </a:rPr>
              <a:t>1259MO：未治療のBRAF V600E変異進行性非小細胞肺がん（NSCLC）患者（pts）を対象としたエンコラフェニブとビニメチニブの併用療法：非盲検多施設共同第Ⅱ相試験（IFCT-1904 ENCO-BRAF）-</a:t>
            </a:r>
            <a:r>
              <a:rPr lang="en-GB" altLang="ja-JP" dirty="0">
                <a:latin typeface="+mn-lt"/>
              </a:rPr>
              <a:t> </a:t>
            </a:r>
            <a:r>
              <a:rPr lang="ja-jp" dirty="0">
                <a:latin typeface="+mn-lt"/>
              </a:rPr>
              <a:t>Planchard D、他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a:t>治験の目的</a:t>
            </a:r>
          </a:p>
          <a:p>
            <a:pPr lvl="1" rtl="0"/>
            <a:r>
              <a:rPr lang="ja-jp"/>
              <a:t>第Ⅱ相IFCT-1904 ENCO-BRAF試験において、進行性BRAF V600E変異NSCLC患者におけるエンコラフェニブ＋ビニメチニブの有効性と安全性を評価すること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Planchard D、他Ann Oncol 2024；35(補遺)：抄録 1259MO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796270"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a:solidFill>
                  <a:srgbClr val="363636"/>
                </a:solidFill>
                <a:cs typeface="Arial"/>
                <a:sym typeface="Calibri"/>
              </a:rPr>
              <a:t>ORR (RECIST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a:solidFill>
                  <a:srgbClr val="363636"/>
                </a:solidFill>
                <a:cs typeface="Arial"/>
                <a:sym typeface="Calibri"/>
              </a:rPr>
              <a:t>PFS、DoR、OS、安全性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5973451" y="3790108"/>
            <a:ext cx="925150" cy="0"/>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2256986" y="2607292"/>
            <a:ext cx="3716465"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患者の主な組み入れ基準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BRAF V600E変異</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a:solidFill>
                  <a:srgbClr val="FFFFFF"/>
                </a:solidFill>
                <a:latin typeface="+mn-lt"/>
                <a:ea typeface="SimSun" pitchFamily="2" charset="-122"/>
                <a:cs typeface="+mj-cs"/>
                <a:sym typeface="Calibri"/>
              </a:rPr>
              <a:t>BRAFを標的とした治療歴なし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a:solidFill>
                  <a:srgbClr val="FFFFFF"/>
                </a:solidFill>
                <a:latin typeface="+mn-lt"/>
                <a:ea typeface="SimSun" pitchFamily="2" charset="-122"/>
                <a:cs typeface="+mj-cs"/>
                <a:sym typeface="Calibri"/>
              </a:rPr>
              <a:t>安定したCNS転移が認められる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a:solidFill>
                  <a:srgbClr val="FFFFFF"/>
                </a:solidFill>
                <a:latin typeface="+mn-lt"/>
                <a:ea typeface="SimSun" pitchFamily="2" charset="-122"/>
                <a:cs typeface="+mj-cs"/>
                <a:sym typeface="Calibri"/>
              </a:rPr>
              <a:t>WHO PS 0-1</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(n=64)</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898601" y="3194545"/>
            <a:ext cx="3187791" cy="119112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u="sng" kern="0" dirty="0">
                <a:solidFill>
                  <a:srgbClr val="FFFFFF"/>
                </a:solidFill>
                <a:latin typeface="+mn-lt"/>
                <a:ea typeface="SimSun" pitchFamily="2" charset="-122"/>
                <a:sym typeface="Calibri"/>
              </a:rPr>
              <a:t>コホートA</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mn-lt"/>
                <a:ea typeface="SimSun" pitchFamily="2" charset="-122"/>
                <a:sym typeface="Calibri"/>
              </a:rPr>
              <a:t>エンコラフェニブ 450 mg</a:t>
            </a:r>
            <a:r>
              <a:rPr lang="ja-jp" sz="1600" dirty="0">
                <a:latin typeface="+mn-lt"/>
                <a:ea typeface="SimSun" pitchFamily="2" charset="-122"/>
                <a:sym typeface="Calibri"/>
              </a:rPr>
              <a:t>/日</a:t>
            </a:r>
            <a:r>
              <a:rPr lang="ja-jp" sz="1600" b="0" i="0" u="none" strike="noStrike" kern="0" cap="none" spc="0" normalizeH="0" noProof="0" dirty="0">
                <a:ln>
                  <a:noFill/>
                </a:ln>
                <a:solidFill>
                  <a:srgbClr val="FFFFFF"/>
                </a:solidFill>
                <a:effectLst/>
                <a:uLnTx/>
                <a:uFillTx/>
                <a:latin typeface="+mn-lt"/>
                <a:ea typeface="SimSun" pitchFamily="2" charset="-122"/>
                <a:sym typeface="Calibri"/>
              </a:rPr>
              <a:t>＋ビニメチニブ 45 mg 1日2回</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600" b="0" i="0" u="none" strike="noStrike" kern="0" cap="none" spc="0" normalizeH="0" noProof="0" dirty="0">
                <a:ln>
                  <a:noFill/>
                </a:ln>
                <a:solidFill>
                  <a:srgbClr val="FFFFFF"/>
                </a:solidFill>
                <a:effectLst/>
                <a:uLnTx/>
                <a:uFillTx/>
                <a:latin typeface="+mn-lt"/>
                <a:ea typeface="SimSun" pitchFamily="2" charset="-122"/>
                <a:sym typeface="Calibri"/>
              </a:rPr>
              <a:t>(n=64)</a:t>
            </a:r>
          </a:p>
        </p:txBody>
      </p:sp>
    </p:spTree>
    <p:extLst>
      <p:ext uri="{BB962C8B-B14F-4D97-AF65-F5344CB8AC3E}">
        <p14:creationId xmlns:p14="http://schemas.microsoft.com/office/powerpoint/2010/main" val="22844380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5DFB70AF-21D2-92C2-2867-F5CCEADBC89C}"/>
              </a:ext>
            </a:extLst>
          </p:cNvPr>
          <p:cNvSpPr>
            <a:spLocks noGrp="1"/>
          </p:cNvSpPr>
          <p:nvPr>
            <p:ph type="title"/>
          </p:nvPr>
        </p:nvSpPr>
        <p:spPr>
          <a:xfrm>
            <a:off x="304800" y="107693"/>
            <a:ext cx="11582400" cy="939801"/>
          </a:xfrm>
        </p:spPr>
        <p:txBody>
          <a:bodyPr rtlCol="0"/>
          <a:lstStyle/>
          <a:p>
            <a:pPr rtl="0"/>
            <a:r>
              <a:rPr lang="ja-jp" dirty="0">
                <a:latin typeface="+mn-lt"/>
              </a:rPr>
              <a:t>1259MO：未治療のBRAF V600E変異進行性非小細胞肺がん（NSCLC）患者（pts）を対象としたエンコラフェニブとビニメチニブの併用療法：非盲検多施設共同第Ⅱ相試験（IFCT-1904 ENCO-BRAF）-</a:t>
            </a:r>
            <a:r>
              <a:rPr lang="en-GB" altLang="ja-JP" dirty="0">
                <a:latin typeface="+mn-lt"/>
              </a:rPr>
              <a:t> </a:t>
            </a:r>
            <a:r>
              <a:rPr lang="ja-jp" dirty="0">
                <a:latin typeface="+mn-lt"/>
              </a:rPr>
              <a:t>Planchard D、他</a:t>
            </a:r>
          </a:p>
        </p:txBody>
      </p:sp>
      <p:sp>
        <p:nvSpPr>
          <p:cNvPr id="13" name="Content Placeholder 7">
            <a:extLst>
              <a:ext uri="{FF2B5EF4-FFF2-40B4-BE49-F238E27FC236}">
                <a16:creationId xmlns:a16="http://schemas.microsoft.com/office/drawing/2014/main" id="{23C5B441-9331-436F-F432-0DF1A2B58D04}"/>
              </a:ext>
            </a:extLst>
          </p:cNvPr>
          <p:cNvSpPr>
            <a:spLocks noGrp="1"/>
          </p:cNvSpPr>
          <p:nvPr>
            <p:ph idx="1"/>
          </p:nvPr>
        </p:nvSpPr>
        <p:spPr>
          <a:xfrm>
            <a:off x="304800" y="1246909"/>
            <a:ext cx="1762125" cy="342145"/>
          </a:xfrm>
        </p:spPr>
        <p:txBody>
          <a:bodyPr rtlCol="0"/>
          <a:lstStyle/>
          <a:p>
            <a:pPr rtl="0"/>
            <a:r>
              <a:rPr lang="ja-jp" b="1"/>
              <a:t>主な結果</a:t>
            </a:r>
          </a:p>
        </p:txBody>
      </p:sp>
      <p:sp>
        <p:nvSpPr>
          <p:cNvPr id="14" name="Text Placeholder 6">
            <a:extLst>
              <a:ext uri="{FF2B5EF4-FFF2-40B4-BE49-F238E27FC236}">
                <a16:creationId xmlns:a16="http://schemas.microsoft.com/office/drawing/2014/main" id="{AC878566-0416-33C7-2323-76981ECD5F99}"/>
              </a:ext>
            </a:extLst>
          </p:cNvPr>
          <p:cNvSpPr>
            <a:spLocks noGrp="1"/>
          </p:cNvSpPr>
          <p:nvPr>
            <p:ph type="body" sz="quarter" idx="10"/>
          </p:nvPr>
        </p:nvSpPr>
        <p:spPr>
          <a:xfrm>
            <a:off x="304800" y="6347901"/>
            <a:ext cx="5507567" cy="373436"/>
          </a:xfrm>
        </p:spPr>
        <p:txBody>
          <a:bodyPr rtlCol="0"/>
          <a:lstStyle/>
          <a:p>
            <a:pPr rtl="0"/>
            <a:r>
              <a:rPr lang="ja-jp" baseline="30000"/>
              <a:t>a</a:t>
            </a:r>
            <a:r>
              <a:rPr lang="ja-jp">
                <a:solidFill>
                  <a:srgbClr val="000000"/>
                </a:solidFill>
              </a:rPr>
              <a:t>4</a:t>
            </a:r>
            <a:r>
              <a:rPr lang="ja-jp" sz="1200">
                <a:solidFill>
                  <a:srgbClr val="000000"/>
                </a:solidFill>
              </a:rPr>
              <a:t>例は評価不能でした。</a:t>
            </a:r>
            <a:endParaRPr lang="en-GB" sz="1200" dirty="0">
              <a:solidFill>
                <a:srgbClr val="000000"/>
              </a:solidFill>
            </a:endParaRPr>
          </a:p>
        </p:txBody>
      </p:sp>
      <p:sp>
        <p:nvSpPr>
          <p:cNvPr id="15" name="Text Placeholder 4">
            <a:extLst>
              <a:ext uri="{FF2B5EF4-FFF2-40B4-BE49-F238E27FC236}">
                <a16:creationId xmlns:a16="http://schemas.microsoft.com/office/drawing/2014/main" id="{EC5181E6-9F43-28CE-F3C5-70891A9BC4E0}"/>
              </a:ext>
            </a:extLst>
          </p:cNvPr>
          <p:cNvSpPr>
            <a:spLocks noGrp="1"/>
          </p:cNvSpPr>
          <p:nvPr>
            <p:ph type="body" sz="quarter" idx="11"/>
          </p:nvPr>
        </p:nvSpPr>
        <p:spPr>
          <a:xfrm>
            <a:off x="6379633" y="6521312"/>
            <a:ext cx="5507567" cy="200025"/>
          </a:xfrm>
        </p:spPr>
        <p:txBody>
          <a:bodyPr rtlCol="0"/>
          <a:lstStyle/>
          <a:p>
            <a:pPr rtl="0"/>
            <a:r>
              <a:rPr lang="ja-jp"/>
              <a:t>Planchard D、他Ann Oncol 2024；35(補遺)：抄録 1259MO</a:t>
            </a:r>
          </a:p>
        </p:txBody>
      </p:sp>
      <p:sp>
        <p:nvSpPr>
          <p:cNvPr id="16" name="TextBox 15">
            <a:extLst>
              <a:ext uri="{FF2B5EF4-FFF2-40B4-BE49-F238E27FC236}">
                <a16:creationId xmlns:a16="http://schemas.microsoft.com/office/drawing/2014/main" id="{052242FA-214B-64F7-AE56-1FB7AF2F168D}"/>
              </a:ext>
            </a:extLst>
          </p:cNvPr>
          <p:cNvSpPr txBox="1"/>
          <p:nvPr/>
        </p:nvSpPr>
        <p:spPr>
          <a:xfrm>
            <a:off x="1694657" y="1712269"/>
            <a:ext cx="8802687"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治験責任医師評価によるORR</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p:txBody>
      </p:sp>
      <p:graphicFrame>
        <p:nvGraphicFramePr>
          <p:cNvPr id="17" name="Table 663">
            <a:extLst>
              <a:ext uri="{FF2B5EF4-FFF2-40B4-BE49-F238E27FC236}">
                <a16:creationId xmlns:a16="http://schemas.microsoft.com/office/drawing/2014/main" id="{1F3A1427-4DFB-115B-8357-2528F19F9847}"/>
              </a:ext>
            </a:extLst>
          </p:cNvPr>
          <p:cNvGraphicFramePr>
            <a:graphicFrameLocks noGrp="1"/>
          </p:cNvGraphicFramePr>
          <p:nvPr>
            <p:extLst>
              <p:ext uri="{D42A27DB-BD31-4B8C-83A1-F6EECF244321}">
                <p14:modId xmlns:p14="http://schemas.microsoft.com/office/powerpoint/2010/main" val="4166893173"/>
              </p:ext>
            </p:extLst>
          </p:nvPr>
        </p:nvGraphicFramePr>
        <p:xfrm>
          <a:off x="6819924" y="2242057"/>
          <a:ext cx="4659772" cy="3187110"/>
        </p:xfrm>
        <a:graphic>
          <a:graphicData uri="http://schemas.openxmlformats.org/drawingml/2006/table">
            <a:tbl>
              <a:tblPr firstRow="1" bandRow="1">
                <a:tableStyleId>{69012ECD-51FC-41F1-AA8D-1B2483CD663E}</a:tableStyleId>
              </a:tblPr>
              <a:tblGrid>
                <a:gridCol w="2811922">
                  <a:extLst>
                    <a:ext uri="{9D8B030D-6E8A-4147-A177-3AD203B41FA5}">
                      <a16:colId xmlns:a16="http://schemas.microsoft.com/office/drawing/2014/main" val="4026828033"/>
                    </a:ext>
                  </a:extLst>
                </a:gridCol>
                <a:gridCol w="1847850">
                  <a:extLst>
                    <a:ext uri="{9D8B030D-6E8A-4147-A177-3AD203B41FA5}">
                      <a16:colId xmlns:a16="http://schemas.microsoft.com/office/drawing/2014/main" val="3840096650"/>
                    </a:ext>
                  </a:extLst>
                </a:gridCol>
              </a:tblGrid>
              <a:tr h="493077">
                <a:tc>
                  <a:txBody>
                    <a:bodyPr/>
                    <a:lstStyle/>
                    <a:p>
                      <a:pPr algn="ctr" rtl="0"/>
                      <a:endParaRPr lang="en-GB" sz="1400" dirty="0">
                        <a:solidFill>
                          <a:schemeClr val="tx2"/>
                        </a:solidFill>
                        <a:latin typeface="+mn-lt"/>
                      </a:endParaRPr>
                    </a:p>
                  </a:txBody>
                  <a:tcPr marL="72000" marR="72000" marT="35291" marB="35291" anchor="ctr"/>
                </a:tc>
                <a:tc>
                  <a:txBody>
                    <a:bodyPr/>
                    <a:lstStyle/>
                    <a:p>
                      <a:pPr algn="ctr" rtl="0"/>
                      <a:r>
                        <a:rPr lang="ja-jp" sz="1400" b="1" noProof="0">
                          <a:solidFill>
                            <a:schemeClr val="tx2"/>
                          </a:solidFill>
                          <a:latin typeface="+mn-lt"/>
                        </a:rPr>
                        <a:t>コホートA</a:t>
                      </a:r>
                      <a:br>
                        <a:rPr lang="en-US" sz="1400" b="0" noProof="0" dirty="0">
                          <a:solidFill>
                            <a:schemeClr val="tx2"/>
                          </a:solidFill>
                          <a:latin typeface="+mn-lt"/>
                        </a:rPr>
                      </a:br>
                      <a:r>
                        <a:rPr lang="ja-jp" sz="1400" b="1" noProof="0">
                          <a:solidFill>
                            <a:schemeClr val="tx2"/>
                          </a:solidFill>
                          <a:latin typeface="+mn-lt"/>
                        </a:rPr>
                        <a:t>(n=61)</a:t>
                      </a:r>
                      <a:endParaRPr lang="en-GB" sz="1400" b="1" dirty="0">
                        <a:solidFill>
                          <a:schemeClr val="tx2"/>
                        </a:solidFill>
                        <a:latin typeface="+mn-lt"/>
                      </a:endParaRPr>
                    </a:p>
                  </a:txBody>
                  <a:tcPr marL="72000" marR="72000" marT="35291" marB="35291" anchor="b"/>
                </a:tc>
                <a:extLst>
                  <a:ext uri="{0D108BD9-81ED-4DB2-BD59-A6C34878D82A}">
                    <a16:rowId xmlns:a16="http://schemas.microsoft.com/office/drawing/2014/main" val="1727646532"/>
                  </a:ext>
                </a:extLst>
              </a:tr>
              <a:tr h="336226">
                <a:tc>
                  <a:txBody>
                    <a:bodyPr/>
                    <a:lstStyle/>
                    <a:p>
                      <a:pPr rtl="0"/>
                      <a:r>
                        <a:rPr lang="ja-jp" sz="1400" b="0">
                          <a:solidFill>
                            <a:srgbClr val="000000"/>
                          </a:solidFill>
                        </a:rPr>
                        <a:t>cORR、n (％) [95％CI]</a:t>
                      </a:r>
                      <a:endParaRPr lang="en-GB" sz="1400" b="0" dirty="0">
                        <a:solidFill>
                          <a:srgbClr val="000000"/>
                        </a:solidFill>
                        <a:latin typeface="+mn-lt"/>
                      </a:endParaRPr>
                    </a:p>
                  </a:txBody>
                  <a:tcPr marL="72000" marR="72000" marT="35291" marB="35291" anchor="ctr">
                    <a:solidFill>
                      <a:schemeClr val="tx2"/>
                    </a:solidFill>
                  </a:tcPr>
                </a:tc>
                <a:tc>
                  <a:txBody>
                    <a:bodyPr/>
                    <a:lstStyle/>
                    <a:p>
                      <a:pPr algn="ctr" rtl="0"/>
                      <a:r>
                        <a:rPr lang="ja-jp" sz="1400" b="0">
                          <a:solidFill>
                            <a:srgbClr val="000000"/>
                          </a:solidFill>
                          <a:latin typeface="+mn-lt"/>
                        </a:rPr>
                        <a:t>40 (65.6) [53.7、77.5]</a:t>
                      </a:r>
                    </a:p>
                  </a:txBody>
                  <a:tcPr marL="72000" marR="72000" marT="35291" marB="35291" anchor="ctr">
                    <a:solidFill>
                      <a:schemeClr val="tx2"/>
                    </a:solidFill>
                  </a:tcPr>
                </a:tc>
                <a:extLst>
                  <a:ext uri="{0D108BD9-81ED-4DB2-BD59-A6C34878D82A}">
                    <a16:rowId xmlns:a16="http://schemas.microsoft.com/office/drawing/2014/main" val="2645973767"/>
                  </a:ext>
                </a:extLst>
              </a:tr>
              <a:tr h="336226">
                <a:tc>
                  <a:txBody>
                    <a:bodyPr/>
                    <a:lstStyle/>
                    <a:p>
                      <a:pPr rtl="0"/>
                      <a:r>
                        <a:rPr lang="ja-jp" sz="1400" b="0">
                          <a:solidFill>
                            <a:srgbClr val="000000"/>
                          </a:solidFill>
                          <a:latin typeface="+mn-lt"/>
                        </a:rPr>
                        <a:t>BOR、n (％)</a:t>
                      </a:r>
                    </a:p>
                  </a:txBody>
                  <a:tcPr marL="72000" marR="72000" marT="35291" marB="35291" anchor="ctr">
                    <a:solidFill>
                      <a:schemeClr val="tx2"/>
                    </a:solidFill>
                  </a:tcPr>
                </a:tc>
                <a:tc>
                  <a:txBody>
                    <a:bodyPr/>
                    <a:lstStyle/>
                    <a:p>
                      <a:pPr algn="ctr" rtl="0"/>
                      <a:endParaRPr lang="en-GB" sz="1400" b="0" dirty="0">
                        <a:solidFill>
                          <a:srgbClr val="000000"/>
                        </a:solidFill>
                        <a:latin typeface="+mn-lt"/>
                      </a:endParaRPr>
                    </a:p>
                  </a:txBody>
                  <a:tcPr marL="72000" marR="72000" marT="35291" marB="35291" anchor="ctr">
                    <a:solidFill>
                      <a:schemeClr val="tx2"/>
                    </a:solidFill>
                  </a:tcPr>
                </a:tc>
                <a:extLst>
                  <a:ext uri="{0D108BD9-81ED-4DB2-BD59-A6C34878D82A}">
                    <a16:rowId xmlns:a16="http://schemas.microsoft.com/office/drawing/2014/main" val="1003357677"/>
                  </a:ext>
                </a:extLst>
              </a:tr>
              <a:tr h="3362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400" b="0">
                          <a:solidFill>
                            <a:srgbClr val="000000"/>
                          </a:solidFill>
                        </a:rPr>
                        <a:t>PR</a:t>
                      </a:r>
                    </a:p>
                  </a:txBody>
                  <a:tcPr marL="72000" marR="72000" marT="35291" marB="35291" anchor="ctr">
                    <a:solidFill>
                      <a:schemeClr val="tx2"/>
                    </a:solidFill>
                  </a:tcPr>
                </a:tc>
                <a:tc>
                  <a:txBody>
                    <a:bodyPr/>
                    <a:lstStyle/>
                    <a:p>
                      <a:pPr algn="ctr" rtl="0"/>
                      <a:r>
                        <a:rPr lang="ja-jp" sz="1400" b="0">
                          <a:solidFill>
                            <a:srgbClr val="000000"/>
                          </a:solidFill>
                          <a:latin typeface="+mn-lt"/>
                        </a:rPr>
                        <a:t>40 (65.6)</a:t>
                      </a:r>
                    </a:p>
                  </a:txBody>
                  <a:tcPr marL="72000" marR="72000" marT="35291" marB="35291" anchor="ctr">
                    <a:solidFill>
                      <a:schemeClr val="tx2"/>
                    </a:solidFill>
                  </a:tcPr>
                </a:tc>
                <a:extLst>
                  <a:ext uri="{0D108BD9-81ED-4DB2-BD59-A6C34878D82A}">
                    <a16:rowId xmlns:a16="http://schemas.microsoft.com/office/drawing/2014/main" val="3430820871"/>
                  </a:ext>
                </a:extLst>
              </a:tr>
              <a:tr h="3362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400" b="0">
                          <a:solidFill>
                            <a:srgbClr val="000000"/>
                          </a:solidFill>
                        </a:rPr>
                        <a:t>SD</a:t>
                      </a:r>
                    </a:p>
                  </a:txBody>
                  <a:tcPr marL="72000" marR="72000" marT="35291" marB="35291" anchor="ctr">
                    <a:solidFill>
                      <a:schemeClr val="tx2"/>
                    </a:solidFill>
                  </a:tcPr>
                </a:tc>
                <a:tc>
                  <a:txBody>
                    <a:bodyPr/>
                    <a:lstStyle/>
                    <a:p>
                      <a:pPr algn="ctr" rtl="0"/>
                      <a:r>
                        <a:rPr lang="ja-jp" sz="1400" b="0">
                          <a:solidFill>
                            <a:srgbClr val="000000"/>
                          </a:solidFill>
                          <a:latin typeface="+mn-lt"/>
                        </a:rPr>
                        <a:t>12 (19.7)</a:t>
                      </a:r>
                    </a:p>
                  </a:txBody>
                  <a:tcPr marL="72000" marR="72000" marT="35291" marB="35291" anchor="ctr">
                    <a:solidFill>
                      <a:schemeClr val="tx2"/>
                    </a:solidFill>
                  </a:tcPr>
                </a:tc>
                <a:extLst>
                  <a:ext uri="{0D108BD9-81ED-4DB2-BD59-A6C34878D82A}">
                    <a16:rowId xmlns:a16="http://schemas.microsoft.com/office/drawing/2014/main" val="3271540774"/>
                  </a:ext>
                </a:extLst>
              </a:tr>
              <a:tr h="3362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400" b="0">
                          <a:solidFill>
                            <a:srgbClr val="000000"/>
                          </a:solidFill>
                        </a:rPr>
                        <a:t>PD</a:t>
                      </a:r>
                    </a:p>
                  </a:txBody>
                  <a:tcPr marL="72000" marR="72000" marT="35291" marB="35291" anchor="ctr">
                    <a:solidFill>
                      <a:schemeClr val="tx2"/>
                    </a:solidFill>
                  </a:tcPr>
                </a:tc>
                <a:tc>
                  <a:txBody>
                    <a:bodyPr/>
                    <a:lstStyle/>
                    <a:p>
                      <a:pPr algn="ctr" rtl="0"/>
                      <a:r>
                        <a:rPr lang="ja-jp" sz="1400" b="0">
                          <a:solidFill>
                            <a:srgbClr val="000000"/>
                          </a:solidFill>
                          <a:latin typeface="+mn-lt"/>
                        </a:rPr>
                        <a:t>5 (8.2)</a:t>
                      </a:r>
                    </a:p>
                  </a:txBody>
                  <a:tcPr marL="72000" marR="72000" marT="35291" marB="35291" anchor="ctr">
                    <a:solidFill>
                      <a:schemeClr val="tx2"/>
                    </a:solidFill>
                  </a:tcPr>
                </a:tc>
                <a:extLst>
                  <a:ext uri="{0D108BD9-81ED-4DB2-BD59-A6C34878D82A}">
                    <a16:rowId xmlns:a16="http://schemas.microsoft.com/office/drawing/2014/main" val="2424293589"/>
                  </a:ext>
                </a:extLst>
              </a:tr>
              <a:tr h="3362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400" b="0">
                          <a:solidFill>
                            <a:srgbClr val="000000"/>
                          </a:solidFill>
                        </a:rPr>
                        <a:t>NE</a:t>
                      </a:r>
                    </a:p>
                  </a:txBody>
                  <a:tcPr marL="72000" marR="72000" marT="35291" marB="35291" anchor="ctr">
                    <a:solidFill>
                      <a:schemeClr val="tx2"/>
                    </a:solidFill>
                  </a:tcPr>
                </a:tc>
                <a:tc>
                  <a:txBody>
                    <a:bodyPr/>
                    <a:lstStyle/>
                    <a:p>
                      <a:pPr algn="ctr" rtl="0"/>
                      <a:r>
                        <a:rPr lang="ja-jp" sz="1400" b="0">
                          <a:solidFill>
                            <a:srgbClr val="000000"/>
                          </a:solidFill>
                          <a:latin typeface="+mn-lt"/>
                        </a:rPr>
                        <a:t>4 (6.6)</a:t>
                      </a:r>
                    </a:p>
                  </a:txBody>
                  <a:tcPr marL="72000" marR="72000" marT="35291" marB="35291" anchor="ctr">
                    <a:solidFill>
                      <a:schemeClr val="tx2"/>
                    </a:solidFill>
                  </a:tcPr>
                </a:tc>
                <a:extLst>
                  <a:ext uri="{0D108BD9-81ED-4DB2-BD59-A6C34878D82A}">
                    <a16:rowId xmlns:a16="http://schemas.microsoft.com/office/drawing/2014/main" val="1479350619"/>
                  </a:ext>
                </a:extLst>
              </a:tr>
              <a:tr h="3362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solidFill>
                            <a:srgbClr val="000000"/>
                          </a:solidFill>
                        </a:rPr>
                        <a:t>mDoR、月数 (95％CI)</a:t>
                      </a:r>
                      <a:endParaRPr lang="en-GB" sz="1400" b="0" dirty="0">
                        <a:solidFill>
                          <a:srgbClr val="000000"/>
                        </a:solidFill>
                      </a:endParaRPr>
                    </a:p>
                  </a:txBody>
                  <a:tcPr marL="72000" marR="72000" marT="35291" marB="35291" anchor="ctr">
                    <a:solidFill>
                      <a:schemeClr val="tx2"/>
                    </a:solidFill>
                  </a:tcPr>
                </a:tc>
                <a:tc>
                  <a:txBody>
                    <a:bodyPr/>
                    <a:lstStyle/>
                    <a:p>
                      <a:pPr algn="ctr" rtl="0"/>
                      <a:r>
                        <a:rPr lang="ja-jp" sz="1400" b="0">
                          <a:solidFill>
                            <a:srgbClr val="000000"/>
                          </a:solidFill>
                          <a:latin typeface="+mn-lt"/>
                        </a:rPr>
                        <a:t>13 (9.1、NR)</a:t>
                      </a:r>
                    </a:p>
                  </a:txBody>
                  <a:tcPr marL="72000" marR="72000" marT="35291" marB="35291" anchor="ctr">
                    <a:solidFill>
                      <a:schemeClr val="tx2"/>
                    </a:solidFill>
                  </a:tcPr>
                </a:tc>
                <a:extLst>
                  <a:ext uri="{0D108BD9-81ED-4DB2-BD59-A6C34878D82A}">
                    <a16:rowId xmlns:a16="http://schemas.microsoft.com/office/drawing/2014/main" val="2087658482"/>
                  </a:ext>
                </a:extLst>
              </a:tr>
              <a:tr h="3362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solidFill>
                            <a:srgbClr val="000000"/>
                          </a:solidFill>
                        </a:rPr>
                        <a:t>DCR、％ (95％CI]</a:t>
                      </a:r>
                      <a:r>
                        <a:rPr lang="ja-jp" sz="1400" b="0" baseline="30000">
                          <a:solidFill>
                            <a:srgbClr val="000000"/>
                          </a:solidFill>
                        </a:rPr>
                        <a:t>a</a:t>
                      </a:r>
                      <a:endParaRPr lang="en-US" sz="1400" b="0" dirty="0">
                        <a:solidFill>
                          <a:srgbClr val="000000"/>
                        </a:solidFill>
                      </a:endParaRPr>
                    </a:p>
                  </a:txBody>
                  <a:tcPr marL="72000" marR="72000" marT="35291" marB="35291" anchor="ctr">
                    <a:solidFill>
                      <a:schemeClr val="tx2"/>
                    </a:solidFill>
                  </a:tcPr>
                </a:tc>
                <a:tc>
                  <a:txBody>
                    <a:bodyPr/>
                    <a:lstStyle/>
                    <a:p>
                      <a:pPr algn="ctr" rtl="0"/>
                      <a:r>
                        <a:rPr lang="ja-jp" sz="1400" b="0">
                          <a:solidFill>
                            <a:srgbClr val="000000"/>
                          </a:solidFill>
                          <a:latin typeface="+mn-lt"/>
                        </a:rPr>
                        <a:t>85.2 (76.3、94.1)</a:t>
                      </a:r>
                    </a:p>
                  </a:txBody>
                  <a:tcPr marL="72000" marR="72000" marT="35291" marB="35291" anchor="ctr">
                    <a:solidFill>
                      <a:schemeClr val="tx2"/>
                    </a:solidFill>
                  </a:tcPr>
                </a:tc>
                <a:extLst>
                  <a:ext uri="{0D108BD9-81ED-4DB2-BD59-A6C34878D82A}">
                    <a16:rowId xmlns:a16="http://schemas.microsoft.com/office/drawing/2014/main" val="4181006194"/>
                  </a:ext>
                </a:extLst>
              </a:tr>
            </a:tbl>
          </a:graphicData>
        </a:graphic>
      </p:graphicFrame>
      <p:sp>
        <p:nvSpPr>
          <p:cNvPr id="2" name="TextBox 1">
            <a:extLst>
              <a:ext uri="{FF2B5EF4-FFF2-40B4-BE49-F238E27FC236}">
                <a16:creationId xmlns:a16="http://schemas.microsoft.com/office/drawing/2014/main" id="{352776FC-8B68-7EC1-C8B8-2A0E9890F4A5}"/>
              </a:ext>
            </a:extLst>
          </p:cNvPr>
          <p:cNvSpPr txBox="1"/>
          <p:nvPr/>
        </p:nvSpPr>
        <p:spPr>
          <a:xfrm>
            <a:off x="3247035" y="2555610"/>
            <a:ext cx="1404885" cy="187424"/>
          </a:xfrm>
          <a:prstGeom prst="rect">
            <a:avLst/>
          </a:prstGeom>
          <a:noFill/>
        </p:spPr>
        <p:txBody>
          <a:bodyPr wrap="square" lIns="0" tIns="0" rIns="0" bIns="0"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ja-jp" sz="1200">
                <a:solidFill>
                  <a:srgbClr val="000000"/>
                </a:solidFill>
                <a:latin typeface="+mn-lt"/>
                <a:cs typeface="Arial" panose="020B0604020202020204" pitchFamily="34" charset="0"/>
              </a:rPr>
              <a:t>PD</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3" name="TextBox 2">
            <a:extLst>
              <a:ext uri="{FF2B5EF4-FFF2-40B4-BE49-F238E27FC236}">
                <a16:creationId xmlns:a16="http://schemas.microsoft.com/office/drawing/2014/main" id="{ED330653-5C8C-C2BD-D0C8-1DB29D71B0B5}"/>
              </a:ext>
            </a:extLst>
          </p:cNvPr>
          <p:cNvSpPr txBox="1"/>
          <p:nvPr/>
        </p:nvSpPr>
        <p:spPr>
          <a:xfrm>
            <a:off x="3993156" y="2555610"/>
            <a:ext cx="1149300" cy="187424"/>
          </a:xfrm>
          <a:prstGeom prst="rect">
            <a:avLst/>
          </a:prstGeom>
          <a:noFill/>
        </p:spPr>
        <p:txBody>
          <a:bodyPr wrap="square" lIns="0" tIns="0" rIns="0" bIns="0"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PR</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4" name="TextBox 3">
            <a:extLst>
              <a:ext uri="{FF2B5EF4-FFF2-40B4-BE49-F238E27FC236}">
                <a16:creationId xmlns:a16="http://schemas.microsoft.com/office/drawing/2014/main" id="{891405C3-190F-0936-0FDE-73162BF7BC63}"/>
              </a:ext>
            </a:extLst>
          </p:cNvPr>
          <p:cNvSpPr txBox="1"/>
          <p:nvPr/>
        </p:nvSpPr>
        <p:spPr>
          <a:xfrm>
            <a:off x="4759148" y="2555610"/>
            <a:ext cx="1136835" cy="187424"/>
          </a:xfrm>
          <a:prstGeom prst="rect">
            <a:avLst/>
          </a:prstGeom>
          <a:noFill/>
        </p:spPr>
        <p:txBody>
          <a:bodyPr wrap="square" lIns="0" tIns="0" rIns="0" bIns="0"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SD</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grpSp>
        <p:nvGrpSpPr>
          <p:cNvPr id="5" name="Group 4">
            <a:extLst>
              <a:ext uri="{FF2B5EF4-FFF2-40B4-BE49-F238E27FC236}">
                <a16:creationId xmlns:a16="http://schemas.microsoft.com/office/drawing/2014/main" id="{B0C2C8CC-2BF1-AD73-3E29-FB3AB08A67F0}"/>
              </a:ext>
            </a:extLst>
          </p:cNvPr>
          <p:cNvGrpSpPr/>
          <p:nvPr/>
        </p:nvGrpSpPr>
        <p:grpSpPr>
          <a:xfrm>
            <a:off x="584060" y="2378978"/>
            <a:ext cx="348350" cy="3891312"/>
            <a:chOff x="581105" y="2610203"/>
            <a:chExt cx="348350" cy="3891312"/>
          </a:xfrm>
        </p:grpSpPr>
        <p:sp>
          <p:nvSpPr>
            <p:cNvPr id="6" name="TextBox 5">
              <a:extLst>
                <a:ext uri="{FF2B5EF4-FFF2-40B4-BE49-F238E27FC236}">
                  <a16:creationId xmlns:a16="http://schemas.microsoft.com/office/drawing/2014/main" id="{BDD41EAD-3785-2F39-57DC-C5872025A788}"/>
                </a:ext>
              </a:extLst>
            </p:cNvPr>
            <p:cNvSpPr txBox="1"/>
            <p:nvPr/>
          </p:nvSpPr>
          <p:spPr>
            <a:xfrm>
              <a:off x="709349" y="2610203"/>
              <a:ext cx="220106"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40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7" name="TextBox 6">
              <a:extLst>
                <a:ext uri="{FF2B5EF4-FFF2-40B4-BE49-F238E27FC236}">
                  <a16:creationId xmlns:a16="http://schemas.microsoft.com/office/drawing/2014/main" id="{D9F46C3E-842D-7579-33D7-B2448853E901}"/>
                </a:ext>
              </a:extLst>
            </p:cNvPr>
            <p:cNvSpPr txBox="1"/>
            <p:nvPr/>
          </p:nvSpPr>
          <p:spPr>
            <a:xfrm>
              <a:off x="709349" y="3173946"/>
              <a:ext cx="220106"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20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8" name="TextBox 7">
              <a:extLst>
                <a:ext uri="{FF2B5EF4-FFF2-40B4-BE49-F238E27FC236}">
                  <a16:creationId xmlns:a16="http://schemas.microsoft.com/office/drawing/2014/main" id="{6E308C31-490A-56CA-D3B9-10BFE073BEE9}"/>
                </a:ext>
              </a:extLst>
            </p:cNvPr>
            <p:cNvSpPr txBox="1"/>
            <p:nvPr/>
          </p:nvSpPr>
          <p:spPr>
            <a:xfrm>
              <a:off x="709349" y="3695860"/>
              <a:ext cx="220106"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9" name="TextBox 8">
              <a:extLst>
                <a:ext uri="{FF2B5EF4-FFF2-40B4-BE49-F238E27FC236}">
                  <a16:creationId xmlns:a16="http://schemas.microsoft.com/office/drawing/2014/main" id="{43CB711E-B828-3CB4-E062-DFC14FF28EAB}"/>
                </a:ext>
              </a:extLst>
            </p:cNvPr>
            <p:cNvSpPr txBox="1"/>
            <p:nvPr/>
          </p:nvSpPr>
          <p:spPr>
            <a:xfrm>
              <a:off x="671513" y="4217486"/>
              <a:ext cx="257942"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200">
                  <a:solidFill>
                    <a:srgbClr val="000000"/>
                  </a:solidFill>
                  <a:latin typeface="+mn-lt"/>
                </a:rPr>
                <a:t>–</a:t>
              </a: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20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10" name="TextBox 9">
              <a:extLst>
                <a:ext uri="{FF2B5EF4-FFF2-40B4-BE49-F238E27FC236}">
                  <a16:creationId xmlns:a16="http://schemas.microsoft.com/office/drawing/2014/main" id="{8C2DEA40-26E5-F805-0671-6778F7B2A57D}"/>
                </a:ext>
              </a:extLst>
            </p:cNvPr>
            <p:cNvSpPr txBox="1"/>
            <p:nvPr/>
          </p:nvSpPr>
          <p:spPr>
            <a:xfrm>
              <a:off x="671513" y="4739246"/>
              <a:ext cx="257942"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200">
                  <a:solidFill>
                    <a:srgbClr val="000000"/>
                  </a:solidFill>
                  <a:latin typeface="+mn-lt"/>
                </a:rPr>
                <a:t>–</a:t>
              </a: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40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11" name="TextBox 10">
              <a:extLst>
                <a:ext uri="{FF2B5EF4-FFF2-40B4-BE49-F238E27FC236}">
                  <a16:creationId xmlns:a16="http://schemas.microsoft.com/office/drawing/2014/main" id="{F740EB2D-6884-0E92-D5CF-191CF5B5D05B}"/>
                </a:ext>
              </a:extLst>
            </p:cNvPr>
            <p:cNvSpPr txBox="1"/>
            <p:nvPr/>
          </p:nvSpPr>
          <p:spPr>
            <a:xfrm>
              <a:off x="671513" y="5262063"/>
              <a:ext cx="257942"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200">
                  <a:solidFill>
                    <a:srgbClr val="000000"/>
                  </a:solidFill>
                  <a:latin typeface="+mn-lt"/>
                </a:rPr>
                <a:t>–</a:t>
              </a: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60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31" name="TextBox 30">
              <a:extLst>
                <a:ext uri="{FF2B5EF4-FFF2-40B4-BE49-F238E27FC236}">
                  <a16:creationId xmlns:a16="http://schemas.microsoft.com/office/drawing/2014/main" id="{3F26EE2B-8BAC-09B9-EA82-05B0C622993F}"/>
                </a:ext>
              </a:extLst>
            </p:cNvPr>
            <p:cNvSpPr txBox="1"/>
            <p:nvPr/>
          </p:nvSpPr>
          <p:spPr>
            <a:xfrm>
              <a:off x="671513" y="5786931"/>
              <a:ext cx="257942"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200">
                  <a:solidFill>
                    <a:srgbClr val="000000"/>
                  </a:solidFill>
                  <a:latin typeface="+mn-lt"/>
                </a:rPr>
                <a:t>–</a:t>
              </a: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80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36" name="TextBox 35">
              <a:extLst>
                <a:ext uri="{FF2B5EF4-FFF2-40B4-BE49-F238E27FC236}">
                  <a16:creationId xmlns:a16="http://schemas.microsoft.com/office/drawing/2014/main" id="{D1233FE1-9A23-465A-F7F0-3DC8CE0CB273}"/>
                </a:ext>
              </a:extLst>
            </p:cNvPr>
            <p:cNvSpPr txBox="1"/>
            <p:nvPr/>
          </p:nvSpPr>
          <p:spPr>
            <a:xfrm>
              <a:off x="581105" y="6314091"/>
              <a:ext cx="348350"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200">
                  <a:solidFill>
                    <a:srgbClr val="000000"/>
                  </a:solidFill>
                  <a:latin typeface="+mn-lt"/>
                </a:rPr>
                <a:t>–</a:t>
              </a: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100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grpSp>
      <p:sp>
        <p:nvSpPr>
          <p:cNvPr id="37" name="TextBox 36">
            <a:extLst>
              <a:ext uri="{FF2B5EF4-FFF2-40B4-BE49-F238E27FC236}">
                <a16:creationId xmlns:a16="http://schemas.microsoft.com/office/drawing/2014/main" id="{E02CD497-BA92-1AD7-8AB3-D8CCC2637B63}"/>
              </a:ext>
            </a:extLst>
          </p:cNvPr>
          <p:cNvSpPr txBox="1"/>
          <p:nvPr/>
        </p:nvSpPr>
        <p:spPr>
          <a:xfrm rot="16200000">
            <a:off x="-1385670" y="4147228"/>
            <a:ext cx="3628670" cy="187424"/>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ベースラインからの変化、％</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grpSp>
        <p:nvGrpSpPr>
          <p:cNvPr id="38" name="Graphic 31">
            <a:extLst>
              <a:ext uri="{FF2B5EF4-FFF2-40B4-BE49-F238E27FC236}">
                <a16:creationId xmlns:a16="http://schemas.microsoft.com/office/drawing/2014/main" id="{79F175F7-B445-77E7-316A-423388020059}"/>
              </a:ext>
            </a:extLst>
          </p:cNvPr>
          <p:cNvGrpSpPr/>
          <p:nvPr/>
        </p:nvGrpSpPr>
        <p:grpSpPr>
          <a:xfrm>
            <a:off x="1108131" y="2471761"/>
            <a:ext cx="460588" cy="1076693"/>
            <a:chOff x="1108131" y="2471761"/>
            <a:chExt cx="460588" cy="1076693"/>
          </a:xfrm>
        </p:grpSpPr>
        <p:sp>
          <p:nvSpPr>
            <p:cNvPr id="39" name="Freeform: Shape 38">
              <a:extLst>
                <a:ext uri="{FF2B5EF4-FFF2-40B4-BE49-F238E27FC236}">
                  <a16:creationId xmlns:a16="http://schemas.microsoft.com/office/drawing/2014/main" id="{DA247AB4-5C4A-A3B4-9912-11EEA5AFEA99}"/>
                </a:ext>
              </a:extLst>
            </p:cNvPr>
            <p:cNvSpPr/>
            <p:nvPr/>
          </p:nvSpPr>
          <p:spPr>
            <a:xfrm rot="10800000">
              <a:off x="1390153" y="3423538"/>
              <a:ext cx="83984" cy="124784"/>
            </a:xfrm>
            <a:custGeom>
              <a:avLst/>
              <a:gdLst>
                <a:gd name="connsiteX0" fmla="*/ 0 w 83984"/>
                <a:gd name="connsiteY0" fmla="*/ 0 h 124784"/>
                <a:gd name="connsiteX1" fmla="*/ 83984 w 83984"/>
                <a:gd name="connsiteY1" fmla="*/ 0 h 124784"/>
                <a:gd name="connsiteX2" fmla="*/ 83984 w 83984"/>
                <a:gd name="connsiteY2" fmla="*/ 124784 h 124784"/>
                <a:gd name="connsiteX3" fmla="*/ 0 w 83984"/>
                <a:gd name="connsiteY3" fmla="*/ 124784 h 124784"/>
              </a:gdLst>
              <a:ahLst/>
              <a:cxnLst>
                <a:cxn ang="0">
                  <a:pos x="connsiteX0" y="connsiteY0"/>
                </a:cxn>
                <a:cxn ang="0">
                  <a:pos x="connsiteX1" y="connsiteY1"/>
                </a:cxn>
                <a:cxn ang="0">
                  <a:pos x="connsiteX2" y="connsiteY2"/>
                </a:cxn>
                <a:cxn ang="0">
                  <a:pos x="connsiteX3" y="connsiteY3"/>
                </a:cxn>
              </a:cxnLst>
              <a:rect l="l" t="t" r="r" b="b"/>
              <a:pathLst>
                <a:path w="83984" h="124784">
                  <a:moveTo>
                    <a:pt x="0" y="0"/>
                  </a:moveTo>
                  <a:lnTo>
                    <a:pt x="83984" y="0"/>
                  </a:lnTo>
                  <a:lnTo>
                    <a:pt x="83984" y="124784"/>
                  </a:lnTo>
                  <a:lnTo>
                    <a:pt x="0" y="124784"/>
                  </a:lnTo>
                  <a:close/>
                </a:path>
              </a:pathLst>
            </a:custGeom>
            <a:solidFill>
              <a:srgbClr val="E73E16"/>
            </a:solidFill>
            <a:ln w="9921" cap="flat">
              <a:solidFill>
                <a:schemeClr val="tx2"/>
              </a:solidFill>
              <a:prstDash val="solid"/>
              <a:miter/>
            </a:ln>
          </p:spPr>
          <p:txBody>
            <a:bodyPr rtlCol="0" anchor="ctr"/>
            <a:lstStyle/>
            <a:p>
              <a:pPr rtl="0"/>
              <a:endParaRPr lang="en-US">
                <a:latin typeface="+mn-lt"/>
              </a:endParaRPr>
            </a:p>
          </p:txBody>
        </p:sp>
        <p:sp>
          <p:nvSpPr>
            <p:cNvPr id="40" name="Freeform: Shape 39">
              <a:extLst>
                <a:ext uri="{FF2B5EF4-FFF2-40B4-BE49-F238E27FC236}">
                  <a16:creationId xmlns:a16="http://schemas.microsoft.com/office/drawing/2014/main" id="{2C5AC20E-BFDE-BA86-6805-05E55BD8A35C}"/>
                </a:ext>
              </a:extLst>
            </p:cNvPr>
            <p:cNvSpPr/>
            <p:nvPr/>
          </p:nvSpPr>
          <p:spPr>
            <a:xfrm rot="10800000">
              <a:off x="1474005" y="3476922"/>
              <a:ext cx="94714" cy="71532"/>
            </a:xfrm>
            <a:custGeom>
              <a:avLst/>
              <a:gdLst>
                <a:gd name="connsiteX0" fmla="*/ 0 w 94714"/>
                <a:gd name="connsiteY0" fmla="*/ 0 h 71532"/>
                <a:gd name="connsiteX1" fmla="*/ 94714 w 94714"/>
                <a:gd name="connsiteY1" fmla="*/ 0 h 71532"/>
                <a:gd name="connsiteX2" fmla="*/ 94714 w 94714"/>
                <a:gd name="connsiteY2" fmla="*/ 71532 h 71532"/>
                <a:gd name="connsiteX3" fmla="*/ 0 w 94714"/>
                <a:gd name="connsiteY3" fmla="*/ 71532 h 71532"/>
              </a:gdLst>
              <a:ahLst/>
              <a:cxnLst>
                <a:cxn ang="0">
                  <a:pos x="connsiteX0" y="connsiteY0"/>
                </a:cxn>
                <a:cxn ang="0">
                  <a:pos x="connsiteX1" y="connsiteY1"/>
                </a:cxn>
                <a:cxn ang="0">
                  <a:pos x="connsiteX2" y="connsiteY2"/>
                </a:cxn>
                <a:cxn ang="0">
                  <a:pos x="connsiteX3" y="connsiteY3"/>
                </a:cxn>
              </a:cxnLst>
              <a:rect l="l" t="t" r="r" b="b"/>
              <a:pathLst>
                <a:path w="94714" h="71532">
                  <a:moveTo>
                    <a:pt x="0" y="0"/>
                  </a:moveTo>
                  <a:lnTo>
                    <a:pt x="94714" y="0"/>
                  </a:lnTo>
                  <a:lnTo>
                    <a:pt x="94714" y="71532"/>
                  </a:lnTo>
                  <a:lnTo>
                    <a:pt x="0" y="71532"/>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41" name="Freeform: Shape 40">
              <a:extLst>
                <a:ext uri="{FF2B5EF4-FFF2-40B4-BE49-F238E27FC236}">
                  <a16:creationId xmlns:a16="http://schemas.microsoft.com/office/drawing/2014/main" id="{F0963873-9927-C57F-F55C-54DCE81748CB}"/>
                </a:ext>
              </a:extLst>
            </p:cNvPr>
            <p:cNvSpPr/>
            <p:nvPr/>
          </p:nvSpPr>
          <p:spPr>
            <a:xfrm rot="10800000">
              <a:off x="1302328" y="3036204"/>
              <a:ext cx="87693" cy="512250"/>
            </a:xfrm>
            <a:custGeom>
              <a:avLst/>
              <a:gdLst>
                <a:gd name="connsiteX0" fmla="*/ 0 w 87693"/>
                <a:gd name="connsiteY0" fmla="*/ 0 h 512250"/>
                <a:gd name="connsiteX1" fmla="*/ 87693 w 87693"/>
                <a:gd name="connsiteY1" fmla="*/ 0 h 512250"/>
                <a:gd name="connsiteX2" fmla="*/ 87693 w 87693"/>
                <a:gd name="connsiteY2" fmla="*/ 512251 h 512250"/>
                <a:gd name="connsiteX3" fmla="*/ 0 w 87693"/>
                <a:gd name="connsiteY3" fmla="*/ 512251 h 512250"/>
              </a:gdLst>
              <a:ahLst/>
              <a:cxnLst>
                <a:cxn ang="0">
                  <a:pos x="connsiteX0" y="connsiteY0"/>
                </a:cxn>
                <a:cxn ang="0">
                  <a:pos x="connsiteX1" y="connsiteY1"/>
                </a:cxn>
                <a:cxn ang="0">
                  <a:pos x="connsiteX2" y="connsiteY2"/>
                </a:cxn>
                <a:cxn ang="0">
                  <a:pos x="connsiteX3" y="connsiteY3"/>
                </a:cxn>
              </a:cxnLst>
              <a:rect l="l" t="t" r="r" b="b"/>
              <a:pathLst>
                <a:path w="87693" h="512250">
                  <a:moveTo>
                    <a:pt x="0" y="0"/>
                  </a:moveTo>
                  <a:lnTo>
                    <a:pt x="87693" y="0"/>
                  </a:lnTo>
                  <a:lnTo>
                    <a:pt x="87693" y="512251"/>
                  </a:lnTo>
                  <a:lnTo>
                    <a:pt x="0" y="512251"/>
                  </a:lnTo>
                  <a:close/>
                </a:path>
              </a:pathLst>
            </a:custGeom>
            <a:solidFill>
              <a:srgbClr val="E73E16"/>
            </a:solidFill>
            <a:ln w="9921" cap="flat">
              <a:solidFill>
                <a:schemeClr val="tx2"/>
              </a:solidFill>
              <a:prstDash val="solid"/>
              <a:miter/>
            </a:ln>
          </p:spPr>
          <p:txBody>
            <a:bodyPr rtlCol="0" anchor="ctr"/>
            <a:lstStyle/>
            <a:p>
              <a:pPr rtl="0"/>
              <a:endParaRPr lang="en-US">
                <a:latin typeface="+mn-lt"/>
              </a:endParaRPr>
            </a:p>
          </p:txBody>
        </p:sp>
        <p:sp>
          <p:nvSpPr>
            <p:cNvPr id="42" name="Freeform: Shape 41">
              <a:extLst>
                <a:ext uri="{FF2B5EF4-FFF2-40B4-BE49-F238E27FC236}">
                  <a16:creationId xmlns:a16="http://schemas.microsoft.com/office/drawing/2014/main" id="{153D169F-FEF1-CE49-038D-15C4CEBA99D0}"/>
                </a:ext>
              </a:extLst>
            </p:cNvPr>
            <p:cNvSpPr/>
            <p:nvPr/>
          </p:nvSpPr>
          <p:spPr>
            <a:xfrm rot="10800000">
              <a:off x="1207216" y="2980700"/>
              <a:ext cx="95111" cy="567754"/>
            </a:xfrm>
            <a:custGeom>
              <a:avLst/>
              <a:gdLst>
                <a:gd name="connsiteX0" fmla="*/ 0 w 95111"/>
                <a:gd name="connsiteY0" fmla="*/ 0 h 567754"/>
                <a:gd name="connsiteX1" fmla="*/ 95111 w 95111"/>
                <a:gd name="connsiteY1" fmla="*/ 0 h 567754"/>
                <a:gd name="connsiteX2" fmla="*/ 95111 w 95111"/>
                <a:gd name="connsiteY2" fmla="*/ 567754 h 567754"/>
                <a:gd name="connsiteX3" fmla="*/ 0 w 95111"/>
                <a:gd name="connsiteY3" fmla="*/ 567754 h 567754"/>
              </a:gdLst>
              <a:ahLst/>
              <a:cxnLst>
                <a:cxn ang="0">
                  <a:pos x="connsiteX0" y="connsiteY0"/>
                </a:cxn>
                <a:cxn ang="0">
                  <a:pos x="connsiteX1" y="connsiteY1"/>
                </a:cxn>
                <a:cxn ang="0">
                  <a:pos x="connsiteX2" y="connsiteY2"/>
                </a:cxn>
                <a:cxn ang="0">
                  <a:pos x="connsiteX3" y="connsiteY3"/>
                </a:cxn>
              </a:cxnLst>
              <a:rect l="l" t="t" r="r" b="b"/>
              <a:pathLst>
                <a:path w="95111" h="567754">
                  <a:moveTo>
                    <a:pt x="0" y="0"/>
                  </a:moveTo>
                  <a:lnTo>
                    <a:pt x="95111" y="0"/>
                  </a:lnTo>
                  <a:lnTo>
                    <a:pt x="95111" y="567754"/>
                  </a:lnTo>
                  <a:lnTo>
                    <a:pt x="0" y="567754"/>
                  </a:lnTo>
                  <a:close/>
                </a:path>
              </a:pathLst>
            </a:custGeom>
            <a:solidFill>
              <a:schemeClr val="bg1"/>
            </a:solidFill>
            <a:ln w="9921" cap="flat">
              <a:solidFill>
                <a:schemeClr val="tx2"/>
              </a:solidFill>
              <a:prstDash val="solid"/>
              <a:miter/>
            </a:ln>
          </p:spPr>
          <p:txBody>
            <a:bodyPr rtlCol="0" anchor="ctr"/>
            <a:lstStyle/>
            <a:p>
              <a:pPr rtl="0"/>
              <a:endParaRPr lang="en-US" dirty="0">
                <a:latin typeface="+mn-lt"/>
              </a:endParaRPr>
            </a:p>
          </p:txBody>
        </p:sp>
        <p:sp>
          <p:nvSpPr>
            <p:cNvPr id="43" name="Freeform: Shape 42">
              <a:extLst>
                <a:ext uri="{FF2B5EF4-FFF2-40B4-BE49-F238E27FC236}">
                  <a16:creationId xmlns:a16="http://schemas.microsoft.com/office/drawing/2014/main" id="{95AB35A7-1712-2F58-5DE1-CC1BD5E3AE4D}"/>
                </a:ext>
              </a:extLst>
            </p:cNvPr>
            <p:cNvSpPr/>
            <p:nvPr/>
          </p:nvSpPr>
          <p:spPr>
            <a:xfrm rot="10800000">
              <a:off x="1108131" y="2471761"/>
              <a:ext cx="99217" cy="1076560"/>
            </a:xfrm>
            <a:custGeom>
              <a:avLst/>
              <a:gdLst>
                <a:gd name="connsiteX0" fmla="*/ 0 w 99217"/>
                <a:gd name="connsiteY0" fmla="*/ 0 h 1076560"/>
                <a:gd name="connsiteX1" fmla="*/ 99218 w 99217"/>
                <a:gd name="connsiteY1" fmla="*/ 0 h 1076560"/>
                <a:gd name="connsiteX2" fmla="*/ 99218 w 99217"/>
                <a:gd name="connsiteY2" fmla="*/ 1076561 h 1076560"/>
                <a:gd name="connsiteX3" fmla="*/ 0 w 99217"/>
                <a:gd name="connsiteY3" fmla="*/ 1076561 h 1076560"/>
              </a:gdLst>
              <a:ahLst/>
              <a:cxnLst>
                <a:cxn ang="0">
                  <a:pos x="connsiteX0" y="connsiteY0"/>
                </a:cxn>
                <a:cxn ang="0">
                  <a:pos x="connsiteX1" y="connsiteY1"/>
                </a:cxn>
                <a:cxn ang="0">
                  <a:pos x="connsiteX2" y="connsiteY2"/>
                </a:cxn>
                <a:cxn ang="0">
                  <a:pos x="connsiteX3" y="connsiteY3"/>
                </a:cxn>
              </a:cxnLst>
              <a:rect l="l" t="t" r="r" b="b"/>
              <a:pathLst>
                <a:path w="99217" h="1076560">
                  <a:moveTo>
                    <a:pt x="0" y="0"/>
                  </a:moveTo>
                  <a:lnTo>
                    <a:pt x="99218" y="0"/>
                  </a:lnTo>
                  <a:lnTo>
                    <a:pt x="99218" y="1076561"/>
                  </a:lnTo>
                  <a:lnTo>
                    <a:pt x="0" y="1076561"/>
                  </a:lnTo>
                  <a:close/>
                </a:path>
              </a:pathLst>
            </a:custGeom>
            <a:solidFill>
              <a:srgbClr val="E73E16"/>
            </a:solidFill>
            <a:ln w="9921" cap="flat">
              <a:solidFill>
                <a:schemeClr val="tx2"/>
              </a:solidFill>
              <a:prstDash val="solid"/>
              <a:miter/>
            </a:ln>
          </p:spPr>
          <p:txBody>
            <a:bodyPr rtlCol="0" anchor="ctr"/>
            <a:lstStyle/>
            <a:p>
              <a:pPr rtl="0"/>
              <a:endParaRPr lang="en-US" dirty="0">
                <a:latin typeface="+mn-lt"/>
              </a:endParaRPr>
            </a:p>
          </p:txBody>
        </p:sp>
      </p:grpSp>
      <p:sp>
        <p:nvSpPr>
          <p:cNvPr id="44" name="Freeform: Shape 43">
            <a:extLst>
              <a:ext uri="{FF2B5EF4-FFF2-40B4-BE49-F238E27FC236}">
                <a16:creationId xmlns:a16="http://schemas.microsoft.com/office/drawing/2014/main" id="{033D291A-D2D2-693A-A34B-C97852FE5A9C}"/>
              </a:ext>
            </a:extLst>
          </p:cNvPr>
          <p:cNvSpPr/>
          <p:nvPr/>
        </p:nvSpPr>
        <p:spPr>
          <a:xfrm>
            <a:off x="1732051" y="3558654"/>
            <a:ext cx="88620" cy="225856"/>
          </a:xfrm>
          <a:custGeom>
            <a:avLst/>
            <a:gdLst>
              <a:gd name="connsiteX0" fmla="*/ 0 w 88620"/>
              <a:gd name="connsiteY0" fmla="*/ 0 h 225856"/>
              <a:gd name="connsiteX1" fmla="*/ 88621 w 88620"/>
              <a:gd name="connsiteY1" fmla="*/ 0 h 225856"/>
              <a:gd name="connsiteX2" fmla="*/ 88621 w 88620"/>
              <a:gd name="connsiteY2" fmla="*/ 225857 h 225856"/>
              <a:gd name="connsiteX3" fmla="*/ 0 w 88620"/>
              <a:gd name="connsiteY3" fmla="*/ 225857 h 225856"/>
            </a:gdLst>
            <a:ahLst/>
            <a:cxnLst>
              <a:cxn ang="0">
                <a:pos x="connsiteX0" y="connsiteY0"/>
              </a:cxn>
              <a:cxn ang="0">
                <a:pos x="connsiteX1" y="connsiteY1"/>
              </a:cxn>
              <a:cxn ang="0">
                <a:pos x="connsiteX2" y="connsiteY2"/>
              </a:cxn>
              <a:cxn ang="0">
                <a:pos x="connsiteX3" y="connsiteY3"/>
              </a:cxn>
            </a:cxnLst>
            <a:rect l="l" t="t" r="r" b="b"/>
            <a:pathLst>
              <a:path w="88620" h="225856">
                <a:moveTo>
                  <a:pt x="0" y="0"/>
                </a:moveTo>
                <a:lnTo>
                  <a:pt x="88621" y="0"/>
                </a:lnTo>
                <a:lnTo>
                  <a:pt x="88621" y="225857"/>
                </a:lnTo>
                <a:lnTo>
                  <a:pt x="0" y="225857"/>
                </a:lnTo>
                <a:close/>
              </a:path>
            </a:pathLst>
          </a:custGeom>
          <a:solidFill>
            <a:schemeClr val="bg1"/>
          </a:solidFill>
          <a:ln w="9921" cap="flat">
            <a:solidFill>
              <a:srgbClr val="000000"/>
            </a:solidFill>
            <a:prstDash val="solid"/>
            <a:miter/>
          </a:ln>
        </p:spPr>
        <p:txBody>
          <a:bodyPr rtlCol="0" anchor="ctr"/>
          <a:lstStyle/>
          <a:p>
            <a:pPr rtl="0"/>
            <a:endParaRPr lang="en-US">
              <a:latin typeface="+mn-lt"/>
            </a:endParaRPr>
          </a:p>
        </p:txBody>
      </p:sp>
      <p:sp>
        <p:nvSpPr>
          <p:cNvPr id="45" name="Freeform: Shape 44">
            <a:extLst>
              <a:ext uri="{FF2B5EF4-FFF2-40B4-BE49-F238E27FC236}">
                <a16:creationId xmlns:a16="http://schemas.microsoft.com/office/drawing/2014/main" id="{91967E43-FBBF-E79B-4218-FDE66D091356}"/>
              </a:ext>
            </a:extLst>
          </p:cNvPr>
          <p:cNvSpPr/>
          <p:nvPr/>
        </p:nvSpPr>
        <p:spPr>
          <a:xfrm>
            <a:off x="1641046" y="3558654"/>
            <a:ext cx="91004" cy="132069"/>
          </a:xfrm>
          <a:custGeom>
            <a:avLst/>
            <a:gdLst>
              <a:gd name="connsiteX0" fmla="*/ 0 w 91004"/>
              <a:gd name="connsiteY0" fmla="*/ 0 h 132069"/>
              <a:gd name="connsiteX1" fmla="*/ 91005 w 91004"/>
              <a:gd name="connsiteY1" fmla="*/ 0 h 132069"/>
              <a:gd name="connsiteX2" fmla="*/ 91005 w 91004"/>
              <a:gd name="connsiteY2" fmla="*/ 132070 h 132069"/>
              <a:gd name="connsiteX3" fmla="*/ 0 w 91004"/>
              <a:gd name="connsiteY3" fmla="*/ 132070 h 132069"/>
            </a:gdLst>
            <a:ahLst/>
            <a:cxnLst>
              <a:cxn ang="0">
                <a:pos x="connsiteX0" y="connsiteY0"/>
              </a:cxn>
              <a:cxn ang="0">
                <a:pos x="connsiteX1" y="connsiteY1"/>
              </a:cxn>
              <a:cxn ang="0">
                <a:pos x="connsiteX2" y="connsiteY2"/>
              </a:cxn>
              <a:cxn ang="0">
                <a:pos x="connsiteX3" y="connsiteY3"/>
              </a:cxn>
            </a:cxnLst>
            <a:rect l="l" t="t" r="r" b="b"/>
            <a:pathLst>
              <a:path w="91004" h="132069">
                <a:moveTo>
                  <a:pt x="0" y="0"/>
                </a:moveTo>
                <a:lnTo>
                  <a:pt x="91005" y="0"/>
                </a:lnTo>
                <a:lnTo>
                  <a:pt x="91005" y="132070"/>
                </a:lnTo>
                <a:lnTo>
                  <a:pt x="0" y="132070"/>
                </a:lnTo>
                <a:close/>
              </a:path>
            </a:pathLst>
          </a:custGeom>
          <a:solidFill>
            <a:schemeClr val="bg1"/>
          </a:solidFill>
          <a:ln w="9921" cap="flat">
            <a:solidFill>
              <a:srgbClr val="000000"/>
            </a:solidFill>
            <a:prstDash val="solid"/>
            <a:miter/>
          </a:ln>
        </p:spPr>
        <p:txBody>
          <a:bodyPr rtlCol="0" anchor="ctr"/>
          <a:lstStyle/>
          <a:p>
            <a:pPr rtl="0"/>
            <a:endParaRPr lang="en-US">
              <a:latin typeface="+mn-lt"/>
            </a:endParaRPr>
          </a:p>
        </p:txBody>
      </p:sp>
      <p:sp>
        <p:nvSpPr>
          <p:cNvPr id="46" name="Freeform: Shape 45">
            <a:extLst>
              <a:ext uri="{FF2B5EF4-FFF2-40B4-BE49-F238E27FC236}">
                <a16:creationId xmlns:a16="http://schemas.microsoft.com/office/drawing/2014/main" id="{45B0F0C3-34E0-1542-F261-F347B58181C8}"/>
              </a:ext>
            </a:extLst>
          </p:cNvPr>
          <p:cNvSpPr/>
          <p:nvPr/>
        </p:nvSpPr>
        <p:spPr>
          <a:xfrm>
            <a:off x="1820672" y="3558654"/>
            <a:ext cx="83851" cy="383492"/>
          </a:xfrm>
          <a:custGeom>
            <a:avLst/>
            <a:gdLst>
              <a:gd name="connsiteX0" fmla="*/ 0 w 83851"/>
              <a:gd name="connsiteY0" fmla="*/ 0 h 383492"/>
              <a:gd name="connsiteX1" fmla="*/ 83852 w 83851"/>
              <a:gd name="connsiteY1" fmla="*/ 0 h 383492"/>
              <a:gd name="connsiteX2" fmla="*/ 83852 w 83851"/>
              <a:gd name="connsiteY2" fmla="*/ 383492 h 383492"/>
              <a:gd name="connsiteX3" fmla="*/ 0 w 83851"/>
              <a:gd name="connsiteY3" fmla="*/ 383492 h 383492"/>
            </a:gdLst>
            <a:ahLst/>
            <a:cxnLst>
              <a:cxn ang="0">
                <a:pos x="connsiteX0" y="connsiteY0"/>
              </a:cxn>
              <a:cxn ang="0">
                <a:pos x="connsiteX1" y="connsiteY1"/>
              </a:cxn>
              <a:cxn ang="0">
                <a:pos x="connsiteX2" y="connsiteY2"/>
              </a:cxn>
              <a:cxn ang="0">
                <a:pos x="connsiteX3" y="connsiteY3"/>
              </a:cxn>
            </a:cxnLst>
            <a:rect l="l" t="t" r="r" b="b"/>
            <a:pathLst>
              <a:path w="83851" h="383492">
                <a:moveTo>
                  <a:pt x="0" y="0"/>
                </a:moveTo>
                <a:lnTo>
                  <a:pt x="83852" y="0"/>
                </a:lnTo>
                <a:lnTo>
                  <a:pt x="83852" y="383492"/>
                </a:lnTo>
                <a:lnTo>
                  <a:pt x="0" y="383492"/>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47" name="Freeform: Shape 46">
            <a:extLst>
              <a:ext uri="{FF2B5EF4-FFF2-40B4-BE49-F238E27FC236}">
                <a16:creationId xmlns:a16="http://schemas.microsoft.com/office/drawing/2014/main" id="{EC92AFD3-9179-5AA2-492F-F6FB7AE6F8F4}"/>
              </a:ext>
            </a:extLst>
          </p:cNvPr>
          <p:cNvSpPr/>
          <p:nvPr/>
        </p:nvSpPr>
        <p:spPr>
          <a:xfrm>
            <a:off x="1904523" y="3558654"/>
            <a:ext cx="93389" cy="465489"/>
          </a:xfrm>
          <a:custGeom>
            <a:avLst/>
            <a:gdLst>
              <a:gd name="connsiteX0" fmla="*/ 0 w 93389"/>
              <a:gd name="connsiteY0" fmla="*/ 0 h 465489"/>
              <a:gd name="connsiteX1" fmla="*/ 93389 w 93389"/>
              <a:gd name="connsiteY1" fmla="*/ 0 h 465489"/>
              <a:gd name="connsiteX2" fmla="*/ 93389 w 93389"/>
              <a:gd name="connsiteY2" fmla="*/ 465490 h 465489"/>
              <a:gd name="connsiteX3" fmla="*/ 0 w 93389"/>
              <a:gd name="connsiteY3" fmla="*/ 465490 h 465489"/>
            </a:gdLst>
            <a:ahLst/>
            <a:cxnLst>
              <a:cxn ang="0">
                <a:pos x="connsiteX0" y="connsiteY0"/>
              </a:cxn>
              <a:cxn ang="0">
                <a:pos x="connsiteX1" y="connsiteY1"/>
              </a:cxn>
              <a:cxn ang="0">
                <a:pos x="connsiteX2" y="connsiteY2"/>
              </a:cxn>
              <a:cxn ang="0">
                <a:pos x="connsiteX3" y="connsiteY3"/>
              </a:cxn>
            </a:cxnLst>
            <a:rect l="l" t="t" r="r" b="b"/>
            <a:pathLst>
              <a:path w="93389" h="465489">
                <a:moveTo>
                  <a:pt x="0" y="0"/>
                </a:moveTo>
                <a:lnTo>
                  <a:pt x="93389" y="0"/>
                </a:lnTo>
                <a:lnTo>
                  <a:pt x="93389" y="465490"/>
                </a:lnTo>
                <a:lnTo>
                  <a:pt x="0" y="465490"/>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48" name="Freeform: Shape 47">
            <a:extLst>
              <a:ext uri="{FF2B5EF4-FFF2-40B4-BE49-F238E27FC236}">
                <a16:creationId xmlns:a16="http://schemas.microsoft.com/office/drawing/2014/main" id="{AAE2F81B-2F2D-9DB2-B54C-16C08EE71A98}"/>
              </a:ext>
            </a:extLst>
          </p:cNvPr>
          <p:cNvSpPr/>
          <p:nvPr/>
        </p:nvSpPr>
        <p:spPr>
          <a:xfrm>
            <a:off x="1997913" y="3558654"/>
            <a:ext cx="79745" cy="579808"/>
          </a:xfrm>
          <a:custGeom>
            <a:avLst/>
            <a:gdLst>
              <a:gd name="connsiteX0" fmla="*/ 0 w 79745"/>
              <a:gd name="connsiteY0" fmla="*/ 0 h 579808"/>
              <a:gd name="connsiteX1" fmla="*/ 79745 w 79745"/>
              <a:gd name="connsiteY1" fmla="*/ 0 h 579808"/>
              <a:gd name="connsiteX2" fmla="*/ 79745 w 79745"/>
              <a:gd name="connsiteY2" fmla="*/ 579809 h 579808"/>
              <a:gd name="connsiteX3" fmla="*/ 0 w 79745"/>
              <a:gd name="connsiteY3" fmla="*/ 579809 h 579808"/>
            </a:gdLst>
            <a:ahLst/>
            <a:cxnLst>
              <a:cxn ang="0">
                <a:pos x="connsiteX0" y="connsiteY0"/>
              </a:cxn>
              <a:cxn ang="0">
                <a:pos x="connsiteX1" y="connsiteY1"/>
              </a:cxn>
              <a:cxn ang="0">
                <a:pos x="connsiteX2" y="connsiteY2"/>
              </a:cxn>
              <a:cxn ang="0">
                <a:pos x="connsiteX3" y="connsiteY3"/>
              </a:cxn>
            </a:cxnLst>
            <a:rect l="l" t="t" r="r" b="b"/>
            <a:pathLst>
              <a:path w="79745" h="579808">
                <a:moveTo>
                  <a:pt x="0" y="0"/>
                </a:moveTo>
                <a:lnTo>
                  <a:pt x="79745" y="0"/>
                </a:lnTo>
                <a:lnTo>
                  <a:pt x="79745" y="579809"/>
                </a:lnTo>
                <a:lnTo>
                  <a:pt x="0" y="579809"/>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49" name="Freeform: Shape 48">
            <a:extLst>
              <a:ext uri="{FF2B5EF4-FFF2-40B4-BE49-F238E27FC236}">
                <a16:creationId xmlns:a16="http://schemas.microsoft.com/office/drawing/2014/main" id="{462B5985-5D24-17E2-A3A0-CEF0248A90FC}"/>
              </a:ext>
            </a:extLst>
          </p:cNvPr>
          <p:cNvSpPr/>
          <p:nvPr/>
        </p:nvSpPr>
        <p:spPr>
          <a:xfrm>
            <a:off x="2080175" y="3558654"/>
            <a:ext cx="91004" cy="608156"/>
          </a:xfrm>
          <a:custGeom>
            <a:avLst/>
            <a:gdLst>
              <a:gd name="connsiteX0" fmla="*/ 0 w 91004"/>
              <a:gd name="connsiteY0" fmla="*/ 0 h 608156"/>
              <a:gd name="connsiteX1" fmla="*/ 91005 w 91004"/>
              <a:gd name="connsiteY1" fmla="*/ 0 h 608156"/>
              <a:gd name="connsiteX2" fmla="*/ 91005 w 91004"/>
              <a:gd name="connsiteY2" fmla="*/ 608157 h 608156"/>
              <a:gd name="connsiteX3" fmla="*/ 0 w 91004"/>
              <a:gd name="connsiteY3" fmla="*/ 608157 h 608156"/>
            </a:gdLst>
            <a:ahLst/>
            <a:cxnLst>
              <a:cxn ang="0">
                <a:pos x="connsiteX0" y="connsiteY0"/>
              </a:cxn>
              <a:cxn ang="0">
                <a:pos x="connsiteX1" y="connsiteY1"/>
              </a:cxn>
              <a:cxn ang="0">
                <a:pos x="connsiteX2" y="connsiteY2"/>
              </a:cxn>
              <a:cxn ang="0">
                <a:pos x="connsiteX3" y="connsiteY3"/>
              </a:cxn>
            </a:cxnLst>
            <a:rect l="l" t="t" r="r" b="b"/>
            <a:pathLst>
              <a:path w="91004" h="608156">
                <a:moveTo>
                  <a:pt x="0" y="0"/>
                </a:moveTo>
                <a:lnTo>
                  <a:pt x="91005" y="0"/>
                </a:lnTo>
                <a:lnTo>
                  <a:pt x="91005" y="608157"/>
                </a:lnTo>
                <a:lnTo>
                  <a:pt x="0" y="608157"/>
                </a:lnTo>
                <a:close/>
              </a:path>
            </a:pathLst>
          </a:custGeom>
          <a:solidFill>
            <a:srgbClr val="E73E16"/>
          </a:solidFill>
          <a:ln w="9921" cap="flat">
            <a:solidFill>
              <a:schemeClr val="tx2"/>
            </a:solidFill>
            <a:prstDash val="solid"/>
            <a:miter/>
          </a:ln>
        </p:spPr>
        <p:txBody>
          <a:bodyPr rtlCol="0" anchor="ctr"/>
          <a:lstStyle/>
          <a:p>
            <a:pPr rtl="0"/>
            <a:endParaRPr lang="en-US">
              <a:latin typeface="+mn-lt"/>
            </a:endParaRPr>
          </a:p>
        </p:txBody>
      </p:sp>
      <p:sp>
        <p:nvSpPr>
          <p:cNvPr id="50" name="Freeform: Shape 49">
            <a:extLst>
              <a:ext uri="{FF2B5EF4-FFF2-40B4-BE49-F238E27FC236}">
                <a16:creationId xmlns:a16="http://schemas.microsoft.com/office/drawing/2014/main" id="{E49BF031-E223-1C85-3D09-8D34C0E13953}"/>
              </a:ext>
            </a:extLst>
          </p:cNvPr>
          <p:cNvSpPr/>
          <p:nvPr/>
        </p:nvSpPr>
        <p:spPr>
          <a:xfrm>
            <a:off x="2171180" y="3558654"/>
            <a:ext cx="80275" cy="675317"/>
          </a:xfrm>
          <a:custGeom>
            <a:avLst/>
            <a:gdLst>
              <a:gd name="connsiteX0" fmla="*/ 0 w 80275"/>
              <a:gd name="connsiteY0" fmla="*/ 0 h 675317"/>
              <a:gd name="connsiteX1" fmla="*/ 80275 w 80275"/>
              <a:gd name="connsiteY1" fmla="*/ 0 h 675317"/>
              <a:gd name="connsiteX2" fmla="*/ 80275 w 80275"/>
              <a:gd name="connsiteY2" fmla="*/ 675318 h 675317"/>
              <a:gd name="connsiteX3" fmla="*/ 0 w 80275"/>
              <a:gd name="connsiteY3" fmla="*/ 675318 h 675317"/>
            </a:gdLst>
            <a:ahLst/>
            <a:cxnLst>
              <a:cxn ang="0">
                <a:pos x="connsiteX0" y="connsiteY0"/>
              </a:cxn>
              <a:cxn ang="0">
                <a:pos x="connsiteX1" y="connsiteY1"/>
              </a:cxn>
              <a:cxn ang="0">
                <a:pos x="connsiteX2" y="connsiteY2"/>
              </a:cxn>
              <a:cxn ang="0">
                <a:pos x="connsiteX3" y="connsiteY3"/>
              </a:cxn>
            </a:cxnLst>
            <a:rect l="l" t="t" r="r" b="b"/>
            <a:pathLst>
              <a:path w="80275" h="675317">
                <a:moveTo>
                  <a:pt x="0" y="0"/>
                </a:moveTo>
                <a:lnTo>
                  <a:pt x="80275" y="0"/>
                </a:lnTo>
                <a:lnTo>
                  <a:pt x="80275" y="675318"/>
                </a:lnTo>
                <a:lnTo>
                  <a:pt x="0" y="675318"/>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1" name="Freeform: Shape 50">
            <a:extLst>
              <a:ext uri="{FF2B5EF4-FFF2-40B4-BE49-F238E27FC236}">
                <a16:creationId xmlns:a16="http://schemas.microsoft.com/office/drawing/2014/main" id="{B8174740-6ECE-6041-95CC-69916B62AE51}"/>
              </a:ext>
            </a:extLst>
          </p:cNvPr>
          <p:cNvSpPr/>
          <p:nvPr/>
        </p:nvSpPr>
        <p:spPr>
          <a:xfrm>
            <a:off x="2251455" y="3558654"/>
            <a:ext cx="91799" cy="776522"/>
          </a:xfrm>
          <a:custGeom>
            <a:avLst/>
            <a:gdLst>
              <a:gd name="connsiteX0" fmla="*/ 0 w 91799"/>
              <a:gd name="connsiteY0" fmla="*/ 0 h 776522"/>
              <a:gd name="connsiteX1" fmla="*/ 91800 w 91799"/>
              <a:gd name="connsiteY1" fmla="*/ 0 h 776522"/>
              <a:gd name="connsiteX2" fmla="*/ 91800 w 91799"/>
              <a:gd name="connsiteY2" fmla="*/ 776523 h 776522"/>
              <a:gd name="connsiteX3" fmla="*/ 0 w 91799"/>
              <a:gd name="connsiteY3" fmla="*/ 776523 h 776522"/>
            </a:gdLst>
            <a:ahLst/>
            <a:cxnLst>
              <a:cxn ang="0">
                <a:pos x="connsiteX0" y="connsiteY0"/>
              </a:cxn>
              <a:cxn ang="0">
                <a:pos x="connsiteX1" y="connsiteY1"/>
              </a:cxn>
              <a:cxn ang="0">
                <a:pos x="connsiteX2" y="connsiteY2"/>
              </a:cxn>
              <a:cxn ang="0">
                <a:pos x="connsiteX3" y="connsiteY3"/>
              </a:cxn>
            </a:cxnLst>
            <a:rect l="l" t="t" r="r" b="b"/>
            <a:pathLst>
              <a:path w="91799" h="776522">
                <a:moveTo>
                  <a:pt x="0" y="0"/>
                </a:moveTo>
                <a:lnTo>
                  <a:pt x="91800" y="0"/>
                </a:lnTo>
                <a:lnTo>
                  <a:pt x="91800" y="776523"/>
                </a:lnTo>
                <a:lnTo>
                  <a:pt x="0" y="77652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2" name="Freeform: Shape 51">
            <a:extLst>
              <a:ext uri="{FF2B5EF4-FFF2-40B4-BE49-F238E27FC236}">
                <a16:creationId xmlns:a16="http://schemas.microsoft.com/office/drawing/2014/main" id="{ED765C78-F847-A9C4-E5F6-E7745A4E9B36}"/>
              </a:ext>
            </a:extLst>
          </p:cNvPr>
          <p:cNvSpPr/>
          <p:nvPr/>
        </p:nvSpPr>
        <p:spPr>
          <a:xfrm>
            <a:off x="2343255" y="3558654"/>
            <a:ext cx="85441" cy="803678"/>
          </a:xfrm>
          <a:custGeom>
            <a:avLst/>
            <a:gdLst>
              <a:gd name="connsiteX0" fmla="*/ 0 w 85441"/>
              <a:gd name="connsiteY0" fmla="*/ 0 h 803678"/>
              <a:gd name="connsiteX1" fmla="*/ 85441 w 85441"/>
              <a:gd name="connsiteY1" fmla="*/ 0 h 803678"/>
              <a:gd name="connsiteX2" fmla="*/ 85441 w 85441"/>
              <a:gd name="connsiteY2" fmla="*/ 803679 h 803678"/>
              <a:gd name="connsiteX3" fmla="*/ 0 w 85441"/>
              <a:gd name="connsiteY3" fmla="*/ 803679 h 803678"/>
            </a:gdLst>
            <a:ahLst/>
            <a:cxnLst>
              <a:cxn ang="0">
                <a:pos x="connsiteX0" y="connsiteY0"/>
              </a:cxn>
              <a:cxn ang="0">
                <a:pos x="connsiteX1" y="connsiteY1"/>
              </a:cxn>
              <a:cxn ang="0">
                <a:pos x="connsiteX2" y="connsiteY2"/>
              </a:cxn>
              <a:cxn ang="0">
                <a:pos x="connsiteX3" y="connsiteY3"/>
              </a:cxn>
            </a:cxnLst>
            <a:rect l="l" t="t" r="r" b="b"/>
            <a:pathLst>
              <a:path w="85441" h="803678">
                <a:moveTo>
                  <a:pt x="0" y="0"/>
                </a:moveTo>
                <a:lnTo>
                  <a:pt x="85441" y="0"/>
                </a:lnTo>
                <a:lnTo>
                  <a:pt x="85441" y="803679"/>
                </a:lnTo>
                <a:lnTo>
                  <a:pt x="0" y="80367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3" name="Freeform: Shape 52">
            <a:extLst>
              <a:ext uri="{FF2B5EF4-FFF2-40B4-BE49-F238E27FC236}">
                <a16:creationId xmlns:a16="http://schemas.microsoft.com/office/drawing/2014/main" id="{77A73E80-23B3-B5FE-B948-D7619F8BB878}"/>
              </a:ext>
            </a:extLst>
          </p:cNvPr>
          <p:cNvSpPr/>
          <p:nvPr/>
        </p:nvSpPr>
        <p:spPr>
          <a:xfrm>
            <a:off x="2428696" y="3558654"/>
            <a:ext cx="85441" cy="803678"/>
          </a:xfrm>
          <a:custGeom>
            <a:avLst/>
            <a:gdLst>
              <a:gd name="connsiteX0" fmla="*/ 0 w 85441"/>
              <a:gd name="connsiteY0" fmla="*/ 0 h 803678"/>
              <a:gd name="connsiteX1" fmla="*/ 85441 w 85441"/>
              <a:gd name="connsiteY1" fmla="*/ 0 h 803678"/>
              <a:gd name="connsiteX2" fmla="*/ 85441 w 85441"/>
              <a:gd name="connsiteY2" fmla="*/ 803679 h 803678"/>
              <a:gd name="connsiteX3" fmla="*/ 0 w 85441"/>
              <a:gd name="connsiteY3" fmla="*/ 803679 h 803678"/>
            </a:gdLst>
            <a:ahLst/>
            <a:cxnLst>
              <a:cxn ang="0">
                <a:pos x="connsiteX0" y="connsiteY0"/>
              </a:cxn>
              <a:cxn ang="0">
                <a:pos x="connsiteX1" y="connsiteY1"/>
              </a:cxn>
              <a:cxn ang="0">
                <a:pos x="connsiteX2" y="connsiteY2"/>
              </a:cxn>
              <a:cxn ang="0">
                <a:pos x="connsiteX3" y="connsiteY3"/>
              </a:cxn>
            </a:cxnLst>
            <a:rect l="l" t="t" r="r" b="b"/>
            <a:pathLst>
              <a:path w="85441" h="803678">
                <a:moveTo>
                  <a:pt x="0" y="0"/>
                </a:moveTo>
                <a:lnTo>
                  <a:pt x="85441" y="0"/>
                </a:lnTo>
                <a:lnTo>
                  <a:pt x="85441" y="803679"/>
                </a:lnTo>
                <a:lnTo>
                  <a:pt x="0" y="80367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4" name="Freeform: Shape 53">
            <a:extLst>
              <a:ext uri="{FF2B5EF4-FFF2-40B4-BE49-F238E27FC236}">
                <a16:creationId xmlns:a16="http://schemas.microsoft.com/office/drawing/2014/main" id="{78245BC5-514B-D9EB-5026-EBDD2BF5F861}"/>
              </a:ext>
            </a:extLst>
          </p:cNvPr>
          <p:cNvSpPr/>
          <p:nvPr/>
        </p:nvSpPr>
        <p:spPr>
          <a:xfrm>
            <a:off x="2516522" y="3558654"/>
            <a:ext cx="88223" cy="819044"/>
          </a:xfrm>
          <a:custGeom>
            <a:avLst/>
            <a:gdLst>
              <a:gd name="connsiteX0" fmla="*/ 0 w 88223"/>
              <a:gd name="connsiteY0" fmla="*/ 0 h 819044"/>
              <a:gd name="connsiteX1" fmla="*/ 88223 w 88223"/>
              <a:gd name="connsiteY1" fmla="*/ 0 h 819044"/>
              <a:gd name="connsiteX2" fmla="*/ 88223 w 88223"/>
              <a:gd name="connsiteY2" fmla="*/ 819045 h 819044"/>
              <a:gd name="connsiteX3" fmla="*/ 0 w 88223"/>
              <a:gd name="connsiteY3" fmla="*/ 819045 h 819044"/>
            </a:gdLst>
            <a:ahLst/>
            <a:cxnLst>
              <a:cxn ang="0">
                <a:pos x="connsiteX0" y="connsiteY0"/>
              </a:cxn>
              <a:cxn ang="0">
                <a:pos x="connsiteX1" y="connsiteY1"/>
              </a:cxn>
              <a:cxn ang="0">
                <a:pos x="connsiteX2" y="connsiteY2"/>
              </a:cxn>
              <a:cxn ang="0">
                <a:pos x="connsiteX3" y="connsiteY3"/>
              </a:cxn>
            </a:cxnLst>
            <a:rect l="l" t="t" r="r" b="b"/>
            <a:pathLst>
              <a:path w="88223" h="819044">
                <a:moveTo>
                  <a:pt x="0" y="0"/>
                </a:moveTo>
                <a:lnTo>
                  <a:pt x="88223" y="0"/>
                </a:lnTo>
                <a:lnTo>
                  <a:pt x="88223" y="819045"/>
                </a:lnTo>
                <a:lnTo>
                  <a:pt x="0" y="819045"/>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5" name="Freeform: Shape 54">
            <a:extLst>
              <a:ext uri="{FF2B5EF4-FFF2-40B4-BE49-F238E27FC236}">
                <a16:creationId xmlns:a16="http://schemas.microsoft.com/office/drawing/2014/main" id="{5D30FE8A-9F4E-7CB4-398C-C4F3AED20CB7}"/>
              </a:ext>
            </a:extLst>
          </p:cNvPr>
          <p:cNvSpPr/>
          <p:nvPr/>
        </p:nvSpPr>
        <p:spPr>
          <a:xfrm>
            <a:off x="2604745" y="3558654"/>
            <a:ext cx="91004" cy="832556"/>
          </a:xfrm>
          <a:custGeom>
            <a:avLst/>
            <a:gdLst>
              <a:gd name="connsiteX0" fmla="*/ 0 w 91004"/>
              <a:gd name="connsiteY0" fmla="*/ 0 h 832556"/>
              <a:gd name="connsiteX1" fmla="*/ 91005 w 91004"/>
              <a:gd name="connsiteY1" fmla="*/ 0 h 832556"/>
              <a:gd name="connsiteX2" fmla="*/ 91005 w 91004"/>
              <a:gd name="connsiteY2" fmla="*/ 832556 h 832556"/>
              <a:gd name="connsiteX3" fmla="*/ 0 w 91004"/>
              <a:gd name="connsiteY3" fmla="*/ 832556 h 832556"/>
            </a:gdLst>
            <a:ahLst/>
            <a:cxnLst>
              <a:cxn ang="0">
                <a:pos x="connsiteX0" y="connsiteY0"/>
              </a:cxn>
              <a:cxn ang="0">
                <a:pos x="connsiteX1" y="connsiteY1"/>
              </a:cxn>
              <a:cxn ang="0">
                <a:pos x="connsiteX2" y="connsiteY2"/>
              </a:cxn>
              <a:cxn ang="0">
                <a:pos x="connsiteX3" y="connsiteY3"/>
              </a:cxn>
            </a:cxnLst>
            <a:rect l="l" t="t" r="r" b="b"/>
            <a:pathLst>
              <a:path w="91004" h="832556">
                <a:moveTo>
                  <a:pt x="0" y="0"/>
                </a:moveTo>
                <a:lnTo>
                  <a:pt x="91005" y="0"/>
                </a:lnTo>
                <a:lnTo>
                  <a:pt x="91005" y="832556"/>
                </a:lnTo>
                <a:lnTo>
                  <a:pt x="0" y="832556"/>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56" name="Freeform: Shape 55">
            <a:extLst>
              <a:ext uri="{FF2B5EF4-FFF2-40B4-BE49-F238E27FC236}">
                <a16:creationId xmlns:a16="http://schemas.microsoft.com/office/drawing/2014/main" id="{A3E52429-9425-62B9-38B5-7B3648675637}"/>
              </a:ext>
            </a:extLst>
          </p:cNvPr>
          <p:cNvSpPr/>
          <p:nvPr/>
        </p:nvSpPr>
        <p:spPr>
          <a:xfrm>
            <a:off x="2695750" y="3558654"/>
            <a:ext cx="86633" cy="850571"/>
          </a:xfrm>
          <a:custGeom>
            <a:avLst/>
            <a:gdLst>
              <a:gd name="connsiteX0" fmla="*/ 0 w 86633"/>
              <a:gd name="connsiteY0" fmla="*/ 0 h 850571"/>
              <a:gd name="connsiteX1" fmla="*/ 86633 w 86633"/>
              <a:gd name="connsiteY1" fmla="*/ 0 h 850571"/>
              <a:gd name="connsiteX2" fmla="*/ 86633 w 86633"/>
              <a:gd name="connsiteY2" fmla="*/ 850572 h 850571"/>
              <a:gd name="connsiteX3" fmla="*/ 0 w 86633"/>
              <a:gd name="connsiteY3" fmla="*/ 850572 h 850571"/>
            </a:gdLst>
            <a:ahLst/>
            <a:cxnLst>
              <a:cxn ang="0">
                <a:pos x="connsiteX0" y="connsiteY0"/>
              </a:cxn>
              <a:cxn ang="0">
                <a:pos x="connsiteX1" y="connsiteY1"/>
              </a:cxn>
              <a:cxn ang="0">
                <a:pos x="connsiteX2" y="connsiteY2"/>
              </a:cxn>
              <a:cxn ang="0">
                <a:pos x="connsiteX3" y="connsiteY3"/>
              </a:cxn>
            </a:cxnLst>
            <a:rect l="l" t="t" r="r" b="b"/>
            <a:pathLst>
              <a:path w="86633" h="850571">
                <a:moveTo>
                  <a:pt x="0" y="0"/>
                </a:moveTo>
                <a:lnTo>
                  <a:pt x="86633" y="0"/>
                </a:lnTo>
                <a:lnTo>
                  <a:pt x="86633" y="850572"/>
                </a:lnTo>
                <a:lnTo>
                  <a:pt x="0" y="85057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7" name="Freeform: Shape 56">
            <a:extLst>
              <a:ext uri="{FF2B5EF4-FFF2-40B4-BE49-F238E27FC236}">
                <a16:creationId xmlns:a16="http://schemas.microsoft.com/office/drawing/2014/main" id="{818D3F49-2CDF-D7A7-0FCE-8B23E81F2B1A}"/>
              </a:ext>
            </a:extLst>
          </p:cNvPr>
          <p:cNvSpPr/>
          <p:nvPr/>
        </p:nvSpPr>
        <p:spPr>
          <a:xfrm>
            <a:off x="2782384" y="3558654"/>
            <a:ext cx="85838" cy="875873"/>
          </a:xfrm>
          <a:custGeom>
            <a:avLst/>
            <a:gdLst>
              <a:gd name="connsiteX0" fmla="*/ 0 w 85838"/>
              <a:gd name="connsiteY0" fmla="*/ 0 h 875873"/>
              <a:gd name="connsiteX1" fmla="*/ 85839 w 85838"/>
              <a:gd name="connsiteY1" fmla="*/ 0 h 875873"/>
              <a:gd name="connsiteX2" fmla="*/ 85839 w 85838"/>
              <a:gd name="connsiteY2" fmla="*/ 875873 h 875873"/>
              <a:gd name="connsiteX3" fmla="*/ 0 w 85838"/>
              <a:gd name="connsiteY3" fmla="*/ 875873 h 875873"/>
            </a:gdLst>
            <a:ahLst/>
            <a:cxnLst>
              <a:cxn ang="0">
                <a:pos x="connsiteX0" y="connsiteY0"/>
              </a:cxn>
              <a:cxn ang="0">
                <a:pos x="connsiteX1" y="connsiteY1"/>
              </a:cxn>
              <a:cxn ang="0">
                <a:pos x="connsiteX2" y="connsiteY2"/>
              </a:cxn>
              <a:cxn ang="0">
                <a:pos x="connsiteX3" y="connsiteY3"/>
              </a:cxn>
            </a:cxnLst>
            <a:rect l="l" t="t" r="r" b="b"/>
            <a:pathLst>
              <a:path w="85838" h="875873">
                <a:moveTo>
                  <a:pt x="0" y="0"/>
                </a:moveTo>
                <a:lnTo>
                  <a:pt x="85839" y="0"/>
                </a:lnTo>
                <a:lnTo>
                  <a:pt x="85839" y="875873"/>
                </a:lnTo>
                <a:lnTo>
                  <a:pt x="0" y="87587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8" name="Freeform: Shape 57">
            <a:extLst>
              <a:ext uri="{FF2B5EF4-FFF2-40B4-BE49-F238E27FC236}">
                <a16:creationId xmlns:a16="http://schemas.microsoft.com/office/drawing/2014/main" id="{A4C4DB34-6A80-3B08-82D7-346E44AAB069}"/>
              </a:ext>
            </a:extLst>
          </p:cNvPr>
          <p:cNvSpPr/>
          <p:nvPr/>
        </p:nvSpPr>
        <p:spPr>
          <a:xfrm>
            <a:off x="2868222" y="3558654"/>
            <a:ext cx="85043" cy="875873"/>
          </a:xfrm>
          <a:custGeom>
            <a:avLst/>
            <a:gdLst>
              <a:gd name="connsiteX0" fmla="*/ 0 w 85043"/>
              <a:gd name="connsiteY0" fmla="*/ 0 h 875873"/>
              <a:gd name="connsiteX1" fmla="*/ 85044 w 85043"/>
              <a:gd name="connsiteY1" fmla="*/ 0 h 875873"/>
              <a:gd name="connsiteX2" fmla="*/ 85044 w 85043"/>
              <a:gd name="connsiteY2" fmla="*/ 875873 h 875873"/>
              <a:gd name="connsiteX3" fmla="*/ 0 w 85043"/>
              <a:gd name="connsiteY3" fmla="*/ 875873 h 875873"/>
            </a:gdLst>
            <a:ahLst/>
            <a:cxnLst>
              <a:cxn ang="0">
                <a:pos x="connsiteX0" y="connsiteY0"/>
              </a:cxn>
              <a:cxn ang="0">
                <a:pos x="connsiteX1" y="connsiteY1"/>
              </a:cxn>
              <a:cxn ang="0">
                <a:pos x="connsiteX2" y="connsiteY2"/>
              </a:cxn>
              <a:cxn ang="0">
                <a:pos x="connsiteX3" y="connsiteY3"/>
              </a:cxn>
            </a:cxnLst>
            <a:rect l="l" t="t" r="r" b="b"/>
            <a:pathLst>
              <a:path w="85043" h="875873">
                <a:moveTo>
                  <a:pt x="0" y="0"/>
                </a:moveTo>
                <a:lnTo>
                  <a:pt x="85044" y="0"/>
                </a:lnTo>
                <a:lnTo>
                  <a:pt x="85044" y="875873"/>
                </a:lnTo>
                <a:lnTo>
                  <a:pt x="0" y="87587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9" name="Freeform: Shape 58">
            <a:extLst>
              <a:ext uri="{FF2B5EF4-FFF2-40B4-BE49-F238E27FC236}">
                <a16:creationId xmlns:a16="http://schemas.microsoft.com/office/drawing/2014/main" id="{ABCC8B81-316D-325A-5F89-7FC7DCC4EEAA}"/>
              </a:ext>
            </a:extLst>
          </p:cNvPr>
          <p:cNvSpPr/>
          <p:nvPr/>
        </p:nvSpPr>
        <p:spPr>
          <a:xfrm>
            <a:off x="2953266" y="3558654"/>
            <a:ext cx="95906" cy="875873"/>
          </a:xfrm>
          <a:custGeom>
            <a:avLst/>
            <a:gdLst>
              <a:gd name="connsiteX0" fmla="*/ 0 w 95906"/>
              <a:gd name="connsiteY0" fmla="*/ 0 h 875873"/>
              <a:gd name="connsiteX1" fmla="*/ 95906 w 95906"/>
              <a:gd name="connsiteY1" fmla="*/ 0 h 875873"/>
              <a:gd name="connsiteX2" fmla="*/ 95906 w 95906"/>
              <a:gd name="connsiteY2" fmla="*/ 875873 h 875873"/>
              <a:gd name="connsiteX3" fmla="*/ 0 w 95906"/>
              <a:gd name="connsiteY3" fmla="*/ 875873 h 875873"/>
            </a:gdLst>
            <a:ahLst/>
            <a:cxnLst>
              <a:cxn ang="0">
                <a:pos x="connsiteX0" y="connsiteY0"/>
              </a:cxn>
              <a:cxn ang="0">
                <a:pos x="connsiteX1" y="connsiteY1"/>
              </a:cxn>
              <a:cxn ang="0">
                <a:pos x="connsiteX2" y="connsiteY2"/>
              </a:cxn>
              <a:cxn ang="0">
                <a:pos x="connsiteX3" y="connsiteY3"/>
              </a:cxn>
            </a:cxnLst>
            <a:rect l="l" t="t" r="r" b="b"/>
            <a:pathLst>
              <a:path w="95906" h="875873">
                <a:moveTo>
                  <a:pt x="0" y="0"/>
                </a:moveTo>
                <a:lnTo>
                  <a:pt x="95906" y="0"/>
                </a:lnTo>
                <a:lnTo>
                  <a:pt x="95906" y="875873"/>
                </a:lnTo>
                <a:lnTo>
                  <a:pt x="0" y="87587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0" name="Freeform: Shape 59">
            <a:extLst>
              <a:ext uri="{FF2B5EF4-FFF2-40B4-BE49-F238E27FC236}">
                <a16:creationId xmlns:a16="http://schemas.microsoft.com/office/drawing/2014/main" id="{6C53DB4A-6007-7606-0E3D-9F93F5E2C1AE}"/>
              </a:ext>
            </a:extLst>
          </p:cNvPr>
          <p:cNvSpPr/>
          <p:nvPr/>
        </p:nvSpPr>
        <p:spPr>
          <a:xfrm>
            <a:off x="3049172" y="3558654"/>
            <a:ext cx="79745" cy="890311"/>
          </a:xfrm>
          <a:custGeom>
            <a:avLst/>
            <a:gdLst>
              <a:gd name="connsiteX0" fmla="*/ 0 w 79745"/>
              <a:gd name="connsiteY0" fmla="*/ 0 h 890311"/>
              <a:gd name="connsiteX1" fmla="*/ 79745 w 79745"/>
              <a:gd name="connsiteY1" fmla="*/ 0 h 890311"/>
              <a:gd name="connsiteX2" fmla="*/ 79745 w 79745"/>
              <a:gd name="connsiteY2" fmla="*/ 890312 h 890311"/>
              <a:gd name="connsiteX3" fmla="*/ 0 w 79745"/>
              <a:gd name="connsiteY3" fmla="*/ 890312 h 890311"/>
            </a:gdLst>
            <a:ahLst/>
            <a:cxnLst>
              <a:cxn ang="0">
                <a:pos x="connsiteX0" y="connsiteY0"/>
              </a:cxn>
              <a:cxn ang="0">
                <a:pos x="connsiteX1" y="connsiteY1"/>
              </a:cxn>
              <a:cxn ang="0">
                <a:pos x="connsiteX2" y="connsiteY2"/>
              </a:cxn>
              <a:cxn ang="0">
                <a:pos x="connsiteX3" y="connsiteY3"/>
              </a:cxn>
            </a:cxnLst>
            <a:rect l="l" t="t" r="r" b="b"/>
            <a:pathLst>
              <a:path w="79745" h="890311">
                <a:moveTo>
                  <a:pt x="0" y="0"/>
                </a:moveTo>
                <a:lnTo>
                  <a:pt x="79745" y="0"/>
                </a:lnTo>
                <a:lnTo>
                  <a:pt x="79745" y="890312"/>
                </a:lnTo>
                <a:lnTo>
                  <a:pt x="0" y="89031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1" name="Freeform: Shape 60">
            <a:extLst>
              <a:ext uri="{FF2B5EF4-FFF2-40B4-BE49-F238E27FC236}">
                <a16:creationId xmlns:a16="http://schemas.microsoft.com/office/drawing/2014/main" id="{525BE22F-64A8-C433-636A-F3564E904334}"/>
              </a:ext>
            </a:extLst>
          </p:cNvPr>
          <p:cNvSpPr/>
          <p:nvPr/>
        </p:nvSpPr>
        <p:spPr>
          <a:xfrm>
            <a:off x="3128918" y="3558654"/>
            <a:ext cx="94184" cy="935483"/>
          </a:xfrm>
          <a:custGeom>
            <a:avLst/>
            <a:gdLst>
              <a:gd name="connsiteX0" fmla="*/ 0 w 94184"/>
              <a:gd name="connsiteY0" fmla="*/ 0 h 935483"/>
              <a:gd name="connsiteX1" fmla="*/ 94184 w 94184"/>
              <a:gd name="connsiteY1" fmla="*/ 0 h 935483"/>
              <a:gd name="connsiteX2" fmla="*/ 94184 w 94184"/>
              <a:gd name="connsiteY2" fmla="*/ 935483 h 935483"/>
              <a:gd name="connsiteX3" fmla="*/ 0 w 94184"/>
              <a:gd name="connsiteY3" fmla="*/ 935483 h 935483"/>
            </a:gdLst>
            <a:ahLst/>
            <a:cxnLst>
              <a:cxn ang="0">
                <a:pos x="connsiteX0" y="connsiteY0"/>
              </a:cxn>
              <a:cxn ang="0">
                <a:pos x="connsiteX1" y="connsiteY1"/>
              </a:cxn>
              <a:cxn ang="0">
                <a:pos x="connsiteX2" y="connsiteY2"/>
              </a:cxn>
              <a:cxn ang="0">
                <a:pos x="connsiteX3" y="connsiteY3"/>
              </a:cxn>
            </a:cxnLst>
            <a:rect l="l" t="t" r="r" b="b"/>
            <a:pathLst>
              <a:path w="94184" h="935483">
                <a:moveTo>
                  <a:pt x="0" y="0"/>
                </a:moveTo>
                <a:lnTo>
                  <a:pt x="94184" y="0"/>
                </a:lnTo>
                <a:lnTo>
                  <a:pt x="94184" y="935483"/>
                </a:lnTo>
                <a:lnTo>
                  <a:pt x="0" y="935483"/>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62" name="Freeform: Shape 61">
            <a:extLst>
              <a:ext uri="{FF2B5EF4-FFF2-40B4-BE49-F238E27FC236}">
                <a16:creationId xmlns:a16="http://schemas.microsoft.com/office/drawing/2014/main" id="{40A8EB2B-AB18-568E-0BE5-7395BCC829F7}"/>
              </a:ext>
            </a:extLst>
          </p:cNvPr>
          <p:cNvSpPr/>
          <p:nvPr/>
        </p:nvSpPr>
        <p:spPr>
          <a:xfrm>
            <a:off x="3223102" y="3558654"/>
            <a:ext cx="82659" cy="948200"/>
          </a:xfrm>
          <a:custGeom>
            <a:avLst/>
            <a:gdLst>
              <a:gd name="connsiteX0" fmla="*/ 0 w 82659"/>
              <a:gd name="connsiteY0" fmla="*/ 0 h 948200"/>
              <a:gd name="connsiteX1" fmla="*/ 82660 w 82659"/>
              <a:gd name="connsiteY1" fmla="*/ 0 h 948200"/>
              <a:gd name="connsiteX2" fmla="*/ 82660 w 82659"/>
              <a:gd name="connsiteY2" fmla="*/ 948200 h 948200"/>
              <a:gd name="connsiteX3" fmla="*/ 0 w 82659"/>
              <a:gd name="connsiteY3" fmla="*/ 948200 h 948200"/>
            </a:gdLst>
            <a:ahLst/>
            <a:cxnLst>
              <a:cxn ang="0">
                <a:pos x="connsiteX0" y="connsiteY0"/>
              </a:cxn>
              <a:cxn ang="0">
                <a:pos x="connsiteX1" y="connsiteY1"/>
              </a:cxn>
              <a:cxn ang="0">
                <a:pos x="connsiteX2" y="connsiteY2"/>
              </a:cxn>
              <a:cxn ang="0">
                <a:pos x="connsiteX3" y="connsiteY3"/>
              </a:cxn>
            </a:cxnLst>
            <a:rect l="l" t="t" r="r" b="b"/>
            <a:pathLst>
              <a:path w="82659" h="948200">
                <a:moveTo>
                  <a:pt x="0" y="0"/>
                </a:moveTo>
                <a:lnTo>
                  <a:pt x="82660" y="0"/>
                </a:lnTo>
                <a:lnTo>
                  <a:pt x="82660" y="948200"/>
                </a:lnTo>
                <a:lnTo>
                  <a:pt x="0" y="948200"/>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3" name="Freeform: Shape 62">
            <a:extLst>
              <a:ext uri="{FF2B5EF4-FFF2-40B4-BE49-F238E27FC236}">
                <a16:creationId xmlns:a16="http://schemas.microsoft.com/office/drawing/2014/main" id="{52711A8F-129A-6F8B-06E0-5E65AA2C3778}"/>
              </a:ext>
            </a:extLst>
          </p:cNvPr>
          <p:cNvSpPr/>
          <p:nvPr/>
        </p:nvSpPr>
        <p:spPr>
          <a:xfrm>
            <a:off x="3305629" y="3558654"/>
            <a:ext cx="88090" cy="982906"/>
          </a:xfrm>
          <a:custGeom>
            <a:avLst/>
            <a:gdLst>
              <a:gd name="connsiteX0" fmla="*/ 0 w 88090"/>
              <a:gd name="connsiteY0" fmla="*/ 0 h 982906"/>
              <a:gd name="connsiteX1" fmla="*/ 88091 w 88090"/>
              <a:gd name="connsiteY1" fmla="*/ 0 h 982906"/>
              <a:gd name="connsiteX2" fmla="*/ 88091 w 88090"/>
              <a:gd name="connsiteY2" fmla="*/ 982907 h 982906"/>
              <a:gd name="connsiteX3" fmla="*/ 0 w 88090"/>
              <a:gd name="connsiteY3" fmla="*/ 982907 h 982906"/>
            </a:gdLst>
            <a:ahLst/>
            <a:cxnLst>
              <a:cxn ang="0">
                <a:pos x="connsiteX0" y="connsiteY0"/>
              </a:cxn>
              <a:cxn ang="0">
                <a:pos x="connsiteX1" y="connsiteY1"/>
              </a:cxn>
              <a:cxn ang="0">
                <a:pos x="connsiteX2" y="connsiteY2"/>
              </a:cxn>
              <a:cxn ang="0">
                <a:pos x="connsiteX3" y="connsiteY3"/>
              </a:cxn>
            </a:cxnLst>
            <a:rect l="l" t="t" r="r" b="b"/>
            <a:pathLst>
              <a:path w="88090" h="982906">
                <a:moveTo>
                  <a:pt x="0" y="0"/>
                </a:moveTo>
                <a:lnTo>
                  <a:pt x="88091" y="0"/>
                </a:lnTo>
                <a:lnTo>
                  <a:pt x="88091" y="982907"/>
                </a:lnTo>
                <a:lnTo>
                  <a:pt x="0" y="98290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4" name="Freeform: Shape 63">
            <a:extLst>
              <a:ext uri="{FF2B5EF4-FFF2-40B4-BE49-F238E27FC236}">
                <a16:creationId xmlns:a16="http://schemas.microsoft.com/office/drawing/2014/main" id="{9B1CAFE4-2110-727E-F8CA-07A4BA8FBB40}"/>
              </a:ext>
            </a:extLst>
          </p:cNvPr>
          <p:cNvSpPr/>
          <p:nvPr/>
        </p:nvSpPr>
        <p:spPr>
          <a:xfrm>
            <a:off x="3393720" y="3558654"/>
            <a:ext cx="85573" cy="1009002"/>
          </a:xfrm>
          <a:custGeom>
            <a:avLst/>
            <a:gdLst>
              <a:gd name="connsiteX0" fmla="*/ 0 w 85573"/>
              <a:gd name="connsiteY0" fmla="*/ 0 h 1009002"/>
              <a:gd name="connsiteX1" fmla="*/ 85574 w 85573"/>
              <a:gd name="connsiteY1" fmla="*/ 0 h 1009002"/>
              <a:gd name="connsiteX2" fmla="*/ 85574 w 85573"/>
              <a:gd name="connsiteY2" fmla="*/ 1009003 h 1009002"/>
              <a:gd name="connsiteX3" fmla="*/ 0 w 85573"/>
              <a:gd name="connsiteY3" fmla="*/ 1009003 h 1009002"/>
            </a:gdLst>
            <a:ahLst/>
            <a:cxnLst>
              <a:cxn ang="0">
                <a:pos x="connsiteX0" y="connsiteY0"/>
              </a:cxn>
              <a:cxn ang="0">
                <a:pos x="connsiteX1" y="connsiteY1"/>
              </a:cxn>
              <a:cxn ang="0">
                <a:pos x="connsiteX2" y="connsiteY2"/>
              </a:cxn>
              <a:cxn ang="0">
                <a:pos x="connsiteX3" y="connsiteY3"/>
              </a:cxn>
            </a:cxnLst>
            <a:rect l="l" t="t" r="r" b="b"/>
            <a:pathLst>
              <a:path w="85573" h="1009002">
                <a:moveTo>
                  <a:pt x="0" y="0"/>
                </a:moveTo>
                <a:lnTo>
                  <a:pt x="85574" y="0"/>
                </a:lnTo>
                <a:lnTo>
                  <a:pt x="85574" y="1009003"/>
                </a:lnTo>
                <a:lnTo>
                  <a:pt x="0" y="100900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5" name="Freeform: Shape 64">
            <a:extLst>
              <a:ext uri="{FF2B5EF4-FFF2-40B4-BE49-F238E27FC236}">
                <a16:creationId xmlns:a16="http://schemas.microsoft.com/office/drawing/2014/main" id="{996D0BF7-2433-35DC-D6C0-60527C6A860D}"/>
              </a:ext>
            </a:extLst>
          </p:cNvPr>
          <p:cNvSpPr/>
          <p:nvPr/>
        </p:nvSpPr>
        <p:spPr>
          <a:xfrm>
            <a:off x="3479293" y="3558654"/>
            <a:ext cx="85706" cy="1034966"/>
          </a:xfrm>
          <a:custGeom>
            <a:avLst/>
            <a:gdLst>
              <a:gd name="connsiteX0" fmla="*/ 0 w 85706"/>
              <a:gd name="connsiteY0" fmla="*/ 0 h 1034966"/>
              <a:gd name="connsiteX1" fmla="*/ 85706 w 85706"/>
              <a:gd name="connsiteY1" fmla="*/ 0 h 1034966"/>
              <a:gd name="connsiteX2" fmla="*/ 85706 w 85706"/>
              <a:gd name="connsiteY2" fmla="*/ 1034966 h 1034966"/>
              <a:gd name="connsiteX3" fmla="*/ 0 w 85706"/>
              <a:gd name="connsiteY3" fmla="*/ 1034966 h 1034966"/>
            </a:gdLst>
            <a:ahLst/>
            <a:cxnLst>
              <a:cxn ang="0">
                <a:pos x="connsiteX0" y="connsiteY0"/>
              </a:cxn>
              <a:cxn ang="0">
                <a:pos x="connsiteX1" y="connsiteY1"/>
              </a:cxn>
              <a:cxn ang="0">
                <a:pos x="connsiteX2" y="connsiteY2"/>
              </a:cxn>
              <a:cxn ang="0">
                <a:pos x="connsiteX3" y="connsiteY3"/>
              </a:cxn>
            </a:cxnLst>
            <a:rect l="l" t="t" r="r" b="b"/>
            <a:pathLst>
              <a:path w="85706" h="1034966">
                <a:moveTo>
                  <a:pt x="0" y="0"/>
                </a:moveTo>
                <a:lnTo>
                  <a:pt x="85706" y="0"/>
                </a:lnTo>
                <a:lnTo>
                  <a:pt x="85706" y="1034966"/>
                </a:lnTo>
                <a:lnTo>
                  <a:pt x="0" y="1034966"/>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6" name="Freeform: Shape 65">
            <a:extLst>
              <a:ext uri="{FF2B5EF4-FFF2-40B4-BE49-F238E27FC236}">
                <a16:creationId xmlns:a16="http://schemas.microsoft.com/office/drawing/2014/main" id="{A7A1EA18-9E0F-403C-C3FF-B0199070DC37}"/>
              </a:ext>
            </a:extLst>
          </p:cNvPr>
          <p:cNvSpPr/>
          <p:nvPr/>
        </p:nvSpPr>
        <p:spPr>
          <a:xfrm>
            <a:off x="3565397" y="3558654"/>
            <a:ext cx="87560" cy="1050199"/>
          </a:xfrm>
          <a:custGeom>
            <a:avLst/>
            <a:gdLst>
              <a:gd name="connsiteX0" fmla="*/ 0 w 87560"/>
              <a:gd name="connsiteY0" fmla="*/ 0 h 1050199"/>
              <a:gd name="connsiteX1" fmla="*/ 87561 w 87560"/>
              <a:gd name="connsiteY1" fmla="*/ 0 h 1050199"/>
              <a:gd name="connsiteX2" fmla="*/ 87561 w 87560"/>
              <a:gd name="connsiteY2" fmla="*/ 1050200 h 1050199"/>
              <a:gd name="connsiteX3" fmla="*/ 0 w 87560"/>
              <a:gd name="connsiteY3" fmla="*/ 1050200 h 1050199"/>
            </a:gdLst>
            <a:ahLst/>
            <a:cxnLst>
              <a:cxn ang="0">
                <a:pos x="connsiteX0" y="connsiteY0"/>
              </a:cxn>
              <a:cxn ang="0">
                <a:pos x="connsiteX1" y="connsiteY1"/>
              </a:cxn>
              <a:cxn ang="0">
                <a:pos x="connsiteX2" y="connsiteY2"/>
              </a:cxn>
              <a:cxn ang="0">
                <a:pos x="connsiteX3" y="connsiteY3"/>
              </a:cxn>
            </a:cxnLst>
            <a:rect l="l" t="t" r="r" b="b"/>
            <a:pathLst>
              <a:path w="87560" h="1050199">
                <a:moveTo>
                  <a:pt x="0" y="0"/>
                </a:moveTo>
                <a:lnTo>
                  <a:pt x="87561" y="0"/>
                </a:lnTo>
                <a:lnTo>
                  <a:pt x="87561" y="1050200"/>
                </a:lnTo>
                <a:lnTo>
                  <a:pt x="0" y="1050200"/>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7" name="Freeform: Shape 66">
            <a:extLst>
              <a:ext uri="{FF2B5EF4-FFF2-40B4-BE49-F238E27FC236}">
                <a16:creationId xmlns:a16="http://schemas.microsoft.com/office/drawing/2014/main" id="{95CCFAF2-DF10-0288-F41D-235E2A950321}"/>
              </a:ext>
            </a:extLst>
          </p:cNvPr>
          <p:cNvSpPr/>
          <p:nvPr/>
        </p:nvSpPr>
        <p:spPr>
          <a:xfrm>
            <a:off x="3654945" y="3558654"/>
            <a:ext cx="91004" cy="1164386"/>
          </a:xfrm>
          <a:custGeom>
            <a:avLst/>
            <a:gdLst>
              <a:gd name="connsiteX0" fmla="*/ 0 w 91004"/>
              <a:gd name="connsiteY0" fmla="*/ 0 h 1164386"/>
              <a:gd name="connsiteX1" fmla="*/ 91005 w 91004"/>
              <a:gd name="connsiteY1" fmla="*/ 0 h 1164386"/>
              <a:gd name="connsiteX2" fmla="*/ 91005 w 91004"/>
              <a:gd name="connsiteY2" fmla="*/ 1164387 h 1164386"/>
              <a:gd name="connsiteX3" fmla="*/ 0 w 91004"/>
              <a:gd name="connsiteY3" fmla="*/ 1164387 h 1164386"/>
            </a:gdLst>
            <a:ahLst/>
            <a:cxnLst>
              <a:cxn ang="0">
                <a:pos x="connsiteX0" y="connsiteY0"/>
              </a:cxn>
              <a:cxn ang="0">
                <a:pos x="connsiteX1" y="connsiteY1"/>
              </a:cxn>
              <a:cxn ang="0">
                <a:pos x="connsiteX2" y="connsiteY2"/>
              </a:cxn>
              <a:cxn ang="0">
                <a:pos x="connsiteX3" y="connsiteY3"/>
              </a:cxn>
            </a:cxnLst>
            <a:rect l="l" t="t" r="r" b="b"/>
            <a:pathLst>
              <a:path w="91004" h="1164386">
                <a:moveTo>
                  <a:pt x="0" y="0"/>
                </a:moveTo>
                <a:lnTo>
                  <a:pt x="91005" y="0"/>
                </a:lnTo>
                <a:lnTo>
                  <a:pt x="91005" y="1164387"/>
                </a:lnTo>
                <a:lnTo>
                  <a:pt x="0" y="1164387"/>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68" name="Freeform: Shape 67">
            <a:extLst>
              <a:ext uri="{FF2B5EF4-FFF2-40B4-BE49-F238E27FC236}">
                <a16:creationId xmlns:a16="http://schemas.microsoft.com/office/drawing/2014/main" id="{124ADA88-6896-2133-4009-2D90EA30C71B}"/>
              </a:ext>
            </a:extLst>
          </p:cNvPr>
          <p:cNvSpPr/>
          <p:nvPr/>
        </p:nvSpPr>
        <p:spPr>
          <a:xfrm>
            <a:off x="3746082" y="3558654"/>
            <a:ext cx="86633" cy="1169685"/>
          </a:xfrm>
          <a:custGeom>
            <a:avLst/>
            <a:gdLst>
              <a:gd name="connsiteX0" fmla="*/ 0 w 86633"/>
              <a:gd name="connsiteY0" fmla="*/ 0 h 1169685"/>
              <a:gd name="connsiteX1" fmla="*/ 86633 w 86633"/>
              <a:gd name="connsiteY1" fmla="*/ 0 h 1169685"/>
              <a:gd name="connsiteX2" fmla="*/ 86633 w 86633"/>
              <a:gd name="connsiteY2" fmla="*/ 1169685 h 1169685"/>
              <a:gd name="connsiteX3" fmla="*/ 0 w 86633"/>
              <a:gd name="connsiteY3" fmla="*/ 1169685 h 1169685"/>
            </a:gdLst>
            <a:ahLst/>
            <a:cxnLst>
              <a:cxn ang="0">
                <a:pos x="connsiteX0" y="connsiteY0"/>
              </a:cxn>
              <a:cxn ang="0">
                <a:pos x="connsiteX1" y="connsiteY1"/>
              </a:cxn>
              <a:cxn ang="0">
                <a:pos x="connsiteX2" y="connsiteY2"/>
              </a:cxn>
              <a:cxn ang="0">
                <a:pos x="connsiteX3" y="connsiteY3"/>
              </a:cxn>
            </a:cxnLst>
            <a:rect l="l" t="t" r="r" b="b"/>
            <a:pathLst>
              <a:path w="86633" h="1169685">
                <a:moveTo>
                  <a:pt x="0" y="0"/>
                </a:moveTo>
                <a:lnTo>
                  <a:pt x="86633" y="0"/>
                </a:lnTo>
                <a:lnTo>
                  <a:pt x="86633" y="1169685"/>
                </a:lnTo>
                <a:lnTo>
                  <a:pt x="0" y="1169685"/>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9" name="Freeform: Shape 68">
            <a:extLst>
              <a:ext uri="{FF2B5EF4-FFF2-40B4-BE49-F238E27FC236}">
                <a16:creationId xmlns:a16="http://schemas.microsoft.com/office/drawing/2014/main" id="{38A2D9C3-76A3-BE07-CDF6-96F04D9B55CA}"/>
              </a:ext>
            </a:extLst>
          </p:cNvPr>
          <p:cNvSpPr/>
          <p:nvPr/>
        </p:nvSpPr>
        <p:spPr>
          <a:xfrm>
            <a:off x="3832583" y="3558654"/>
            <a:ext cx="97495" cy="1193661"/>
          </a:xfrm>
          <a:custGeom>
            <a:avLst/>
            <a:gdLst>
              <a:gd name="connsiteX0" fmla="*/ 0 w 97495"/>
              <a:gd name="connsiteY0" fmla="*/ 0 h 1193661"/>
              <a:gd name="connsiteX1" fmla="*/ 97496 w 97495"/>
              <a:gd name="connsiteY1" fmla="*/ 0 h 1193661"/>
              <a:gd name="connsiteX2" fmla="*/ 97496 w 97495"/>
              <a:gd name="connsiteY2" fmla="*/ 1193662 h 1193661"/>
              <a:gd name="connsiteX3" fmla="*/ 0 w 97495"/>
              <a:gd name="connsiteY3" fmla="*/ 1193662 h 1193661"/>
            </a:gdLst>
            <a:ahLst/>
            <a:cxnLst>
              <a:cxn ang="0">
                <a:pos x="connsiteX0" y="connsiteY0"/>
              </a:cxn>
              <a:cxn ang="0">
                <a:pos x="connsiteX1" y="connsiteY1"/>
              </a:cxn>
              <a:cxn ang="0">
                <a:pos x="connsiteX2" y="connsiteY2"/>
              </a:cxn>
              <a:cxn ang="0">
                <a:pos x="connsiteX3" y="connsiteY3"/>
              </a:cxn>
            </a:cxnLst>
            <a:rect l="l" t="t" r="r" b="b"/>
            <a:pathLst>
              <a:path w="97495" h="1193661">
                <a:moveTo>
                  <a:pt x="0" y="0"/>
                </a:moveTo>
                <a:lnTo>
                  <a:pt x="97496" y="0"/>
                </a:lnTo>
                <a:lnTo>
                  <a:pt x="97496" y="1193662"/>
                </a:lnTo>
                <a:lnTo>
                  <a:pt x="0" y="1193662"/>
                </a:lnTo>
                <a:close/>
              </a:path>
            </a:pathLst>
          </a:custGeom>
          <a:solidFill>
            <a:srgbClr val="E73E16"/>
          </a:solidFill>
          <a:ln w="9921" cap="flat">
            <a:solidFill>
              <a:schemeClr val="tx2"/>
            </a:solidFill>
            <a:prstDash val="solid"/>
            <a:miter/>
          </a:ln>
        </p:spPr>
        <p:txBody>
          <a:bodyPr rtlCol="0" anchor="ctr"/>
          <a:lstStyle/>
          <a:p>
            <a:pPr rtl="0"/>
            <a:endParaRPr lang="en-US">
              <a:latin typeface="+mn-lt"/>
            </a:endParaRPr>
          </a:p>
        </p:txBody>
      </p:sp>
      <p:sp>
        <p:nvSpPr>
          <p:cNvPr id="70" name="Freeform: Shape 69">
            <a:extLst>
              <a:ext uri="{FF2B5EF4-FFF2-40B4-BE49-F238E27FC236}">
                <a16:creationId xmlns:a16="http://schemas.microsoft.com/office/drawing/2014/main" id="{5FCD024A-7549-EC3A-5C0A-EBFB5BFEE948}"/>
              </a:ext>
            </a:extLst>
          </p:cNvPr>
          <p:cNvSpPr/>
          <p:nvPr/>
        </p:nvSpPr>
        <p:spPr>
          <a:xfrm>
            <a:off x="3930079" y="3558654"/>
            <a:ext cx="75241" cy="1203067"/>
          </a:xfrm>
          <a:custGeom>
            <a:avLst/>
            <a:gdLst>
              <a:gd name="connsiteX0" fmla="*/ 0 w 75241"/>
              <a:gd name="connsiteY0" fmla="*/ 0 h 1203067"/>
              <a:gd name="connsiteX1" fmla="*/ 75241 w 75241"/>
              <a:gd name="connsiteY1" fmla="*/ 0 h 1203067"/>
              <a:gd name="connsiteX2" fmla="*/ 75241 w 75241"/>
              <a:gd name="connsiteY2" fmla="*/ 1203067 h 1203067"/>
              <a:gd name="connsiteX3" fmla="*/ 0 w 75241"/>
              <a:gd name="connsiteY3" fmla="*/ 1203067 h 1203067"/>
            </a:gdLst>
            <a:ahLst/>
            <a:cxnLst>
              <a:cxn ang="0">
                <a:pos x="connsiteX0" y="connsiteY0"/>
              </a:cxn>
              <a:cxn ang="0">
                <a:pos x="connsiteX1" y="connsiteY1"/>
              </a:cxn>
              <a:cxn ang="0">
                <a:pos x="connsiteX2" y="connsiteY2"/>
              </a:cxn>
              <a:cxn ang="0">
                <a:pos x="connsiteX3" y="connsiteY3"/>
              </a:cxn>
            </a:cxnLst>
            <a:rect l="l" t="t" r="r" b="b"/>
            <a:pathLst>
              <a:path w="75241" h="1203067">
                <a:moveTo>
                  <a:pt x="0" y="0"/>
                </a:moveTo>
                <a:lnTo>
                  <a:pt x="75241" y="0"/>
                </a:lnTo>
                <a:lnTo>
                  <a:pt x="75241" y="1203067"/>
                </a:lnTo>
                <a:lnTo>
                  <a:pt x="0" y="120306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1" name="Freeform: Shape 70">
            <a:extLst>
              <a:ext uri="{FF2B5EF4-FFF2-40B4-BE49-F238E27FC236}">
                <a16:creationId xmlns:a16="http://schemas.microsoft.com/office/drawing/2014/main" id="{4AB33DB6-9F09-7097-AD9D-85C5813F68FD}"/>
              </a:ext>
            </a:extLst>
          </p:cNvPr>
          <p:cNvSpPr/>
          <p:nvPr/>
        </p:nvSpPr>
        <p:spPr>
          <a:xfrm>
            <a:off x="4005321" y="3558654"/>
            <a:ext cx="94051" cy="1208763"/>
          </a:xfrm>
          <a:custGeom>
            <a:avLst/>
            <a:gdLst>
              <a:gd name="connsiteX0" fmla="*/ 0 w 94051"/>
              <a:gd name="connsiteY0" fmla="*/ 0 h 1208763"/>
              <a:gd name="connsiteX1" fmla="*/ 94052 w 94051"/>
              <a:gd name="connsiteY1" fmla="*/ 0 h 1208763"/>
              <a:gd name="connsiteX2" fmla="*/ 94052 w 94051"/>
              <a:gd name="connsiteY2" fmla="*/ 1208763 h 1208763"/>
              <a:gd name="connsiteX3" fmla="*/ 0 w 94051"/>
              <a:gd name="connsiteY3" fmla="*/ 1208763 h 1208763"/>
            </a:gdLst>
            <a:ahLst/>
            <a:cxnLst>
              <a:cxn ang="0">
                <a:pos x="connsiteX0" y="connsiteY0"/>
              </a:cxn>
              <a:cxn ang="0">
                <a:pos x="connsiteX1" y="connsiteY1"/>
              </a:cxn>
              <a:cxn ang="0">
                <a:pos x="connsiteX2" y="connsiteY2"/>
              </a:cxn>
              <a:cxn ang="0">
                <a:pos x="connsiteX3" y="connsiteY3"/>
              </a:cxn>
            </a:cxnLst>
            <a:rect l="l" t="t" r="r" b="b"/>
            <a:pathLst>
              <a:path w="94051" h="1208763">
                <a:moveTo>
                  <a:pt x="0" y="0"/>
                </a:moveTo>
                <a:lnTo>
                  <a:pt x="94052" y="0"/>
                </a:lnTo>
                <a:lnTo>
                  <a:pt x="94052" y="1208763"/>
                </a:lnTo>
                <a:lnTo>
                  <a:pt x="0" y="12087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2" name="Freeform: Shape 71">
            <a:extLst>
              <a:ext uri="{FF2B5EF4-FFF2-40B4-BE49-F238E27FC236}">
                <a16:creationId xmlns:a16="http://schemas.microsoft.com/office/drawing/2014/main" id="{8916CAE1-BB06-136C-78B2-CA7707430066}"/>
              </a:ext>
            </a:extLst>
          </p:cNvPr>
          <p:cNvSpPr/>
          <p:nvPr/>
        </p:nvSpPr>
        <p:spPr>
          <a:xfrm>
            <a:off x="4099240" y="3558654"/>
            <a:ext cx="86633" cy="1219625"/>
          </a:xfrm>
          <a:custGeom>
            <a:avLst/>
            <a:gdLst>
              <a:gd name="connsiteX0" fmla="*/ 0 w 86633"/>
              <a:gd name="connsiteY0" fmla="*/ 0 h 1219625"/>
              <a:gd name="connsiteX1" fmla="*/ 86634 w 86633"/>
              <a:gd name="connsiteY1" fmla="*/ 0 h 1219625"/>
              <a:gd name="connsiteX2" fmla="*/ 86634 w 86633"/>
              <a:gd name="connsiteY2" fmla="*/ 1219625 h 1219625"/>
              <a:gd name="connsiteX3" fmla="*/ 0 w 86633"/>
              <a:gd name="connsiteY3" fmla="*/ 1219625 h 1219625"/>
            </a:gdLst>
            <a:ahLst/>
            <a:cxnLst>
              <a:cxn ang="0">
                <a:pos x="connsiteX0" y="connsiteY0"/>
              </a:cxn>
              <a:cxn ang="0">
                <a:pos x="connsiteX1" y="connsiteY1"/>
              </a:cxn>
              <a:cxn ang="0">
                <a:pos x="connsiteX2" y="connsiteY2"/>
              </a:cxn>
              <a:cxn ang="0">
                <a:pos x="connsiteX3" y="connsiteY3"/>
              </a:cxn>
            </a:cxnLst>
            <a:rect l="l" t="t" r="r" b="b"/>
            <a:pathLst>
              <a:path w="86633" h="1219625">
                <a:moveTo>
                  <a:pt x="0" y="0"/>
                </a:moveTo>
                <a:lnTo>
                  <a:pt x="86634" y="0"/>
                </a:lnTo>
                <a:lnTo>
                  <a:pt x="86634" y="1219625"/>
                </a:lnTo>
                <a:lnTo>
                  <a:pt x="0" y="1219625"/>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3" name="Freeform: Shape 72">
            <a:extLst>
              <a:ext uri="{FF2B5EF4-FFF2-40B4-BE49-F238E27FC236}">
                <a16:creationId xmlns:a16="http://schemas.microsoft.com/office/drawing/2014/main" id="{AC760B69-3006-5ED1-07CF-5C67B6FD5620}"/>
              </a:ext>
            </a:extLst>
          </p:cNvPr>
          <p:cNvSpPr/>
          <p:nvPr/>
        </p:nvSpPr>
        <p:spPr>
          <a:xfrm>
            <a:off x="4185873" y="3558654"/>
            <a:ext cx="86633" cy="1228765"/>
          </a:xfrm>
          <a:custGeom>
            <a:avLst/>
            <a:gdLst>
              <a:gd name="connsiteX0" fmla="*/ 0 w 86633"/>
              <a:gd name="connsiteY0" fmla="*/ 0 h 1228765"/>
              <a:gd name="connsiteX1" fmla="*/ 86633 w 86633"/>
              <a:gd name="connsiteY1" fmla="*/ 0 h 1228765"/>
              <a:gd name="connsiteX2" fmla="*/ 86633 w 86633"/>
              <a:gd name="connsiteY2" fmla="*/ 1228766 h 1228765"/>
              <a:gd name="connsiteX3" fmla="*/ 0 w 86633"/>
              <a:gd name="connsiteY3" fmla="*/ 1228766 h 1228765"/>
            </a:gdLst>
            <a:ahLst/>
            <a:cxnLst>
              <a:cxn ang="0">
                <a:pos x="connsiteX0" y="connsiteY0"/>
              </a:cxn>
              <a:cxn ang="0">
                <a:pos x="connsiteX1" y="connsiteY1"/>
              </a:cxn>
              <a:cxn ang="0">
                <a:pos x="connsiteX2" y="connsiteY2"/>
              </a:cxn>
              <a:cxn ang="0">
                <a:pos x="connsiteX3" y="connsiteY3"/>
              </a:cxn>
            </a:cxnLst>
            <a:rect l="l" t="t" r="r" b="b"/>
            <a:pathLst>
              <a:path w="86633" h="1228765">
                <a:moveTo>
                  <a:pt x="0" y="0"/>
                </a:moveTo>
                <a:lnTo>
                  <a:pt x="86633" y="0"/>
                </a:lnTo>
                <a:lnTo>
                  <a:pt x="86633" y="1228766"/>
                </a:lnTo>
                <a:lnTo>
                  <a:pt x="0" y="1228766"/>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4" name="Freeform: Shape 73">
            <a:extLst>
              <a:ext uri="{FF2B5EF4-FFF2-40B4-BE49-F238E27FC236}">
                <a16:creationId xmlns:a16="http://schemas.microsoft.com/office/drawing/2014/main" id="{E4A98556-EE81-B0E3-9330-6FA55C9424BD}"/>
              </a:ext>
            </a:extLst>
          </p:cNvPr>
          <p:cNvSpPr/>
          <p:nvPr/>
        </p:nvSpPr>
        <p:spPr>
          <a:xfrm>
            <a:off x="4272507" y="3558654"/>
            <a:ext cx="85043" cy="1234726"/>
          </a:xfrm>
          <a:custGeom>
            <a:avLst/>
            <a:gdLst>
              <a:gd name="connsiteX0" fmla="*/ 0 w 85043"/>
              <a:gd name="connsiteY0" fmla="*/ 0 h 1234726"/>
              <a:gd name="connsiteX1" fmla="*/ 85044 w 85043"/>
              <a:gd name="connsiteY1" fmla="*/ 0 h 1234726"/>
              <a:gd name="connsiteX2" fmla="*/ 85044 w 85043"/>
              <a:gd name="connsiteY2" fmla="*/ 1234727 h 1234726"/>
              <a:gd name="connsiteX3" fmla="*/ 0 w 85043"/>
              <a:gd name="connsiteY3" fmla="*/ 1234727 h 1234726"/>
            </a:gdLst>
            <a:ahLst/>
            <a:cxnLst>
              <a:cxn ang="0">
                <a:pos x="connsiteX0" y="connsiteY0"/>
              </a:cxn>
              <a:cxn ang="0">
                <a:pos x="connsiteX1" y="connsiteY1"/>
              </a:cxn>
              <a:cxn ang="0">
                <a:pos x="connsiteX2" y="connsiteY2"/>
              </a:cxn>
              <a:cxn ang="0">
                <a:pos x="connsiteX3" y="connsiteY3"/>
              </a:cxn>
            </a:cxnLst>
            <a:rect l="l" t="t" r="r" b="b"/>
            <a:pathLst>
              <a:path w="85043" h="1234726">
                <a:moveTo>
                  <a:pt x="0" y="0"/>
                </a:moveTo>
                <a:lnTo>
                  <a:pt x="85044" y="0"/>
                </a:lnTo>
                <a:lnTo>
                  <a:pt x="85044" y="1234727"/>
                </a:lnTo>
                <a:lnTo>
                  <a:pt x="0" y="123472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5" name="Freeform: Shape 74">
            <a:extLst>
              <a:ext uri="{FF2B5EF4-FFF2-40B4-BE49-F238E27FC236}">
                <a16:creationId xmlns:a16="http://schemas.microsoft.com/office/drawing/2014/main" id="{C631DC8B-4C32-EDB8-783B-D1BD88D1D84F}"/>
              </a:ext>
            </a:extLst>
          </p:cNvPr>
          <p:cNvSpPr/>
          <p:nvPr/>
        </p:nvSpPr>
        <p:spPr>
          <a:xfrm>
            <a:off x="4357551" y="3558654"/>
            <a:ext cx="86633" cy="1244131"/>
          </a:xfrm>
          <a:custGeom>
            <a:avLst/>
            <a:gdLst>
              <a:gd name="connsiteX0" fmla="*/ 0 w 86633"/>
              <a:gd name="connsiteY0" fmla="*/ 0 h 1244131"/>
              <a:gd name="connsiteX1" fmla="*/ 86634 w 86633"/>
              <a:gd name="connsiteY1" fmla="*/ 0 h 1244131"/>
              <a:gd name="connsiteX2" fmla="*/ 86634 w 86633"/>
              <a:gd name="connsiteY2" fmla="*/ 1244132 h 1244131"/>
              <a:gd name="connsiteX3" fmla="*/ 0 w 86633"/>
              <a:gd name="connsiteY3" fmla="*/ 1244132 h 1244131"/>
            </a:gdLst>
            <a:ahLst/>
            <a:cxnLst>
              <a:cxn ang="0">
                <a:pos x="connsiteX0" y="connsiteY0"/>
              </a:cxn>
              <a:cxn ang="0">
                <a:pos x="connsiteX1" y="connsiteY1"/>
              </a:cxn>
              <a:cxn ang="0">
                <a:pos x="connsiteX2" y="connsiteY2"/>
              </a:cxn>
              <a:cxn ang="0">
                <a:pos x="connsiteX3" y="connsiteY3"/>
              </a:cxn>
            </a:cxnLst>
            <a:rect l="l" t="t" r="r" b="b"/>
            <a:pathLst>
              <a:path w="86633" h="1244131">
                <a:moveTo>
                  <a:pt x="0" y="0"/>
                </a:moveTo>
                <a:lnTo>
                  <a:pt x="86634" y="0"/>
                </a:lnTo>
                <a:lnTo>
                  <a:pt x="86634" y="1244132"/>
                </a:lnTo>
                <a:lnTo>
                  <a:pt x="0" y="124413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6" name="Freeform: Shape 75">
            <a:extLst>
              <a:ext uri="{FF2B5EF4-FFF2-40B4-BE49-F238E27FC236}">
                <a16:creationId xmlns:a16="http://schemas.microsoft.com/office/drawing/2014/main" id="{11CFF4D4-0FC5-268A-6DF7-B84DF5E23209}"/>
              </a:ext>
            </a:extLst>
          </p:cNvPr>
          <p:cNvSpPr/>
          <p:nvPr/>
        </p:nvSpPr>
        <p:spPr>
          <a:xfrm>
            <a:off x="4444184" y="3558654"/>
            <a:ext cx="94449" cy="1262809"/>
          </a:xfrm>
          <a:custGeom>
            <a:avLst/>
            <a:gdLst>
              <a:gd name="connsiteX0" fmla="*/ 0 w 94449"/>
              <a:gd name="connsiteY0" fmla="*/ 0 h 1262809"/>
              <a:gd name="connsiteX1" fmla="*/ 94449 w 94449"/>
              <a:gd name="connsiteY1" fmla="*/ 0 h 1262809"/>
              <a:gd name="connsiteX2" fmla="*/ 94449 w 94449"/>
              <a:gd name="connsiteY2" fmla="*/ 1262810 h 1262809"/>
              <a:gd name="connsiteX3" fmla="*/ 0 w 94449"/>
              <a:gd name="connsiteY3" fmla="*/ 1262810 h 1262809"/>
            </a:gdLst>
            <a:ahLst/>
            <a:cxnLst>
              <a:cxn ang="0">
                <a:pos x="connsiteX0" y="connsiteY0"/>
              </a:cxn>
              <a:cxn ang="0">
                <a:pos x="connsiteX1" y="connsiteY1"/>
              </a:cxn>
              <a:cxn ang="0">
                <a:pos x="connsiteX2" y="connsiteY2"/>
              </a:cxn>
              <a:cxn ang="0">
                <a:pos x="connsiteX3" y="connsiteY3"/>
              </a:cxn>
            </a:cxnLst>
            <a:rect l="l" t="t" r="r" b="b"/>
            <a:pathLst>
              <a:path w="94449" h="1262809">
                <a:moveTo>
                  <a:pt x="0" y="0"/>
                </a:moveTo>
                <a:lnTo>
                  <a:pt x="94449" y="0"/>
                </a:lnTo>
                <a:lnTo>
                  <a:pt x="94449" y="1262810"/>
                </a:lnTo>
                <a:lnTo>
                  <a:pt x="0" y="1262810"/>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7" name="Freeform: Shape 76">
            <a:extLst>
              <a:ext uri="{FF2B5EF4-FFF2-40B4-BE49-F238E27FC236}">
                <a16:creationId xmlns:a16="http://schemas.microsoft.com/office/drawing/2014/main" id="{D771A579-216B-89F2-C41F-6A40154A7D61}"/>
              </a:ext>
            </a:extLst>
          </p:cNvPr>
          <p:cNvSpPr/>
          <p:nvPr/>
        </p:nvSpPr>
        <p:spPr>
          <a:xfrm>
            <a:off x="4538633" y="3558654"/>
            <a:ext cx="78155" cy="1314471"/>
          </a:xfrm>
          <a:custGeom>
            <a:avLst/>
            <a:gdLst>
              <a:gd name="connsiteX0" fmla="*/ 0 w 78155"/>
              <a:gd name="connsiteY0" fmla="*/ 0 h 1314471"/>
              <a:gd name="connsiteX1" fmla="*/ 78156 w 78155"/>
              <a:gd name="connsiteY1" fmla="*/ 0 h 1314471"/>
              <a:gd name="connsiteX2" fmla="*/ 78156 w 78155"/>
              <a:gd name="connsiteY2" fmla="*/ 1314472 h 1314471"/>
              <a:gd name="connsiteX3" fmla="*/ 0 w 78155"/>
              <a:gd name="connsiteY3" fmla="*/ 1314472 h 1314471"/>
            </a:gdLst>
            <a:ahLst/>
            <a:cxnLst>
              <a:cxn ang="0">
                <a:pos x="connsiteX0" y="connsiteY0"/>
              </a:cxn>
              <a:cxn ang="0">
                <a:pos x="connsiteX1" y="connsiteY1"/>
              </a:cxn>
              <a:cxn ang="0">
                <a:pos x="connsiteX2" y="connsiteY2"/>
              </a:cxn>
              <a:cxn ang="0">
                <a:pos x="connsiteX3" y="connsiteY3"/>
              </a:cxn>
            </a:cxnLst>
            <a:rect l="l" t="t" r="r" b="b"/>
            <a:pathLst>
              <a:path w="78155" h="1314471">
                <a:moveTo>
                  <a:pt x="0" y="0"/>
                </a:moveTo>
                <a:lnTo>
                  <a:pt x="78156" y="0"/>
                </a:lnTo>
                <a:lnTo>
                  <a:pt x="78156" y="1314472"/>
                </a:lnTo>
                <a:lnTo>
                  <a:pt x="0" y="131447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8" name="Freeform: Shape 77">
            <a:extLst>
              <a:ext uri="{FF2B5EF4-FFF2-40B4-BE49-F238E27FC236}">
                <a16:creationId xmlns:a16="http://schemas.microsoft.com/office/drawing/2014/main" id="{FB8199DD-7D87-C1C6-B9FF-0B7F5EC388F7}"/>
              </a:ext>
            </a:extLst>
          </p:cNvPr>
          <p:cNvSpPr/>
          <p:nvPr/>
        </p:nvSpPr>
        <p:spPr>
          <a:xfrm>
            <a:off x="4616789" y="3558654"/>
            <a:ext cx="94051" cy="1355404"/>
          </a:xfrm>
          <a:custGeom>
            <a:avLst/>
            <a:gdLst>
              <a:gd name="connsiteX0" fmla="*/ 0 w 94051"/>
              <a:gd name="connsiteY0" fmla="*/ 0 h 1355404"/>
              <a:gd name="connsiteX1" fmla="*/ 94052 w 94051"/>
              <a:gd name="connsiteY1" fmla="*/ 0 h 1355404"/>
              <a:gd name="connsiteX2" fmla="*/ 94052 w 94051"/>
              <a:gd name="connsiteY2" fmla="*/ 1355404 h 1355404"/>
              <a:gd name="connsiteX3" fmla="*/ 0 w 94051"/>
              <a:gd name="connsiteY3" fmla="*/ 1355404 h 1355404"/>
            </a:gdLst>
            <a:ahLst/>
            <a:cxnLst>
              <a:cxn ang="0">
                <a:pos x="connsiteX0" y="connsiteY0"/>
              </a:cxn>
              <a:cxn ang="0">
                <a:pos x="connsiteX1" y="connsiteY1"/>
              </a:cxn>
              <a:cxn ang="0">
                <a:pos x="connsiteX2" y="connsiteY2"/>
              </a:cxn>
              <a:cxn ang="0">
                <a:pos x="connsiteX3" y="connsiteY3"/>
              </a:cxn>
            </a:cxnLst>
            <a:rect l="l" t="t" r="r" b="b"/>
            <a:pathLst>
              <a:path w="94051" h="1355404">
                <a:moveTo>
                  <a:pt x="0" y="0"/>
                </a:moveTo>
                <a:lnTo>
                  <a:pt x="94052" y="0"/>
                </a:lnTo>
                <a:lnTo>
                  <a:pt x="94052" y="1355404"/>
                </a:lnTo>
                <a:lnTo>
                  <a:pt x="0" y="1355404"/>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9" name="Freeform: Shape 78">
            <a:extLst>
              <a:ext uri="{FF2B5EF4-FFF2-40B4-BE49-F238E27FC236}">
                <a16:creationId xmlns:a16="http://schemas.microsoft.com/office/drawing/2014/main" id="{629BCF0A-B660-21BD-0BC7-AF337DBC1BB4}"/>
              </a:ext>
            </a:extLst>
          </p:cNvPr>
          <p:cNvSpPr/>
          <p:nvPr/>
        </p:nvSpPr>
        <p:spPr>
          <a:xfrm>
            <a:off x="4710841" y="3558654"/>
            <a:ext cx="86236" cy="1395276"/>
          </a:xfrm>
          <a:custGeom>
            <a:avLst/>
            <a:gdLst>
              <a:gd name="connsiteX0" fmla="*/ 0 w 86236"/>
              <a:gd name="connsiteY0" fmla="*/ 0 h 1395276"/>
              <a:gd name="connsiteX1" fmla="*/ 86236 w 86236"/>
              <a:gd name="connsiteY1" fmla="*/ 0 h 1395276"/>
              <a:gd name="connsiteX2" fmla="*/ 86236 w 86236"/>
              <a:gd name="connsiteY2" fmla="*/ 1395277 h 1395276"/>
              <a:gd name="connsiteX3" fmla="*/ 0 w 86236"/>
              <a:gd name="connsiteY3" fmla="*/ 1395277 h 1395276"/>
            </a:gdLst>
            <a:ahLst/>
            <a:cxnLst>
              <a:cxn ang="0">
                <a:pos x="connsiteX0" y="connsiteY0"/>
              </a:cxn>
              <a:cxn ang="0">
                <a:pos x="connsiteX1" y="connsiteY1"/>
              </a:cxn>
              <a:cxn ang="0">
                <a:pos x="connsiteX2" y="connsiteY2"/>
              </a:cxn>
              <a:cxn ang="0">
                <a:pos x="connsiteX3" y="connsiteY3"/>
              </a:cxn>
            </a:cxnLst>
            <a:rect l="l" t="t" r="r" b="b"/>
            <a:pathLst>
              <a:path w="86236" h="1395276">
                <a:moveTo>
                  <a:pt x="0" y="0"/>
                </a:moveTo>
                <a:lnTo>
                  <a:pt x="86236" y="0"/>
                </a:lnTo>
                <a:lnTo>
                  <a:pt x="86236" y="1395277"/>
                </a:lnTo>
                <a:lnTo>
                  <a:pt x="0" y="139527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0" name="Freeform: Shape 79">
            <a:extLst>
              <a:ext uri="{FF2B5EF4-FFF2-40B4-BE49-F238E27FC236}">
                <a16:creationId xmlns:a16="http://schemas.microsoft.com/office/drawing/2014/main" id="{3E65DDA3-5B73-58EC-5EDA-55EA1BABA5E6}"/>
              </a:ext>
            </a:extLst>
          </p:cNvPr>
          <p:cNvSpPr/>
          <p:nvPr/>
        </p:nvSpPr>
        <p:spPr>
          <a:xfrm>
            <a:off x="4797077" y="3558654"/>
            <a:ext cx="87958" cy="1445746"/>
          </a:xfrm>
          <a:custGeom>
            <a:avLst/>
            <a:gdLst>
              <a:gd name="connsiteX0" fmla="*/ 0 w 87958"/>
              <a:gd name="connsiteY0" fmla="*/ 0 h 1445746"/>
              <a:gd name="connsiteX1" fmla="*/ 87959 w 87958"/>
              <a:gd name="connsiteY1" fmla="*/ 0 h 1445746"/>
              <a:gd name="connsiteX2" fmla="*/ 87959 w 87958"/>
              <a:gd name="connsiteY2" fmla="*/ 1445747 h 1445746"/>
              <a:gd name="connsiteX3" fmla="*/ 0 w 87958"/>
              <a:gd name="connsiteY3" fmla="*/ 1445747 h 1445746"/>
            </a:gdLst>
            <a:ahLst/>
            <a:cxnLst>
              <a:cxn ang="0">
                <a:pos x="connsiteX0" y="connsiteY0"/>
              </a:cxn>
              <a:cxn ang="0">
                <a:pos x="connsiteX1" y="connsiteY1"/>
              </a:cxn>
              <a:cxn ang="0">
                <a:pos x="connsiteX2" y="connsiteY2"/>
              </a:cxn>
              <a:cxn ang="0">
                <a:pos x="connsiteX3" y="connsiteY3"/>
              </a:cxn>
            </a:cxnLst>
            <a:rect l="l" t="t" r="r" b="b"/>
            <a:pathLst>
              <a:path w="87958" h="1445746">
                <a:moveTo>
                  <a:pt x="0" y="0"/>
                </a:moveTo>
                <a:lnTo>
                  <a:pt x="87959" y="0"/>
                </a:lnTo>
                <a:lnTo>
                  <a:pt x="87959" y="1445747"/>
                </a:lnTo>
                <a:lnTo>
                  <a:pt x="0" y="144574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1" name="Freeform: Shape 80">
            <a:extLst>
              <a:ext uri="{FF2B5EF4-FFF2-40B4-BE49-F238E27FC236}">
                <a16:creationId xmlns:a16="http://schemas.microsoft.com/office/drawing/2014/main" id="{6885309A-31CF-03C1-0DC8-A62ADBAD2119}"/>
              </a:ext>
            </a:extLst>
          </p:cNvPr>
          <p:cNvSpPr/>
          <p:nvPr/>
        </p:nvSpPr>
        <p:spPr>
          <a:xfrm>
            <a:off x="4885035" y="3558654"/>
            <a:ext cx="89547" cy="1473962"/>
          </a:xfrm>
          <a:custGeom>
            <a:avLst/>
            <a:gdLst>
              <a:gd name="connsiteX0" fmla="*/ 0 w 89547"/>
              <a:gd name="connsiteY0" fmla="*/ 0 h 1473962"/>
              <a:gd name="connsiteX1" fmla="*/ 89548 w 89547"/>
              <a:gd name="connsiteY1" fmla="*/ 0 h 1473962"/>
              <a:gd name="connsiteX2" fmla="*/ 89548 w 89547"/>
              <a:gd name="connsiteY2" fmla="*/ 1473962 h 1473962"/>
              <a:gd name="connsiteX3" fmla="*/ 0 w 89547"/>
              <a:gd name="connsiteY3" fmla="*/ 1473962 h 1473962"/>
            </a:gdLst>
            <a:ahLst/>
            <a:cxnLst>
              <a:cxn ang="0">
                <a:pos x="connsiteX0" y="connsiteY0"/>
              </a:cxn>
              <a:cxn ang="0">
                <a:pos x="connsiteX1" y="connsiteY1"/>
              </a:cxn>
              <a:cxn ang="0">
                <a:pos x="connsiteX2" y="connsiteY2"/>
              </a:cxn>
              <a:cxn ang="0">
                <a:pos x="connsiteX3" y="connsiteY3"/>
              </a:cxn>
            </a:cxnLst>
            <a:rect l="l" t="t" r="r" b="b"/>
            <a:pathLst>
              <a:path w="89547" h="1473962">
                <a:moveTo>
                  <a:pt x="0" y="0"/>
                </a:moveTo>
                <a:lnTo>
                  <a:pt x="89548" y="0"/>
                </a:lnTo>
                <a:lnTo>
                  <a:pt x="89548" y="1473962"/>
                </a:lnTo>
                <a:lnTo>
                  <a:pt x="0" y="147396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2" name="Freeform: Shape 81">
            <a:extLst>
              <a:ext uri="{FF2B5EF4-FFF2-40B4-BE49-F238E27FC236}">
                <a16:creationId xmlns:a16="http://schemas.microsoft.com/office/drawing/2014/main" id="{B4E5B58A-C10C-1AFB-B45A-D2D7DCAD1672}"/>
              </a:ext>
            </a:extLst>
          </p:cNvPr>
          <p:cNvSpPr/>
          <p:nvPr/>
        </p:nvSpPr>
        <p:spPr>
          <a:xfrm>
            <a:off x="4974583" y="3558654"/>
            <a:ext cx="88090" cy="1557151"/>
          </a:xfrm>
          <a:custGeom>
            <a:avLst/>
            <a:gdLst>
              <a:gd name="connsiteX0" fmla="*/ 0 w 88090"/>
              <a:gd name="connsiteY0" fmla="*/ 0 h 1557151"/>
              <a:gd name="connsiteX1" fmla="*/ 88091 w 88090"/>
              <a:gd name="connsiteY1" fmla="*/ 0 h 1557151"/>
              <a:gd name="connsiteX2" fmla="*/ 88091 w 88090"/>
              <a:gd name="connsiteY2" fmla="*/ 1557152 h 1557151"/>
              <a:gd name="connsiteX3" fmla="*/ 0 w 88090"/>
              <a:gd name="connsiteY3" fmla="*/ 1557152 h 1557151"/>
            </a:gdLst>
            <a:ahLst/>
            <a:cxnLst>
              <a:cxn ang="0">
                <a:pos x="connsiteX0" y="connsiteY0"/>
              </a:cxn>
              <a:cxn ang="0">
                <a:pos x="connsiteX1" y="connsiteY1"/>
              </a:cxn>
              <a:cxn ang="0">
                <a:pos x="connsiteX2" y="connsiteY2"/>
              </a:cxn>
              <a:cxn ang="0">
                <a:pos x="connsiteX3" y="connsiteY3"/>
              </a:cxn>
            </a:cxnLst>
            <a:rect l="l" t="t" r="r" b="b"/>
            <a:pathLst>
              <a:path w="88090" h="1557151">
                <a:moveTo>
                  <a:pt x="0" y="0"/>
                </a:moveTo>
                <a:lnTo>
                  <a:pt x="88091" y="0"/>
                </a:lnTo>
                <a:lnTo>
                  <a:pt x="88091" y="1557152"/>
                </a:lnTo>
                <a:lnTo>
                  <a:pt x="0" y="155715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3" name="Freeform: Shape 82">
            <a:extLst>
              <a:ext uri="{FF2B5EF4-FFF2-40B4-BE49-F238E27FC236}">
                <a16:creationId xmlns:a16="http://schemas.microsoft.com/office/drawing/2014/main" id="{0F8D1A29-E2F9-15F9-BA45-D18960A01FCC}"/>
              </a:ext>
            </a:extLst>
          </p:cNvPr>
          <p:cNvSpPr/>
          <p:nvPr/>
        </p:nvSpPr>
        <p:spPr>
          <a:xfrm>
            <a:off x="5062674" y="3558654"/>
            <a:ext cx="87560" cy="1587619"/>
          </a:xfrm>
          <a:custGeom>
            <a:avLst/>
            <a:gdLst>
              <a:gd name="connsiteX0" fmla="*/ 0 w 87560"/>
              <a:gd name="connsiteY0" fmla="*/ 0 h 1587619"/>
              <a:gd name="connsiteX1" fmla="*/ 87561 w 87560"/>
              <a:gd name="connsiteY1" fmla="*/ 0 h 1587619"/>
              <a:gd name="connsiteX2" fmla="*/ 87561 w 87560"/>
              <a:gd name="connsiteY2" fmla="*/ 1587619 h 1587619"/>
              <a:gd name="connsiteX3" fmla="*/ 0 w 87560"/>
              <a:gd name="connsiteY3" fmla="*/ 1587619 h 1587619"/>
            </a:gdLst>
            <a:ahLst/>
            <a:cxnLst>
              <a:cxn ang="0">
                <a:pos x="connsiteX0" y="connsiteY0"/>
              </a:cxn>
              <a:cxn ang="0">
                <a:pos x="connsiteX1" y="connsiteY1"/>
              </a:cxn>
              <a:cxn ang="0">
                <a:pos x="connsiteX2" y="connsiteY2"/>
              </a:cxn>
              <a:cxn ang="0">
                <a:pos x="connsiteX3" y="connsiteY3"/>
              </a:cxn>
            </a:cxnLst>
            <a:rect l="l" t="t" r="r" b="b"/>
            <a:pathLst>
              <a:path w="87560" h="1587619">
                <a:moveTo>
                  <a:pt x="0" y="0"/>
                </a:moveTo>
                <a:lnTo>
                  <a:pt x="87561" y="0"/>
                </a:lnTo>
                <a:lnTo>
                  <a:pt x="87561" y="1587619"/>
                </a:lnTo>
                <a:lnTo>
                  <a:pt x="0" y="158761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4" name="Freeform: Shape 83">
            <a:extLst>
              <a:ext uri="{FF2B5EF4-FFF2-40B4-BE49-F238E27FC236}">
                <a16:creationId xmlns:a16="http://schemas.microsoft.com/office/drawing/2014/main" id="{A1BE239F-B954-EBE0-4D18-030760E428D6}"/>
              </a:ext>
            </a:extLst>
          </p:cNvPr>
          <p:cNvSpPr/>
          <p:nvPr/>
        </p:nvSpPr>
        <p:spPr>
          <a:xfrm>
            <a:off x="5150234" y="3558654"/>
            <a:ext cx="86633" cy="1621663"/>
          </a:xfrm>
          <a:custGeom>
            <a:avLst/>
            <a:gdLst>
              <a:gd name="connsiteX0" fmla="*/ 0 w 86633"/>
              <a:gd name="connsiteY0" fmla="*/ 0 h 1621663"/>
              <a:gd name="connsiteX1" fmla="*/ 86633 w 86633"/>
              <a:gd name="connsiteY1" fmla="*/ 0 h 1621663"/>
              <a:gd name="connsiteX2" fmla="*/ 86633 w 86633"/>
              <a:gd name="connsiteY2" fmla="*/ 1621663 h 1621663"/>
              <a:gd name="connsiteX3" fmla="*/ 0 w 86633"/>
              <a:gd name="connsiteY3" fmla="*/ 1621663 h 1621663"/>
            </a:gdLst>
            <a:ahLst/>
            <a:cxnLst>
              <a:cxn ang="0">
                <a:pos x="connsiteX0" y="connsiteY0"/>
              </a:cxn>
              <a:cxn ang="0">
                <a:pos x="connsiteX1" y="connsiteY1"/>
              </a:cxn>
              <a:cxn ang="0">
                <a:pos x="connsiteX2" y="connsiteY2"/>
              </a:cxn>
              <a:cxn ang="0">
                <a:pos x="connsiteX3" y="connsiteY3"/>
              </a:cxn>
            </a:cxnLst>
            <a:rect l="l" t="t" r="r" b="b"/>
            <a:pathLst>
              <a:path w="86633" h="1621663">
                <a:moveTo>
                  <a:pt x="0" y="0"/>
                </a:moveTo>
                <a:lnTo>
                  <a:pt x="86633" y="0"/>
                </a:lnTo>
                <a:lnTo>
                  <a:pt x="86633" y="1621663"/>
                </a:lnTo>
                <a:lnTo>
                  <a:pt x="0" y="16216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5" name="Freeform: Shape 84">
            <a:extLst>
              <a:ext uri="{FF2B5EF4-FFF2-40B4-BE49-F238E27FC236}">
                <a16:creationId xmlns:a16="http://schemas.microsoft.com/office/drawing/2014/main" id="{D490457C-74D8-B4B4-E143-0C44CE43005C}"/>
              </a:ext>
            </a:extLst>
          </p:cNvPr>
          <p:cNvSpPr/>
          <p:nvPr/>
        </p:nvSpPr>
        <p:spPr>
          <a:xfrm>
            <a:off x="5236736" y="3558654"/>
            <a:ext cx="86633" cy="1621663"/>
          </a:xfrm>
          <a:custGeom>
            <a:avLst/>
            <a:gdLst>
              <a:gd name="connsiteX0" fmla="*/ 0 w 86633"/>
              <a:gd name="connsiteY0" fmla="*/ 0 h 1621663"/>
              <a:gd name="connsiteX1" fmla="*/ 86633 w 86633"/>
              <a:gd name="connsiteY1" fmla="*/ 0 h 1621663"/>
              <a:gd name="connsiteX2" fmla="*/ 86633 w 86633"/>
              <a:gd name="connsiteY2" fmla="*/ 1621663 h 1621663"/>
              <a:gd name="connsiteX3" fmla="*/ 0 w 86633"/>
              <a:gd name="connsiteY3" fmla="*/ 1621663 h 1621663"/>
            </a:gdLst>
            <a:ahLst/>
            <a:cxnLst>
              <a:cxn ang="0">
                <a:pos x="connsiteX0" y="connsiteY0"/>
              </a:cxn>
              <a:cxn ang="0">
                <a:pos x="connsiteX1" y="connsiteY1"/>
              </a:cxn>
              <a:cxn ang="0">
                <a:pos x="connsiteX2" y="connsiteY2"/>
              </a:cxn>
              <a:cxn ang="0">
                <a:pos x="connsiteX3" y="connsiteY3"/>
              </a:cxn>
            </a:cxnLst>
            <a:rect l="l" t="t" r="r" b="b"/>
            <a:pathLst>
              <a:path w="86633" h="1621663">
                <a:moveTo>
                  <a:pt x="0" y="0"/>
                </a:moveTo>
                <a:lnTo>
                  <a:pt x="86633" y="0"/>
                </a:lnTo>
                <a:lnTo>
                  <a:pt x="86633" y="1621663"/>
                </a:lnTo>
                <a:lnTo>
                  <a:pt x="0" y="16216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6" name="Freeform: Shape 85">
            <a:extLst>
              <a:ext uri="{FF2B5EF4-FFF2-40B4-BE49-F238E27FC236}">
                <a16:creationId xmlns:a16="http://schemas.microsoft.com/office/drawing/2014/main" id="{437430A6-D809-103A-8701-67A9FD78FC2D}"/>
              </a:ext>
            </a:extLst>
          </p:cNvPr>
          <p:cNvSpPr/>
          <p:nvPr/>
        </p:nvSpPr>
        <p:spPr>
          <a:xfrm>
            <a:off x="5323369" y="3558654"/>
            <a:ext cx="92462" cy="1621663"/>
          </a:xfrm>
          <a:custGeom>
            <a:avLst/>
            <a:gdLst>
              <a:gd name="connsiteX0" fmla="*/ 0 w 92462"/>
              <a:gd name="connsiteY0" fmla="*/ 0 h 1621663"/>
              <a:gd name="connsiteX1" fmla="*/ 92462 w 92462"/>
              <a:gd name="connsiteY1" fmla="*/ 0 h 1621663"/>
              <a:gd name="connsiteX2" fmla="*/ 92462 w 92462"/>
              <a:gd name="connsiteY2" fmla="*/ 1621663 h 1621663"/>
              <a:gd name="connsiteX3" fmla="*/ 0 w 92462"/>
              <a:gd name="connsiteY3" fmla="*/ 1621663 h 1621663"/>
            </a:gdLst>
            <a:ahLst/>
            <a:cxnLst>
              <a:cxn ang="0">
                <a:pos x="connsiteX0" y="connsiteY0"/>
              </a:cxn>
              <a:cxn ang="0">
                <a:pos x="connsiteX1" y="connsiteY1"/>
              </a:cxn>
              <a:cxn ang="0">
                <a:pos x="connsiteX2" y="connsiteY2"/>
              </a:cxn>
              <a:cxn ang="0">
                <a:pos x="connsiteX3" y="connsiteY3"/>
              </a:cxn>
            </a:cxnLst>
            <a:rect l="l" t="t" r="r" b="b"/>
            <a:pathLst>
              <a:path w="92462" h="1621663">
                <a:moveTo>
                  <a:pt x="0" y="0"/>
                </a:moveTo>
                <a:lnTo>
                  <a:pt x="92462" y="0"/>
                </a:lnTo>
                <a:lnTo>
                  <a:pt x="92462" y="1621663"/>
                </a:lnTo>
                <a:lnTo>
                  <a:pt x="0" y="16216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7" name="Freeform: Shape 86">
            <a:extLst>
              <a:ext uri="{FF2B5EF4-FFF2-40B4-BE49-F238E27FC236}">
                <a16:creationId xmlns:a16="http://schemas.microsoft.com/office/drawing/2014/main" id="{6C060CAB-894A-91D8-3987-A60581453BE4}"/>
              </a:ext>
            </a:extLst>
          </p:cNvPr>
          <p:cNvSpPr/>
          <p:nvPr/>
        </p:nvSpPr>
        <p:spPr>
          <a:xfrm>
            <a:off x="5415831" y="3558654"/>
            <a:ext cx="77493" cy="1621663"/>
          </a:xfrm>
          <a:custGeom>
            <a:avLst/>
            <a:gdLst>
              <a:gd name="connsiteX0" fmla="*/ 0 w 77493"/>
              <a:gd name="connsiteY0" fmla="*/ 0 h 1621663"/>
              <a:gd name="connsiteX1" fmla="*/ 77493 w 77493"/>
              <a:gd name="connsiteY1" fmla="*/ 0 h 1621663"/>
              <a:gd name="connsiteX2" fmla="*/ 77493 w 77493"/>
              <a:gd name="connsiteY2" fmla="*/ 1621663 h 1621663"/>
              <a:gd name="connsiteX3" fmla="*/ 0 w 77493"/>
              <a:gd name="connsiteY3" fmla="*/ 1621663 h 1621663"/>
            </a:gdLst>
            <a:ahLst/>
            <a:cxnLst>
              <a:cxn ang="0">
                <a:pos x="connsiteX0" y="connsiteY0"/>
              </a:cxn>
              <a:cxn ang="0">
                <a:pos x="connsiteX1" y="connsiteY1"/>
              </a:cxn>
              <a:cxn ang="0">
                <a:pos x="connsiteX2" y="connsiteY2"/>
              </a:cxn>
              <a:cxn ang="0">
                <a:pos x="connsiteX3" y="connsiteY3"/>
              </a:cxn>
            </a:cxnLst>
            <a:rect l="l" t="t" r="r" b="b"/>
            <a:pathLst>
              <a:path w="77493" h="1621663">
                <a:moveTo>
                  <a:pt x="0" y="0"/>
                </a:moveTo>
                <a:lnTo>
                  <a:pt x="77493" y="0"/>
                </a:lnTo>
                <a:lnTo>
                  <a:pt x="77493" y="1621663"/>
                </a:lnTo>
                <a:lnTo>
                  <a:pt x="0" y="16216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8" name="Freeform: Shape 87">
            <a:extLst>
              <a:ext uri="{FF2B5EF4-FFF2-40B4-BE49-F238E27FC236}">
                <a16:creationId xmlns:a16="http://schemas.microsoft.com/office/drawing/2014/main" id="{9D963100-9619-BB1A-A1DD-CAAC69B21D22}"/>
              </a:ext>
            </a:extLst>
          </p:cNvPr>
          <p:cNvSpPr/>
          <p:nvPr/>
        </p:nvSpPr>
        <p:spPr>
          <a:xfrm>
            <a:off x="5495047" y="3558654"/>
            <a:ext cx="91534" cy="1738896"/>
          </a:xfrm>
          <a:custGeom>
            <a:avLst/>
            <a:gdLst>
              <a:gd name="connsiteX0" fmla="*/ 0 w 91534"/>
              <a:gd name="connsiteY0" fmla="*/ 0 h 1738896"/>
              <a:gd name="connsiteX1" fmla="*/ 91535 w 91534"/>
              <a:gd name="connsiteY1" fmla="*/ 0 h 1738896"/>
              <a:gd name="connsiteX2" fmla="*/ 91535 w 91534"/>
              <a:gd name="connsiteY2" fmla="*/ 1738897 h 1738896"/>
              <a:gd name="connsiteX3" fmla="*/ 0 w 91534"/>
              <a:gd name="connsiteY3" fmla="*/ 1738897 h 1738896"/>
            </a:gdLst>
            <a:ahLst/>
            <a:cxnLst>
              <a:cxn ang="0">
                <a:pos x="connsiteX0" y="connsiteY0"/>
              </a:cxn>
              <a:cxn ang="0">
                <a:pos x="connsiteX1" y="connsiteY1"/>
              </a:cxn>
              <a:cxn ang="0">
                <a:pos x="connsiteX2" y="connsiteY2"/>
              </a:cxn>
              <a:cxn ang="0">
                <a:pos x="connsiteX3" y="connsiteY3"/>
              </a:cxn>
            </a:cxnLst>
            <a:rect l="l" t="t" r="r" b="b"/>
            <a:pathLst>
              <a:path w="91534" h="1738896">
                <a:moveTo>
                  <a:pt x="0" y="0"/>
                </a:moveTo>
                <a:lnTo>
                  <a:pt x="91535" y="0"/>
                </a:lnTo>
                <a:lnTo>
                  <a:pt x="91535" y="1738897"/>
                </a:lnTo>
                <a:lnTo>
                  <a:pt x="0" y="173889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9" name="Freeform: Shape 88">
            <a:extLst>
              <a:ext uri="{FF2B5EF4-FFF2-40B4-BE49-F238E27FC236}">
                <a16:creationId xmlns:a16="http://schemas.microsoft.com/office/drawing/2014/main" id="{AE53249D-58EA-6147-1D08-CFB10B9EBA50}"/>
              </a:ext>
            </a:extLst>
          </p:cNvPr>
          <p:cNvSpPr/>
          <p:nvPr/>
        </p:nvSpPr>
        <p:spPr>
          <a:xfrm>
            <a:off x="5587641" y="3558654"/>
            <a:ext cx="88620" cy="1750686"/>
          </a:xfrm>
          <a:custGeom>
            <a:avLst/>
            <a:gdLst>
              <a:gd name="connsiteX0" fmla="*/ 0 w 88620"/>
              <a:gd name="connsiteY0" fmla="*/ 0 h 1750686"/>
              <a:gd name="connsiteX1" fmla="*/ 88621 w 88620"/>
              <a:gd name="connsiteY1" fmla="*/ 0 h 1750686"/>
              <a:gd name="connsiteX2" fmla="*/ 88621 w 88620"/>
              <a:gd name="connsiteY2" fmla="*/ 1750686 h 1750686"/>
              <a:gd name="connsiteX3" fmla="*/ 0 w 88620"/>
              <a:gd name="connsiteY3" fmla="*/ 1750686 h 1750686"/>
            </a:gdLst>
            <a:ahLst/>
            <a:cxnLst>
              <a:cxn ang="0">
                <a:pos x="connsiteX0" y="connsiteY0"/>
              </a:cxn>
              <a:cxn ang="0">
                <a:pos x="connsiteX1" y="connsiteY1"/>
              </a:cxn>
              <a:cxn ang="0">
                <a:pos x="connsiteX2" y="connsiteY2"/>
              </a:cxn>
              <a:cxn ang="0">
                <a:pos x="connsiteX3" y="connsiteY3"/>
              </a:cxn>
            </a:cxnLst>
            <a:rect l="l" t="t" r="r" b="b"/>
            <a:pathLst>
              <a:path w="88620" h="1750686">
                <a:moveTo>
                  <a:pt x="0" y="0"/>
                </a:moveTo>
                <a:lnTo>
                  <a:pt x="88621" y="0"/>
                </a:lnTo>
                <a:lnTo>
                  <a:pt x="88621" y="1750686"/>
                </a:lnTo>
                <a:lnTo>
                  <a:pt x="0" y="1750686"/>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90" name="Freeform: Shape 89">
            <a:extLst>
              <a:ext uri="{FF2B5EF4-FFF2-40B4-BE49-F238E27FC236}">
                <a16:creationId xmlns:a16="http://schemas.microsoft.com/office/drawing/2014/main" id="{A1597375-6D5E-3527-7F7F-AB5FFB88351B}"/>
              </a:ext>
            </a:extLst>
          </p:cNvPr>
          <p:cNvSpPr/>
          <p:nvPr/>
        </p:nvSpPr>
        <p:spPr>
          <a:xfrm>
            <a:off x="5676129" y="3558654"/>
            <a:ext cx="82129" cy="1804600"/>
          </a:xfrm>
          <a:custGeom>
            <a:avLst/>
            <a:gdLst>
              <a:gd name="connsiteX0" fmla="*/ 0 w 82129"/>
              <a:gd name="connsiteY0" fmla="*/ 0 h 1804600"/>
              <a:gd name="connsiteX1" fmla="*/ 82130 w 82129"/>
              <a:gd name="connsiteY1" fmla="*/ 0 h 1804600"/>
              <a:gd name="connsiteX2" fmla="*/ 82130 w 82129"/>
              <a:gd name="connsiteY2" fmla="*/ 1804601 h 1804600"/>
              <a:gd name="connsiteX3" fmla="*/ 0 w 82129"/>
              <a:gd name="connsiteY3" fmla="*/ 1804601 h 1804600"/>
            </a:gdLst>
            <a:ahLst/>
            <a:cxnLst>
              <a:cxn ang="0">
                <a:pos x="connsiteX0" y="connsiteY0"/>
              </a:cxn>
              <a:cxn ang="0">
                <a:pos x="connsiteX1" y="connsiteY1"/>
              </a:cxn>
              <a:cxn ang="0">
                <a:pos x="connsiteX2" y="connsiteY2"/>
              </a:cxn>
              <a:cxn ang="0">
                <a:pos x="connsiteX3" y="connsiteY3"/>
              </a:cxn>
            </a:cxnLst>
            <a:rect l="l" t="t" r="r" b="b"/>
            <a:pathLst>
              <a:path w="82129" h="1804600">
                <a:moveTo>
                  <a:pt x="0" y="0"/>
                </a:moveTo>
                <a:lnTo>
                  <a:pt x="82130" y="0"/>
                </a:lnTo>
                <a:lnTo>
                  <a:pt x="82130" y="1804601"/>
                </a:lnTo>
                <a:lnTo>
                  <a:pt x="0" y="1804601"/>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91" name="Freeform: Shape 90">
            <a:extLst>
              <a:ext uri="{FF2B5EF4-FFF2-40B4-BE49-F238E27FC236}">
                <a16:creationId xmlns:a16="http://schemas.microsoft.com/office/drawing/2014/main" id="{D1A5344C-AC69-8A45-4A5C-CAACE71F8E90}"/>
              </a:ext>
            </a:extLst>
          </p:cNvPr>
          <p:cNvSpPr/>
          <p:nvPr/>
        </p:nvSpPr>
        <p:spPr>
          <a:xfrm>
            <a:off x="5759848" y="3558654"/>
            <a:ext cx="83719" cy="1872556"/>
          </a:xfrm>
          <a:custGeom>
            <a:avLst/>
            <a:gdLst>
              <a:gd name="connsiteX0" fmla="*/ 0 w 83719"/>
              <a:gd name="connsiteY0" fmla="*/ 0 h 1872556"/>
              <a:gd name="connsiteX1" fmla="*/ 83719 w 83719"/>
              <a:gd name="connsiteY1" fmla="*/ 0 h 1872556"/>
              <a:gd name="connsiteX2" fmla="*/ 83719 w 83719"/>
              <a:gd name="connsiteY2" fmla="*/ 1872556 h 1872556"/>
              <a:gd name="connsiteX3" fmla="*/ 0 w 83719"/>
              <a:gd name="connsiteY3" fmla="*/ 1872556 h 1872556"/>
            </a:gdLst>
            <a:ahLst/>
            <a:cxnLst>
              <a:cxn ang="0">
                <a:pos x="connsiteX0" y="connsiteY0"/>
              </a:cxn>
              <a:cxn ang="0">
                <a:pos x="connsiteX1" y="connsiteY1"/>
              </a:cxn>
              <a:cxn ang="0">
                <a:pos x="connsiteX2" y="connsiteY2"/>
              </a:cxn>
              <a:cxn ang="0">
                <a:pos x="connsiteX3" y="connsiteY3"/>
              </a:cxn>
            </a:cxnLst>
            <a:rect l="l" t="t" r="r" b="b"/>
            <a:pathLst>
              <a:path w="83719" h="1872556">
                <a:moveTo>
                  <a:pt x="0" y="0"/>
                </a:moveTo>
                <a:lnTo>
                  <a:pt x="83719" y="0"/>
                </a:lnTo>
                <a:lnTo>
                  <a:pt x="83719" y="1872556"/>
                </a:lnTo>
                <a:lnTo>
                  <a:pt x="0" y="1872556"/>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92" name="Freeform: Shape 91">
            <a:extLst>
              <a:ext uri="{FF2B5EF4-FFF2-40B4-BE49-F238E27FC236}">
                <a16:creationId xmlns:a16="http://schemas.microsoft.com/office/drawing/2014/main" id="{55DAEDC3-F178-6ED8-99BA-D82765EE151B}"/>
              </a:ext>
            </a:extLst>
          </p:cNvPr>
          <p:cNvSpPr/>
          <p:nvPr/>
        </p:nvSpPr>
        <p:spPr>
          <a:xfrm>
            <a:off x="5843700" y="3558654"/>
            <a:ext cx="84911" cy="1911369"/>
          </a:xfrm>
          <a:custGeom>
            <a:avLst/>
            <a:gdLst>
              <a:gd name="connsiteX0" fmla="*/ 0 w 84911"/>
              <a:gd name="connsiteY0" fmla="*/ 0 h 1911369"/>
              <a:gd name="connsiteX1" fmla="*/ 84911 w 84911"/>
              <a:gd name="connsiteY1" fmla="*/ 0 h 1911369"/>
              <a:gd name="connsiteX2" fmla="*/ 84911 w 84911"/>
              <a:gd name="connsiteY2" fmla="*/ 1911369 h 1911369"/>
              <a:gd name="connsiteX3" fmla="*/ 0 w 84911"/>
              <a:gd name="connsiteY3" fmla="*/ 1911369 h 1911369"/>
            </a:gdLst>
            <a:ahLst/>
            <a:cxnLst>
              <a:cxn ang="0">
                <a:pos x="connsiteX0" y="connsiteY0"/>
              </a:cxn>
              <a:cxn ang="0">
                <a:pos x="connsiteX1" y="connsiteY1"/>
              </a:cxn>
              <a:cxn ang="0">
                <a:pos x="connsiteX2" y="connsiteY2"/>
              </a:cxn>
              <a:cxn ang="0">
                <a:pos x="connsiteX3" y="connsiteY3"/>
              </a:cxn>
            </a:cxnLst>
            <a:rect l="l" t="t" r="r" b="b"/>
            <a:pathLst>
              <a:path w="84911" h="1911369">
                <a:moveTo>
                  <a:pt x="0" y="0"/>
                </a:moveTo>
                <a:lnTo>
                  <a:pt x="84911" y="0"/>
                </a:lnTo>
                <a:lnTo>
                  <a:pt x="84911" y="1911369"/>
                </a:lnTo>
                <a:lnTo>
                  <a:pt x="0" y="191136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93" name="Freeform: Shape 92">
            <a:extLst>
              <a:ext uri="{FF2B5EF4-FFF2-40B4-BE49-F238E27FC236}">
                <a16:creationId xmlns:a16="http://schemas.microsoft.com/office/drawing/2014/main" id="{1F4CCFF1-A3B4-D64C-1B3F-B852CE8E477E}"/>
              </a:ext>
            </a:extLst>
          </p:cNvPr>
          <p:cNvSpPr/>
          <p:nvPr/>
        </p:nvSpPr>
        <p:spPr>
          <a:xfrm>
            <a:off x="5928612" y="3558654"/>
            <a:ext cx="96701" cy="2108347"/>
          </a:xfrm>
          <a:custGeom>
            <a:avLst/>
            <a:gdLst>
              <a:gd name="connsiteX0" fmla="*/ 0 w 96701"/>
              <a:gd name="connsiteY0" fmla="*/ 0 h 2108347"/>
              <a:gd name="connsiteX1" fmla="*/ 96701 w 96701"/>
              <a:gd name="connsiteY1" fmla="*/ 0 h 2108347"/>
              <a:gd name="connsiteX2" fmla="*/ 96701 w 96701"/>
              <a:gd name="connsiteY2" fmla="*/ 2108348 h 2108347"/>
              <a:gd name="connsiteX3" fmla="*/ 0 w 96701"/>
              <a:gd name="connsiteY3" fmla="*/ 2108348 h 2108347"/>
            </a:gdLst>
            <a:ahLst/>
            <a:cxnLst>
              <a:cxn ang="0">
                <a:pos x="connsiteX0" y="connsiteY0"/>
              </a:cxn>
              <a:cxn ang="0">
                <a:pos x="connsiteX1" y="connsiteY1"/>
              </a:cxn>
              <a:cxn ang="0">
                <a:pos x="connsiteX2" y="connsiteY2"/>
              </a:cxn>
              <a:cxn ang="0">
                <a:pos x="connsiteX3" y="connsiteY3"/>
              </a:cxn>
            </a:cxnLst>
            <a:rect l="l" t="t" r="r" b="b"/>
            <a:pathLst>
              <a:path w="96701" h="2108347">
                <a:moveTo>
                  <a:pt x="0" y="0"/>
                </a:moveTo>
                <a:lnTo>
                  <a:pt x="96701" y="0"/>
                </a:lnTo>
                <a:lnTo>
                  <a:pt x="96701" y="2108348"/>
                </a:lnTo>
                <a:lnTo>
                  <a:pt x="0" y="2108348"/>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94" name="Freeform: Shape 93">
            <a:extLst>
              <a:ext uri="{FF2B5EF4-FFF2-40B4-BE49-F238E27FC236}">
                <a16:creationId xmlns:a16="http://schemas.microsoft.com/office/drawing/2014/main" id="{22603D11-029D-09F0-C81C-013272AD9101}"/>
              </a:ext>
            </a:extLst>
          </p:cNvPr>
          <p:cNvSpPr/>
          <p:nvPr/>
        </p:nvSpPr>
        <p:spPr>
          <a:xfrm>
            <a:off x="6025313" y="3558654"/>
            <a:ext cx="100277" cy="2619538"/>
          </a:xfrm>
          <a:custGeom>
            <a:avLst/>
            <a:gdLst>
              <a:gd name="connsiteX0" fmla="*/ 0 w 100277"/>
              <a:gd name="connsiteY0" fmla="*/ 0 h 2619538"/>
              <a:gd name="connsiteX1" fmla="*/ 100278 w 100277"/>
              <a:gd name="connsiteY1" fmla="*/ 0 h 2619538"/>
              <a:gd name="connsiteX2" fmla="*/ 100278 w 100277"/>
              <a:gd name="connsiteY2" fmla="*/ 2619539 h 2619538"/>
              <a:gd name="connsiteX3" fmla="*/ 0 w 100277"/>
              <a:gd name="connsiteY3" fmla="*/ 2619539 h 2619538"/>
            </a:gdLst>
            <a:ahLst/>
            <a:cxnLst>
              <a:cxn ang="0">
                <a:pos x="connsiteX0" y="connsiteY0"/>
              </a:cxn>
              <a:cxn ang="0">
                <a:pos x="connsiteX1" y="connsiteY1"/>
              </a:cxn>
              <a:cxn ang="0">
                <a:pos x="connsiteX2" y="connsiteY2"/>
              </a:cxn>
              <a:cxn ang="0">
                <a:pos x="connsiteX3" y="connsiteY3"/>
              </a:cxn>
            </a:cxnLst>
            <a:rect l="l" t="t" r="r" b="b"/>
            <a:pathLst>
              <a:path w="100277" h="2619538">
                <a:moveTo>
                  <a:pt x="0" y="0"/>
                </a:moveTo>
                <a:lnTo>
                  <a:pt x="100278" y="0"/>
                </a:lnTo>
                <a:lnTo>
                  <a:pt x="100278" y="2619539"/>
                </a:lnTo>
                <a:lnTo>
                  <a:pt x="0" y="261953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grpSp>
        <p:nvGrpSpPr>
          <p:cNvPr id="95" name="Graphic 31">
            <a:extLst>
              <a:ext uri="{FF2B5EF4-FFF2-40B4-BE49-F238E27FC236}">
                <a16:creationId xmlns:a16="http://schemas.microsoft.com/office/drawing/2014/main" id="{7E598B98-FF77-7891-52D8-C4BCCD1AC2AF}"/>
              </a:ext>
            </a:extLst>
          </p:cNvPr>
          <p:cNvGrpSpPr/>
          <p:nvPr/>
        </p:nvGrpSpPr>
        <p:grpSpPr>
          <a:xfrm>
            <a:off x="990103" y="2473351"/>
            <a:ext cx="86633" cy="3699278"/>
            <a:chOff x="990103" y="2473351"/>
            <a:chExt cx="86633" cy="3699278"/>
          </a:xfrm>
          <a:noFill/>
        </p:grpSpPr>
        <p:sp>
          <p:nvSpPr>
            <p:cNvPr id="96" name="Freeform: Shape 95">
              <a:extLst>
                <a:ext uri="{FF2B5EF4-FFF2-40B4-BE49-F238E27FC236}">
                  <a16:creationId xmlns:a16="http://schemas.microsoft.com/office/drawing/2014/main" id="{BE6634BA-0528-3C10-322B-F40BF900D79C}"/>
                </a:ext>
              </a:extLst>
            </p:cNvPr>
            <p:cNvSpPr/>
            <p:nvPr/>
          </p:nvSpPr>
          <p:spPr>
            <a:xfrm>
              <a:off x="990103" y="2473351"/>
              <a:ext cx="86633" cy="3699278"/>
            </a:xfrm>
            <a:custGeom>
              <a:avLst/>
              <a:gdLst>
                <a:gd name="connsiteX0" fmla="*/ 0 w 86633"/>
                <a:gd name="connsiteY0" fmla="*/ 0 h 3699278"/>
                <a:gd name="connsiteX1" fmla="*/ 86634 w 86633"/>
                <a:gd name="connsiteY1" fmla="*/ 0 h 3699278"/>
                <a:gd name="connsiteX2" fmla="*/ 86634 w 86633"/>
                <a:gd name="connsiteY2" fmla="*/ 3699279 h 3699278"/>
                <a:gd name="connsiteX3" fmla="*/ 0 w 86633"/>
                <a:gd name="connsiteY3" fmla="*/ 3699279 h 3699278"/>
              </a:gdLst>
              <a:ahLst/>
              <a:cxnLst>
                <a:cxn ang="0">
                  <a:pos x="connsiteX0" y="connsiteY0"/>
                </a:cxn>
                <a:cxn ang="0">
                  <a:pos x="connsiteX1" y="connsiteY1"/>
                </a:cxn>
                <a:cxn ang="0">
                  <a:pos x="connsiteX2" y="connsiteY2"/>
                </a:cxn>
                <a:cxn ang="0">
                  <a:pos x="connsiteX3" y="connsiteY3"/>
                </a:cxn>
              </a:cxnLst>
              <a:rect l="l" t="t" r="r" b="b"/>
              <a:pathLst>
                <a:path w="86633" h="3699278">
                  <a:moveTo>
                    <a:pt x="0" y="0"/>
                  </a:moveTo>
                  <a:lnTo>
                    <a:pt x="86634" y="0"/>
                  </a:lnTo>
                  <a:lnTo>
                    <a:pt x="86634" y="3699279"/>
                  </a:lnTo>
                  <a:lnTo>
                    <a:pt x="0" y="3699279"/>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97" name="Freeform: Shape 96">
              <a:extLst>
                <a:ext uri="{FF2B5EF4-FFF2-40B4-BE49-F238E27FC236}">
                  <a16:creationId xmlns:a16="http://schemas.microsoft.com/office/drawing/2014/main" id="{931542F1-677E-816D-2835-B8C757247D43}"/>
                </a:ext>
              </a:extLst>
            </p:cNvPr>
            <p:cNvSpPr/>
            <p:nvPr/>
          </p:nvSpPr>
          <p:spPr>
            <a:xfrm>
              <a:off x="990103" y="3036071"/>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8" name="Freeform: Shape 97">
              <a:extLst>
                <a:ext uri="{FF2B5EF4-FFF2-40B4-BE49-F238E27FC236}">
                  <a16:creationId xmlns:a16="http://schemas.microsoft.com/office/drawing/2014/main" id="{92E2A075-E4F2-31F4-5258-9B68BA264071}"/>
                </a:ext>
              </a:extLst>
            </p:cNvPr>
            <p:cNvSpPr/>
            <p:nvPr/>
          </p:nvSpPr>
          <p:spPr>
            <a:xfrm>
              <a:off x="990103" y="3558654"/>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9" name="Freeform: Shape 98">
              <a:extLst>
                <a:ext uri="{FF2B5EF4-FFF2-40B4-BE49-F238E27FC236}">
                  <a16:creationId xmlns:a16="http://schemas.microsoft.com/office/drawing/2014/main" id="{74464B60-A0E3-7034-37B4-9C197E0E91CC}"/>
                </a:ext>
              </a:extLst>
            </p:cNvPr>
            <p:cNvSpPr/>
            <p:nvPr/>
          </p:nvSpPr>
          <p:spPr>
            <a:xfrm>
              <a:off x="990103" y="4081370"/>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0" name="Freeform: Shape 99">
              <a:extLst>
                <a:ext uri="{FF2B5EF4-FFF2-40B4-BE49-F238E27FC236}">
                  <a16:creationId xmlns:a16="http://schemas.microsoft.com/office/drawing/2014/main" id="{406E7D91-F27F-95D0-3805-5A4CDE54867E}"/>
                </a:ext>
              </a:extLst>
            </p:cNvPr>
            <p:cNvSpPr/>
            <p:nvPr/>
          </p:nvSpPr>
          <p:spPr>
            <a:xfrm>
              <a:off x="990103" y="4602628"/>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 name="Freeform: Shape 100">
              <a:extLst>
                <a:ext uri="{FF2B5EF4-FFF2-40B4-BE49-F238E27FC236}">
                  <a16:creationId xmlns:a16="http://schemas.microsoft.com/office/drawing/2014/main" id="{65841042-7D69-6D4F-6F6A-2465C829E4CD}"/>
                </a:ext>
              </a:extLst>
            </p:cNvPr>
            <p:cNvSpPr/>
            <p:nvPr/>
          </p:nvSpPr>
          <p:spPr>
            <a:xfrm>
              <a:off x="990103" y="5123224"/>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2" name="Freeform: Shape 101">
              <a:extLst>
                <a:ext uri="{FF2B5EF4-FFF2-40B4-BE49-F238E27FC236}">
                  <a16:creationId xmlns:a16="http://schemas.microsoft.com/office/drawing/2014/main" id="{832AEC0F-3EE2-C9F2-1C88-9DBD3AE11A7D}"/>
                </a:ext>
              </a:extLst>
            </p:cNvPr>
            <p:cNvSpPr/>
            <p:nvPr/>
          </p:nvSpPr>
          <p:spPr>
            <a:xfrm>
              <a:off x="990103" y="5646470"/>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grpSp>
      <p:sp>
        <p:nvSpPr>
          <p:cNvPr id="103" name="Freeform: Shape 102">
            <a:extLst>
              <a:ext uri="{FF2B5EF4-FFF2-40B4-BE49-F238E27FC236}">
                <a16:creationId xmlns:a16="http://schemas.microsoft.com/office/drawing/2014/main" id="{10D6A4B8-CD81-113B-CEF3-C028682AD064}"/>
              </a:ext>
            </a:extLst>
          </p:cNvPr>
          <p:cNvSpPr/>
          <p:nvPr/>
        </p:nvSpPr>
        <p:spPr>
          <a:xfrm>
            <a:off x="1079783" y="3558654"/>
            <a:ext cx="5086077" cy="13246"/>
          </a:xfrm>
          <a:custGeom>
            <a:avLst/>
            <a:gdLst>
              <a:gd name="connsiteX0" fmla="*/ 5086078 w 5086077"/>
              <a:gd name="connsiteY0" fmla="*/ 0 h 13246"/>
              <a:gd name="connsiteX1" fmla="*/ 0 w 5086077"/>
              <a:gd name="connsiteY1" fmla="*/ 0 h 13246"/>
            </a:gdLst>
            <a:ahLst/>
            <a:cxnLst>
              <a:cxn ang="0">
                <a:pos x="connsiteX0" y="connsiteY0"/>
              </a:cxn>
              <a:cxn ang="0">
                <a:pos x="connsiteX1" y="connsiteY1"/>
              </a:cxn>
            </a:cxnLst>
            <a:rect l="l" t="t" r="r" b="b"/>
            <a:pathLst>
              <a:path w="5086077" h="13246">
                <a:moveTo>
                  <a:pt x="508607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4" name="Rectangle 103">
            <a:extLst>
              <a:ext uri="{FF2B5EF4-FFF2-40B4-BE49-F238E27FC236}">
                <a16:creationId xmlns:a16="http://schemas.microsoft.com/office/drawing/2014/main" id="{B99ABC3E-1231-A7C5-F79D-BE519D433B3A}"/>
              </a:ext>
            </a:extLst>
          </p:cNvPr>
          <p:cNvSpPr/>
          <p:nvPr/>
        </p:nvSpPr>
        <p:spPr>
          <a:xfrm>
            <a:off x="2973916" y="2581310"/>
            <a:ext cx="158640" cy="136024"/>
          </a:xfrm>
          <a:prstGeom prst="rect">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IN"/>
          </a:p>
        </p:txBody>
      </p:sp>
      <p:sp>
        <p:nvSpPr>
          <p:cNvPr id="105" name="Rectangle 104">
            <a:extLst>
              <a:ext uri="{FF2B5EF4-FFF2-40B4-BE49-F238E27FC236}">
                <a16:creationId xmlns:a16="http://schemas.microsoft.com/office/drawing/2014/main" id="{228708BB-FEDC-309F-3E13-F891778F292F}"/>
              </a:ext>
            </a:extLst>
          </p:cNvPr>
          <p:cNvSpPr/>
          <p:nvPr/>
        </p:nvSpPr>
        <p:spPr>
          <a:xfrm>
            <a:off x="3730722" y="2581310"/>
            <a:ext cx="158640" cy="136024"/>
          </a:xfrm>
          <a:prstGeom prst="rect">
            <a:avLst/>
          </a:prstGeom>
          <a:solidFill>
            <a:srgbClr val="00A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IN"/>
          </a:p>
        </p:txBody>
      </p:sp>
      <p:sp>
        <p:nvSpPr>
          <p:cNvPr id="106" name="Rectangle 105">
            <a:extLst>
              <a:ext uri="{FF2B5EF4-FFF2-40B4-BE49-F238E27FC236}">
                <a16:creationId xmlns:a16="http://schemas.microsoft.com/office/drawing/2014/main" id="{A030AB9D-2D15-0A76-1A1E-4B0A1AF85FB1}"/>
              </a:ext>
            </a:extLst>
          </p:cNvPr>
          <p:cNvSpPr/>
          <p:nvPr/>
        </p:nvSpPr>
        <p:spPr>
          <a:xfrm>
            <a:off x="4484679" y="2581310"/>
            <a:ext cx="158640" cy="13602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IN"/>
          </a:p>
        </p:txBody>
      </p:sp>
    </p:spTree>
    <p:extLst>
      <p:ext uri="{BB962C8B-B14F-4D97-AF65-F5344CB8AC3E}">
        <p14:creationId xmlns:p14="http://schemas.microsoft.com/office/powerpoint/2010/main" val="304349515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latin typeface="+mn-lt"/>
              </a:rPr>
              <a:t>1259MO：未治療のBRAF V600E変異進行性非小細胞肺がん（NSCLC）患者（pts）を対象としたエンコラフェニブとビニメチニブの併用療法：非盲検多施設共同第Ⅱ相試験（IFCT-1904 ENCO-BRAF）-</a:t>
            </a:r>
            <a:r>
              <a:rPr lang="en-GB" altLang="ja-JP" dirty="0">
                <a:latin typeface="+mn-lt"/>
              </a:rPr>
              <a:t> </a:t>
            </a:r>
            <a:r>
              <a:rPr lang="ja-jp" dirty="0">
                <a:latin typeface="+mn-lt"/>
              </a:rPr>
              <a:t>Planchard D、他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br>
              <a:rPr lang="en-GB" b="1" dirty="0"/>
            </a:br>
            <a:endParaRPr lang="en-GB" b="1" dirty="0"/>
          </a:p>
          <a:p>
            <a:pPr rtl="0">
              <a:spcBef>
                <a:spcPts val="22200"/>
              </a:spcBef>
            </a:pPr>
            <a:r>
              <a:rPr lang="ja-jp" b="1"/>
              <a:t>結論</a:t>
            </a:r>
          </a:p>
          <a:p>
            <a:pPr lvl="1" rtl="0"/>
            <a:r>
              <a:rPr lang="ja-jp"/>
              <a:t>進行性BRAF V600E変異NSCLC患者において、1Lエンコラフェニブ＋ビニメチニブは有望な抗腫瘍活性を示し、管理可能な安全性プロファイルを示しました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Planchard D、他Ann Oncol 2024；35(補遺)：抄録 1259MO</a:t>
            </a:r>
          </a:p>
        </p:txBody>
      </p:sp>
      <p:graphicFrame>
        <p:nvGraphicFramePr>
          <p:cNvPr id="3" name="Table 663">
            <a:extLst>
              <a:ext uri="{FF2B5EF4-FFF2-40B4-BE49-F238E27FC236}">
                <a16:creationId xmlns:a16="http://schemas.microsoft.com/office/drawing/2014/main" id="{A27E4F16-D78D-D8E8-0FE2-1F18DF9EDF5C}"/>
              </a:ext>
            </a:extLst>
          </p:cNvPr>
          <p:cNvGraphicFramePr>
            <a:graphicFrameLocks noGrp="1"/>
          </p:cNvGraphicFramePr>
          <p:nvPr>
            <p:extLst>
              <p:ext uri="{D42A27DB-BD31-4B8C-83A1-F6EECF244321}">
                <p14:modId xmlns:p14="http://schemas.microsoft.com/office/powerpoint/2010/main" val="3830960116"/>
              </p:ext>
            </p:extLst>
          </p:nvPr>
        </p:nvGraphicFramePr>
        <p:xfrm>
          <a:off x="1257301" y="1671492"/>
          <a:ext cx="9434946" cy="2568240"/>
        </p:xfrm>
        <a:graphic>
          <a:graphicData uri="http://schemas.openxmlformats.org/drawingml/2006/table">
            <a:tbl>
              <a:tblPr firstRow="1" bandRow="1">
                <a:tableStyleId>{69012ECD-51FC-41F1-AA8D-1B2483CD663E}</a:tableStyleId>
              </a:tblPr>
              <a:tblGrid>
                <a:gridCol w="5243914">
                  <a:extLst>
                    <a:ext uri="{9D8B030D-6E8A-4147-A177-3AD203B41FA5}">
                      <a16:colId xmlns:a16="http://schemas.microsoft.com/office/drawing/2014/main" val="4026828033"/>
                    </a:ext>
                  </a:extLst>
                </a:gridCol>
                <a:gridCol w="4191032">
                  <a:extLst>
                    <a:ext uri="{9D8B030D-6E8A-4147-A177-3AD203B41FA5}">
                      <a16:colId xmlns:a16="http://schemas.microsoft.com/office/drawing/2014/main" val="2351951672"/>
                    </a:ext>
                  </a:extLst>
                </a:gridCol>
              </a:tblGrid>
              <a:tr h="271797">
                <a:tc>
                  <a:txBody>
                    <a:bodyPr/>
                    <a:lstStyle/>
                    <a:p>
                      <a:pPr rtl="0"/>
                      <a:r>
                        <a:rPr lang="ja-jp" sz="1400" b="1">
                          <a:solidFill>
                            <a:schemeClr val="tx2"/>
                          </a:solidFill>
                          <a:latin typeface="+mn-lt"/>
                        </a:rPr>
                        <a:t>患者数、n (％)</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ja-jp" sz="1400" b="1" kern="1200">
                          <a:solidFill>
                            <a:schemeClr val="tx2"/>
                          </a:solidFill>
                          <a:latin typeface="+mn-lt"/>
                          <a:ea typeface="+mn-ea"/>
                          <a:cs typeface="+mn-cs"/>
                        </a:rPr>
                        <a:t>すべて</a:t>
                      </a:r>
                      <a:endParaRPr sz="1400" b="1" kern="1200" dirty="0">
                        <a:solidFill>
                          <a:schemeClr val="tx2"/>
                        </a:solidFill>
                        <a:latin typeface="+mn-lt"/>
                        <a:ea typeface="+mn-ea"/>
                        <a:cs typeface="+mn-cs"/>
                      </a:endParaRPr>
                    </a:p>
                  </a:txBody>
                  <a:tcPr marL="72000" marR="72000" marT="36000" marB="36000" anchor="b">
                    <a:solidFill>
                      <a:schemeClr val="accent1"/>
                    </a:solidFill>
                  </a:tcPr>
                </a:tc>
                <a:extLst>
                  <a:ext uri="{0D108BD9-81ED-4DB2-BD59-A6C34878D82A}">
                    <a16:rowId xmlns:a16="http://schemas.microsoft.com/office/drawing/2014/main" val="1727646532"/>
                  </a:ext>
                </a:extLst>
              </a:tr>
              <a:tr h="99250">
                <a:tc>
                  <a:txBody>
                    <a:bodyPr/>
                    <a:lstStyle/>
                    <a:p>
                      <a:pPr rtl="0"/>
                      <a:r>
                        <a:rPr lang="ja-jp" sz="1400" b="0">
                          <a:solidFill>
                            <a:schemeClr val="tx1"/>
                          </a:solidFill>
                          <a:latin typeface="+mn-lt"/>
                        </a:rPr>
                        <a:t>全グレードのTEAE</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400" b="0">
                          <a:solidFill>
                            <a:schemeClr val="tx1"/>
                          </a:solidFill>
                          <a:latin typeface="+mn-lt"/>
                        </a:rPr>
                        <a:t>64 (100)</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610592473"/>
                  </a:ext>
                </a:extLst>
              </a:tr>
              <a:tr h="105300">
                <a:tc>
                  <a:txBody>
                    <a:bodyPr/>
                    <a:lstStyle/>
                    <a:p>
                      <a:pPr rtl="0"/>
                      <a:r>
                        <a:rPr lang="ja-jp" sz="1400" b="0">
                          <a:solidFill>
                            <a:schemeClr val="tx1"/>
                          </a:solidFill>
                          <a:latin typeface="+mn-lt"/>
                        </a:rPr>
                        <a:t>グレード3以上</a:t>
                      </a:r>
                    </a:p>
                  </a:txBody>
                  <a:tcPr marL="180000" marR="72000" marT="36000" marB="36000" anchor="ctr">
                    <a:solidFill>
                      <a:schemeClr val="tx2"/>
                    </a:solidFill>
                  </a:tcPr>
                </a:tc>
                <a:tc>
                  <a:txBody>
                    <a:bodyPr/>
                    <a:lstStyle/>
                    <a:p>
                      <a:pPr algn="ctr" rtl="0"/>
                      <a:r>
                        <a:rPr lang="ja-jp" sz="1400" b="0">
                          <a:solidFill>
                            <a:schemeClr val="tx1"/>
                          </a:solidFill>
                          <a:latin typeface="+mn-lt"/>
                        </a:rPr>
                        <a:t>47 (73.4)</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7306688"/>
                  </a:ext>
                </a:extLst>
              </a:tr>
              <a:tr h="105300">
                <a:tc>
                  <a:txBody>
                    <a:bodyPr/>
                    <a:lstStyle/>
                    <a:p>
                      <a:pPr rtl="0"/>
                      <a:r>
                        <a:rPr lang="ja-jp" sz="1400" b="0">
                          <a:solidFill>
                            <a:schemeClr val="tx1"/>
                          </a:solidFill>
                          <a:latin typeface="+mn-lt"/>
                        </a:rPr>
                        <a:t>全グレードのTRAE</a:t>
                      </a:r>
                    </a:p>
                  </a:txBody>
                  <a:tcPr marL="72000" marR="72000" marT="36000" marB="36000" anchor="ctr">
                    <a:solidFill>
                      <a:schemeClr val="tx2"/>
                    </a:solidFill>
                  </a:tcPr>
                </a:tc>
                <a:tc>
                  <a:txBody>
                    <a:bodyPr/>
                    <a:lstStyle/>
                    <a:p>
                      <a:pPr algn="ctr" rtl="0"/>
                      <a:r>
                        <a:rPr lang="ja-jp" sz="1400" b="0">
                          <a:solidFill>
                            <a:schemeClr val="tx1"/>
                          </a:solidFill>
                          <a:latin typeface="+mn-lt"/>
                        </a:rPr>
                        <a:t>59 (92.2)</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28222081"/>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グレード3</a:t>
                      </a:r>
                      <a:r>
                        <a:rPr lang="ja-jp" sz="1400" b="0">
                          <a:solidFill>
                            <a:schemeClr val="tx1"/>
                          </a:solidFill>
                          <a:latin typeface="+mn-lt"/>
                        </a:rPr>
                        <a:t>以上</a:t>
                      </a:r>
                    </a:p>
                  </a:txBody>
                  <a:tcPr marL="180000" marR="72000" marT="36000" marB="36000" anchor="ctr">
                    <a:solidFill>
                      <a:schemeClr val="tx2"/>
                    </a:solidFill>
                  </a:tcPr>
                </a:tc>
                <a:tc>
                  <a:txBody>
                    <a:bodyPr/>
                    <a:lstStyle/>
                    <a:p>
                      <a:pPr algn="ctr" rtl="0"/>
                      <a:r>
                        <a:rPr lang="ja-jp" sz="1400" b="0">
                          <a:solidFill>
                            <a:schemeClr val="tx1"/>
                          </a:solidFill>
                          <a:latin typeface="+mn-lt"/>
                        </a:rPr>
                        <a:t>32 (50.0)</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エンコラフェニブ／ビニメチニブの投与中止に至った</a:t>
                      </a: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L="72000" marR="72000" marT="36000" marB="36000" anchor="ctr">
                    <a:solidFill>
                      <a:schemeClr val="tx2"/>
                    </a:solidFill>
                  </a:tcPr>
                </a:tc>
                <a:tc>
                  <a:txBody>
                    <a:bodyPr/>
                    <a:lstStyle/>
                    <a:p>
                      <a:pPr algn="ctr" rtl="0"/>
                      <a:r>
                        <a:rPr lang="ja-jp" sz="1400" b="0">
                          <a:solidFill>
                            <a:schemeClr val="tx1"/>
                          </a:solidFill>
                          <a:latin typeface="+mn-lt"/>
                        </a:rPr>
                        <a:t>6 (9.4)</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エンコラフェニブ／ビニメチニブの投与中断に至った</a:t>
                      </a: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L="72000" marR="72000" marT="36000" marB="36000" anchor="ctr">
                    <a:solidFill>
                      <a:schemeClr val="tx2"/>
                    </a:solidFill>
                  </a:tcPr>
                </a:tc>
                <a:tc>
                  <a:txBody>
                    <a:bodyPr/>
                    <a:lstStyle/>
                    <a:p>
                      <a:pPr algn="ctr" rtl="0"/>
                      <a:r>
                        <a:rPr lang="ja-jp" sz="1400" b="0">
                          <a:solidFill>
                            <a:schemeClr val="tx1"/>
                          </a:solidFill>
                          <a:latin typeface="+mn-lt"/>
                        </a:rPr>
                        <a:t>21 (32.8)/23 (35.9)</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1481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エンコラフェニブ／ビニメチニブの投与量減量に至った</a:t>
                      </a: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L="72000" marR="72000" marT="36000" marB="36000" anchor="ctr">
                    <a:solidFill>
                      <a:schemeClr val="tx2"/>
                    </a:solidFill>
                  </a:tcPr>
                </a:tc>
                <a:tc>
                  <a:txBody>
                    <a:bodyPr/>
                    <a:lstStyle/>
                    <a:p>
                      <a:pPr algn="ctr" rtl="0"/>
                      <a:r>
                        <a:rPr lang="ja-jp" sz="1400" b="0">
                          <a:solidFill>
                            <a:schemeClr val="tx1"/>
                          </a:solidFill>
                          <a:latin typeface="+mn-lt"/>
                        </a:rPr>
                        <a:t>22 (34.4)/21 (32.8)</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6309487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死亡に致った </a:t>
                      </a:r>
                    </a:p>
                  </a:txBody>
                  <a:tcPr marL="72000" marR="72000" marT="36000" marB="36000" anchor="ctr">
                    <a:solidFill>
                      <a:schemeClr val="tx2"/>
                    </a:solidFill>
                  </a:tcPr>
                </a:tc>
                <a:tc>
                  <a:txBody>
                    <a:bodyPr/>
                    <a:lstStyle/>
                    <a:p>
                      <a:pPr algn="ctr" rtl="0"/>
                      <a:r>
                        <a:rPr lang="ja-jp" sz="1400" b="0">
                          <a:solidFill>
                            <a:schemeClr val="tx1"/>
                          </a:solidFill>
                          <a:latin typeface="+mn-lt"/>
                        </a:rPr>
                        <a:t>2 (3.1)</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51542869"/>
                  </a:ext>
                </a:extLst>
              </a:tr>
            </a:tbl>
          </a:graphicData>
        </a:graphic>
      </p:graphicFrame>
    </p:spTree>
    <p:extLst>
      <p:ext uri="{BB962C8B-B14F-4D97-AF65-F5344CB8AC3E}">
        <p14:creationId xmlns:p14="http://schemas.microsoft.com/office/powerpoint/2010/main" val="632662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a:t>その他の悪性腫瘍</a:t>
            </a:r>
            <a:endParaRPr lang="en-GB" dirty="0"/>
          </a:p>
        </p:txBody>
      </p:sp>
      <p:sp>
        <p:nvSpPr>
          <p:cNvPr id="3" name="Subtitle 2"/>
          <p:cNvSpPr>
            <a:spLocks noGrp="1"/>
          </p:cNvSpPr>
          <p:nvPr>
            <p:ph type="subTitle" idx="1"/>
          </p:nvPr>
        </p:nvSpPr>
        <p:spPr/>
        <p:txBody>
          <a:bodyPr rtlCol="0"/>
          <a:lstStyle/>
          <a:p>
            <a:pPr rtl="0"/>
            <a:r>
              <a:rPr lang="ja-jp" sz="2800"/>
              <a:t>SCLC、中皮腫および胸腺上皮性腫瘍 </a:t>
            </a:r>
          </a:p>
        </p:txBody>
      </p:sp>
    </p:spTree>
    <p:extLst>
      <p:ext uri="{BB962C8B-B14F-4D97-AF65-F5344CB8AC3E}">
        <p14:creationId xmlns:p14="http://schemas.microsoft.com/office/powerpoint/2010/main" val="2537488451"/>
      </p:ext>
    </p:extLst>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latin typeface="+mn-lt"/>
              </a:rPr>
              <a:t>LBA81：限局型SCLC（LS-SCLC）におけるデュルバルマブ（D）の強化療法：ADRIATIC試験における同時化学放射線療法（cCRT）レジメンおよび予防的全脳照射（PCI）の治療歴に応じた転帰 </a:t>
            </a:r>
            <a:br>
              <a:rPr lang="en-GB" altLang="ja-JP" dirty="0">
                <a:latin typeface="+mn-lt"/>
              </a:rPr>
            </a:br>
            <a:r>
              <a:rPr lang="ja-jp" dirty="0">
                <a:latin typeface="+mn-lt"/>
              </a:rPr>
              <a:t>- Senan S、他</a:t>
            </a:r>
          </a:p>
        </p:txBody>
      </p:sp>
      <p:sp>
        <p:nvSpPr>
          <p:cNvPr id="36" name="Text Placeholder 35">
            <a:extLst>
              <a:ext uri="{FF2B5EF4-FFF2-40B4-BE49-F238E27FC236}">
                <a16:creationId xmlns:a16="http://schemas.microsoft.com/office/drawing/2014/main" id="{3BE1093A-A9BF-3C05-B4EF-E8BFEA2F1A74}"/>
              </a:ext>
            </a:extLst>
          </p:cNvPr>
          <p:cNvSpPr>
            <a:spLocks noGrp="1"/>
          </p:cNvSpPr>
          <p:nvPr>
            <p:ph type="body" sz="quarter" idx="10"/>
          </p:nvPr>
        </p:nvSpPr>
        <p:spPr>
          <a:xfrm>
            <a:off x="304800" y="6233974"/>
            <a:ext cx="7812833" cy="487363"/>
          </a:xfrm>
        </p:spPr>
        <p:txBody>
          <a:bodyPr rtlCol="0"/>
          <a:lstStyle/>
          <a:p>
            <a:pPr rtl="0"/>
            <a:r>
              <a:rPr lang="ja-jp" baseline="30000" dirty="0"/>
              <a:t>a</a:t>
            </a:r>
            <a:r>
              <a:rPr lang="ja-jp" dirty="0"/>
              <a:t>治療を受けた場合は、無作為化の42日前までに治療が完了していること； </a:t>
            </a:r>
            <a:br>
              <a:rPr lang="en-US" dirty="0"/>
            </a:br>
            <a:r>
              <a:rPr lang="ja-jp" baseline="30000" dirty="0"/>
              <a:t>b</a:t>
            </a:r>
            <a:r>
              <a:rPr lang="ja-jp" dirty="0"/>
              <a:t>最初の600人の患者は、1：1：1、その後1：1でデュルバルマブ群とプラセボ群のいずれかに無作為に割り付けられました。</a:t>
            </a:r>
            <a:endParaRPr lang="en-US" baseline="30000" dirty="0"/>
          </a:p>
        </p:txBody>
      </p:sp>
      <p:sp>
        <p:nvSpPr>
          <p:cNvPr id="38"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a:t>治験の目的</a:t>
            </a:r>
          </a:p>
          <a:p>
            <a:pPr lvl="1" rtl="0"/>
            <a:r>
              <a:rPr lang="ja-jp"/>
              <a:t>ADRIATIC試験において、限局型SCLC患者における同時化学放射線療法および予防的全脳照射の治療歴に応じてデュルバルマブ地固め併用療法の転帰を評価すること</a:t>
            </a:r>
          </a:p>
        </p:txBody>
      </p:sp>
      <p:sp>
        <p:nvSpPr>
          <p:cNvPr id="39"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Senan S、他Ann Oncol 2024；35(補遺)：抄録 LBA81</a:t>
            </a:r>
          </a:p>
        </p:txBody>
      </p:sp>
      <p:sp>
        <p:nvSpPr>
          <p:cNvPr id="40" name="Rectangle 9">
            <a:extLst>
              <a:ext uri="{FF2B5EF4-FFF2-40B4-BE49-F238E27FC236}">
                <a16:creationId xmlns:a16="http://schemas.microsoft.com/office/drawing/2014/main" id="{33D6C353-A3D3-335E-3083-D90795A560CA}"/>
              </a:ext>
            </a:extLst>
          </p:cNvPr>
          <p:cNvSpPr txBox="1">
            <a:spLocks noChangeArrowheads="1"/>
          </p:cNvSpPr>
          <p:nvPr/>
        </p:nvSpPr>
        <p:spPr bwMode="auto">
          <a:xfrm>
            <a:off x="2114197" y="533654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ea typeface="+mn-ea"/>
                <a:cs typeface="Arial"/>
                <a:sym typeface="Helvetica"/>
              </a:rPr>
              <a:t>二重主要評価項目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ea typeface="+mn-ea"/>
                <a:cs typeface="Arial"/>
                <a:sym typeface="Helvetica"/>
              </a:rPr>
              <a:t>デュルバルマブとプラセボを比較したOS、PFS（BICR、RECIST v1.1）</a:t>
            </a:r>
          </a:p>
        </p:txBody>
      </p:sp>
      <p:sp>
        <p:nvSpPr>
          <p:cNvPr id="41" name="Content Placeholder 26">
            <a:extLst>
              <a:ext uri="{FF2B5EF4-FFF2-40B4-BE49-F238E27FC236}">
                <a16:creationId xmlns:a16="http://schemas.microsoft.com/office/drawing/2014/main" id="{FB5C7189-FA4A-1584-7F02-7DB45DAFB54B}"/>
              </a:ext>
            </a:extLst>
          </p:cNvPr>
          <p:cNvSpPr txBox="1">
            <a:spLocks/>
          </p:cNvSpPr>
          <p:nvPr/>
        </p:nvSpPr>
        <p:spPr>
          <a:xfrm>
            <a:off x="6356901" y="5336547"/>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Helvetica"/>
              </a:rPr>
              <a:t>PFS、OS、安全性</a:t>
            </a:r>
          </a:p>
        </p:txBody>
      </p:sp>
      <p:cxnSp>
        <p:nvCxnSpPr>
          <p:cNvPr id="43" name="AutoShape 15">
            <a:extLst>
              <a:ext uri="{FF2B5EF4-FFF2-40B4-BE49-F238E27FC236}">
                <a16:creationId xmlns:a16="http://schemas.microsoft.com/office/drawing/2014/main" id="{1B22E9D1-E493-B896-20D1-01498AE23B72}"/>
              </a:ext>
            </a:extLst>
          </p:cNvPr>
          <p:cNvCxnSpPr>
            <a:cxnSpLocks noChangeShapeType="1"/>
            <a:stCxn id="42" idx="0"/>
            <a:endCxn id="49" idx="1"/>
          </p:cNvCxnSpPr>
          <p:nvPr/>
        </p:nvCxnSpPr>
        <p:spPr bwMode="auto">
          <a:xfrm rot="5400000" flipH="1" flipV="1">
            <a:off x="6797173" y="2846902"/>
            <a:ext cx="626999" cy="668436"/>
          </a:xfrm>
          <a:prstGeom prst="bentConnector2">
            <a:avLst/>
          </a:prstGeom>
          <a:noFill/>
          <a:ln w="38100">
            <a:solidFill>
              <a:schemeClr val="bg1"/>
            </a:solidFill>
            <a:miter lim="800000"/>
            <a:headEnd/>
            <a:tailEnd type="triangle" w="med" len="med"/>
          </a:ln>
        </p:spPr>
      </p:cxnSp>
      <p:cxnSp>
        <p:nvCxnSpPr>
          <p:cNvPr id="44" name="AutoShape 16">
            <a:extLst>
              <a:ext uri="{FF2B5EF4-FFF2-40B4-BE49-F238E27FC236}">
                <a16:creationId xmlns:a16="http://schemas.microsoft.com/office/drawing/2014/main" id="{9E0CC1D7-ACAE-FB12-7383-B8A20A347DFE}"/>
              </a:ext>
            </a:extLst>
          </p:cNvPr>
          <p:cNvCxnSpPr>
            <a:cxnSpLocks noChangeShapeType="1"/>
            <a:stCxn id="42" idx="4"/>
            <a:endCxn id="48" idx="1"/>
          </p:cNvCxnSpPr>
          <p:nvPr/>
        </p:nvCxnSpPr>
        <p:spPr bwMode="auto">
          <a:xfrm rot="16200000" flipH="1">
            <a:off x="6786371" y="4068902"/>
            <a:ext cx="648603" cy="668436"/>
          </a:xfrm>
          <a:prstGeom prst="bentConnector2">
            <a:avLst/>
          </a:prstGeom>
          <a:noFill/>
          <a:ln w="38100">
            <a:solidFill>
              <a:schemeClr val="bg1"/>
            </a:solidFill>
            <a:miter lim="800000"/>
            <a:headEnd/>
            <a:tailEnd type="triangle" w="med" len="med"/>
          </a:ln>
        </p:spPr>
      </p:cxnSp>
      <p:sp>
        <p:nvSpPr>
          <p:cNvPr id="45" name="Content Placeholder 26">
            <a:extLst>
              <a:ext uri="{FF2B5EF4-FFF2-40B4-BE49-F238E27FC236}">
                <a16:creationId xmlns:a16="http://schemas.microsoft.com/office/drawing/2014/main" id="{4CD01DE2-0D2E-231F-CBAE-4D234E020245}"/>
              </a:ext>
            </a:extLst>
          </p:cNvPr>
          <p:cNvSpPr txBox="1">
            <a:spLocks/>
          </p:cNvSpPr>
          <p:nvPr/>
        </p:nvSpPr>
        <p:spPr bwMode="auto">
          <a:xfrm>
            <a:off x="4582675" y="3966648"/>
            <a:ext cx="4130672"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latin typeface="+mn-lt"/>
                <a:ea typeface="+mn-ea"/>
                <a:cs typeface="+mn-cs"/>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a:ln>
                  <a:noFill/>
                </a:ln>
                <a:solidFill>
                  <a:srgbClr val="363636"/>
                </a:solidFill>
                <a:effectLst/>
                <a:uLnTx/>
                <a:uFillTx/>
                <a:latin typeface="+mn-lt"/>
                <a:ea typeface="+mn-ea"/>
                <a:cs typeface="+mn-cs"/>
                <a:sym typeface="Helvetica"/>
              </a:rPr>
              <a:t>病期（Ⅰ/Ⅱ対Ⅲ）</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a:ln>
                  <a:noFill/>
                </a:ln>
                <a:solidFill>
                  <a:srgbClr val="363636"/>
                </a:solidFill>
                <a:effectLst/>
                <a:uLnTx/>
                <a:uFillTx/>
                <a:latin typeface="+mn-lt"/>
                <a:ea typeface="+mn-ea"/>
                <a:cs typeface="+mn-cs"/>
                <a:sym typeface="Helvetica"/>
              </a:rPr>
              <a:t>PCI (あり 対 なし)</a:t>
            </a:r>
          </a:p>
        </p:txBody>
      </p:sp>
      <p:cxnSp>
        <p:nvCxnSpPr>
          <p:cNvPr id="46" name="AutoShape 19">
            <a:extLst>
              <a:ext uri="{FF2B5EF4-FFF2-40B4-BE49-F238E27FC236}">
                <a16:creationId xmlns:a16="http://schemas.microsoft.com/office/drawing/2014/main" id="{C8EBE6E9-F2BC-738C-FCB6-A51550FA7736}"/>
              </a:ext>
            </a:extLst>
          </p:cNvPr>
          <p:cNvCxnSpPr>
            <a:cxnSpLocks noChangeShapeType="1"/>
            <a:stCxn id="47" idx="3"/>
            <a:endCxn id="42" idx="2"/>
          </p:cNvCxnSpPr>
          <p:nvPr/>
        </p:nvCxnSpPr>
        <p:spPr bwMode="auto">
          <a:xfrm flipV="1">
            <a:off x="4582675" y="3786719"/>
            <a:ext cx="1901981" cy="1"/>
          </a:xfrm>
          <a:prstGeom prst="straightConnector1">
            <a:avLst/>
          </a:prstGeom>
          <a:noFill/>
          <a:ln w="38100">
            <a:solidFill>
              <a:schemeClr val="bg1"/>
            </a:solidFill>
            <a:round/>
            <a:headEnd type="none" w="med" len="med"/>
            <a:tailEnd type="triangle" w="med" len="med"/>
          </a:ln>
        </p:spPr>
      </p:cxnSp>
      <p:sp>
        <p:nvSpPr>
          <p:cNvPr id="42" name="Oval 14">
            <a:extLst>
              <a:ext uri="{FF2B5EF4-FFF2-40B4-BE49-F238E27FC236}">
                <a16:creationId xmlns:a16="http://schemas.microsoft.com/office/drawing/2014/main" id="{74923134-748B-AB4A-0894-49A9846BE105}"/>
              </a:ext>
            </a:extLst>
          </p:cNvPr>
          <p:cNvSpPr>
            <a:spLocks noChangeArrowheads="1"/>
          </p:cNvSpPr>
          <p:nvPr/>
        </p:nvSpPr>
        <p:spPr bwMode="auto">
          <a:xfrm>
            <a:off x="6484656" y="3494619"/>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n-cs"/>
                <a:sym typeface="Helvetica"/>
              </a:rPr>
              <a:t>R</a:t>
            </a:r>
            <a:r>
              <a:rPr lang="ja-jp" sz="1600" b="1" i="0" u="none" strike="noStrike" kern="0" cap="none" spc="0" normalizeH="0" baseline="30000" noProof="0">
                <a:ln>
                  <a:noFill/>
                </a:ln>
                <a:solidFill>
                  <a:srgbClr val="002850"/>
                </a:solidFill>
                <a:effectLst/>
                <a:uLnTx/>
                <a:uFillTx/>
                <a:latin typeface="+mn-lt"/>
                <a:ea typeface="SimSun" pitchFamily="2" charset="-122"/>
                <a:cs typeface="+mn-cs"/>
                <a:sym typeface="Helvetica"/>
              </a:rPr>
              <a:t>b</a:t>
            </a:r>
            <a:endParaRPr kumimoji="0" lang="en-US" altLang="zh-CN" sz="1600" b="1" i="0" u="none" strike="noStrike" kern="0" cap="none" spc="0" normalizeH="0" baseline="0" noProof="0" dirty="0">
              <a:ln>
                <a:noFill/>
              </a:ln>
              <a:solidFill>
                <a:srgbClr val="002850"/>
              </a:solidFill>
              <a:effectLst/>
              <a:uLnTx/>
              <a:uFillTx/>
              <a:latin typeface="+mn-lt"/>
              <a:ea typeface="SimSun" pitchFamily="2" charset="-122"/>
              <a:cs typeface="+mn-cs"/>
              <a:sym typeface="Helvetica"/>
            </a:endParaRPr>
          </a:p>
        </p:txBody>
      </p:sp>
      <p:sp>
        <p:nvSpPr>
          <p:cNvPr id="48" name="AutoShape 12">
            <a:extLst>
              <a:ext uri="{FF2B5EF4-FFF2-40B4-BE49-F238E27FC236}">
                <a16:creationId xmlns:a16="http://schemas.microsoft.com/office/drawing/2014/main" id="{7CC4B4C3-1E83-E194-2E36-4B0488B0B410}"/>
              </a:ext>
            </a:extLst>
          </p:cNvPr>
          <p:cNvSpPr>
            <a:spLocks noChangeArrowheads="1"/>
          </p:cNvSpPr>
          <p:nvPr/>
        </p:nvSpPr>
        <p:spPr bwMode="auto">
          <a:xfrm>
            <a:off x="7444890" y="4317054"/>
            <a:ext cx="3463413" cy="82073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n-cs"/>
                <a:sym typeface="Helvetica"/>
              </a:rPr>
              <a:t>デュルバルマブ＋トレメリムマブ（n=200）</a:t>
            </a:r>
          </a:p>
        </p:txBody>
      </p:sp>
      <p:sp>
        <p:nvSpPr>
          <p:cNvPr id="47" name="AutoShape 9">
            <a:extLst>
              <a:ext uri="{FF2B5EF4-FFF2-40B4-BE49-F238E27FC236}">
                <a16:creationId xmlns:a16="http://schemas.microsoft.com/office/drawing/2014/main" id="{09B54DD4-A25E-2D70-59C4-D414A8FE39AB}"/>
              </a:ext>
            </a:extLst>
          </p:cNvPr>
          <p:cNvSpPr>
            <a:spLocks noChangeArrowheads="1"/>
          </p:cNvSpPr>
          <p:nvPr/>
        </p:nvSpPr>
        <p:spPr bwMode="auto">
          <a:xfrm>
            <a:off x="810055" y="2939470"/>
            <a:ext cx="3772620" cy="169449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n-cs"/>
                <a:sym typeface="Helvetica"/>
              </a:rPr>
              <a:t>患者の主な組み入れ基準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cs typeface="+mn-cs"/>
                <a:sym typeface="Helvetica"/>
              </a:rPr>
              <a:t>ステージI-III 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cs typeface="+mn-cs"/>
                <a:sym typeface="Helvetica"/>
              </a:rPr>
              <a:t>以前の化学放射線療法でPDなし</a:t>
            </a:r>
            <a:r>
              <a:rPr lang="ja-jp" sz="1600" b="0" i="0" u="none" strike="noStrike" kern="0" cap="none" spc="0" normalizeH="0" baseline="30000" noProof="0">
                <a:ln>
                  <a:noFill/>
                </a:ln>
                <a:solidFill>
                  <a:srgbClr val="FFFFFF"/>
                </a:solidFill>
                <a:effectLst/>
                <a:uLnTx/>
                <a:uFillTx/>
                <a:latin typeface="+mn-lt"/>
                <a:ea typeface="SimSun" pitchFamily="2" charset="-122"/>
                <a:cs typeface="+mn-cs"/>
                <a:sym typeface="Helvetica"/>
              </a:rPr>
              <a:t>a</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cs typeface="+mn-cs"/>
                <a:sym typeface="Helvetica"/>
              </a:rPr>
              <a:t>WHO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n-cs"/>
                <a:sym typeface="Helvetica"/>
              </a:rPr>
              <a:t>(n=730)</a:t>
            </a:r>
          </a:p>
        </p:txBody>
      </p:sp>
      <p:sp>
        <p:nvSpPr>
          <p:cNvPr id="49" name="AutoShape 8">
            <a:extLst>
              <a:ext uri="{FF2B5EF4-FFF2-40B4-BE49-F238E27FC236}">
                <a16:creationId xmlns:a16="http://schemas.microsoft.com/office/drawing/2014/main" id="{F7024DC8-F13F-4C38-E2CA-E8740A3C4F28}"/>
              </a:ext>
            </a:extLst>
          </p:cNvPr>
          <p:cNvSpPr>
            <a:spLocks noChangeArrowheads="1"/>
          </p:cNvSpPr>
          <p:nvPr/>
        </p:nvSpPr>
        <p:spPr bwMode="auto">
          <a:xfrm>
            <a:off x="7444890" y="2457251"/>
            <a:ext cx="346545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n-cs"/>
                <a:sym typeface="Helvetica"/>
              </a:rPr>
              <a:t>デュルバルマブ 1500 mg q4w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Helvetica"/>
              </a:rPr>
            </a:br>
            <a:r>
              <a:rPr lang="ja-jp" sz="1600" b="0" i="0" u="none" strike="noStrike" kern="0" cap="none" spc="0" normalizeH="0" noProof="0">
                <a:ln>
                  <a:noFill/>
                </a:ln>
                <a:solidFill>
                  <a:srgbClr val="FFFFFF"/>
                </a:solidFill>
                <a:effectLst/>
                <a:uLnTx/>
                <a:uFillTx/>
                <a:latin typeface="+mn-lt"/>
                <a:ea typeface="SimSun" pitchFamily="2" charset="-122"/>
                <a:cs typeface="+mn-cs"/>
                <a:sym typeface="Helvetica"/>
              </a:rPr>
              <a:t>(n=264)</a:t>
            </a:r>
          </a:p>
        </p:txBody>
      </p:sp>
      <p:sp>
        <p:nvSpPr>
          <p:cNvPr id="2" name="AutoShape 12">
            <a:extLst>
              <a:ext uri="{FF2B5EF4-FFF2-40B4-BE49-F238E27FC236}">
                <a16:creationId xmlns:a16="http://schemas.microsoft.com/office/drawing/2014/main" id="{BCCE1007-43CC-192F-65D7-3B9BFAD8F778}"/>
              </a:ext>
            </a:extLst>
          </p:cNvPr>
          <p:cNvSpPr>
            <a:spLocks noChangeArrowheads="1"/>
          </p:cNvSpPr>
          <p:nvPr/>
        </p:nvSpPr>
        <p:spPr bwMode="auto">
          <a:xfrm>
            <a:off x="7446934" y="3376351"/>
            <a:ext cx="3463413"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n-cs"/>
                <a:sym typeface="Helvetica"/>
              </a:rPr>
              <a:t>プラセボ</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Helvetica"/>
              </a:rPr>
            </a:br>
            <a:r>
              <a:rPr lang="ja-jp" sz="1600" b="0" i="0" u="none" strike="noStrike" kern="0" cap="none" spc="0" normalizeH="0" noProof="0">
                <a:ln>
                  <a:noFill/>
                </a:ln>
                <a:solidFill>
                  <a:srgbClr val="FFFFFF"/>
                </a:solidFill>
                <a:effectLst/>
                <a:uLnTx/>
                <a:uFillTx/>
                <a:latin typeface="+mn-lt"/>
                <a:ea typeface="SimSun" pitchFamily="2" charset="-122"/>
                <a:cs typeface="+mn-cs"/>
                <a:sym typeface="Helvetica"/>
              </a:rPr>
              <a:t>(n=266)</a:t>
            </a:r>
          </a:p>
        </p:txBody>
      </p:sp>
      <p:cxnSp>
        <p:nvCxnSpPr>
          <p:cNvPr id="10" name="AutoShape 19">
            <a:extLst>
              <a:ext uri="{FF2B5EF4-FFF2-40B4-BE49-F238E27FC236}">
                <a16:creationId xmlns:a16="http://schemas.microsoft.com/office/drawing/2014/main" id="{3E8433A2-E19D-DDC3-E95B-A2603B8A8E8A}"/>
              </a:ext>
            </a:extLst>
          </p:cNvPr>
          <p:cNvCxnSpPr>
            <a:cxnSpLocks noChangeShapeType="1"/>
            <a:stCxn id="42" idx="6"/>
            <a:endCxn id="2" idx="1"/>
          </p:cNvCxnSpPr>
          <p:nvPr/>
        </p:nvCxnSpPr>
        <p:spPr bwMode="auto">
          <a:xfrm>
            <a:off x="7068251" y="3786719"/>
            <a:ext cx="378683"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287676117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latin typeface="+mn-lt"/>
              </a:rPr>
              <a:t>LBA81：限局型SCLC（LS-SCLC）におけるデュルバルマブ（D）の強化療法：ADRIATIC試験における同時化学放射線療法（cCRT）レジメンおよび予防的全脳照射（PCI）の治療歴に応じた転帰 </a:t>
            </a:r>
            <a:br>
              <a:rPr lang="en-GB" altLang="ja-JP" dirty="0">
                <a:latin typeface="+mn-lt"/>
              </a:rPr>
            </a:br>
            <a:r>
              <a:rPr lang="ja-jp" dirty="0">
                <a:latin typeface="+mn-lt"/>
              </a:rPr>
              <a:t>- Senan S、他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7" name="Text Placeholder 6">
            <a:extLst>
              <a:ext uri="{FF2B5EF4-FFF2-40B4-BE49-F238E27FC236}">
                <a16:creationId xmlns:a16="http://schemas.microsoft.com/office/drawing/2014/main" id="{4B324A13-D1BC-27FA-11C1-3F21A3622A55}"/>
              </a:ext>
            </a:extLst>
          </p:cNvPr>
          <p:cNvSpPr>
            <a:spLocks noGrp="1"/>
          </p:cNvSpPr>
          <p:nvPr>
            <p:ph type="body" sz="quarter" idx="10"/>
          </p:nvPr>
        </p:nvSpPr>
        <p:spPr>
          <a:xfrm>
            <a:off x="304800" y="6233974"/>
            <a:ext cx="7710196" cy="487363"/>
          </a:xfrm>
        </p:spPr>
        <p:txBody>
          <a:bodyPr rtlCol="0"/>
          <a:lstStyle/>
          <a:p>
            <a:pPr rtl="0"/>
            <a:r>
              <a:rPr lang="ja-jp" baseline="30000" dirty="0"/>
              <a:t>a</a:t>
            </a:r>
            <a:r>
              <a:rPr lang="ja-jp" dirty="0"/>
              <a:t>非層別化Cox比例ハザードモデル；</a:t>
            </a:r>
            <a:r>
              <a:rPr lang="ja-jp" baseline="30000" dirty="0"/>
              <a:t>b</a:t>
            </a:r>
            <a:r>
              <a:rPr lang="ja-jp" dirty="0"/>
              <a:t>PCIの有無で層別化した Cox比例ハザードモデル；</a:t>
            </a:r>
            <a:r>
              <a:rPr lang="ja-jp" baseline="30000" dirty="0"/>
              <a:t>c</a:t>
            </a:r>
            <a:r>
              <a:rPr lang="ja-jp" dirty="0"/>
              <a:t>多変量解析交互作用p=0.96。</a:t>
            </a:r>
            <a:endParaRPr lang="en-US" baseline="30000"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Senan S、他Ann Oncol 2024；35(補遺)：抄録 LBA81</a:t>
            </a: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2926551322"/>
              </p:ext>
            </p:extLst>
          </p:nvPr>
        </p:nvGraphicFramePr>
        <p:xfrm>
          <a:off x="446280" y="1635822"/>
          <a:ext cx="11354269" cy="2731680"/>
        </p:xfrm>
        <a:graphic>
          <a:graphicData uri="http://schemas.openxmlformats.org/drawingml/2006/table">
            <a:tbl>
              <a:tblPr firstRow="1" bandRow="1">
                <a:tableStyleId>{69012ECD-51FC-41F1-AA8D-1B2483CD663E}</a:tableStyleId>
              </a:tblPr>
              <a:tblGrid>
                <a:gridCol w="1899775">
                  <a:extLst>
                    <a:ext uri="{9D8B030D-6E8A-4147-A177-3AD203B41FA5}">
                      <a16:colId xmlns:a16="http://schemas.microsoft.com/office/drawing/2014/main" val="4026828033"/>
                    </a:ext>
                  </a:extLst>
                </a:gridCol>
                <a:gridCol w="1575749">
                  <a:extLst>
                    <a:ext uri="{9D8B030D-6E8A-4147-A177-3AD203B41FA5}">
                      <a16:colId xmlns:a16="http://schemas.microsoft.com/office/drawing/2014/main" val="2351951672"/>
                    </a:ext>
                  </a:extLst>
                </a:gridCol>
                <a:gridCol w="1575749">
                  <a:extLst>
                    <a:ext uri="{9D8B030D-6E8A-4147-A177-3AD203B41FA5}">
                      <a16:colId xmlns:a16="http://schemas.microsoft.com/office/drawing/2014/main" val="3840096650"/>
                    </a:ext>
                  </a:extLst>
                </a:gridCol>
                <a:gridCol w="1575749">
                  <a:extLst>
                    <a:ext uri="{9D8B030D-6E8A-4147-A177-3AD203B41FA5}">
                      <a16:colId xmlns:a16="http://schemas.microsoft.com/office/drawing/2014/main" val="3328123113"/>
                    </a:ext>
                  </a:extLst>
                </a:gridCol>
                <a:gridCol w="1575749">
                  <a:extLst>
                    <a:ext uri="{9D8B030D-6E8A-4147-A177-3AD203B41FA5}">
                      <a16:colId xmlns:a16="http://schemas.microsoft.com/office/drawing/2014/main" val="3729445738"/>
                    </a:ext>
                  </a:extLst>
                </a:gridCol>
                <a:gridCol w="1575749">
                  <a:extLst>
                    <a:ext uri="{9D8B030D-6E8A-4147-A177-3AD203B41FA5}">
                      <a16:colId xmlns:a16="http://schemas.microsoft.com/office/drawing/2014/main" val="4031123941"/>
                    </a:ext>
                  </a:extLst>
                </a:gridCol>
                <a:gridCol w="1575749">
                  <a:extLst>
                    <a:ext uri="{9D8B030D-6E8A-4147-A177-3AD203B41FA5}">
                      <a16:colId xmlns:a16="http://schemas.microsoft.com/office/drawing/2014/main" val="1127346174"/>
                    </a:ext>
                  </a:extLst>
                </a:gridCol>
              </a:tblGrid>
              <a:tr h="0">
                <a:tc>
                  <a:txBody>
                    <a:bodyPr/>
                    <a:lstStyle/>
                    <a:p>
                      <a:pPr rtl="0"/>
                      <a:endParaRPr lang="en-GB" sz="1200" b="1" dirty="0">
                        <a:solidFill>
                          <a:schemeClr val="tx2"/>
                        </a:solidFill>
                        <a:latin typeface="+mn-lt"/>
                      </a:endParaRPr>
                    </a:p>
                  </a:txBody>
                  <a:tcPr marL="72000" marR="72000" marT="36000" marB="36000" anchor="ctr">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PCIあり</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PCIなし</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ITT</a:t>
                      </a:r>
                    </a:p>
                  </a:txBody>
                  <a:tcPr marL="72000" marR="72000" marT="36000" marB="36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9120619"/>
                  </a:ext>
                </a:extLst>
              </a:tr>
              <a:tr h="0">
                <a:tc>
                  <a:txBody>
                    <a:bodyPr/>
                    <a:lstStyle/>
                    <a:p>
                      <a:pPr rtl="0"/>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ja-jp" sz="1200" b="1" noProof="0">
                          <a:solidFill>
                            <a:schemeClr val="tx2"/>
                          </a:solidFill>
                        </a:rPr>
                        <a:t>デュルバルマブ</a:t>
                      </a:r>
                      <a:br>
                        <a:rPr lang="en-US" sz="1200" b="1" noProof="0" dirty="0">
                          <a:solidFill>
                            <a:schemeClr val="tx2"/>
                          </a:solidFill>
                        </a:rPr>
                      </a:br>
                      <a:r>
                        <a:rPr lang="ja-jp" sz="1200" b="1" noProof="0">
                          <a:solidFill>
                            <a:schemeClr val="tx2"/>
                          </a:solidFill>
                        </a:rPr>
                        <a:t>(n=142)</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ja-jp" sz="1200" b="1" noProof="0">
                          <a:solidFill>
                            <a:schemeClr val="tx2"/>
                          </a:solidFill>
                        </a:rPr>
                        <a:t>プラセボ</a:t>
                      </a:r>
                    </a:p>
                    <a:p>
                      <a:pPr algn="ctr" rtl="0"/>
                      <a:r>
                        <a:rPr lang="ja-jp" sz="1200" b="1" noProof="0">
                          <a:solidFill>
                            <a:schemeClr val="tx2"/>
                          </a:solidFill>
                        </a:rPr>
                        <a:t>(n=143)</a:t>
                      </a:r>
                      <a:endParaRPr lang="en-GB" sz="1200" b="1" dirty="0">
                        <a:solidFill>
                          <a:schemeClr val="tx2"/>
                        </a:solidFill>
                      </a:endParaRPr>
                    </a:p>
                  </a:txBody>
                  <a:tcPr marL="72000" marR="72000" marT="36000" marB="36000" anchor="b">
                    <a:solidFill>
                      <a:schemeClr val="accent1"/>
                    </a:solidFill>
                  </a:tcPr>
                </a:tc>
                <a:tc>
                  <a:txBody>
                    <a:bodyPr/>
                    <a:lstStyle/>
                    <a:p>
                      <a:pPr algn="ctr" rtl="0"/>
                      <a:r>
                        <a:rPr lang="ja-jp" sz="1200" b="1" noProof="0">
                          <a:solidFill>
                            <a:schemeClr val="tx2"/>
                          </a:solidFill>
                        </a:rPr>
                        <a:t>デュルバルマブ</a:t>
                      </a:r>
                      <a:br>
                        <a:rPr lang="en-US" sz="1200" b="1" noProof="0" dirty="0">
                          <a:solidFill>
                            <a:schemeClr val="tx2"/>
                          </a:solidFill>
                        </a:rPr>
                      </a:br>
                      <a:r>
                        <a:rPr lang="ja-jp" sz="1200" b="1" noProof="0">
                          <a:solidFill>
                            <a:schemeClr val="tx2"/>
                          </a:solidFill>
                        </a:rPr>
                        <a:t>(n=122)</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ja-jp" sz="1200" b="1" noProof="0">
                          <a:solidFill>
                            <a:schemeClr val="tx2"/>
                          </a:solidFill>
                        </a:rPr>
                        <a:t>プラセボ</a:t>
                      </a:r>
                    </a:p>
                    <a:p>
                      <a:pPr algn="ctr" rtl="0"/>
                      <a:r>
                        <a:rPr lang="ja-jp" sz="1200" b="1" noProof="0">
                          <a:solidFill>
                            <a:schemeClr val="tx2"/>
                          </a:solidFill>
                        </a:rPr>
                        <a:t>(n=123)</a:t>
                      </a:r>
                      <a:endParaRPr lang="en-GB" sz="1200" b="1" dirty="0">
                        <a:solidFill>
                          <a:schemeClr val="tx2"/>
                        </a:solidFill>
                      </a:endParaRPr>
                    </a:p>
                  </a:txBody>
                  <a:tcPr marL="72000" marR="72000" marT="36000" marB="36000" anchor="b">
                    <a:solidFill>
                      <a:schemeClr val="accent1"/>
                    </a:solidFill>
                  </a:tcPr>
                </a:tc>
                <a:tc>
                  <a:txBody>
                    <a:bodyPr/>
                    <a:lstStyle/>
                    <a:p>
                      <a:pPr algn="ctr" rtl="0"/>
                      <a:r>
                        <a:rPr lang="ja-jp" sz="1200" b="1" noProof="0">
                          <a:solidFill>
                            <a:schemeClr val="tx2"/>
                          </a:solidFill>
                        </a:rPr>
                        <a:t>デュルバルマブ</a:t>
                      </a:r>
                      <a:br>
                        <a:rPr lang="en-US" sz="1200" b="1" noProof="0" dirty="0">
                          <a:solidFill>
                            <a:schemeClr val="tx2"/>
                          </a:solidFill>
                        </a:rPr>
                      </a:br>
                      <a:r>
                        <a:rPr lang="ja-jp" sz="1200" b="1" noProof="0">
                          <a:solidFill>
                            <a:schemeClr val="tx2"/>
                          </a:solidFill>
                        </a:rPr>
                        <a:t>(n=264)</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ja-jp" sz="1200" b="1" noProof="0">
                          <a:solidFill>
                            <a:schemeClr val="tx2"/>
                          </a:solidFill>
                        </a:rPr>
                        <a:t>プラセボ</a:t>
                      </a:r>
                    </a:p>
                    <a:p>
                      <a:pPr algn="ctr" rtl="0"/>
                      <a:r>
                        <a:rPr lang="ja-jp" sz="1200" b="1" noProof="0">
                          <a:solidFill>
                            <a:schemeClr val="tx2"/>
                          </a:solidFill>
                        </a:rPr>
                        <a:t>(n=266)</a:t>
                      </a:r>
                      <a:endParaRPr lang="en-GB" sz="1200" b="1"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ja-jp" sz="1200">
                          <a:solidFill>
                            <a:schemeClr val="tx1"/>
                          </a:solidFill>
                        </a:rPr>
                        <a:t>mOS、月数(95％CI)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NR (43.9、NE)</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42.5 (33.4、NE)</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37.3 (24.3、NE)</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24.1 (18.8、31.1)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55.9 (37.3、NE)</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33.4 (25.5、39.9)</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84138" indent="0" rtl="0"/>
                      <a:r>
                        <a:rPr lang="ja-jp" sz="1200">
                          <a:solidFill>
                            <a:schemeClr val="tx1"/>
                          </a:solidFill>
                          <a:latin typeface="+mn-lt"/>
                        </a:rPr>
                        <a:t>3年間のOS、％</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62.1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56.5</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50.2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37.3</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56.5</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47.6</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85948809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HR (95％CI)</a:t>
                      </a:r>
                    </a:p>
                  </a:txBody>
                  <a:tcPr marL="72000" marR="72000" marT="36000" marB="36000" anchor="ctr">
                    <a:solidFill>
                      <a:schemeClr val="tx2"/>
                    </a:solidFill>
                  </a:tcPr>
                </a:tc>
                <a:tc gridSpan="2">
                  <a:txBody>
                    <a:bodyPr/>
                    <a:lstStyle/>
                    <a:p>
                      <a:pPr algn="ctr" rtl="0"/>
                      <a:r>
                        <a:rPr lang="ja-jp" sz="1200">
                          <a:solidFill>
                            <a:schemeClr val="tx1"/>
                          </a:solidFill>
                          <a:latin typeface="+mn-lt"/>
                        </a:rPr>
                        <a:t>0.75 (0.52、1.07)</a:t>
                      </a:r>
                      <a:r>
                        <a:rPr lang="ja-jp"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tc gridSpan="2">
                  <a:txBody>
                    <a:bodyPr/>
                    <a:lstStyle/>
                    <a:p>
                      <a:pPr algn="ctr" rtl="0"/>
                      <a:r>
                        <a:rPr lang="ja-jp" sz="1200">
                          <a:solidFill>
                            <a:schemeClr val="tx1"/>
                          </a:solidFill>
                          <a:latin typeface="+mn-lt"/>
                        </a:rPr>
                        <a:t>0.71 (0.51、0.99)</a:t>
                      </a:r>
                      <a:r>
                        <a:rPr lang="ja-jp"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tc gridSpan="2">
                  <a:txBody>
                    <a:bodyPr/>
                    <a:lstStyle/>
                    <a:p>
                      <a:pPr algn="ctr" rtl="0"/>
                      <a:r>
                        <a:rPr lang="ja-jp" sz="1200">
                          <a:solidFill>
                            <a:schemeClr val="tx1"/>
                          </a:solidFill>
                          <a:latin typeface="+mn-lt"/>
                        </a:rPr>
                        <a:t>0.73 (0.57、0.93)</a:t>
                      </a:r>
                      <a:r>
                        <a:rPr lang="ja-jp" sz="1200" baseline="30000">
                          <a:solidFill>
                            <a:schemeClr val="tx1"/>
                          </a:solidFill>
                          <a:latin typeface="+mn-lt"/>
                        </a:rPr>
                        <a:t>c</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多変量HR (95％CI)</a:t>
                      </a:r>
                    </a:p>
                  </a:txBody>
                  <a:tcPr marL="72000" marR="72000" marT="36000" marB="36000" anchor="ctr">
                    <a:solidFill>
                      <a:schemeClr val="tx2"/>
                    </a:solidFill>
                  </a:tcPr>
                </a:tc>
                <a:tc gridSpan="2">
                  <a:txBody>
                    <a:bodyPr/>
                    <a:lstStyle/>
                    <a:p>
                      <a:pPr algn="ctr" rtl="0"/>
                      <a:r>
                        <a:rPr lang="ja-jp" sz="1200">
                          <a:solidFill>
                            <a:schemeClr val="tx1"/>
                          </a:solidFill>
                          <a:latin typeface="+mn-lt"/>
                        </a:rPr>
                        <a:t>0.72 (0.50、1.03)</a:t>
                      </a:r>
                      <a:r>
                        <a:rPr lang="ja-jp"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lang="en-GB"/>
                    </a:p>
                  </a:txBody>
                  <a:tcPr/>
                </a:tc>
                <a:tc gridSpan="2">
                  <a:txBody>
                    <a:bodyPr/>
                    <a:lstStyle/>
                    <a:p>
                      <a:pPr algn="ctr" rtl="0"/>
                      <a:r>
                        <a:rPr lang="ja-jp" sz="1200">
                          <a:solidFill>
                            <a:schemeClr val="tx1"/>
                          </a:solidFill>
                          <a:latin typeface="+mn-lt"/>
                        </a:rPr>
                        <a:t>0.73 (0.52、1.02)</a:t>
                      </a:r>
                      <a:r>
                        <a:rPr lang="ja-jp"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tc gridSpan="2">
                  <a:txBody>
                    <a:bodyPr/>
                    <a:lstStyle/>
                    <a:p>
                      <a:pPr algn="ctr" rtl="0"/>
                      <a:r>
                        <a:rPr lang="ja-jp" sz="1200">
                          <a:solidFill>
                            <a:schemeClr val="tx1"/>
                          </a:solidFill>
                          <a:latin typeface="+mn-lt"/>
                        </a:rPr>
                        <a:t>-</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2564184790"/>
                  </a:ext>
                </a:extLst>
              </a:tr>
              <a:tr h="0">
                <a:tc>
                  <a:txBody>
                    <a:bodyPr/>
                    <a:lstStyle/>
                    <a:p>
                      <a:pPr rtl="0"/>
                      <a:r>
                        <a:rPr lang="ja-jp" sz="1200">
                          <a:solidFill>
                            <a:schemeClr val="tx1"/>
                          </a:solidFill>
                        </a:rPr>
                        <a:t>mPFS、月数 (95％CI)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28.2 (16.8、44.2)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13.0 (9.2、17.0)</a:t>
                      </a:r>
                      <a:endParaRPr lang="en-GB" sz="1200" dirty="0">
                        <a:solidFill>
                          <a:schemeClr val="tx1"/>
                        </a:solidFill>
                        <a:latin typeface="+mn-lt"/>
                      </a:endParaRPr>
                    </a:p>
                  </a:txBody>
                  <a:tcPr marL="72000" marR="72000" marT="36000" marB="36000" anchor="ctr"/>
                </a:tc>
                <a:tc>
                  <a:txBody>
                    <a:bodyPr/>
                    <a:lstStyle/>
                    <a:p>
                      <a:pPr algn="ctr" rtl="0"/>
                      <a:r>
                        <a:rPr lang="ja-jp" sz="1200">
                          <a:solidFill>
                            <a:schemeClr val="tx1"/>
                          </a:solidFill>
                          <a:latin typeface="+mn-lt"/>
                        </a:rPr>
                        <a:t>9.1 (7.3、14.3)</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7.4 (5.7、9.2)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16.6 (10.2、28.2)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9.2 (7.4、12.9)</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896831479"/>
                  </a:ext>
                </a:extLst>
              </a:tr>
              <a:tr h="0">
                <a:tc>
                  <a:txBody>
                    <a:bodyPr/>
                    <a:lstStyle/>
                    <a:p>
                      <a:pPr marL="84138" indent="0" rtl="0"/>
                      <a:r>
                        <a:rPr lang="ja-jp" sz="1200">
                          <a:solidFill>
                            <a:schemeClr val="tx1"/>
                          </a:solidFill>
                          <a:latin typeface="+mn-lt"/>
                        </a:rPr>
                        <a:t>2年間のPFS、％</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54.6</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38.5</a:t>
                      </a:r>
                      <a:endParaRPr lang="en-GB" sz="1200" dirty="0">
                        <a:solidFill>
                          <a:schemeClr val="tx1"/>
                        </a:solidFill>
                        <a:latin typeface="+mn-lt"/>
                      </a:endParaRPr>
                    </a:p>
                  </a:txBody>
                  <a:tcPr marL="72000" marR="72000" marT="36000" marB="36000" anchor="ctr"/>
                </a:tc>
                <a:tc>
                  <a:txBody>
                    <a:bodyPr/>
                    <a:lstStyle/>
                    <a:p>
                      <a:pPr algn="ctr" rtl="0"/>
                      <a:r>
                        <a:rPr lang="ja-jp" sz="1200">
                          <a:solidFill>
                            <a:schemeClr val="tx1"/>
                          </a:solidFill>
                          <a:latin typeface="+mn-lt"/>
                        </a:rPr>
                        <a:t>37.1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29.3</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46.2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34.2</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91140094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HR (95％CI)</a:t>
                      </a:r>
                    </a:p>
                  </a:txBody>
                  <a:tcPr marL="72000" marR="72000" marT="36000" marB="36000" anchor="ctr">
                    <a:solidFill>
                      <a:schemeClr val="tx2"/>
                    </a:solidFill>
                  </a:tcPr>
                </a:tc>
                <a:tc gridSpan="2">
                  <a:txBody>
                    <a:bodyPr/>
                    <a:lstStyle/>
                    <a:p>
                      <a:pPr algn="ctr" rtl="0"/>
                      <a:r>
                        <a:rPr lang="ja-jp" sz="1200">
                          <a:solidFill>
                            <a:schemeClr val="tx1"/>
                          </a:solidFill>
                          <a:latin typeface="+mn-lt"/>
                        </a:rPr>
                        <a:t>0.73 (0.52、1.00)</a:t>
                      </a:r>
                      <a:r>
                        <a:rPr lang="ja-jp"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tc>
                <a:tc gridSpan="2">
                  <a:txBody>
                    <a:bodyPr/>
                    <a:lstStyle/>
                    <a:p>
                      <a:pPr algn="ctr" rtl="0"/>
                      <a:r>
                        <a:rPr lang="ja-jp" sz="1200">
                          <a:solidFill>
                            <a:schemeClr val="tx1"/>
                          </a:solidFill>
                          <a:latin typeface="+mn-lt"/>
                        </a:rPr>
                        <a:t>0.80 (0.59、1.09)</a:t>
                      </a:r>
                      <a:r>
                        <a:rPr lang="ja-jp"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ja-jp" sz="1200">
                          <a:solidFill>
                            <a:schemeClr val="tx1"/>
                          </a:solidFill>
                          <a:latin typeface="+mn-lt"/>
                        </a:rPr>
                        <a:t>0.76 (0.61、0.95)</a:t>
                      </a:r>
                      <a:r>
                        <a:rPr lang="ja-jp" sz="1200" baseline="30000">
                          <a:solidFill>
                            <a:schemeClr val="tx1"/>
                          </a:solidFill>
                          <a:latin typeface="+mn-lt"/>
                        </a:rPr>
                        <a:t>c</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6532306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多変量HR (95％CI)</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latin typeface="+mn-lt"/>
                        </a:rPr>
                        <a:t>0.72 (0.52、0.99)</a:t>
                      </a:r>
                      <a:r>
                        <a:rPr lang="ja-jp"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latin typeface="+mn-lt"/>
                        </a:rPr>
                        <a:t>0.84 (0.61、1.15)</a:t>
                      </a:r>
                      <a:r>
                        <a:rPr lang="ja-jp"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ja-jp" sz="1200">
                          <a:solidFill>
                            <a:schemeClr val="tx1"/>
                          </a:solidFill>
                          <a:latin typeface="+mn-lt"/>
                        </a:rPr>
                        <a:t>-</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465269875"/>
                  </a:ext>
                </a:extLst>
              </a:tr>
            </a:tbl>
          </a:graphicData>
        </a:graphic>
      </p:graphicFrame>
      <p:graphicFrame>
        <p:nvGraphicFramePr>
          <p:cNvPr id="9" name="Table 663">
            <a:extLst>
              <a:ext uri="{FF2B5EF4-FFF2-40B4-BE49-F238E27FC236}">
                <a16:creationId xmlns:a16="http://schemas.microsoft.com/office/drawing/2014/main" id="{A274F05B-BA85-C9DD-E3DE-843C3546A9D2}"/>
              </a:ext>
            </a:extLst>
          </p:cNvPr>
          <p:cNvGraphicFramePr>
            <a:graphicFrameLocks noGrp="1"/>
          </p:cNvGraphicFramePr>
          <p:nvPr>
            <p:extLst>
              <p:ext uri="{D42A27DB-BD31-4B8C-83A1-F6EECF244321}">
                <p14:modId xmlns:p14="http://schemas.microsoft.com/office/powerpoint/2010/main" val="2767552076"/>
              </p:ext>
            </p:extLst>
          </p:nvPr>
        </p:nvGraphicFramePr>
        <p:xfrm>
          <a:off x="446280" y="4476200"/>
          <a:ext cx="11354269" cy="1712160"/>
        </p:xfrm>
        <a:graphic>
          <a:graphicData uri="http://schemas.openxmlformats.org/drawingml/2006/table">
            <a:tbl>
              <a:tblPr firstRow="1" bandRow="1">
                <a:tableStyleId>{69012ECD-51FC-41F1-AA8D-1B2483CD663E}</a:tableStyleId>
              </a:tblPr>
              <a:tblGrid>
                <a:gridCol w="1899775">
                  <a:extLst>
                    <a:ext uri="{9D8B030D-6E8A-4147-A177-3AD203B41FA5}">
                      <a16:colId xmlns:a16="http://schemas.microsoft.com/office/drawing/2014/main" val="4026828033"/>
                    </a:ext>
                  </a:extLst>
                </a:gridCol>
                <a:gridCol w="1575749">
                  <a:extLst>
                    <a:ext uri="{9D8B030D-6E8A-4147-A177-3AD203B41FA5}">
                      <a16:colId xmlns:a16="http://schemas.microsoft.com/office/drawing/2014/main" val="2351951672"/>
                    </a:ext>
                  </a:extLst>
                </a:gridCol>
                <a:gridCol w="1575749">
                  <a:extLst>
                    <a:ext uri="{9D8B030D-6E8A-4147-A177-3AD203B41FA5}">
                      <a16:colId xmlns:a16="http://schemas.microsoft.com/office/drawing/2014/main" val="3840096650"/>
                    </a:ext>
                  </a:extLst>
                </a:gridCol>
                <a:gridCol w="1575749">
                  <a:extLst>
                    <a:ext uri="{9D8B030D-6E8A-4147-A177-3AD203B41FA5}">
                      <a16:colId xmlns:a16="http://schemas.microsoft.com/office/drawing/2014/main" val="3328123113"/>
                    </a:ext>
                  </a:extLst>
                </a:gridCol>
                <a:gridCol w="1575749">
                  <a:extLst>
                    <a:ext uri="{9D8B030D-6E8A-4147-A177-3AD203B41FA5}">
                      <a16:colId xmlns:a16="http://schemas.microsoft.com/office/drawing/2014/main" val="3729445738"/>
                    </a:ext>
                  </a:extLst>
                </a:gridCol>
                <a:gridCol w="1575749">
                  <a:extLst>
                    <a:ext uri="{9D8B030D-6E8A-4147-A177-3AD203B41FA5}">
                      <a16:colId xmlns:a16="http://schemas.microsoft.com/office/drawing/2014/main" val="4031123941"/>
                    </a:ext>
                  </a:extLst>
                </a:gridCol>
                <a:gridCol w="1575749">
                  <a:extLst>
                    <a:ext uri="{9D8B030D-6E8A-4147-A177-3AD203B41FA5}">
                      <a16:colId xmlns:a16="http://schemas.microsoft.com/office/drawing/2014/main" val="1127346174"/>
                    </a:ext>
                  </a:extLst>
                </a:gridCol>
              </a:tblGrid>
              <a:tr h="0">
                <a:tc rowSpan="2">
                  <a:txBody>
                    <a:bodyPr/>
                    <a:lstStyle/>
                    <a:p>
                      <a:pPr rtl="0"/>
                      <a:r>
                        <a:rPr lang="ja-jp" sz="1200" b="1" dirty="0">
                          <a:solidFill>
                            <a:schemeClr val="tx2"/>
                          </a:solidFill>
                          <a:latin typeface="+mn-lt"/>
                        </a:rPr>
                        <a:t>化学療法によるOS</a:t>
                      </a:r>
                      <a:br>
                        <a:rPr lang="en-GB" sz="1200" b="1" dirty="0">
                          <a:solidFill>
                            <a:schemeClr val="tx2"/>
                          </a:solidFill>
                          <a:latin typeface="+mn-lt"/>
                        </a:rPr>
                      </a:br>
                      <a:r>
                        <a:rPr lang="ja-jp" sz="1200" b="1" dirty="0">
                          <a:solidFill>
                            <a:schemeClr val="tx2"/>
                          </a:solidFill>
                          <a:latin typeface="+mn-lt"/>
                        </a:rPr>
                        <a:t>サブグループ</a:t>
                      </a:r>
                    </a:p>
                  </a:txBody>
                  <a:tcPr marL="72000" marR="72000" marT="36000" marB="36000" anchor="b">
                    <a:lnB w="12700" cap="flat" cmpd="sng" algn="ctr">
                      <a:noFill/>
                      <a:prstDash val="solid"/>
                      <a:round/>
                      <a:headEnd type="none" w="med" len="med"/>
                      <a:tailEnd type="none" w="med" len="med"/>
                    </a:ln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カルボプラチン化学療法</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シスプラチン化学療法</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ITT</a:t>
                      </a:r>
                    </a:p>
                  </a:txBody>
                  <a:tcPr marL="72000" marR="72000" marT="36000" marB="36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9120619"/>
                  </a:ext>
                </a:extLst>
              </a:tr>
              <a:tr h="0">
                <a:tc vMerge="1">
                  <a:txBody>
                    <a:bodyPr/>
                    <a:lstStyle/>
                    <a:p>
                      <a:pPr rtl="0"/>
                      <a:endParaRPr dirty="0"/>
                    </a:p>
                  </a:txBody>
                  <a:tcPr marL="72000" marR="72000" marT="36000" marB="36000" anchor="b">
                    <a:solidFill>
                      <a:schemeClr val="accent1"/>
                    </a:solidFill>
                  </a:tcPr>
                </a:tc>
                <a:tc>
                  <a:txBody>
                    <a:bodyPr/>
                    <a:lstStyle/>
                    <a:p>
                      <a:pPr algn="ctr" rtl="0"/>
                      <a:r>
                        <a:rPr lang="ja-jp" sz="1200" b="1" noProof="0">
                          <a:solidFill>
                            <a:schemeClr val="tx2"/>
                          </a:solidFill>
                        </a:rPr>
                        <a:t>デュルバルマブ</a:t>
                      </a:r>
                      <a:br>
                        <a:rPr lang="en-US" sz="1200" b="1" noProof="0" dirty="0">
                          <a:solidFill>
                            <a:schemeClr val="tx2"/>
                          </a:solidFill>
                        </a:rPr>
                      </a:br>
                      <a:r>
                        <a:rPr lang="ja-jp" sz="1200" b="1" noProof="0">
                          <a:solidFill>
                            <a:schemeClr val="tx2"/>
                          </a:solidFill>
                        </a:rPr>
                        <a:t>(n=91)</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プラセボ</a:t>
                      </a:r>
                    </a:p>
                    <a:p>
                      <a:pPr algn="ctr" rtl="0"/>
                      <a:r>
                        <a:rPr lang="ja-jp" sz="1200" b="1" noProof="0">
                          <a:solidFill>
                            <a:schemeClr val="tx2"/>
                          </a:solidFill>
                        </a:rPr>
                        <a:t>(n=88)</a:t>
                      </a:r>
                      <a:endParaRPr lang="en-GB" sz="1200" b="1"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デュルバルマブ</a:t>
                      </a:r>
                      <a:br>
                        <a:rPr lang="en-US" sz="1200" b="1" noProof="0" dirty="0">
                          <a:solidFill>
                            <a:schemeClr val="tx2"/>
                          </a:solidFill>
                        </a:rPr>
                      </a:br>
                      <a:r>
                        <a:rPr lang="ja-jp" sz="1200" b="1" noProof="0">
                          <a:solidFill>
                            <a:schemeClr val="tx2"/>
                          </a:solidFill>
                        </a:rPr>
                        <a:t>(n=173)</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プラセボ</a:t>
                      </a:r>
                    </a:p>
                    <a:p>
                      <a:pPr algn="ctr" rtl="0"/>
                      <a:r>
                        <a:rPr lang="ja-jp" sz="1200" b="1" noProof="0">
                          <a:solidFill>
                            <a:schemeClr val="tx2"/>
                          </a:solidFill>
                        </a:rPr>
                        <a:t>(n=178)</a:t>
                      </a:r>
                      <a:endParaRPr lang="en-GB" sz="1200" b="1"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デュルバルマブ</a:t>
                      </a:r>
                      <a:br>
                        <a:rPr lang="en-US" sz="1200" b="1" noProof="0" dirty="0">
                          <a:solidFill>
                            <a:schemeClr val="tx2"/>
                          </a:solidFill>
                        </a:rPr>
                      </a:br>
                      <a:r>
                        <a:rPr lang="ja-jp" sz="1200" b="1" noProof="0">
                          <a:solidFill>
                            <a:schemeClr val="tx2"/>
                          </a:solidFill>
                        </a:rPr>
                        <a:t>(n=264)</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プラセボ</a:t>
                      </a:r>
                    </a:p>
                    <a:p>
                      <a:pPr algn="ctr" rtl="0"/>
                      <a:r>
                        <a:rPr lang="ja-jp" sz="1200" b="1" noProof="0">
                          <a:solidFill>
                            <a:schemeClr val="tx2"/>
                          </a:solidFill>
                        </a:rPr>
                        <a:t>(n=266)</a:t>
                      </a:r>
                      <a:endParaRPr lang="en-GB" sz="1200" b="1"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ja-jp" sz="1200">
                          <a:solidFill>
                            <a:schemeClr val="tx1"/>
                          </a:solidFill>
                        </a:rPr>
                        <a:t>mOS、月数(95％CI)</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200">
                          <a:solidFill>
                            <a:schemeClr val="tx1"/>
                          </a:solidFill>
                          <a:latin typeface="+mn-lt"/>
                        </a:rPr>
                        <a:t>NR (42.5、NE)</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200">
                          <a:solidFill>
                            <a:schemeClr val="tx1"/>
                          </a:solidFill>
                          <a:latin typeface="+mn-lt"/>
                        </a:rPr>
                        <a:t>33.4 (21.7、NE)</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200">
                          <a:solidFill>
                            <a:schemeClr val="tx1"/>
                          </a:solidFill>
                          <a:latin typeface="+mn-lt"/>
                        </a:rPr>
                        <a:t>41.9 (27.7、NE)</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200">
                          <a:solidFill>
                            <a:schemeClr val="tx1"/>
                          </a:solidFill>
                          <a:latin typeface="+mn-lt"/>
                        </a:rPr>
                        <a:t>34.3 (25.4、40.7)</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200">
                          <a:solidFill>
                            <a:schemeClr val="tx1"/>
                          </a:solidFill>
                          <a:latin typeface="+mn-lt"/>
                        </a:rPr>
                        <a:t>55.9 (37.3、NE)</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200">
                          <a:solidFill>
                            <a:schemeClr val="tx1"/>
                          </a:solidFill>
                          <a:latin typeface="+mn-lt"/>
                        </a:rPr>
                        <a:t>33.4 (25.5、39.9)</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2645973767"/>
                  </a:ext>
                </a:extLst>
              </a:tr>
              <a:tr h="0">
                <a:tc>
                  <a:txBody>
                    <a:bodyPr/>
                    <a:lstStyle/>
                    <a:p>
                      <a:pPr marL="84138" indent="0" rtl="0"/>
                      <a:r>
                        <a:rPr lang="ja-jp" sz="1200">
                          <a:solidFill>
                            <a:schemeClr val="tx1"/>
                          </a:solidFill>
                          <a:latin typeface="+mn-lt"/>
                        </a:rPr>
                        <a:t>3年間のOS、％</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65.3</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46.7</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52.1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48.1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56.5</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47.6</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85948809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HR (95％CI)</a:t>
                      </a:r>
                    </a:p>
                  </a:txBody>
                  <a:tcPr marL="72000" marR="72000" marT="36000" marB="36000" anchor="ctr">
                    <a:solidFill>
                      <a:schemeClr val="tx2"/>
                    </a:solidFill>
                  </a:tcPr>
                </a:tc>
                <a:tc gridSpan="2">
                  <a:txBody>
                    <a:bodyPr/>
                    <a:lstStyle/>
                    <a:p>
                      <a:pPr algn="ctr" rtl="0"/>
                      <a:r>
                        <a:rPr lang="ja-jp" sz="1200">
                          <a:solidFill>
                            <a:schemeClr val="tx1"/>
                          </a:solidFill>
                          <a:latin typeface="+mn-lt"/>
                        </a:rPr>
                        <a:t>0.56 (0.35、0.89)</a:t>
                      </a:r>
                      <a:r>
                        <a:rPr lang="ja-jp"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tc gridSpan="2">
                  <a:txBody>
                    <a:bodyPr/>
                    <a:lstStyle/>
                    <a:p>
                      <a:pPr algn="ctr" rtl="0"/>
                      <a:r>
                        <a:rPr lang="ja-jp" sz="1200">
                          <a:solidFill>
                            <a:schemeClr val="tx1"/>
                          </a:solidFill>
                          <a:latin typeface="+mn-lt"/>
                        </a:rPr>
                        <a:t>0.82 (0.61、1.10)</a:t>
                      </a:r>
                      <a:r>
                        <a:rPr lang="ja-jp"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ja-jp" sz="1200">
                          <a:solidFill>
                            <a:schemeClr val="tx1"/>
                          </a:solidFill>
                          <a:latin typeface="+mn-lt"/>
                        </a:rPr>
                        <a:t>0.73 (0.57、0.93)</a:t>
                      </a:r>
                      <a:r>
                        <a:rPr lang="ja-jp" sz="1200" baseline="30000">
                          <a:solidFill>
                            <a:schemeClr val="tx1"/>
                          </a:solidFill>
                          <a:latin typeface="+mn-lt"/>
                        </a:rPr>
                        <a:t>c</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多変量HR (95％CI)</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latin typeface="+mn-lt"/>
                        </a:rPr>
                        <a:t>0.55 (0.35、0.87)</a:t>
                      </a:r>
                      <a:r>
                        <a:rPr lang="ja-jp"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latin typeface="+mn-lt"/>
                        </a:rPr>
                        <a:t>0.81 (0.60、1.08)</a:t>
                      </a:r>
                      <a:r>
                        <a:rPr lang="ja-jp"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ja-jp" sz="1200" dirty="0">
                          <a:solidFill>
                            <a:schemeClr val="tx1"/>
                          </a:solidFill>
                          <a:latin typeface="+mn-lt"/>
                        </a:rPr>
                        <a:t>-</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564184790"/>
                  </a:ext>
                </a:extLst>
              </a:tr>
            </a:tbl>
          </a:graphicData>
        </a:graphic>
      </p:graphicFrame>
    </p:spTree>
    <p:extLst>
      <p:ext uri="{BB962C8B-B14F-4D97-AF65-F5344CB8AC3E}">
        <p14:creationId xmlns:p14="http://schemas.microsoft.com/office/powerpoint/2010/main" val="23054903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latin typeface="+mn-lt"/>
              </a:rPr>
              <a:t>LBA81：限局型SCLC（LS-SCLC）におけるデュルバルマブ（D）の強化療法：ADRIATIC試験における同時化学放射線療法（cCRT）レジメンおよび予防的全脳照射（PCI）の治療歴に応じた転帰 </a:t>
            </a:r>
            <a:br>
              <a:rPr lang="en-GB" altLang="ja-JP" dirty="0">
                <a:latin typeface="+mn-lt"/>
              </a:rPr>
            </a:br>
            <a:r>
              <a:rPr lang="ja-jp" dirty="0">
                <a:latin typeface="+mn-lt"/>
              </a:rPr>
              <a:t>- Senan S、他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spcBef>
                <a:spcPts val="30000"/>
              </a:spcBef>
            </a:pPr>
            <a:r>
              <a:rPr lang="ja-jp" b="1"/>
              <a:t>主な結果 (続き)</a:t>
            </a:r>
            <a:br>
              <a:rPr lang="en-GB" b="1" dirty="0"/>
            </a:br>
            <a:endParaRPr lang="en-GB" b="1" dirty="0"/>
          </a:p>
          <a:p>
            <a:pPr rtl="0">
              <a:spcBef>
                <a:spcPts val="26400"/>
              </a:spcBef>
            </a:pPr>
            <a:r>
              <a:rPr lang="ja-jp" b="1"/>
              <a:t>結論</a:t>
            </a:r>
          </a:p>
          <a:p>
            <a:pPr lvl="1" rtl="0"/>
            <a:r>
              <a:rPr lang="ja-jp"/>
              <a:t>限局型SCLC患者において、デュルバルマブによる地固め療法は、</a:t>
            </a:r>
            <a:r>
              <a:rPr lang="ja-jp" b="0" i="0">
                <a:solidFill>
                  <a:srgbClr val="272727"/>
                </a:solidFill>
                <a:effectLst/>
                <a:highlight>
                  <a:srgbClr val="FFFFFF"/>
                </a:highlight>
              </a:rPr>
              <a:t>プラセボと比較してサブグループ全体で統計学的に有意な生存期間の改善と関連し、忍容性も良好でした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Senan S、他Ann Oncol 2024；35(補遺)：抄録 LBA81</a:t>
            </a:r>
          </a:p>
        </p:txBody>
      </p:sp>
      <p:graphicFrame>
        <p:nvGraphicFramePr>
          <p:cNvPr id="7" name="Table 663">
            <a:extLst>
              <a:ext uri="{FF2B5EF4-FFF2-40B4-BE49-F238E27FC236}">
                <a16:creationId xmlns:a16="http://schemas.microsoft.com/office/drawing/2014/main" id="{30F47A24-2129-EFBF-5229-AE27B413B535}"/>
              </a:ext>
            </a:extLst>
          </p:cNvPr>
          <p:cNvGraphicFramePr>
            <a:graphicFrameLocks noGrp="1"/>
          </p:cNvGraphicFramePr>
          <p:nvPr>
            <p:extLst>
              <p:ext uri="{D42A27DB-BD31-4B8C-83A1-F6EECF244321}">
                <p14:modId xmlns:p14="http://schemas.microsoft.com/office/powerpoint/2010/main" val="4017860981"/>
              </p:ext>
            </p:extLst>
          </p:nvPr>
        </p:nvGraphicFramePr>
        <p:xfrm>
          <a:off x="226854" y="3949210"/>
          <a:ext cx="11738293" cy="1122000"/>
        </p:xfrm>
        <a:graphic>
          <a:graphicData uri="http://schemas.openxmlformats.org/drawingml/2006/table">
            <a:tbl>
              <a:tblPr firstRow="1" bandRow="1">
                <a:tableStyleId>{69012ECD-51FC-41F1-AA8D-1B2483CD663E}</a:tableStyleId>
              </a:tblPr>
              <a:tblGrid>
                <a:gridCol w="948803">
                  <a:extLst>
                    <a:ext uri="{9D8B030D-6E8A-4147-A177-3AD203B41FA5}">
                      <a16:colId xmlns:a16="http://schemas.microsoft.com/office/drawing/2014/main" val="4026828033"/>
                    </a:ext>
                  </a:extLst>
                </a:gridCol>
                <a:gridCol w="1175657">
                  <a:extLst>
                    <a:ext uri="{9D8B030D-6E8A-4147-A177-3AD203B41FA5}">
                      <a16:colId xmlns:a16="http://schemas.microsoft.com/office/drawing/2014/main" val="2351951672"/>
                    </a:ext>
                  </a:extLst>
                </a:gridCol>
                <a:gridCol w="811764">
                  <a:extLst>
                    <a:ext uri="{9D8B030D-6E8A-4147-A177-3AD203B41FA5}">
                      <a16:colId xmlns:a16="http://schemas.microsoft.com/office/drawing/2014/main" val="3840096650"/>
                    </a:ext>
                  </a:extLst>
                </a:gridCol>
                <a:gridCol w="1101317">
                  <a:extLst>
                    <a:ext uri="{9D8B030D-6E8A-4147-A177-3AD203B41FA5}">
                      <a16:colId xmlns:a16="http://schemas.microsoft.com/office/drawing/2014/main" val="3328123113"/>
                    </a:ext>
                  </a:extLst>
                </a:gridCol>
                <a:gridCol w="680829">
                  <a:extLst>
                    <a:ext uri="{9D8B030D-6E8A-4147-A177-3AD203B41FA5}">
                      <a16:colId xmlns:a16="http://schemas.microsoft.com/office/drawing/2014/main" val="3729445738"/>
                    </a:ext>
                  </a:extLst>
                </a:gridCol>
                <a:gridCol w="1041474">
                  <a:extLst>
                    <a:ext uri="{9D8B030D-6E8A-4147-A177-3AD203B41FA5}">
                      <a16:colId xmlns:a16="http://schemas.microsoft.com/office/drawing/2014/main" val="4031123941"/>
                    </a:ext>
                  </a:extLst>
                </a:gridCol>
                <a:gridCol w="638037">
                  <a:extLst>
                    <a:ext uri="{9D8B030D-6E8A-4147-A177-3AD203B41FA5}">
                      <a16:colId xmlns:a16="http://schemas.microsoft.com/office/drawing/2014/main" val="1127346174"/>
                    </a:ext>
                  </a:extLst>
                </a:gridCol>
                <a:gridCol w="1084266">
                  <a:extLst>
                    <a:ext uri="{9D8B030D-6E8A-4147-A177-3AD203B41FA5}">
                      <a16:colId xmlns:a16="http://schemas.microsoft.com/office/drawing/2014/main" val="4109627737"/>
                    </a:ext>
                  </a:extLst>
                </a:gridCol>
                <a:gridCol w="716542">
                  <a:extLst>
                    <a:ext uri="{9D8B030D-6E8A-4147-A177-3AD203B41FA5}">
                      <a16:colId xmlns:a16="http://schemas.microsoft.com/office/drawing/2014/main" val="2447950595"/>
                    </a:ext>
                  </a:extLst>
                </a:gridCol>
                <a:gridCol w="1005761">
                  <a:extLst>
                    <a:ext uri="{9D8B030D-6E8A-4147-A177-3AD203B41FA5}">
                      <a16:colId xmlns:a16="http://schemas.microsoft.com/office/drawing/2014/main" val="2289742706"/>
                    </a:ext>
                  </a:extLst>
                </a:gridCol>
                <a:gridCol w="655088">
                  <a:extLst>
                    <a:ext uri="{9D8B030D-6E8A-4147-A177-3AD203B41FA5}">
                      <a16:colId xmlns:a16="http://schemas.microsoft.com/office/drawing/2014/main" val="1825128549"/>
                    </a:ext>
                  </a:extLst>
                </a:gridCol>
                <a:gridCol w="1067215">
                  <a:extLst>
                    <a:ext uri="{9D8B030D-6E8A-4147-A177-3AD203B41FA5}">
                      <a16:colId xmlns:a16="http://schemas.microsoft.com/office/drawing/2014/main" val="3918249283"/>
                    </a:ext>
                  </a:extLst>
                </a:gridCol>
                <a:gridCol w="811540">
                  <a:extLst>
                    <a:ext uri="{9D8B030D-6E8A-4147-A177-3AD203B41FA5}">
                      <a16:colId xmlns:a16="http://schemas.microsoft.com/office/drawing/2014/main" val="3040373103"/>
                    </a:ext>
                  </a:extLst>
                </a:gridCol>
              </a:tblGrid>
              <a:tr h="0">
                <a:tc>
                  <a:txBody>
                    <a:bodyPr/>
                    <a:lstStyle/>
                    <a:p>
                      <a:pPr rtl="0"/>
                      <a:endParaRPr lang="en-GB" sz="1000" b="1" dirty="0">
                        <a:solidFill>
                          <a:schemeClr val="tx2"/>
                        </a:solidFill>
                        <a:latin typeface="+mn-lt"/>
                      </a:endParaRPr>
                    </a:p>
                  </a:txBody>
                  <a:tcPr marL="72000" marR="72000" marT="36000" marB="36000" anchor="ctr">
                    <a:solidFill>
                      <a:schemeClr val="accent1"/>
                    </a:solidFill>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1" noProof="0">
                          <a:solidFill>
                            <a:schemeClr val="tx2"/>
                          </a:solidFill>
                        </a:rPr>
                        <a:t>PCI</a:t>
                      </a:r>
                    </a:p>
                  </a:txBody>
                  <a:tcPr marL="72000" marR="72000" marT="36000" marB="36000" anchor="b">
                    <a:solidFill>
                      <a:schemeClr val="accent1"/>
                    </a:solidFill>
                  </a:tcPr>
                </a:tc>
                <a:tc hMerge="1">
                  <a:txBody>
                    <a:bodyPr/>
                    <a:lstStyle/>
                    <a:p>
                      <a:pPr rtl="0"/>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tc hMerge="1">
                  <a:txBody>
                    <a:bodyPr/>
                    <a:lstStyle/>
                    <a:p>
                      <a:pPr rtl="0"/>
                      <a:endParaRPr lang="en-GB"/>
                    </a:p>
                  </a:txBody>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1" noProof="0">
                          <a:solidFill>
                            <a:schemeClr val="tx2"/>
                          </a:solidFill>
                        </a:rPr>
                        <a:t>化学療法</a:t>
                      </a:r>
                    </a:p>
                  </a:txBody>
                  <a:tcPr marL="72000" marR="72000" marT="36000" marB="36000" anchor="b">
                    <a:solidFill>
                      <a:schemeClr val="accent1"/>
                    </a:solidFill>
                  </a:tcPr>
                </a:tc>
                <a:tc hMerge="1">
                  <a:txBody>
                    <a:bodyPr/>
                    <a:lstStyle/>
                    <a:p>
                      <a:pPr rtl="0"/>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1" noProof="0">
                          <a:solidFill>
                            <a:schemeClr val="tx2"/>
                          </a:solidFill>
                        </a:rPr>
                        <a:t>放射線療法</a:t>
                      </a:r>
                    </a:p>
                  </a:txBody>
                  <a:tcPr marL="72000" marR="72000" marT="36000" marB="36000" anchor="b">
                    <a:solidFill>
                      <a:schemeClr val="accent1"/>
                    </a:solidFill>
                  </a:tcPr>
                </a:tc>
                <a:tc hMerge="1">
                  <a:txBody>
                    <a:bodyPr/>
                    <a:lstStyle/>
                    <a:p>
                      <a:pPr rtl="0"/>
                      <a:endParaRPr lang="en-GB"/>
                    </a:p>
                  </a:txBody>
                  <a:tcPr>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2016364185"/>
                  </a:ext>
                </a:extLst>
              </a:tr>
              <a:tr h="0">
                <a:tc>
                  <a:txBody>
                    <a:bodyPr/>
                    <a:lstStyle/>
                    <a:p>
                      <a:pPr rtl="0"/>
                      <a:endParaRPr lang="en-GB" sz="1000" b="1" dirty="0">
                        <a:solidFill>
                          <a:schemeClr val="tx2"/>
                        </a:solidFill>
                        <a:latin typeface="+mn-lt"/>
                      </a:endParaRPr>
                    </a:p>
                  </a:txBody>
                  <a:tcPr marL="72000" marR="72000" marT="36000" marB="36000" anchor="ctr">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1" noProof="0">
                          <a:solidFill>
                            <a:schemeClr val="tx2"/>
                          </a:solidFill>
                        </a:rPr>
                        <a:t>PCIあり</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1" noProof="0">
                          <a:solidFill>
                            <a:schemeClr val="tx2"/>
                          </a:solidFill>
                        </a:rPr>
                        <a:t>PCIなし</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1" noProof="0">
                          <a:solidFill>
                            <a:schemeClr val="tx2"/>
                          </a:solidFill>
                        </a:rPr>
                        <a:t>カルボプラチン</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1" noProof="0">
                          <a:solidFill>
                            <a:schemeClr val="tx2"/>
                          </a:solidFill>
                        </a:rPr>
                        <a:t>シスプラチン</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1" noProof="0" dirty="0">
                          <a:solidFill>
                            <a:schemeClr val="tx2"/>
                          </a:solidFill>
                        </a:rPr>
                        <a:t>1日1回</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1" noProof="0">
                          <a:solidFill>
                            <a:schemeClr val="tx2"/>
                          </a:solidFill>
                        </a:rPr>
                        <a:t>1日2回</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9120619"/>
                  </a:ext>
                </a:extLst>
              </a:tr>
              <a:tr h="0">
                <a:tc>
                  <a:txBody>
                    <a:bodyPr/>
                    <a:lstStyle/>
                    <a:p>
                      <a:pPr rtl="0"/>
                      <a:r>
                        <a:rPr lang="ja-jp" sz="1000" b="1">
                          <a:solidFill>
                            <a:schemeClr val="tx2"/>
                          </a:solidFill>
                          <a:latin typeface="+mn-lt"/>
                        </a:rPr>
                        <a:t>TEAE、％</a:t>
                      </a:r>
                    </a:p>
                  </a:txBody>
                  <a:tcPr marL="72000" marR="72000" marT="36000" marB="36000" anchor="b">
                    <a:solidFill>
                      <a:schemeClr val="accent1"/>
                    </a:solidFill>
                  </a:tcPr>
                </a:tc>
                <a:tc>
                  <a:txBody>
                    <a:bodyPr/>
                    <a:lstStyle/>
                    <a:p>
                      <a:pPr algn="ctr" rtl="0"/>
                      <a:r>
                        <a:rPr lang="ja-jp" sz="1000" b="1" noProof="0" dirty="0">
                          <a:solidFill>
                            <a:schemeClr val="tx2"/>
                          </a:solidFill>
                        </a:rPr>
                        <a:t>デュルバルマブ</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ja-jp" sz="1000" b="1" noProof="0">
                          <a:solidFill>
                            <a:schemeClr val="tx2"/>
                          </a:solidFill>
                        </a:rPr>
                        <a:t>PBO</a:t>
                      </a:r>
                    </a:p>
                  </a:txBody>
                  <a:tcPr marL="72000" marR="72000" marT="36000" marB="36000" anchor="b">
                    <a:solidFill>
                      <a:schemeClr val="accent1"/>
                    </a:solidFill>
                  </a:tcPr>
                </a:tc>
                <a:tc>
                  <a:txBody>
                    <a:bodyPr/>
                    <a:lstStyle/>
                    <a:p>
                      <a:pPr algn="ctr" rtl="0"/>
                      <a:r>
                        <a:rPr lang="ja-jp" sz="1000" b="1" noProof="0">
                          <a:solidFill>
                            <a:schemeClr val="tx2"/>
                          </a:solidFill>
                        </a:rPr>
                        <a:t>デュルバルマブ</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ja-jp" sz="1000" b="1" noProof="0">
                          <a:solidFill>
                            <a:schemeClr val="tx2"/>
                          </a:solidFill>
                        </a:rPr>
                        <a:t>PBO</a:t>
                      </a:r>
                    </a:p>
                  </a:txBody>
                  <a:tcPr marL="72000" marR="72000" marT="36000" marB="36000" anchor="b">
                    <a:solidFill>
                      <a:schemeClr val="accent1"/>
                    </a:solidFill>
                  </a:tcPr>
                </a:tc>
                <a:tc>
                  <a:txBody>
                    <a:bodyPr/>
                    <a:lstStyle/>
                    <a:p>
                      <a:pPr algn="ctr" rtl="0"/>
                      <a:r>
                        <a:rPr lang="ja-jp" sz="1000" b="1" noProof="0">
                          <a:solidFill>
                            <a:schemeClr val="tx2"/>
                          </a:solidFill>
                        </a:rPr>
                        <a:t>デュルバルマブ</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ja-jp" sz="1000" b="1" noProof="0">
                          <a:solidFill>
                            <a:schemeClr val="tx2"/>
                          </a:solidFill>
                        </a:rPr>
                        <a:t>PBO</a:t>
                      </a:r>
                    </a:p>
                  </a:txBody>
                  <a:tcPr marL="72000" marR="72000" marT="36000" marB="36000" anchor="b">
                    <a:solidFill>
                      <a:schemeClr val="accent1"/>
                    </a:solidFill>
                  </a:tcPr>
                </a:tc>
                <a:tc>
                  <a:txBody>
                    <a:bodyPr/>
                    <a:lstStyle/>
                    <a:p>
                      <a:pPr algn="ctr" rtl="0"/>
                      <a:r>
                        <a:rPr lang="ja-jp" sz="1000" b="1" noProof="0">
                          <a:solidFill>
                            <a:schemeClr val="tx2"/>
                          </a:solidFill>
                        </a:rPr>
                        <a:t>デュルバルマブ</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ja-jp" sz="1000" b="1" noProof="0">
                          <a:solidFill>
                            <a:schemeClr val="tx2"/>
                          </a:solidFill>
                        </a:rPr>
                        <a:t>PBO</a:t>
                      </a:r>
                    </a:p>
                  </a:txBody>
                  <a:tcPr marL="72000" marR="72000" marT="36000" marB="36000" anchor="b">
                    <a:solidFill>
                      <a:schemeClr val="accent1"/>
                    </a:solidFill>
                  </a:tcPr>
                </a:tc>
                <a:tc>
                  <a:txBody>
                    <a:bodyPr/>
                    <a:lstStyle/>
                    <a:p>
                      <a:pPr algn="ctr" rtl="0"/>
                      <a:r>
                        <a:rPr lang="ja-jp" sz="1000" b="1" noProof="0">
                          <a:solidFill>
                            <a:schemeClr val="tx2"/>
                          </a:solidFill>
                        </a:rPr>
                        <a:t>デュルバルマブ</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ja-jp" sz="1000" b="1" noProof="0">
                          <a:solidFill>
                            <a:schemeClr val="tx2"/>
                          </a:solidFill>
                        </a:rPr>
                        <a:t>PBO</a:t>
                      </a:r>
                    </a:p>
                  </a:txBody>
                  <a:tcPr marL="72000" marR="72000" marT="36000" marB="36000" anchor="b">
                    <a:solidFill>
                      <a:schemeClr val="accent1"/>
                    </a:solidFill>
                  </a:tcPr>
                </a:tc>
                <a:tc>
                  <a:txBody>
                    <a:bodyPr/>
                    <a:lstStyle/>
                    <a:p>
                      <a:pPr algn="ctr" rtl="0"/>
                      <a:r>
                        <a:rPr lang="ja-jp" sz="1000" b="1" noProof="0" dirty="0">
                          <a:solidFill>
                            <a:schemeClr val="tx2"/>
                          </a:solidFill>
                        </a:rPr>
                        <a:t>デュルバルマブ</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ja-jp" sz="1000" b="1" noProof="0">
                          <a:solidFill>
                            <a:schemeClr val="tx2"/>
                          </a:solidFill>
                        </a:rPr>
                        <a:t>PBO</a:t>
                      </a: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ja-jp" sz="1000" b="0">
                          <a:solidFill>
                            <a:schemeClr val="tx1"/>
                          </a:solidFill>
                        </a:rPr>
                        <a:t>グレード3/4</a:t>
                      </a:r>
                      <a:endParaRPr lang="en-GB" sz="1000" b="0" dirty="0">
                        <a:solidFill>
                          <a:schemeClr val="tx1"/>
                        </a:solidFill>
                        <a:latin typeface="+mn-lt"/>
                      </a:endParaRPr>
                    </a:p>
                  </a:txBody>
                  <a:tcPr marL="72000" marR="72000" marT="36000" marB="36000" anchor="ctr">
                    <a:solidFill>
                      <a:schemeClr val="tx2"/>
                    </a:solidFill>
                  </a:tcPr>
                </a:tc>
                <a:tc>
                  <a:txBody>
                    <a:bodyPr/>
                    <a:lstStyle/>
                    <a:p>
                      <a:pPr algn="ctr" rtl="0"/>
                      <a:r>
                        <a:rPr lang="ja-jp" sz="1000" b="0">
                          <a:solidFill>
                            <a:schemeClr val="tx1"/>
                          </a:solidFill>
                          <a:latin typeface="+mn-lt"/>
                        </a:rPr>
                        <a:t>28.4</a:t>
                      </a:r>
                    </a:p>
                  </a:txBody>
                  <a:tcPr marL="72000" marR="72000" marT="36000" marB="36000" anchor="ctr">
                    <a:solidFill>
                      <a:schemeClr val="tx2"/>
                    </a:solidFill>
                  </a:tcPr>
                </a:tc>
                <a:tc>
                  <a:txBody>
                    <a:bodyPr/>
                    <a:lstStyle/>
                    <a:p>
                      <a:pPr algn="ctr" rtl="0"/>
                      <a:r>
                        <a:rPr lang="ja-jp" sz="1000" b="0">
                          <a:solidFill>
                            <a:schemeClr val="tx1"/>
                          </a:solidFill>
                          <a:latin typeface="+mn-lt"/>
                        </a:rPr>
                        <a:t>29.6</a:t>
                      </a:r>
                    </a:p>
                  </a:txBody>
                  <a:tcPr marL="72000" marR="72000" marT="36000" marB="36000" anchor="ctr">
                    <a:solidFill>
                      <a:schemeClr val="tx2"/>
                    </a:solidFill>
                  </a:tcPr>
                </a:tc>
                <a:tc>
                  <a:txBody>
                    <a:bodyPr/>
                    <a:lstStyle/>
                    <a:p>
                      <a:pPr algn="ctr" rtl="0"/>
                      <a:r>
                        <a:rPr lang="ja-jp" sz="1000" b="0">
                          <a:solidFill>
                            <a:schemeClr val="tx1"/>
                          </a:solidFill>
                          <a:latin typeface="+mn-lt"/>
                        </a:rPr>
                        <a:t>19.8</a:t>
                      </a:r>
                    </a:p>
                  </a:txBody>
                  <a:tcPr marL="72000" marR="72000" marT="36000" marB="36000" anchor="ctr">
                    <a:solidFill>
                      <a:schemeClr val="tx2"/>
                    </a:solidFill>
                  </a:tcPr>
                </a:tc>
                <a:tc>
                  <a:txBody>
                    <a:bodyPr/>
                    <a:lstStyle/>
                    <a:p>
                      <a:pPr algn="ctr" rtl="0"/>
                      <a:r>
                        <a:rPr lang="ja-jp" sz="1000" b="0">
                          <a:solidFill>
                            <a:schemeClr val="tx1"/>
                          </a:solidFill>
                          <a:latin typeface="+mn-lt"/>
                        </a:rPr>
                        <a:t>17.9</a:t>
                      </a:r>
                    </a:p>
                  </a:txBody>
                  <a:tcPr marL="72000" marR="72000" marT="36000" marB="36000" anchor="ctr">
                    <a:solidFill>
                      <a:schemeClr val="tx2"/>
                    </a:solidFill>
                  </a:tcPr>
                </a:tc>
                <a:tc>
                  <a:txBody>
                    <a:bodyPr/>
                    <a:lstStyle/>
                    <a:p>
                      <a:pPr algn="ctr" rtl="0"/>
                      <a:r>
                        <a:rPr lang="ja-jp" sz="1000" b="0">
                          <a:solidFill>
                            <a:schemeClr val="tx1"/>
                          </a:solidFill>
                          <a:latin typeface="+mn-lt"/>
                        </a:rPr>
                        <a:t>31.5</a:t>
                      </a:r>
                    </a:p>
                  </a:txBody>
                  <a:tcPr marL="72000" marR="72000" marT="36000" marB="36000" anchor="ctr">
                    <a:solidFill>
                      <a:schemeClr val="tx2"/>
                    </a:solidFill>
                  </a:tcPr>
                </a:tc>
                <a:tc>
                  <a:txBody>
                    <a:bodyPr/>
                    <a:lstStyle/>
                    <a:p>
                      <a:pPr algn="ctr" rtl="0"/>
                      <a:r>
                        <a:rPr lang="ja-jp" sz="1000" b="0">
                          <a:solidFill>
                            <a:schemeClr val="tx1"/>
                          </a:solidFill>
                          <a:latin typeface="+mn-lt"/>
                        </a:rPr>
                        <a:t>31.8</a:t>
                      </a:r>
                    </a:p>
                  </a:txBody>
                  <a:tcPr marL="72000" marR="72000" marT="36000" marB="36000" anchor="ctr">
                    <a:solidFill>
                      <a:schemeClr val="tx2"/>
                    </a:solidFill>
                  </a:tcPr>
                </a:tc>
                <a:tc>
                  <a:txBody>
                    <a:bodyPr/>
                    <a:lstStyle/>
                    <a:p>
                      <a:pPr algn="ctr" rtl="0"/>
                      <a:r>
                        <a:rPr lang="ja-jp" sz="1000" b="0">
                          <a:solidFill>
                            <a:schemeClr val="tx1"/>
                          </a:solidFill>
                          <a:latin typeface="+mn-lt"/>
                        </a:rPr>
                        <a:t>20.8</a:t>
                      </a:r>
                    </a:p>
                  </a:txBody>
                  <a:tcPr marL="72000" marR="72000" marT="36000" marB="36000" anchor="ctr">
                    <a:solidFill>
                      <a:schemeClr val="tx2"/>
                    </a:solidFill>
                  </a:tcPr>
                </a:tc>
                <a:tc>
                  <a:txBody>
                    <a:bodyPr/>
                    <a:lstStyle/>
                    <a:p>
                      <a:pPr algn="ctr" rtl="0"/>
                      <a:r>
                        <a:rPr lang="ja-jp" sz="1000" b="0">
                          <a:solidFill>
                            <a:schemeClr val="tx1"/>
                          </a:solidFill>
                          <a:latin typeface="+mn-lt"/>
                        </a:rPr>
                        <a:t>20.3</a:t>
                      </a:r>
                    </a:p>
                  </a:txBody>
                  <a:tcPr marL="72000" marR="72000" marT="36000" marB="36000" anchor="ctr">
                    <a:solidFill>
                      <a:schemeClr val="tx2"/>
                    </a:solidFill>
                  </a:tcPr>
                </a:tc>
                <a:tc>
                  <a:txBody>
                    <a:bodyPr/>
                    <a:lstStyle/>
                    <a:p>
                      <a:pPr algn="ctr" rtl="0"/>
                      <a:r>
                        <a:rPr lang="ja-jp" sz="1000" b="0">
                          <a:solidFill>
                            <a:schemeClr val="tx1"/>
                          </a:solidFill>
                          <a:latin typeface="+mn-lt"/>
                        </a:rPr>
                        <a:t>18.8</a:t>
                      </a:r>
                    </a:p>
                  </a:txBody>
                  <a:tcPr marL="72000" marR="72000" marT="36000" marB="36000" anchor="ctr">
                    <a:solidFill>
                      <a:schemeClr val="tx2"/>
                    </a:solidFill>
                  </a:tcPr>
                </a:tc>
                <a:tc>
                  <a:txBody>
                    <a:bodyPr/>
                    <a:lstStyle/>
                    <a:p>
                      <a:pPr algn="ctr" rtl="0"/>
                      <a:r>
                        <a:rPr lang="ja-jp" sz="1000" b="0">
                          <a:solidFill>
                            <a:schemeClr val="tx1"/>
                          </a:solidFill>
                          <a:latin typeface="+mn-lt"/>
                        </a:rPr>
                        <a:t>22.8</a:t>
                      </a:r>
                    </a:p>
                  </a:txBody>
                  <a:tcPr marL="72000" marR="72000" marT="36000" marB="36000" anchor="ctr">
                    <a:solidFill>
                      <a:schemeClr val="tx2"/>
                    </a:solidFill>
                  </a:tcPr>
                </a:tc>
                <a:tc>
                  <a:txBody>
                    <a:bodyPr/>
                    <a:lstStyle/>
                    <a:p>
                      <a:pPr algn="ctr" rtl="0"/>
                      <a:r>
                        <a:rPr lang="ja-jp" sz="1000" b="0">
                          <a:solidFill>
                            <a:schemeClr val="tx1"/>
                          </a:solidFill>
                          <a:latin typeface="+mn-lt"/>
                        </a:rPr>
                        <a:t>26.4</a:t>
                      </a:r>
                    </a:p>
                  </a:txBody>
                  <a:tcPr marL="72000" marR="72000" marT="36000" marB="36000" anchor="ctr">
                    <a:solidFill>
                      <a:schemeClr val="tx2"/>
                    </a:solidFill>
                  </a:tcPr>
                </a:tc>
                <a:tc>
                  <a:txBody>
                    <a:bodyPr/>
                    <a:lstStyle/>
                    <a:p>
                      <a:pPr algn="ctr" rtl="0"/>
                      <a:r>
                        <a:rPr lang="ja-jp" sz="1000" b="0">
                          <a:solidFill>
                            <a:schemeClr val="tx1"/>
                          </a:solidFill>
                          <a:latin typeface="+mn-lt"/>
                        </a:rPr>
                        <a:t>24.7</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000" b="0" u="none">
                          <a:solidFill>
                            <a:schemeClr val="tx1"/>
                          </a:solidFill>
                          <a:latin typeface="+mn-lt"/>
                        </a:rPr>
                        <a:t>中止に至った</a:t>
                      </a:r>
                      <a:endParaRPr lang="en-GB" sz="1000" b="0" u="none" dirty="0">
                        <a:solidFill>
                          <a:schemeClr val="tx1"/>
                        </a:solidFill>
                        <a:latin typeface="+mn-lt"/>
                      </a:endParaRPr>
                    </a:p>
                  </a:txBody>
                  <a:tcPr marL="72000" marR="72000" marT="36000" marB="36000" anchor="ctr">
                    <a:solidFill>
                      <a:schemeClr val="tx2"/>
                    </a:solidFill>
                  </a:tcPr>
                </a:tc>
                <a:tc>
                  <a:txBody>
                    <a:bodyPr/>
                    <a:lstStyle/>
                    <a:p>
                      <a:pPr algn="ctr" rtl="0"/>
                      <a:r>
                        <a:rPr lang="ja-jp" sz="1000" b="0">
                          <a:solidFill>
                            <a:schemeClr val="tx1"/>
                          </a:solidFill>
                          <a:latin typeface="+mn-lt"/>
                        </a:rPr>
                        <a:t>17.0</a:t>
                      </a:r>
                    </a:p>
                  </a:txBody>
                  <a:tcPr marL="72000" marR="72000" marT="36000" marB="36000" anchor="ctr">
                    <a:solidFill>
                      <a:schemeClr val="tx2"/>
                    </a:solidFill>
                  </a:tcPr>
                </a:tc>
                <a:tc>
                  <a:txBody>
                    <a:bodyPr/>
                    <a:lstStyle/>
                    <a:p>
                      <a:pPr algn="ctr" rtl="0"/>
                      <a:r>
                        <a:rPr lang="ja-jp" sz="1000" b="0">
                          <a:solidFill>
                            <a:schemeClr val="tx1"/>
                          </a:solidFill>
                          <a:latin typeface="+mn-lt"/>
                        </a:rPr>
                        <a:t>15.5</a:t>
                      </a:r>
                    </a:p>
                  </a:txBody>
                  <a:tcPr marL="72000" marR="72000" marT="36000" marB="36000" anchor="ctr">
                    <a:solidFill>
                      <a:schemeClr val="tx2"/>
                    </a:solidFill>
                  </a:tcPr>
                </a:tc>
                <a:tc>
                  <a:txBody>
                    <a:bodyPr/>
                    <a:lstStyle/>
                    <a:p>
                      <a:pPr algn="ctr" rtl="0"/>
                      <a:r>
                        <a:rPr lang="ja-jp" sz="1000" b="0">
                          <a:solidFill>
                            <a:schemeClr val="tx1"/>
                          </a:solidFill>
                          <a:latin typeface="+mn-lt"/>
                        </a:rPr>
                        <a:t>15.7</a:t>
                      </a:r>
                    </a:p>
                  </a:txBody>
                  <a:tcPr marL="72000" marR="72000" marT="36000" marB="36000" anchor="ctr">
                    <a:solidFill>
                      <a:schemeClr val="tx2"/>
                    </a:solidFill>
                  </a:tcPr>
                </a:tc>
                <a:tc>
                  <a:txBody>
                    <a:bodyPr/>
                    <a:lstStyle/>
                    <a:p>
                      <a:pPr algn="ctr" rtl="0"/>
                      <a:r>
                        <a:rPr lang="ja-jp" sz="1000" b="0">
                          <a:solidFill>
                            <a:schemeClr val="tx1"/>
                          </a:solidFill>
                          <a:latin typeface="+mn-lt"/>
                        </a:rPr>
                        <a:t>4.9</a:t>
                      </a:r>
                    </a:p>
                  </a:txBody>
                  <a:tcPr marL="72000" marR="72000" marT="36000" marB="36000" anchor="ctr">
                    <a:solidFill>
                      <a:schemeClr val="tx2"/>
                    </a:solidFill>
                  </a:tcPr>
                </a:tc>
                <a:tc>
                  <a:txBody>
                    <a:bodyPr/>
                    <a:lstStyle/>
                    <a:p>
                      <a:pPr algn="ctr" rtl="0"/>
                      <a:r>
                        <a:rPr lang="ja-jp" sz="1000" b="0">
                          <a:solidFill>
                            <a:schemeClr val="tx1"/>
                          </a:solidFill>
                          <a:latin typeface="+mn-lt"/>
                        </a:rPr>
                        <a:t>16.9</a:t>
                      </a:r>
                    </a:p>
                  </a:txBody>
                  <a:tcPr marL="72000" marR="72000" marT="36000" marB="36000" anchor="ctr">
                    <a:solidFill>
                      <a:schemeClr val="tx2"/>
                    </a:solidFill>
                  </a:tcPr>
                </a:tc>
                <a:tc>
                  <a:txBody>
                    <a:bodyPr/>
                    <a:lstStyle/>
                    <a:p>
                      <a:pPr algn="ctr" rtl="0"/>
                      <a:r>
                        <a:rPr lang="ja-jp" sz="1000" b="0">
                          <a:solidFill>
                            <a:schemeClr val="tx1"/>
                          </a:solidFill>
                          <a:latin typeface="+mn-lt"/>
                        </a:rPr>
                        <a:t>10.2</a:t>
                      </a:r>
                    </a:p>
                  </a:txBody>
                  <a:tcPr marL="72000" marR="72000" marT="36000" marB="36000" anchor="ctr">
                    <a:solidFill>
                      <a:schemeClr val="tx2"/>
                    </a:solidFill>
                  </a:tcPr>
                </a:tc>
                <a:tc>
                  <a:txBody>
                    <a:bodyPr/>
                    <a:lstStyle/>
                    <a:p>
                      <a:pPr algn="ctr" rtl="0"/>
                      <a:r>
                        <a:rPr lang="ja-jp" sz="1000" b="0">
                          <a:solidFill>
                            <a:schemeClr val="tx1"/>
                          </a:solidFill>
                          <a:latin typeface="+mn-lt"/>
                        </a:rPr>
                        <a:t>16.2</a:t>
                      </a:r>
                    </a:p>
                  </a:txBody>
                  <a:tcPr marL="72000" marR="72000" marT="36000" marB="36000" anchor="ctr">
                    <a:solidFill>
                      <a:schemeClr val="tx2"/>
                    </a:solidFill>
                  </a:tcPr>
                </a:tc>
                <a:tc>
                  <a:txBody>
                    <a:bodyPr/>
                    <a:lstStyle/>
                    <a:p>
                      <a:pPr algn="ctr" rtl="0"/>
                      <a:r>
                        <a:rPr lang="ja-jp" sz="1000" b="0">
                          <a:solidFill>
                            <a:schemeClr val="tx1"/>
                          </a:solidFill>
                          <a:latin typeface="+mn-lt"/>
                        </a:rPr>
                        <a:t>10.7</a:t>
                      </a:r>
                    </a:p>
                  </a:txBody>
                  <a:tcPr marL="72000" marR="72000" marT="36000" marB="36000" anchor="ctr">
                    <a:solidFill>
                      <a:schemeClr val="tx2"/>
                    </a:solidFill>
                  </a:tcPr>
                </a:tc>
                <a:tc>
                  <a:txBody>
                    <a:bodyPr/>
                    <a:lstStyle/>
                    <a:p>
                      <a:pPr algn="ctr" rtl="0"/>
                      <a:r>
                        <a:rPr lang="ja-jp" sz="1000" b="0">
                          <a:solidFill>
                            <a:schemeClr val="tx1"/>
                          </a:solidFill>
                          <a:latin typeface="+mn-lt"/>
                        </a:rPr>
                        <a:t>17.4</a:t>
                      </a:r>
                    </a:p>
                  </a:txBody>
                  <a:tcPr marL="72000" marR="72000" marT="36000" marB="36000" anchor="ctr">
                    <a:solidFill>
                      <a:schemeClr val="tx2"/>
                    </a:solidFill>
                  </a:tcPr>
                </a:tc>
                <a:tc>
                  <a:txBody>
                    <a:bodyPr/>
                    <a:lstStyle/>
                    <a:p>
                      <a:pPr algn="ctr" rtl="0"/>
                      <a:r>
                        <a:rPr lang="ja-jp" sz="1000" b="0">
                          <a:solidFill>
                            <a:schemeClr val="tx1"/>
                          </a:solidFill>
                          <a:latin typeface="+mn-lt"/>
                        </a:rPr>
                        <a:t>6.3</a:t>
                      </a:r>
                    </a:p>
                  </a:txBody>
                  <a:tcPr marL="72000" marR="72000" marT="36000" marB="36000" anchor="ctr">
                    <a:solidFill>
                      <a:schemeClr val="tx2"/>
                    </a:solidFill>
                  </a:tcPr>
                </a:tc>
                <a:tc>
                  <a:txBody>
                    <a:bodyPr/>
                    <a:lstStyle/>
                    <a:p>
                      <a:pPr algn="ctr" rtl="0"/>
                      <a:r>
                        <a:rPr lang="ja-jp" sz="1000" b="0">
                          <a:solidFill>
                            <a:schemeClr val="tx1"/>
                          </a:solidFill>
                          <a:latin typeface="+mn-lt"/>
                        </a:rPr>
                        <a:t>16.1</a:t>
                      </a:r>
                    </a:p>
                  </a:txBody>
                  <a:tcPr marL="72000" marR="72000" marT="36000" marB="36000" anchor="ctr">
                    <a:solidFill>
                      <a:schemeClr val="tx2"/>
                    </a:solidFill>
                  </a:tcPr>
                </a:tc>
                <a:tc>
                  <a:txBody>
                    <a:bodyPr/>
                    <a:lstStyle/>
                    <a:p>
                      <a:pPr algn="ctr" rtl="0"/>
                      <a:r>
                        <a:rPr lang="ja-jp" sz="1000" b="0" dirty="0">
                          <a:solidFill>
                            <a:schemeClr val="tx1"/>
                          </a:solidFill>
                          <a:latin typeface="+mn-lt"/>
                        </a:rPr>
                        <a:t>12.4</a:t>
                      </a:r>
                    </a:p>
                  </a:txBody>
                  <a:tcPr marL="72000" marR="72000" marT="36000" marB="36000" anchor="ctr">
                    <a:solidFill>
                      <a:schemeClr val="tx2"/>
                    </a:solidFill>
                  </a:tcPr>
                </a:tc>
                <a:extLst>
                  <a:ext uri="{0D108BD9-81ED-4DB2-BD59-A6C34878D82A}">
                    <a16:rowId xmlns:a16="http://schemas.microsoft.com/office/drawing/2014/main" val="2859488099"/>
                  </a:ext>
                </a:extLst>
              </a:tr>
            </a:tbl>
          </a:graphicData>
        </a:graphic>
      </p:graphicFrame>
      <p:graphicFrame>
        <p:nvGraphicFramePr>
          <p:cNvPr id="3" name="Table 663">
            <a:extLst>
              <a:ext uri="{FF2B5EF4-FFF2-40B4-BE49-F238E27FC236}">
                <a16:creationId xmlns:a16="http://schemas.microsoft.com/office/drawing/2014/main" id="{F030CD8C-8692-93FE-EBF5-E96DFB76850B}"/>
              </a:ext>
            </a:extLst>
          </p:cNvPr>
          <p:cNvGraphicFramePr>
            <a:graphicFrameLocks noGrp="1"/>
          </p:cNvGraphicFramePr>
          <p:nvPr>
            <p:extLst>
              <p:ext uri="{D42A27DB-BD31-4B8C-83A1-F6EECF244321}">
                <p14:modId xmlns:p14="http://schemas.microsoft.com/office/powerpoint/2010/main" val="3620972176"/>
              </p:ext>
            </p:extLst>
          </p:nvPr>
        </p:nvGraphicFramePr>
        <p:xfrm>
          <a:off x="418866" y="1635822"/>
          <a:ext cx="11354269" cy="2204040"/>
        </p:xfrm>
        <a:graphic>
          <a:graphicData uri="http://schemas.openxmlformats.org/drawingml/2006/table">
            <a:tbl>
              <a:tblPr firstRow="1" bandRow="1">
                <a:tableStyleId>{69012ECD-51FC-41F1-AA8D-1B2483CD663E}</a:tableStyleId>
              </a:tblPr>
              <a:tblGrid>
                <a:gridCol w="1899775">
                  <a:extLst>
                    <a:ext uri="{9D8B030D-6E8A-4147-A177-3AD203B41FA5}">
                      <a16:colId xmlns:a16="http://schemas.microsoft.com/office/drawing/2014/main" val="4026828033"/>
                    </a:ext>
                  </a:extLst>
                </a:gridCol>
                <a:gridCol w="1575749">
                  <a:extLst>
                    <a:ext uri="{9D8B030D-6E8A-4147-A177-3AD203B41FA5}">
                      <a16:colId xmlns:a16="http://schemas.microsoft.com/office/drawing/2014/main" val="2351951672"/>
                    </a:ext>
                  </a:extLst>
                </a:gridCol>
                <a:gridCol w="1575749">
                  <a:extLst>
                    <a:ext uri="{9D8B030D-6E8A-4147-A177-3AD203B41FA5}">
                      <a16:colId xmlns:a16="http://schemas.microsoft.com/office/drawing/2014/main" val="3840096650"/>
                    </a:ext>
                  </a:extLst>
                </a:gridCol>
                <a:gridCol w="1575749">
                  <a:extLst>
                    <a:ext uri="{9D8B030D-6E8A-4147-A177-3AD203B41FA5}">
                      <a16:colId xmlns:a16="http://schemas.microsoft.com/office/drawing/2014/main" val="3328123113"/>
                    </a:ext>
                  </a:extLst>
                </a:gridCol>
                <a:gridCol w="1575749">
                  <a:extLst>
                    <a:ext uri="{9D8B030D-6E8A-4147-A177-3AD203B41FA5}">
                      <a16:colId xmlns:a16="http://schemas.microsoft.com/office/drawing/2014/main" val="3729445738"/>
                    </a:ext>
                  </a:extLst>
                </a:gridCol>
                <a:gridCol w="1575749">
                  <a:extLst>
                    <a:ext uri="{9D8B030D-6E8A-4147-A177-3AD203B41FA5}">
                      <a16:colId xmlns:a16="http://schemas.microsoft.com/office/drawing/2014/main" val="4031123941"/>
                    </a:ext>
                  </a:extLst>
                </a:gridCol>
                <a:gridCol w="1575749">
                  <a:extLst>
                    <a:ext uri="{9D8B030D-6E8A-4147-A177-3AD203B41FA5}">
                      <a16:colId xmlns:a16="http://schemas.microsoft.com/office/drawing/2014/main" val="1127346174"/>
                    </a:ext>
                  </a:extLst>
                </a:gridCol>
              </a:tblGrid>
              <a:tr h="0">
                <a:tc>
                  <a:txBody>
                    <a:bodyPr/>
                    <a:lstStyle/>
                    <a:p>
                      <a:pPr rtl="0"/>
                      <a:endParaRPr lang="en-GB" sz="1100" b="1" dirty="0">
                        <a:solidFill>
                          <a:schemeClr val="tx2"/>
                        </a:solidFill>
                        <a:latin typeface="+mn-lt"/>
                      </a:endParaRPr>
                    </a:p>
                  </a:txBody>
                  <a:tcPr marL="72000" marR="72000" marT="18000" marB="18000" anchor="ctr">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noProof="0">
                          <a:solidFill>
                            <a:schemeClr val="tx2"/>
                          </a:solidFill>
                        </a:rPr>
                        <a:t>RT1日2回</a:t>
                      </a:r>
                    </a:p>
                  </a:txBody>
                  <a:tcPr marL="72000" marR="72000" marT="18000" marB="18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noProof="0">
                          <a:solidFill>
                            <a:schemeClr val="tx2"/>
                          </a:solidFill>
                        </a:rPr>
                        <a:t>RT1日1回</a:t>
                      </a:r>
                    </a:p>
                  </a:txBody>
                  <a:tcPr marL="72000" marR="72000" marT="18000" marB="18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noProof="0">
                          <a:solidFill>
                            <a:schemeClr val="tx2"/>
                          </a:solidFill>
                        </a:rPr>
                        <a:t>ITT</a:t>
                      </a:r>
                    </a:p>
                  </a:txBody>
                  <a:tcPr marL="72000" marR="72000" marT="18000" marB="18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9120619"/>
                  </a:ext>
                </a:extLst>
              </a:tr>
              <a:tr h="0">
                <a:tc>
                  <a:txBody>
                    <a:bodyPr/>
                    <a:lstStyle/>
                    <a:p>
                      <a:pPr rtl="0"/>
                      <a:endParaRPr lang="en-GB" sz="1100" b="1" dirty="0">
                        <a:solidFill>
                          <a:schemeClr val="tx2"/>
                        </a:solidFill>
                        <a:latin typeface="+mn-lt"/>
                      </a:endParaRPr>
                    </a:p>
                  </a:txBody>
                  <a:tcPr marL="72000" marR="72000" marT="18000" marB="18000" anchor="b">
                    <a:solidFill>
                      <a:schemeClr val="accent1"/>
                    </a:solidFill>
                  </a:tcPr>
                </a:tc>
                <a:tc>
                  <a:txBody>
                    <a:bodyPr/>
                    <a:lstStyle/>
                    <a:p>
                      <a:pPr algn="ctr" rtl="0"/>
                      <a:r>
                        <a:rPr lang="ja-jp" sz="1100" b="1" noProof="0">
                          <a:solidFill>
                            <a:schemeClr val="tx2"/>
                          </a:solidFill>
                        </a:rPr>
                        <a:t>デュルバルマブ</a:t>
                      </a:r>
                      <a:br>
                        <a:rPr lang="en-US" sz="1100" b="1" noProof="0" dirty="0">
                          <a:solidFill>
                            <a:schemeClr val="tx2"/>
                          </a:solidFill>
                        </a:rPr>
                      </a:br>
                      <a:r>
                        <a:rPr lang="ja-jp" sz="1100" b="1" noProof="0">
                          <a:solidFill>
                            <a:schemeClr val="tx2"/>
                          </a:solidFill>
                        </a:rPr>
                        <a:t>(n=69)</a:t>
                      </a:r>
                      <a:endParaRPr lang="en-GB" sz="1100" b="1" dirty="0">
                        <a:solidFill>
                          <a:schemeClr val="tx2"/>
                        </a:solidFill>
                        <a:latin typeface="+mn-lt"/>
                      </a:endParaRPr>
                    </a:p>
                  </a:txBody>
                  <a:tcPr marL="72000" marR="72000" marT="18000" marB="18000" anchor="b">
                    <a:solidFill>
                      <a:schemeClr val="accent1"/>
                    </a:solidFill>
                  </a:tcPr>
                </a:tc>
                <a:tc>
                  <a:txBody>
                    <a:bodyPr/>
                    <a:lstStyle/>
                    <a:p>
                      <a:pPr algn="ctr" rtl="0"/>
                      <a:r>
                        <a:rPr lang="ja-jp" sz="1100" b="1" noProof="0">
                          <a:solidFill>
                            <a:schemeClr val="tx2"/>
                          </a:solidFill>
                        </a:rPr>
                        <a:t>プラセボ</a:t>
                      </a:r>
                    </a:p>
                    <a:p>
                      <a:pPr algn="ctr" rtl="0"/>
                      <a:r>
                        <a:rPr lang="ja-jp" sz="1100" b="1" noProof="0">
                          <a:solidFill>
                            <a:schemeClr val="tx2"/>
                          </a:solidFill>
                        </a:rPr>
                        <a:t>(n=79)</a:t>
                      </a:r>
                      <a:endParaRPr lang="en-GB" sz="1100" b="1" dirty="0">
                        <a:solidFill>
                          <a:schemeClr val="tx2"/>
                        </a:solidFill>
                      </a:endParaRPr>
                    </a:p>
                  </a:txBody>
                  <a:tcPr marL="72000" marR="72000" marT="18000" marB="18000" anchor="b">
                    <a:solidFill>
                      <a:schemeClr val="accent1"/>
                    </a:solidFill>
                  </a:tcPr>
                </a:tc>
                <a:tc>
                  <a:txBody>
                    <a:bodyPr/>
                    <a:lstStyle/>
                    <a:p>
                      <a:pPr algn="ctr" rtl="0"/>
                      <a:r>
                        <a:rPr lang="ja-jp" sz="1100" b="1" noProof="0">
                          <a:solidFill>
                            <a:schemeClr val="tx2"/>
                          </a:solidFill>
                        </a:rPr>
                        <a:t>デュルバルマブ</a:t>
                      </a:r>
                      <a:br>
                        <a:rPr lang="en-US" sz="1100" b="1" noProof="0" dirty="0">
                          <a:solidFill>
                            <a:schemeClr val="tx2"/>
                          </a:solidFill>
                        </a:rPr>
                      </a:br>
                      <a:r>
                        <a:rPr lang="ja-jp" sz="1100" b="1" noProof="0">
                          <a:solidFill>
                            <a:schemeClr val="tx2"/>
                          </a:solidFill>
                        </a:rPr>
                        <a:t>(n=195)</a:t>
                      </a:r>
                      <a:endParaRPr lang="en-GB" sz="1100" b="1" dirty="0">
                        <a:solidFill>
                          <a:schemeClr val="tx2"/>
                        </a:solidFill>
                        <a:latin typeface="+mn-lt"/>
                      </a:endParaRPr>
                    </a:p>
                  </a:txBody>
                  <a:tcPr marL="72000" marR="72000" marT="18000" marB="18000" anchor="b">
                    <a:solidFill>
                      <a:schemeClr val="accent1"/>
                    </a:solidFill>
                  </a:tcPr>
                </a:tc>
                <a:tc>
                  <a:txBody>
                    <a:bodyPr/>
                    <a:lstStyle/>
                    <a:p>
                      <a:pPr algn="ctr" rtl="0"/>
                      <a:r>
                        <a:rPr lang="ja-jp" sz="1100" b="1" noProof="0">
                          <a:solidFill>
                            <a:schemeClr val="tx2"/>
                          </a:solidFill>
                        </a:rPr>
                        <a:t>プラセボ</a:t>
                      </a:r>
                    </a:p>
                    <a:p>
                      <a:pPr algn="ctr" rtl="0"/>
                      <a:r>
                        <a:rPr lang="ja-jp" sz="1100" b="1" noProof="0">
                          <a:solidFill>
                            <a:schemeClr val="tx2"/>
                          </a:solidFill>
                        </a:rPr>
                        <a:t>(n=187)</a:t>
                      </a:r>
                      <a:endParaRPr lang="en-GB" sz="1100" b="1" dirty="0">
                        <a:solidFill>
                          <a:schemeClr val="tx2"/>
                        </a:solidFill>
                      </a:endParaRPr>
                    </a:p>
                  </a:txBody>
                  <a:tcPr marL="72000" marR="72000" marT="18000" marB="18000" anchor="b">
                    <a:solidFill>
                      <a:schemeClr val="accent1"/>
                    </a:solidFill>
                  </a:tcPr>
                </a:tc>
                <a:tc>
                  <a:txBody>
                    <a:bodyPr/>
                    <a:lstStyle/>
                    <a:p>
                      <a:pPr algn="ctr" rtl="0"/>
                      <a:r>
                        <a:rPr lang="ja-jp" sz="1100" b="1" noProof="0">
                          <a:solidFill>
                            <a:schemeClr val="tx2"/>
                          </a:solidFill>
                        </a:rPr>
                        <a:t>デュルバルマブ</a:t>
                      </a:r>
                      <a:br>
                        <a:rPr lang="en-US" sz="1100" b="1" noProof="0" dirty="0">
                          <a:solidFill>
                            <a:schemeClr val="tx2"/>
                          </a:solidFill>
                        </a:rPr>
                      </a:br>
                      <a:r>
                        <a:rPr lang="ja-jp" sz="1100" b="1" noProof="0">
                          <a:solidFill>
                            <a:schemeClr val="tx2"/>
                          </a:solidFill>
                        </a:rPr>
                        <a:t>(n=264)</a:t>
                      </a:r>
                      <a:endParaRPr lang="en-GB" sz="1100" b="1" dirty="0">
                        <a:solidFill>
                          <a:schemeClr val="tx2"/>
                        </a:solidFill>
                        <a:latin typeface="+mn-lt"/>
                      </a:endParaRPr>
                    </a:p>
                  </a:txBody>
                  <a:tcPr marL="72000" marR="72000" marT="18000" marB="18000" anchor="b">
                    <a:solidFill>
                      <a:schemeClr val="accent1"/>
                    </a:solidFill>
                  </a:tcPr>
                </a:tc>
                <a:tc>
                  <a:txBody>
                    <a:bodyPr/>
                    <a:lstStyle/>
                    <a:p>
                      <a:pPr algn="ctr" rtl="0"/>
                      <a:r>
                        <a:rPr lang="ja-jp" sz="1100" b="1" noProof="0">
                          <a:solidFill>
                            <a:schemeClr val="tx2"/>
                          </a:solidFill>
                        </a:rPr>
                        <a:t>プラセボ</a:t>
                      </a:r>
                    </a:p>
                    <a:p>
                      <a:pPr algn="ctr" rtl="0"/>
                      <a:r>
                        <a:rPr lang="ja-jp" sz="1100" b="1" noProof="0">
                          <a:solidFill>
                            <a:schemeClr val="tx2"/>
                          </a:solidFill>
                        </a:rPr>
                        <a:t>(n=266)</a:t>
                      </a:r>
                      <a:endParaRPr lang="en-GB" sz="1100" b="1" dirty="0">
                        <a:solidFill>
                          <a:schemeClr val="tx2"/>
                        </a:solidFill>
                      </a:endParaRPr>
                    </a:p>
                  </a:txBody>
                  <a:tcPr marL="72000" marR="72000" marT="18000" marB="18000" anchor="b">
                    <a:solidFill>
                      <a:schemeClr val="accent1"/>
                    </a:solidFill>
                  </a:tcPr>
                </a:tc>
                <a:extLst>
                  <a:ext uri="{0D108BD9-81ED-4DB2-BD59-A6C34878D82A}">
                    <a16:rowId xmlns:a16="http://schemas.microsoft.com/office/drawing/2014/main" val="1727646532"/>
                  </a:ext>
                </a:extLst>
              </a:tr>
              <a:tr h="0">
                <a:tc>
                  <a:txBody>
                    <a:bodyPr/>
                    <a:lstStyle/>
                    <a:p>
                      <a:pPr rtl="0"/>
                      <a:r>
                        <a:rPr lang="ja-jp" sz="1100">
                          <a:solidFill>
                            <a:schemeClr val="tx1"/>
                          </a:solidFill>
                        </a:rPr>
                        <a:t>mOS、月数(95％CI)</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NR (NE、NE)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44.8 (29.4、NE)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41.9 (32.0、NE)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26.1 (21.7、36.8)</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55.9 (37.3、NE)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33.4 (25.5、39.9)</a:t>
                      </a:r>
                      <a:endParaRPr lang="en-GB" sz="1100" dirty="0">
                        <a:solidFill>
                          <a:schemeClr val="tx1"/>
                        </a:solidFill>
                        <a:latin typeface="+mn-lt"/>
                      </a:endParaRPr>
                    </a:p>
                  </a:txBody>
                  <a:tcPr marL="72000" marR="72000" marT="18000" marB="18000" anchor="ctr">
                    <a:solidFill>
                      <a:schemeClr val="tx2"/>
                    </a:solidFill>
                  </a:tcPr>
                </a:tc>
                <a:extLst>
                  <a:ext uri="{0D108BD9-81ED-4DB2-BD59-A6C34878D82A}">
                    <a16:rowId xmlns:a16="http://schemas.microsoft.com/office/drawing/2014/main" val="2645973767"/>
                  </a:ext>
                </a:extLst>
              </a:tr>
              <a:tr h="0">
                <a:tc>
                  <a:txBody>
                    <a:bodyPr/>
                    <a:lstStyle/>
                    <a:p>
                      <a:pPr marL="84138" indent="0" rtl="0"/>
                      <a:r>
                        <a:rPr lang="ja-jp" sz="1100">
                          <a:solidFill>
                            <a:schemeClr val="tx1"/>
                          </a:solidFill>
                          <a:latin typeface="+mn-lt"/>
                        </a:rPr>
                        <a:t>3年間のOS、％</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65.8</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57.4</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53.1</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43.3</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56.5</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47.6</a:t>
                      </a:r>
                      <a:endParaRPr lang="en-GB" sz="1100" dirty="0">
                        <a:solidFill>
                          <a:schemeClr val="tx1"/>
                        </a:solidFill>
                        <a:latin typeface="+mn-lt"/>
                      </a:endParaRPr>
                    </a:p>
                  </a:txBody>
                  <a:tcPr marL="72000" marR="72000" marT="18000" marB="18000" anchor="ctr">
                    <a:solidFill>
                      <a:schemeClr val="tx2"/>
                    </a:solidFill>
                  </a:tcPr>
                </a:tc>
                <a:extLst>
                  <a:ext uri="{0D108BD9-81ED-4DB2-BD59-A6C34878D82A}">
                    <a16:rowId xmlns:a16="http://schemas.microsoft.com/office/drawing/2014/main" val="285948809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HR (95％CI)</a:t>
                      </a:r>
                    </a:p>
                  </a:txBody>
                  <a:tcPr marL="72000" marR="72000" marT="18000" marB="18000" anchor="ctr">
                    <a:solidFill>
                      <a:schemeClr val="tx2"/>
                    </a:solidFill>
                  </a:tcPr>
                </a:tc>
                <a:tc gridSpan="2">
                  <a:txBody>
                    <a:bodyPr/>
                    <a:lstStyle/>
                    <a:p>
                      <a:pPr algn="ctr" rtl="0"/>
                      <a:r>
                        <a:rPr lang="ja-jp" sz="1100">
                          <a:solidFill>
                            <a:schemeClr val="tx1"/>
                          </a:solidFill>
                          <a:latin typeface="+mn-lt"/>
                        </a:rPr>
                        <a:t>0.68 (0.40、1.14)</a:t>
                      </a:r>
                      <a:r>
                        <a:rPr lang="ja-jp" sz="1100" baseline="30000">
                          <a:solidFill>
                            <a:schemeClr val="tx1"/>
                          </a:solidFill>
                          <a:latin typeface="+mn-lt"/>
                        </a:rPr>
                        <a:t>a</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tc gridSpan="2">
                  <a:txBody>
                    <a:bodyPr/>
                    <a:lstStyle/>
                    <a:p>
                      <a:pPr algn="ctr" rtl="0"/>
                      <a:r>
                        <a:rPr lang="ja-jp" sz="1100">
                          <a:solidFill>
                            <a:schemeClr val="tx1"/>
                          </a:solidFill>
                          <a:latin typeface="+mn-lt"/>
                        </a:rPr>
                        <a:t>0.72 (0.55、0.96)</a:t>
                      </a:r>
                      <a:r>
                        <a:rPr lang="ja-jp" sz="1100" baseline="30000">
                          <a:solidFill>
                            <a:schemeClr val="tx1"/>
                          </a:solidFill>
                          <a:latin typeface="+mn-lt"/>
                        </a:rPr>
                        <a:t>a</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tc gridSpan="2">
                  <a:txBody>
                    <a:bodyPr/>
                    <a:lstStyle/>
                    <a:p>
                      <a:pPr algn="ctr" rtl="0"/>
                      <a:r>
                        <a:rPr lang="ja-jp" sz="1100">
                          <a:solidFill>
                            <a:schemeClr val="tx1"/>
                          </a:solidFill>
                          <a:latin typeface="+mn-lt"/>
                        </a:rPr>
                        <a:t>0.73 (0.57、0.93)</a:t>
                      </a:r>
                      <a:r>
                        <a:rPr lang="ja-jp" sz="1100" baseline="30000">
                          <a:solidFill>
                            <a:schemeClr val="tx1"/>
                          </a:solidFill>
                          <a:latin typeface="+mn-lt"/>
                        </a:rPr>
                        <a:t>c</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多変量HR (95％CI)</a:t>
                      </a:r>
                    </a:p>
                  </a:txBody>
                  <a:tcPr marL="72000" marR="72000" marT="18000" marB="18000" anchor="ctr">
                    <a:solidFill>
                      <a:schemeClr val="tx2"/>
                    </a:solidFill>
                  </a:tcPr>
                </a:tc>
                <a:tc gridSpan="2">
                  <a:txBody>
                    <a:bodyPr/>
                    <a:lstStyle/>
                    <a:p>
                      <a:pPr algn="ctr" rtl="0"/>
                      <a:r>
                        <a:rPr lang="ja-jp" sz="1100">
                          <a:solidFill>
                            <a:schemeClr val="tx1"/>
                          </a:solidFill>
                          <a:latin typeface="+mn-lt"/>
                        </a:rPr>
                        <a:t>0.71 (0.42、1.18)</a:t>
                      </a:r>
                      <a:r>
                        <a:rPr lang="ja-jp" sz="1100" baseline="30000">
                          <a:solidFill>
                            <a:schemeClr val="tx1"/>
                          </a:solidFill>
                          <a:latin typeface="+mn-lt"/>
                        </a:rPr>
                        <a:t>b</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lang="en-GB"/>
                    </a:p>
                  </a:txBody>
                  <a:tcPr/>
                </a:tc>
                <a:tc gridSpan="2">
                  <a:txBody>
                    <a:bodyPr/>
                    <a:lstStyle/>
                    <a:p>
                      <a:pPr algn="ctr" rtl="0"/>
                      <a:r>
                        <a:rPr lang="ja-jp" sz="1100">
                          <a:solidFill>
                            <a:schemeClr val="tx1"/>
                          </a:solidFill>
                          <a:latin typeface="+mn-lt"/>
                        </a:rPr>
                        <a:t>0.73 (0.55、0.96)</a:t>
                      </a:r>
                      <a:r>
                        <a:rPr lang="ja-jp" sz="1100" baseline="30000">
                          <a:solidFill>
                            <a:schemeClr val="tx1"/>
                          </a:solidFill>
                          <a:latin typeface="+mn-lt"/>
                        </a:rPr>
                        <a:t>b</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tc gridSpan="2">
                  <a:txBody>
                    <a:bodyPr/>
                    <a:lstStyle/>
                    <a:p>
                      <a:pPr algn="ctr" rtl="0"/>
                      <a:r>
                        <a:rPr lang="ja-jp" sz="1100">
                          <a:solidFill>
                            <a:schemeClr val="tx1"/>
                          </a:solidFill>
                          <a:latin typeface="+mn-lt"/>
                        </a:rPr>
                        <a:t>-</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2564184790"/>
                  </a:ext>
                </a:extLst>
              </a:tr>
              <a:tr h="0">
                <a:tc>
                  <a:txBody>
                    <a:bodyPr/>
                    <a:lstStyle/>
                    <a:p>
                      <a:pPr rtl="0"/>
                      <a:r>
                        <a:rPr lang="ja-jp" sz="1100">
                          <a:solidFill>
                            <a:schemeClr val="tx1"/>
                          </a:solidFill>
                        </a:rPr>
                        <a:t>mPFS、月数 (95％CI)</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38.2 (22.7、NE)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14.3 (9.1、28.1)</a:t>
                      </a:r>
                      <a:endParaRPr lang="en-GB" sz="1100" dirty="0">
                        <a:solidFill>
                          <a:schemeClr val="tx1"/>
                        </a:solidFill>
                        <a:latin typeface="+mn-lt"/>
                      </a:endParaRPr>
                    </a:p>
                  </a:txBody>
                  <a:tcPr marL="72000" marR="72000" marT="18000" marB="18000" anchor="ctr"/>
                </a:tc>
                <a:tc>
                  <a:txBody>
                    <a:bodyPr/>
                    <a:lstStyle/>
                    <a:p>
                      <a:pPr algn="ctr" rtl="0"/>
                      <a:r>
                        <a:rPr lang="ja-jp" sz="1100">
                          <a:solidFill>
                            <a:schemeClr val="tx1"/>
                          </a:solidFill>
                          <a:latin typeface="+mn-lt"/>
                        </a:rPr>
                        <a:t>11.4 (9.0、19.5)</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7.8 (6.4、11.5)</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16.6 (10.2、28.2)</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9.2 (7.4、12.9)</a:t>
                      </a:r>
                      <a:endParaRPr lang="en-GB" sz="1100" dirty="0">
                        <a:solidFill>
                          <a:schemeClr val="tx1"/>
                        </a:solidFill>
                        <a:latin typeface="+mn-lt"/>
                      </a:endParaRPr>
                    </a:p>
                  </a:txBody>
                  <a:tcPr marL="72000" marR="72000" marT="18000" marB="18000" anchor="ctr">
                    <a:solidFill>
                      <a:schemeClr val="tx2"/>
                    </a:solidFill>
                  </a:tcPr>
                </a:tc>
                <a:extLst>
                  <a:ext uri="{0D108BD9-81ED-4DB2-BD59-A6C34878D82A}">
                    <a16:rowId xmlns:a16="http://schemas.microsoft.com/office/drawing/2014/main" val="2896831479"/>
                  </a:ext>
                </a:extLst>
              </a:tr>
              <a:tr h="0">
                <a:tc>
                  <a:txBody>
                    <a:bodyPr/>
                    <a:lstStyle/>
                    <a:p>
                      <a:pPr marL="84138" indent="0" rtl="0"/>
                      <a:r>
                        <a:rPr lang="ja-jp" sz="1100">
                          <a:solidFill>
                            <a:schemeClr val="tx1"/>
                          </a:solidFill>
                          <a:latin typeface="+mn-lt"/>
                        </a:rPr>
                        <a:t>2年間のPFS、％</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60.5</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42.9</a:t>
                      </a:r>
                      <a:endParaRPr lang="en-GB" sz="1100" dirty="0">
                        <a:solidFill>
                          <a:schemeClr val="tx1"/>
                        </a:solidFill>
                        <a:latin typeface="+mn-lt"/>
                      </a:endParaRPr>
                    </a:p>
                  </a:txBody>
                  <a:tcPr marL="72000" marR="72000" marT="18000" marB="18000" anchor="ctr"/>
                </a:tc>
                <a:tc>
                  <a:txBody>
                    <a:bodyPr/>
                    <a:lstStyle/>
                    <a:p>
                      <a:pPr algn="ctr" rtl="0"/>
                      <a:r>
                        <a:rPr lang="ja-jp" sz="1100">
                          <a:solidFill>
                            <a:schemeClr val="tx1"/>
                          </a:solidFill>
                          <a:latin typeface="+mn-lt"/>
                        </a:rPr>
                        <a:t>41.0</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30.3</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46.2</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ja-jp" sz="1100">
                          <a:solidFill>
                            <a:schemeClr val="tx1"/>
                          </a:solidFill>
                          <a:latin typeface="+mn-lt"/>
                        </a:rPr>
                        <a:t>34.2</a:t>
                      </a:r>
                      <a:endParaRPr lang="en-GB" sz="1100" dirty="0">
                        <a:solidFill>
                          <a:schemeClr val="tx1"/>
                        </a:solidFill>
                        <a:latin typeface="+mn-lt"/>
                      </a:endParaRPr>
                    </a:p>
                  </a:txBody>
                  <a:tcPr marL="72000" marR="72000" marT="18000" marB="18000" anchor="ctr">
                    <a:solidFill>
                      <a:schemeClr val="tx2"/>
                    </a:solidFill>
                  </a:tcPr>
                </a:tc>
                <a:extLst>
                  <a:ext uri="{0D108BD9-81ED-4DB2-BD59-A6C34878D82A}">
                    <a16:rowId xmlns:a16="http://schemas.microsoft.com/office/drawing/2014/main" val="391140094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HR (95％CI)</a:t>
                      </a:r>
                    </a:p>
                  </a:txBody>
                  <a:tcPr marL="72000" marR="72000" marT="18000" marB="18000" anchor="ctr">
                    <a:solidFill>
                      <a:schemeClr val="tx2"/>
                    </a:solidFill>
                  </a:tcPr>
                </a:tc>
                <a:tc gridSpan="2">
                  <a:txBody>
                    <a:bodyPr/>
                    <a:lstStyle/>
                    <a:p>
                      <a:pPr algn="ctr" rtl="0"/>
                      <a:r>
                        <a:rPr lang="ja-jp" sz="1100">
                          <a:solidFill>
                            <a:schemeClr val="tx1"/>
                          </a:solidFill>
                          <a:latin typeface="+mn-lt"/>
                        </a:rPr>
                        <a:t>0.72 (0.45、1.13)</a:t>
                      </a:r>
                      <a:r>
                        <a:rPr lang="ja-jp" sz="1100" baseline="30000">
                          <a:solidFill>
                            <a:schemeClr val="tx1"/>
                          </a:solidFill>
                          <a:latin typeface="+mn-lt"/>
                        </a:rPr>
                        <a:t>a</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tc>
                <a:tc gridSpan="2">
                  <a:txBody>
                    <a:bodyPr/>
                    <a:lstStyle/>
                    <a:p>
                      <a:pPr algn="ctr" rtl="0"/>
                      <a:r>
                        <a:rPr lang="ja-jp" sz="1100">
                          <a:solidFill>
                            <a:schemeClr val="tx1"/>
                          </a:solidFill>
                          <a:latin typeface="+mn-lt"/>
                        </a:rPr>
                        <a:t>0.77 (0.60、1.00)</a:t>
                      </a:r>
                      <a:r>
                        <a:rPr lang="ja-jp" sz="1100" baseline="30000">
                          <a:solidFill>
                            <a:schemeClr val="tx1"/>
                          </a:solidFill>
                          <a:latin typeface="+mn-lt"/>
                        </a:rPr>
                        <a:t>a</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ja-jp" sz="1100">
                          <a:solidFill>
                            <a:schemeClr val="tx1"/>
                          </a:solidFill>
                          <a:latin typeface="+mn-lt"/>
                        </a:rPr>
                        <a:t>0.76 (0.61、0.95)</a:t>
                      </a:r>
                      <a:r>
                        <a:rPr lang="ja-jp" sz="1100" baseline="30000">
                          <a:solidFill>
                            <a:schemeClr val="tx1"/>
                          </a:solidFill>
                          <a:latin typeface="+mn-lt"/>
                        </a:rPr>
                        <a:t>c</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6532306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多変量HR (95％CI)</a:t>
                      </a:r>
                    </a:p>
                  </a:txBody>
                  <a:tcPr marL="72000" marR="72000" marT="18000" marB="18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latin typeface="+mn-lt"/>
                        </a:rPr>
                        <a:t>0.73 (0.46、1.14)</a:t>
                      </a:r>
                      <a:r>
                        <a:rPr lang="ja-jp" sz="1100" baseline="30000">
                          <a:solidFill>
                            <a:schemeClr val="tx1"/>
                          </a:solidFill>
                          <a:latin typeface="+mn-lt"/>
                        </a:rPr>
                        <a:t>b</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latin typeface="+mn-lt"/>
                        </a:rPr>
                        <a:t>0.79 (0.61、1.03)</a:t>
                      </a:r>
                      <a:r>
                        <a:rPr lang="ja-jp" sz="1100" baseline="30000">
                          <a:solidFill>
                            <a:schemeClr val="tx1"/>
                          </a:solidFill>
                          <a:latin typeface="+mn-lt"/>
                        </a:rPr>
                        <a:t>b</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ja-jp" sz="1100">
                          <a:solidFill>
                            <a:schemeClr val="tx1"/>
                          </a:solidFill>
                          <a:latin typeface="+mn-lt"/>
                        </a:rPr>
                        <a:t>-</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465269875"/>
                  </a:ext>
                </a:extLst>
              </a:tr>
            </a:tbl>
          </a:graphicData>
        </a:graphic>
      </p:graphicFrame>
      <p:sp>
        <p:nvSpPr>
          <p:cNvPr id="9" name="Text Placeholder 6">
            <a:extLst>
              <a:ext uri="{FF2B5EF4-FFF2-40B4-BE49-F238E27FC236}">
                <a16:creationId xmlns:a16="http://schemas.microsoft.com/office/drawing/2014/main" id="{10118131-FCEA-BD62-889B-AC3448975D75}"/>
              </a:ext>
            </a:extLst>
          </p:cNvPr>
          <p:cNvSpPr>
            <a:spLocks noGrp="1"/>
          </p:cNvSpPr>
          <p:nvPr>
            <p:ph type="body" sz="quarter" idx="10"/>
          </p:nvPr>
        </p:nvSpPr>
        <p:spPr>
          <a:xfrm>
            <a:off x="304800" y="6233974"/>
            <a:ext cx="7719527" cy="487363"/>
          </a:xfrm>
        </p:spPr>
        <p:txBody>
          <a:bodyPr rtlCol="0"/>
          <a:lstStyle/>
          <a:p>
            <a:pPr rtl="0"/>
            <a:r>
              <a:rPr lang="ja-jp" baseline="30000" dirty="0"/>
              <a:t>a</a:t>
            </a:r>
            <a:r>
              <a:rPr lang="ja-jp" dirty="0"/>
              <a:t>非層別化Cox比例ハザードモデル；</a:t>
            </a:r>
            <a:r>
              <a:rPr lang="ja-jp" baseline="30000" dirty="0"/>
              <a:t>b</a:t>
            </a:r>
            <a:r>
              <a:rPr lang="ja-jp" dirty="0"/>
              <a:t>PCIの有無で層別化した Cox比例ハザードモデル；</a:t>
            </a:r>
            <a:r>
              <a:rPr lang="ja-jp" baseline="30000" dirty="0"/>
              <a:t>c</a:t>
            </a:r>
            <a:r>
              <a:rPr lang="ja-jp" dirty="0"/>
              <a:t>多変量解析交互作用p=0.96。</a:t>
            </a:r>
            <a:endParaRPr lang="en-US" baseline="30000" dirty="0"/>
          </a:p>
        </p:txBody>
      </p:sp>
    </p:spTree>
    <p:extLst>
      <p:ext uri="{BB962C8B-B14F-4D97-AF65-F5344CB8AC3E}">
        <p14:creationId xmlns:p14="http://schemas.microsoft.com/office/powerpoint/2010/main" val="17507200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sz="2000">
                <a:latin typeface="+mn-lt"/>
              </a:rPr>
              <a:t>1786O：BMS-986012（抗フコシル-モノシアロガングリオシド-1[fuc-GM1]）とカルボプラチン＋エトポシド＋ニボルマブ（CE/NIVO）を併用した進展型小細胞肺がん（ES-SCLC）の一次治療（1L）：無作為化第Ⅱ相試験の中間解析（IA） - Kalinka E、他</a:t>
            </a:r>
          </a:p>
        </p:txBody>
      </p:sp>
      <p:sp>
        <p:nvSpPr>
          <p:cNvPr id="20" name="Text Placeholder 19">
            <a:extLst>
              <a:ext uri="{FF2B5EF4-FFF2-40B4-BE49-F238E27FC236}">
                <a16:creationId xmlns:a16="http://schemas.microsoft.com/office/drawing/2014/main" id="{4563FD0A-2B5B-CD7A-87A5-58878B3730BB}"/>
              </a:ext>
            </a:extLst>
          </p:cNvPr>
          <p:cNvSpPr>
            <a:spLocks noGrp="1"/>
          </p:cNvSpPr>
          <p:nvPr>
            <p:ph type="body" sz="quarter" idx="10"/>
          </p:nvPr>
        </p:nvSpPr>
        <p:spPr/>
        <p:txBody>
          <a:bodyPr rtlCol="0"/>
          <a:lstStyle/>
          <a:p>
            <a:pPr rtl="0"/>
            <a:r>
              <a:rPr lang="ja-jp" baseline="30000"/>
              <a:t>a</a:t>
            </a:r>
            <a:r>
              <a:rPr lang="ja-jp"/>
              <a:t>カルボプラチンAUC5mg/mL/min静注 D1＋エトポシド100mg/m</a:t>
            </a:r>
            <a:r>
              <a:rPr lang="ja-jp" baseline="30000"/>
              <a:t>2</a:t>
            </a:r>
            <a:r>
              <a:rPr lang="ja-jp"/>
              <a:t>静注 D1、2、3。</a:t>
            </a:r>
            <a:endParaRPr lang="en-GB"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1096707"/>
          </a:xfrm>
        </p:spPr>
        <p:txBody>
          <a:bodyPr rtlCol="0"/>
          <a:lstStyle/>
          <a:p>
            <a:pPr rtl="0"/>
            <a:r>
              <a:rPr lang="ja-jp" b="1"/>
              <a:t>治験の目的</a:t>
            </a:r>
          </a:p>
          <a:p>
            <a:pPr lvl="1" rtl="0"/>
            <a:r>
              <a:rPr lang="ja-jp"/>
              <a:t>進展型SCLC患者を対象にした第Ⅱ相試験において、1L BMS-986012（抗フコシル-モノシアロガングリオシド-1）＋カルボプラチン＋エトポシド＋ニボルマブの有効性と安全性を評価すること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Kalinka E、他Ann Oncol 2024；35(補遺)：抄録 1786O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6" y="5640336"/>
            <a:ext cx="3612835"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endParaRPr kumimoji="0" lang="en-US" sz="1600" b="1"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a:solidFill>
                  <a:srgbClr val="363636"/>
                </a:solidFill>
                <a:cs typeface="Arial"/>
                <a:sym typeface="Calibri"/>
              </a:rPr>
              <a:t>安全性、PFS(BICR、RECIST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640336"/>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a:solidFill>
                  <a:srgbClr val="363636"/>
                </a:solidFill>
                <a:cs typeface="Arial"/>
                <a:sym typeface="Calibri"/>
              </a:rPr>
              <a:t>OS、ORR、DoR、TTR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3662628" y="3827588"/>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3870970" y="3198558"/>
            <a:ext cx="712486" cy="545574"/>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3899163" y="4467050"/>
            <a:ext cx="656100" cy="545575"/>
          </a:xfrm>
          <a:prstGeom prst="bentConnector2">
            <a:avLst/>
          </a:prstGeom>
          <a:noFill/>
          <a:ln w="38100">
            <a:solidFill>
              <a:schemeClr val="bg1"/>
            </a:solidFill>
            <a:miter lim="800000"/>
            <a:headEnd/>
            <a:tailEnd type="triangle" w="med" len="med"/>
          </a:ln>
        </p:spPr>
      </p:cxn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4615545" y="3610731"/>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a:ln>
                  <a:noFill/>
                </a:ln>
                <a:solidFill>
                  <a:srgbClr val="363636"/>
                </a:solidFill>
                <a:effectLst/>
                <a:uLnTx/>
                <a:uFillTx/>
                <a:latin typeface="+mn-lt"/>
                <a:ea typeface="+mj-ea"/>
                <a:cs typeface="+mj-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kern="0">
                <a:solidFill>
                  <a:srgbClr val="363636"/>
                </a:solidFill>
                <a:latin typeface="+mn-lt"/>
                <a:ea typeface="+mj-ea"/>
                <a:cs typeface="+mj-cs"/>
                <a:sym typeface="Calibri"/>
              </a:rPr>
              <a:t>肝臓転移(あり対なし)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mn-lt"/>
                <a:ea typeface="+mj-ea"/>
                <a:cs typeface="+mj-cs"/>
                <a:sym typeface="Calibri"/>
              </a:rPr>
              <a:t>ECOG PS (0</a:t>
            </a:r>
            <a:r>
              <a:rPr lang="ja-jp" sz="1400" kern="0">
                <a:solidFill>
                  <a:srgbClr val="363636"/>
                </a:solidFill>
                <a:latin typeface="+mn-lt"/>
                <a:ea typeface="+mj-ea"/>
                <a:cs typeface="+mj-cs"/>
                <a:sym typeface="Calibri"/>
              </a:rPr>
              <a:t>対1)</a:t>
            </a:r>
            <a:endParaRPr kumimoji="0" lang="en-US" sz="1400" b="0" i="0" u="none" strike="noStrike" kern="0" cap="none" spc="0" normalizeH="0" baseline="0" noProof="0" dirty="0">
              <a:ln>
                <a:noFill/>
              </a:ln>
              <a:solidFill>
                <a:srgbClr val="363636"/>
              </a:solidFill>
              <a:effectLst/>
              <a:uLnTx/>
              <a:uFillTx/>
              <a:latin typeface="+mn-lt"/>
              <a:ea typeface="+mj-ea"/>
              <a:cs typeface="+mj-cs"/>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flipV="1">
            <a:off x="3349419" y="4119688"/>
            <a:ext cx="313209" cy="1"/>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211988" y="3143375"/>
            <a:ext cx="3137431"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j-cs"/>
                <a:sym typeface="Calibri"/>
              </a:rPr>
              <a:t>患者の主な組み入れ基準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ステージIVまたはT3/4のES-SCLC（AJCC第8版）</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0">
                <a:solidFill>
                  <a:srgbClr val="FFFFFF"/>
                </a:solidFill>
                <a:latin typeface="+mn-lt"/>
                <a:ea typeface="SimSun" pitchFamily="2" charset="-122"/>
                <a:cs typeface="+mj-cs"/>
                <a:sym typeface="Calibri"/>
              </a:rPr>
              <a:t>治療歴なし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ECOG PS 0–1 </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(n=133)</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4500001" y="4565205"/>
            <a:ext cx="2693407" cy="100536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NIVO 360mg 静注 3週間毎＋</a:t>
            </a:r>
            <a:r>
              <a:rPr lang="ja-jp" sz="1600" kern="0">
                <a:solidFill>
                  <a:srgbClr val="FFFFFF"/>
                </a:solidFill>
                <a:latin typeface="+mn-lt"/>
                <a:ea typeface="SimSun" pitchFamily="2" charset="-122"/>
                <a:cs typeface="+mj-cs"/>
                <a:sym typeface="Calibri"/>
              </a:rPr>
              <a:t>化</a:t>
            </a: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学療法</a:t>
            </a:r>
            <a:r>
              <a:rPr lang="ja-jp" sz="1600" kern="0" baseline="30000">
                <a:solidFill>
                  <a:srgbClr val="FFFFFF"/>
                </a:solidFill>
                <a:latin typeface="+mn-lt"/>
                <a:ea typeface="SimSun" pitchFamily="2" charset="-122"/>
                <a:cs typeface="+mj-cs"/>
                <a:sym typeface="Calibri"/>
              </a:rPr>
              <a:t>a</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(n=66)</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4500000" y="2612418"/>
            <a:ext cx="2694997" cy="100536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BMS-986012 420 mg</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 NIVO 360mg 静注 3週間毎＋</a:t>
            </a:r>
            <a:r>
              <a:rPr lang="ja-jp" sz="1600" kern="0">
                <a:solidFill>
                  <a:srgbClr val="FFFFFF"/>
                </a:solidFill>
                <a:latin typeface="+mn-lt"/>
                <a:ea typeface="SimSun" pitchFamily="2" charset="-122"/>
                <a:cs typeface="+mj-cs"/>
                <a:sym typeface="Calibri"/>
              </a:rPr>
              <a:t>化</a:t>
            </a: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学療法</a:t>
            </a:r>
            <a:r>
              <a:rPr lang="ja-jp" sz="1600" b="0" i="0" u="none" strike="noStrike" kern="0" cap="none" spc="0" normalizeH="0" baseline="30000" noProof="0">
                <a:ln>
                  <a:noFill/>
                </a:ln>
                <a:solidFill>
                  <a:srgbClr val="FFFFFF"/>
                </a:solidFill>
                <a:effectLst/>
                <a:uLnTx/>
                <a:uFillTx/>
                <a:latin typeface="+mn-lt"/>
                <a:ea typeface="SimSun" pitchFamily="2" charset="-122"/>
                <a:cs typeface="+mj-cs"/>
                <a:sym typeface="Calibri"/>
              </a:rPr>
              <a:t>a</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(n=67)</a:t>
            </a:r>
          </a:p>
        </p:txBody>
      </p:sp>
      <p:sp>
        <p:nvSpPr>
          <p:cNvPr id="17" name="AutoShape 12">
            <a:extLst>
              <a:ext uri="{FF2B5EF4-FFF2-40B4-BE49-F238E27FC236}">
                <a16:creationId xmlns:a16="http://schemas.microsoft.com/office/drawing/2014/main" id="{EADD7C17-1BFE-F989-CDD8-1C0B584C35D3}"/>
              </a:ext>
            </a:extLst>
          </p:cNvPr>
          <p:cNvSpPr>
            <a:spLocks noChangeArrowheads="1"/>
          </p:cNvSpPr>
          <p:nvPr/>
        </p:nvSpPr>
        <p:spPr bwMode="auto">
          <a:xfrm>
            <a:off x="7435248" y="4565205"/>
            <a:ext cx="3036331" cy="100536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NIVO 480mg　静注 4週間毎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(n=66)</a:t>
            </a:r>
          </a:p>
        </p:txBody>
      </p:sp>
      <p:sp>
        <p:nvSpPr>
          <p:cNvPr id="18" name="AutoShape 8">
            <a:extLst>
              <a:ext uri="{FF2B5EF4-FFF2-40B4-BE49-F238E27FC236}">
                <a16:creationId xmlns:a16="http://schemas.microsoft.com/office/drawing/2014/main" id="{5AC7AB45-BA7E-E3BC-C2A6-47F2ED028FE9}"/>
              </a:ext>
            </a:extLst>
          </p:cNvPr>
          <p:cNvSpPr>
            <a:spLocks noChangeArrowheads="1"/>
          </p:cNvSpPr>
          <p:nvPr/>
        </p:nvSpPr>
        <p:spPr bwMode="auto">
          <a:xfrm>
            <a:off x="7454878" y="2612418"/>
            <a:ext cx="3038124" cy="100536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BMS-986012 560 mg</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 NIVO 480mg　静注 4週間毎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mn-lt"/>
                <a:ea typeface="SimSun" pitchFamily="2" charset="-122"/>
                <a:cs typeface="+mj-cs"/>
                <a:sym typeface="Calibri"/>
              </a:rPr>
              <a:t>(n=67)</a:t>
            </a:r>
          </a:p>
        </p:txBody>
      </p:sp>
      <p:cxnSp>
        <p:nvCxnSpPr>
          <p:cNvPr id="19" name="AutoShape 19">
            <a:extLst>
              <a:ext uri="{FF2B5EF4-FFF2-40B4-BE49-F238E27FC236}">
                <a16:creationId xmlns:a16="http://schemas.microsoft.com/office/drawing/2014/main" id="{7504071A-6C3B-7908-2280-BBC46D80DA46}"/>
              </a:ext>
            </a:extLst>
          </p:cNvPr>
          <p:cNvCxnSpPr>
            <a:cxnSpLocks noChangeShapeType="1"/>
            <a:stCxn id="37" idx="3"/>
            <a:endCxn id="18" idx="1"/>
          </p:cNvCxnSpPr>
          <p:nvPr/>
        </p:nvCxnSpPr>
        <p:spPr bwMode="auto">
          <a:xfrm>
            <a:off x="7194997" y="3115102"/>
            <a:ext cx="259881" cy="0"/>
          </a:xfrm>
          <a:prstGeom prst="straightConnector1">
            <a:avLst/>
          </a:prstGeom>
          <a:noFill/>
          <a:ln w="38100">
            <a:solidFill>
              <a:schemeClr val="bg1"/>
            </a:solidFill>
            <a:round/>
            <a:headEnd type="none" w="med" len="med"/>
            <a:tailEnd type="none" w="med" len="med"/>
          </a:ln>
        </p:spPr>
      </p:cxnSp>
      <p:cxnSp>
        <p:nvCxnSpPr>
          <p:cNvPr id="24" name="AutoShape 19">
            <a:extLst>
              <a:ext uri="{FF2B5EF4-FFF2-40B4-BE49-F238E27FC236}">
                <a16:creationId xmlns:a16="http://schemas.microsoft.com/office/drawing/2014/main" id="{BDE64C49-7D96-7AF9-C9C0-489413F01BE7}"/>
              </a:ext>
            </a:extLst>
          </p:cNvPr>
          <p:cNvCxnSpPr>
            <a:cxnSpLocks noChangeShapeType="1"/>
            <a:stCxn id="36" idx="3"/>
            <a:endCxn id="17" idx="1"/>
          </p:cNvCxnSpPr>
          <p:nvPr/>
        </p:nvCxnSpPr>
        <p:spPr bwMode="auto">
          <a:xfrm>
            <a:off x="7193408" y="5067888"/>
            <a:ext cx="241840" cy="0"/>
          </a:xfrm>
          <a:prstGeom prst="straightConnector1">
            <a:avLst/>
          </a:prstGeom>
          <a:noFill/>
          <a:ln w="38100">
            <a:solidFill>
              <a:schemeClr val="bg1"/>
            </a:solidFill>
            <a:round/>
            <a:headEnd type="none" w="med" len="med"/>
            <a:tailEnd type="none" w="med" len="med"/>
          </a:ln>
        </p:spPr>
      </p:cxnSp>
      <p:sp>
        <p:nvSpPr>
          <p:cNvPr id="45" name="AutoShape 12">
            <a:extLst>
              <a:ext uri="{FF2B5EF4-FFF2-40B4-BE49-F238E27FC236}">
                <a16:creationId xmlns:a16="http://schemas.microsoft.com/office/drawing/2014/main" id="{F6C287AB-7353-C098-B161-29A99731A07D}"/>
              </a:ext>
            </a:extLst>
          </p:cNvPr>
          <p:cNvSpPr>
            <a:spLocks noChangeArrowheads="1"/>
          </p:cNvSpPr>
          <p:nvPr/>
        </p:nvSpPr>
        <p:spPr bwMode="auto">
          <a:xfrm>
            <a:off x="10629069" y="3835853"/>
            <a:ext cx="1351436" cy="56767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mn-lt"/>
                <a:ea typeface="SimSun" pitchFamily="2" charset="-122"/>
                <a:cs typeface="+mj-cs"/>
                <a:sym typeface="Calibri"/>
              </a:rPr>
              <a:t>PD/毒性/死亡</a:t>
            </a:r>
          </a:p>
        </p:txBody>
      </p:sp>
      <p:cxnSp>
        <p:nvCxnSpPr>
          <p:cNvPr id="46" name="AutoShape 15">
            <a:extLst>
              <a:ext uri="{FF2B5EF4-FFF2-40B4-BE49-F238E27FC236}">
                <a16:creationId xmlns:a16="http://schemas.microsoft.com/office/drawing/2014/main" id="{6BDD128E-877F-AB0C-BF80-4B6EAE9B91E8}"/>
              </a:ext>
            </a:extLst>
          </p:cNvPr>
          <p:cNvCxnSpPr>
            <a:cxnSpLocks noChangeShapeType="1"/>
            <a:stCxn id="17" idx="3"/>
            <a:endCxn id="45" idx="2"/>
          </p:cNvCxnSpPr>
          <p:nvPr/>
        </p:nvCxnSpPr>
        <p:spPr bwMode="auto">
          <a:xfrm flipV="1">
            <a:off x="10471579" y="4403523"/>
            <a:ext cx="833208" cy="664365"/>
          </a:xfrm>
          <a:prstGeom prst="bentConnector2">
            <a:avLst/>
          </a:prstGeom>
          <a:noFill/>
          <a:ln w="38100">
            <a:solidFill>
              <a:schemeClr val="bg1"/>
            </a:solidFill>
            <a:miter lim="800000"/>
            <a:headEnd/>
            <a:tailEnd type="triangle" w="med" len="med"/>
          </a:ln>
        </p:spPr>
      </p:cxnSp>
      <p:cxnSp>
        <p:nvCxnSpPr>
          <p:cNvPr id="47" name="AutoShape 15">
            <a:extLst>
              <a:ext uri="{FF2B5EF4-FFF2-40B4-BE49-F238E27FC236}">
                <a16:creationId xmlns:a16="http://schemas.microsoft.com/office/drawing/2014/main" id="{C8144F6E-47EB-656B-811E-56E0155C8BD2}"/>
              </a:ext>
            </a:extLst>
          </p:cNvPr>
          <p:cNvCxnSpPr>
            <a:cxnSpLocks noChangeShapeType="1"/>
            <a:stCxn id="18" idx="3"/>
            <a:endCxn id="45" idx="0"/>
          </p:cNvCxnSpPr>
          <p:nvPr/>
        </p:nvCxnSpPr>
        <p:spPr bwMode="auto">
          <a:xfrm>
            <a:off x="10493002" y="3115102"/>
            <a:ext cx="811785" cy="720751"/>
          </a:xfrm>
          <a:prstGeom prst="bentConnector2">
            <a:avLst/>
          </a:prstGeom>
          <a:noFill/>
          <a:ln w="38100">
            <a:solidFill>
              <a:schemeClr val="bg1"/>
            </a:solidFill>
            <a:miter lim="800000"/>
            <a:headEnd/>
            <a:tailEnd type="triangle" w="med" len="med"/>
          </a:ln>
        </p:spPr>
      </p:cxnSp>
      <p:sp>
        <p:nvSpPr>
          <p:cNvPr id="2" name="TextBox 1">
            <a:extLst>
              <a:ext uri="{FF2B5EF4-FFF2-40B4-BE49-F238E27FC236}">
                <a16:creationId xmlns:a16="http://schemas.microsoft.com/office/drawing/2014/main" id="{38A49CEE-EBF6-6903-854F-F835C4CBEE1E}"/>
              </a:ext>
            </a:extLst>
          </p:cNvPr>
          <p:cNvSpPr txBox="1"/>
          <p:nvPr/>
        </p:nvSpPr>
        <p:spPr>
          <a:xfrm>
            <a:off x="4920809" y="2262461"/>
            <a:ext cx="1851789" cy="307777"/>
          </a:xfrm>
          <a:prstGeom prst="rect">
            <a:avLst/>
          </a:prstGeom>
          <a:noFill/>
        </p:spPr>
        <p:txBody>
          <a:bodyPr wrap="none" rtlCol="0">
            <a:spAutoFit/>
          </a:bodyPr>
          <a:lstStyle/>
          <a:p>
            <a:pPr algn="ctr" rtl="0"/>
            <a:r>
              <a:rPr lang="ja-jp" sz="1400" b="1" dirty="0">
                <a:solidFill>
                  <a:srgbClr val="000000"/>
                </a:solidFill>
                <a:latin typeface="+mn-lt"/>
              </a:rPr>
              <a:t>導入療法（4サイクル）</a:t>
            </a:r>
          </a:p>
        </p:txBody>
      </p:sp>
      <p:sp>
        <p:nvSpPr>
          <p:cNvPr id="3" name="TextBox 2">
            <a:extLst>
              <a:ext uri="{FF2B5EF4-FFF2-40B4-BE49-F238E27FC236}">
                <a16:creationId xmlns:a16="http://schemas.microsoft.com/office/drawing/2014/main" id="{75A4F5D6-D339-31B3-563A-DF5890711046}"/>
              </a:ext>
            </a:extLst>
          </p:cNvPr>
          <p:cNvSpPr txBox="1"/>
          <p:nvPr/>
        </p:nvSpPr>
        <p:spPr>
          <a:xfrm>
            <a:off x="8050055" y="2262461"/>
            <a:ext cx="1720343" cy="307777"/>
          </a:xfrm>
          <a:prstGeom prst="rect">
            <a:avLst/>
          </a:prstGeom>
          <a:noFill/>
        </p:spPr>
        <p:txBody>
          <a:bodyPr wrap="none" rtlCol="0">
            <a:spAutoFit/>
          </a:bodyPr>
          <a:lstStyle/>
          <a:p>
            <a:pPr algn="ctr" rtl="0"/>
            <a:r>
              <a:rPr lang="ja-jp" sz="1400" b="1" dirty="0">
                <a:solidFill>
                  <a:srgbClr val="000000"/>
                </a:solidFill>
                <a:latin typeface="+mn-lt"/>
              </a:rPr>
              <a:t>維持療法（2年以内）</a:t>
            </a:r>
          </a:p>
        </p:txBody>
      </p:sp>
    </p:spTree>
    <p:extLst>
      <p:ext uri="{BB962C8B-B14F-4D97-AF65-F5344CB8AC3E}">
        <p14:creationId xmlns:p14="http://schemas.microsoft.com/office/powerpoint/2010/main" val="11418543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CB34C783-E938-7E8B-1DF2-255816999502}"/>
              </a:ext>
            </a:extLst>
          </p:cNvPr>
          <p:cNvSpPr>
            <a:spLocks noGrp="1"/>
          </p:cNvSpPr>
          <p:nvPr>
            <p:ph type="title"/>
          </p:nvPr>
        </p:nvSpPr>
        <p:spPr>
          <a:xfrm>
            <a:off x="304800" y="107693"/>
            <a:ext cx="11582400" cy="939801"/>
          </a:xfrm>
        </p:spPr>
        <p:txBody>
          <a:bodyPr rtlCol="0"/>
          <a:lstStyle/>
          <a:p>
            <a:pPr rtl="0"/>
            <a:r>
              <a:rPr lang="ja-jp" sz="2000">
                <a:latin typeface="+mn-lt"/>
              </a:rPr>
              <a:t>1786O：BMS-986012（抗フコシル-モノシアロガングリオシド-1[fuc-GM1]）とカルボプラチン＋エトポシド＋ニボルマブ（CE/NIVO）を併用した進展型小細胞肺がん（ES-SCLC）の一次治療（1L）：無作為化第Ⅱ相試験の中間解析（IA） - Kalinka E、他</a:t>
            </a:r>
          </a:p>
        </p:txBody>
      </p:sp>
      <p:sp>
        <p:nvSpPr>
          <p:cNvPr id="13" name="Content Placeholder 7">
            <a:extLst>
              <a:ext uri="{FF2B5EF4-FFF2-40B4-BE49-F238E27FC236}">
                <a16:creationId xmlns:a16="http://schemas.microsoft.com/office/drawing/2014/main" id="{5EB92C5A-ECA6-DE8A-1DDA-9311A2508EC0}"/>
              </a:ext>
            </a:extLst>
          </p:cNvPr>
          <p:cNvSpPr>
            <a:spLocks noGrp="1"/>
          </p:cNvSpPr>
          <p:nvPr>
            <p:ph idx="1"/>
          </p:nvPr>
        </p:nvSpPr>
        <p:spPr>
          <a:xfrm>
            <a:off x="304800" y="1246909"/>
            <a:ext cx="11286836" cy="691318"/>
          </a:xfrm>
        </p:spPr>
        <p:txBody>
          <a:bodyPr rtlCol="0"/>
          <a:lstStyle/>
          <a:p>
            <a:pPr rtl="0"/>
            <a:r>
              <a:rPr lang="ja-jp" b="1">
                <a:solidFill>
                  <a:srgbClr val="000000"/>
                </a:solidFill>
              </a:rPr>
              <a:t>主要な結果</a:t>
            </a:r>
          </a:p>
        </p:txBody>
      </p:sp>
      <p:sp>
        <p:nvSpPr>
          <p:cNvPr id="458" name="TextBox 457">
            <a:extLst>
              <a:ext uri="{FF2B5EF4-FFF2-40B4-BE49-F238E27FC236}">
                <a16:creationId xmlns:a16="http://schemas.microsoft.com/office/drawing/2014/main" id="{DE0C2058-3290-ED2E-795E-79579134393E}"/>
              </a:ext>
            </a:extLst>
          </p:cNvPr>
          <p:cNvSpPr txBox="1"/>
          <p:nvPr/>
        </p:nvSpPr>
        <p:spPr>
          <a:xfrm>
            <a:off x="2168313" y="1565781"/>
            <a:ext cx="4185863" cy="246221"/>
          </a:xfrm>
          <a:prstGeom prst="rect">
            <a:avLst/>
          </a:prstGeom>
          <a:noFill/>
        </p:spPr>
        <p:txBody>
          <a:bodyPr wrap="square" lIns="0" tIns="0" rIns="0" bIns="0" rtlCol="0">
            <a:spAutoFit/>
          </a:bodyPr>
          <a:lstStyle/>
          <a:p>
            <a:pPr algn="ctr" rtl="0"/>
            <a:r>
              <a:rPr lang="ja-jp" sz="1600" b="1">
                <a:solidFill>
                  <a:srgbClr val="000000"/>
                </a:solidFill>
                <a:latin typeface="+mn-lt"/>
              </a:rPr>
              <a:t>全生存率</a:t>
            </a:r>
          </a:p>
        </p:txBody>
      </p:sp>
      <p:graphicFrame>
        <p:nvGraphicFramePr>
          <p:cNvPr id="459" name="Table 663">
            <a:extLst>
              <a:ext uri="{FF2B5EF4-FFF2-40B4-BE49-F238E27FC236}">
                <a16:creationId xmlns:a16="http://schemas.microsoft.com/office/drawing/2014/main" id="{A08813D2-5BD4-F3D7-0AF9-0464C994CA79}"/>
              </a:ext>
            </a:extLst>
          </p:cNvPr>
          <p:cNvGraphicFramePr>
            <a:graphicFrameLocks noGrp="1"/>
          </p:cNvGraphicFramePr>
          <p:nvPr>
            <p:extLst>
              <p:ext uri="{D42A27DB-BD31-4B8C-83A1-F6EECF244321}">
                <p14:modId xmlns:p14="http://schemas.microsoft.com/office/powerpoint/2010/main" val="3973220346"/>
              </p:ext>
            </p:extLst>
          </p:nvPr>
        </p:nvGraphicFramePr>
        <p:xfrm>
          <a:off x="7434171" y="1615560"/>
          <a:ext cx="4404761" cy="1054200"/>
        </p:xfrm>
        <a:graphic>
          <a:graphicData uri="http://schemas.openxmlformats.org/drawingml/2006/table">
            <a:tbl>
              <a:tblPr firstRow="1" bandRow="1">
                <a:tableStyleId>{69012ECD-51FC-41F1-AA8D-1B2483CD663E}</a:tableStyleId>
              </a:tblPr>
              <a:tblGrid>
                <a:gridCol w="1433466">
                  <a:extLst>
                    <a:ext uri="{9D8B030D-6E8A-4147-A177-3AD203B41FA5}">
                      <a16:colId xmlns:a16="http://schemas.microsoft.com/office/drawing/2014/main" val="4026828033"/>
                    </a:ext>
                  </a:extLst>
                </a:gridCol>
                <a:gridCol w="1391505">
                  <a:extLst>
                    <a:ext uri="{9D8B030D-6E8A-4147-A177-3AD203B41FA5}">
                      <a16:colId xmlns:a16="http://schemas.microsoft.com/office/drawing/2014/main" val="2351951672"/>
                    </a:ext>
                  </a:extLst>
                </a:gridCol>
                <a:gridCol w="1579790">
                  <a:extLst>
                    <a:ext uri="{9D8B030D-6E8A-4147-A177-3AD203B41FA5}">
                      <a16:colId xmlns:a16="http://schemas.microsoft.com/office/drawing/2014/main" val="3840096650"/>
                    </a:ext>
                  </a:extLst>
                </a:gridCol>
              </a:tblGrid>
              <a:tr h="262498">
                <a:tc>
                  <a:txBody>
                    <a:bodyPr/>
                    <a:lstStyle/>
                    <a:p>
                      <a:pPr rtl="0"/>
                      <a:endParaRPr lang="en-GB" sz="1100" dirty="0">
                        <a:solidFill>
                          <a:srgbClr val="363636"/>
                        </a:solidFill>
                        <a:latin typeface="+mn-lt"/>
                      </a:endParaRPr>
                    </a:p>
                  </a:txBody>
                  <a:tcPr marL="72000" marR="72000" marT="36000" marB="36000" anchor="ctr"/>
                </a:tc>
                <a:tc>
                  <a:txBody>
                    <a:bodyPr/>
                    <a:lstStyle/>
                    <a:p>
                      <a:pPr algn="ctr" rtl="0"/>
                      <a:r>
                        <a:rPr lang="ja-jp" sz="1100" b="1" noProof="0">
                          <a:solidFill>
                            <a:schemeClr val="tx2"/>
                          </a:solidFill>
                          <a:latin typeface="+mn-lt"/>
                        </a:rPr>
                        <a:t>BMS-986012</a:t>
                      </a:r>
                      <a:br>
                        <a:rPr lang="pt-BR" sz="1100" b="1" noProof="0" dirty="0">
                          <a:solidFill>
                            <a:schemeClr val="tx2"/>
                          </a:solidFill>
                          <a:latin typeface="+mn-lt"/>
                        </a:rPr>
                      </a:br>
                      <a:r>
                        <a:rPr lang="ja-jp" sz="1100" b="1" noProof="0">
                          <a:solidFill>
                            <a:schemeClr val="tx2"/>
                          </a:solidFill>
                          <a:latin typeface="+mn-lt"/>
                        </a:rPr>
                        <a:t>+ NIVO + CT</a:t>
                      </a:r>
                    </a:p>
                    <a:p>
                      <a:pPr algn="ctr" rtl="0"/>
                      <a:r>
                        <a:rPr lang="ja-jp" sz="1100" b="1" noProof="0">
                          <a:solidFill>
                            <a:schemeClr val="tx2"/>
                          </a:solidFill>
                          <a:latin typeface="+mn-lt"/>
                        </a:rPr>
                        <a:t>(n=67)</a:t>
                      </a:r>
                      <a:endParaRPr lang="en-GB" sz="1100" baseline="30000" dirty="0">
                        <a:solidFill>
                          <a:schemeClr val="tx2"/>
                        </a:solidFill>
                        <a:latin typeface="+mn-lt"/>
                      </a:endParaRPr>
                    </a:p>
                  </a:txBody>
                  <a:tcPr marL="72000" marR="72000" marT="36000" marB="36000" anchor="b"/>
                </a:tc>
                <a:tc>
                  <a:txBody>
                    <a:bodyPr/>
                    <a:lstStyle/>
                    <a:p>
                      <a:pPr algn="ctr" rtl="0"/>
                      <a:r>
                        <a:rPr lang="ja-jp" sz="1100" b="1" noProof="0">
                          <a:solidFill>
                            <a:schemeClr val="tx2"/>
                          </a:solidFill>
                          <a:latin typeface="+mn-lt"/>
                        </a:rPr>
                        <a:t>NIVO + CT</a:t>
                      </a:r>
                    </a:p>
                    <a:p>
                      <a:pPr algn="ctr" rtl="0"/>
                      <a:r>
                        <a:rPr lang="ja-jp" sz="1100" b="1" noProof="0">
                          <a:solidFill>
                            <a:schemeClr val="tx2"/>
                          </a:solidFill>
                          <a:latin typeface="+mn-lt"/>
                        </a:rPr>
                        <a:t>(n=66)</a:t>
                      </a:r>
                      <a:endParaRPr lang="en-GB" sz="1100" baseline="300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11309">
                <a:tc>
                  <a:txBody>
                    <a:bodyPr/>
                    <a:lstStyle/>
                    <a:p>
                      <a:pPr rtl="0"/>
                      <a:r>
                        <a:rPr lang="ja-jp" sz="1100">
                          <a:solidFill>
                            <a:srgbClr val="000000"/>
                          </a:solidFill>
                          <a:latin typeface="+mn-lt"/>
                        </a:rPr>
                        <a:t>mOS、月数(95％CI)</a:t>
                      </a:r>
                      <a:endParaRPr lang="en-US" sz="1100" dirty="0">
                        <a:solidFill>
                          <a:srgbClr val="000000"/>
                        </a:solidFill>
                        <a:latin typeface="+mn-lt"/>
                      </a:endParaRPr>
                    </a:p>
                  </a:txBody>
                  <a:tcPr marL="72000" marR="72000" marT="36000" marB="36000" anchor="ctr">
                    <a:solidFill>
                      <a:schemeClr val="tx2"/>
                    </a:solidFill>
                  </a:tcPr>
                </a:tc>
                <a:tc>
                  <a:txBody>
                    <a:bodyPr/>
                    <a:lstStyle/>
                    <a:p>
                      <a:pPr algn="ctr" rtl="0"/>
                      <a:r>
                        <a:rPr lang="ja-jp" sz="1100">
                          <a:solidFill>
                            <a:srgbClr val="000000"/>
                          </a:solidFill>
                          <a:latin typeface="+mn-lt"/>
                        </a:rPr>
                        <a:t>15.6 (12.5、NA)</a:t>
                      </a:r>
                    </a:p>
                  </a:txBody>
                  <a:tcPr marL="72000" marR="72000" marT="36000" marB="36000" anchor="ctr">
                    <a:solidFill>
                      <a:schemeClr val="tx2"/>
                    </a:solidFill>
                  </a:tcPr>
                </a:tc>
                <a:tc>
                  <a:txBody>
                    <a:bodyPr/>
                    <a:lstStyle/>
                    <a:p>
                      <a:pPr algn="ctr" rtl="0"/>
                      <a:r>
                        <a:rPr lang="ja-jp" sz="1100">
                          <a:solidFill>
                            <a:srgbClr val="000000"/>
                          </a:solidFill>
                          <a:latin typeface="+mn-lt"/>
                        </a:rPr>
                        <a:t>11.4 (9.3、16.6)</a:t>
                      </a:r>
                    </a:p>
                  </a:txBody>
                  <a:tcPr marL="72000" marR="72000" marT="36000" marB="36000" anchor="ctr">
                    <a:solidFill>
                      <a:schemeClr val="tx2"/>
                    </a:solidFill>
                  </a:tcPr>
                </a:tc>
                <a:extLst>
                  <a:ext uri="{0D108BD9-81ED-4DB2-BD59-A6C34878D82A}">
                    <a16:rowId xmlns:a16="http://schemas.microsoft.com/office/drawing/2014/main" val="2645973767"/>
                  </a:ext>
                </a:extLst>
              </a:tr>
              <a:tr h="111309">
                <a:tc>
                  <a:txBody>
                    <a:bodyPr/>
                    <a:lstStyle/>
                    <a:p>
                      <a:pPr rtl="0"/>
                      <a:r>
                        <a:rPr lang="ja-jp" sz="1100" kern="1200">
                          <a:solidFill>
                            <a:srgbClr val="000000"/>
                          </a:solidFill>
                          <a:latin typeface="+mn-lt"/>
                          <a:ea typeface="+mn-ea"/>
                          <a:cs typeface="+mn-cs"/>
                        </a:rPr>
                        <a:t>HR (95％CI)</a:t>
                      </a:r>
                    </a:p>
                  </a:txBody>
                  <a:tcPr marL="72000" marR="72000" marT="36000" marB="36000" anchor="ctr">
                    <a:solidFill>
                      <a:schemeClr val="tx2"/>
                    </a:solidFill>
                  </a:tcPr>
                </a:tc>
                <a:tc gridSpan="2">
                  <a:txBody>
                    <a:bodyPr/>
                    <a:lstStyle/>
                    <a:p>
                      <a:pPr algn="ctr" rtl="0"/>
                      <a:r>
                        <a:rPr lang="ja-jp" sz="1100">
                          <a:solidFill>
                            <a:srgbClr val="000000"/>
                          </a:solidFill>
                          <a:latin typeface="+mn-lt"/>
                        </a:rPr>
                        <a:t>0.71 (0.44、1.16)</a:t>
                      </a:r>
                      <a:endParaRPr lang="en-GB" sz="1100" i="0" dirty="0">
                        <a:solidFill>
                          <a:srgbClr val="000000"/>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469" name="Text Placeholder 4">
            <a:extLst>
              <a:ext uri="{FF2B5EF4-FFF2-40B4-BE49-F238E27FC236}">
                <a16:creationId xmlns:a16="http://schemas.microsoft.com/office/drawing/2014/main" id="{6AD832CD-80C1-0A30-A976-C06CA9E46458}"/>
              </a:ext>
            </a:extLst>
          </p:cNvPr>
          <p:cNvSpPr>
            <a:spLocks noGrp="1"/>
          </p:cNvSpPr>
          <p:nvPr>
            <p:ph type="body" sz="quarter" idx="11"/>
          </p:nvPr>
        </p:nvSpPr>
        <p:spPr>
          <a:xfrm>
            <a:off x="6379633" y="6521312"/>
            <a:ext cx="5507567" cy="200025"/>
          </a:xfrm>
        </p:spPr>
        <p:txBody>
          <a:bodyPr rtlCol="0"/>
          <a:lstStyle/>
          <a:p>
            <a:pPr rtl="0"/>
            <a:r>
              <a:rPr lang="ja-jp"/>
              <a:t>Kalinka E、他Ann Oncol 2024；35(補遺)：抄録 1786O</a:t>
            </a:r>
          </a:p>
        </p:txBody>
      </p:sp>
      <p:sp>
        <p:nvSpPr>
          <p:cNvPr id="19" name="TextBox 18">
            <a:extLst>
              <a:ext uri="{FF2B5EF4-FFF2-40B4-BE49-F238E27FC236}">
                <a16:creationId xmlns:a16="http://schemas.microsoft.com/office/drawing/2014/main" id="{01154889-D6D5-C1E9-AD90-561CCDC63776}"/>
              </a:ext>
            </a:extLst>
          </p:cNvPr>
          <p:cNvSpPr txBox="1"/>
          <p:nvPr/>
        </p:nvSpPr>
        <p:spPr>
          <a:xfrm>
            <a:off x="159864" y="5373101"/>
            <a:ext cx="1720023" cy="169277"/>
          </a:xfrm>
          <a:prstGeom prst="rect">
            <a:avLst/>
          </a:prstGeom>
          <a:noFill/>
        </p:spPr>
        <p:txBody>
          <a:bodyPr wrap="none" lIns="0" tIns="0" rIns="0" bIns="0" rtlCol="0">
            <a:spAutoFit/>
          </a:bodyPr>
          <a:lstStyle/>
          <a:p>
            <a:pPr algn="r" rtl="0"/>
            <a:r>
              <a:rPr lang="ja-jp" sz="1100" dirty="0">
                <a:solidFill>
                  <a:srgbClr val="000000"/>
                </a:solidFill>
                <a:latin typeface="+mn-lt"/>
              </a:rPr>
              <a:t>リスクに晒されていた患者数 </a:t>
            </a:r>
            <a:endParaRPr lang="en-US" sz="1600" dirty="0">
              <a:solidFill>
                <a:srgbClr val="000000"/>
              </a:solidFill>
              <a:latin typeface="+mn-lt"/>
            </a:endParaRPr>
          </a:p>
        </p:txBody>
      </p:sp>
      <p:sp>
        <p:nvSpPr>
          <p:cNvPr id="20" name="TextBox 19">
            <a:extLst>
              <a:ext uri="{FF2B5EF4-FFF2-40B4-BE49-F238E27FC236}">
                <a16:creationId xmlns:a16="http://schemas.microsoft.com/office/drawing/2014/main" id="{3E50AB28-AC8F-88F5-A811-919608A22013}"/>
              </a:ext>
            </a:extLst>
          </p:cNvPr>
          <p:cNvSpPr txBox="1"/>
          <p:nvPr/>
        </p:nvSpPr>
        <p:spPr>
          <a:xfrm>
            <a:off x="720997" y="5589742"/>
            <a:ext cx="894476" cy="369332"/>
          </a:xfrm>
          <a:prstGeom prst="rect">
            <a:avLst/>
          </a:prstGeom>
          <a:noFill/>
        </p:spPr>
        <p:txBody>
          <a:bodyPr wrap="none" lIns="0" tIns="0" rIns="0" bIns="0" rtlCol="0">
            <a:spAutoFit/>
          </a:bodyPr>
          <a:lstStyle/>
          <a:p>
            <a:pPr algn="r" rtl="0"/>
            <a:r>
              <a:rPr lang="ja-jp" sz="1200">
                <a:solidFill>
                  <a:schemeClr val="accent1"/>
                </a:solidFill>
                <a:latin typeface="+mn-lt"/>
              </a:rPr>
              <a:t>BMS-986012</a:t>
            </a:r>
            <a:br>
              <a:rPr lang="en-US" sz="1200" dirty="0">
                <a:solidFill>
                  <a:schemeClr val="accent1"/>
                </a:solidFill>
                <a:latin typeface="+mn-lt"/>
              </a:rPr>
            </a:br>
            <a:r>
              <a:rPr lang="ja-jp" sz="1200">
                <a:solidFill>
                  <a:schemeClr val="accent1"/>
                </a:solidFill>
                <a:latin typeface="+mn-lt"/>
              </a:rPr>
              <a:t>+ NIVO + CT</a:t>
            </a:r>
            <a:endParaRPr lang="en-US" dirty="0">
              <a:solidFill>
                <a:schemeClr val="accent1"/>
              </a:solidFill>
              <a:latin typeface="+mn-lt"/>
            </a:endParaRPr>
          </a:p>
        </p:txBody>
      </p:sp>
      <p:sp>
        <p:nvSpPr>
          <p:cNvPr id="21" name="TextBox 20">
            <a:extLst>
              <a:ext uri="{FF2B5EF4-FFF2-40B4-BE49-F238E27FC236}">
                <a16:creationId xmlns:a16="http://schemas.microsoft.com/office/drawing/2014/main" id="{6330165A-8F02-7587-D5E7-3C7ADE496F2D}"/>
              </a:ext>
            </a:extLst>
          </p:cNvPr>
          <p:cNvSpPr txBox="1"/>
          <p:nvPr/>
        </p:nvSpPr>
        <p:spPr>
          <a:xfrm>
            <a:off x="857252" y="6087242"/>
            <a:ext cx="758221" cy="184666"/>
          </a:xfrm>
          <a:prstGeom prst="rect">
            <a:avLst/>
          </a:prstGeom>
          <a:noFill/>
        </p:spPr>
        <p:txBody>
          <a:bodyPr wrap="none" lIns="0" tIns="0" rIns="0" bIns="0" rtlCol="0">
            <a:spAutoFit/>
          </a:bodyPr>
          <a:lstStyle/>
          <a:p>
            <a:pPr algn="r" rtl="0"/>
            <a:r>
              <a:rPr lang="ja-jp" sz="1200">
                <a:solidFill>
                  <a:schemeClr val="accent2"/>
                </a:solidFill>
                <a:latin typeface="+mn-lt"/>
              </a:rPr>
              <a:t>NIVO + CT</a:t>
            </a:r>
            <a:endParaRPr lang="en-US" dirty="0">
              <a:solidFill>
                <a:schemeClr val="accent2"/>
              </a:solidFill>
              <a:latin typeface="+mn-lt"/>
            </a:endParaRPr>
          </a:p>
        </p:txBody>
      </p:sp>
      <p:sp>
        <p:nvSpPr>
          <p:cNvPr id="22" name="TextBox 21">
            <a:extLst>
              <a:ext uri="{FF2B5EF4-FFF2-40B4-BE49-F238E27FC236}">
                <a16:creationId xmlns:a16="http://schemas.microsoft.com/office/drawing/2014/main" id="{23910617-5707-687D-0F4A-7EFFBE6C88DF}"/>
              </a:ext>
            </a:extLst>
          </p:cNvPr>
          <p:cNvSpPr txBox="1"/>
          <p:nvPr/>
        </p:nvSpPr>
        <p:spPr>
          <a:xfrm>
            <a:off x="3437931" y="5186683"/>
            <a:ext cx="1076961" cy="215444"/>
          </a:xfrm>
          <a:prstGeom prst="rect">
            <a:avLst/>
          </a:prstGeom>
          <a:noFill/>
        </p:spPr>
        <p:txBody>
          <a:bodyPr wrap="none" lIns="0" tIns="0" rIns="0" bIns="0" rtlCol="0">
            <a:spAutoFit/>
          </a:bodyPr>
          <a:lstStyle/>
          <a:p>
            <a:pPr algn="ctr" rtl="0"/>
            <a:r>
              <a:rPr lang="ja-jp" sz="1400">
                <a:solidFill>
                  <a:srgbClr val="000000"/>
                </a:solidFill>
                <a:latin typeface="+mn-lt"/>
              </a:rPr>
              <a:t>期間、月数</a:t>
            </a:r>
          </a:p>
        </p:txBody>
      </p:sp>
      <p:sp>
        <p:nvSpPr>
          <p:cNvPr id="18" name="TextBox 17">
            <a:extLst>
              <a:ext uri="{FF2B5EF4-FFF2-40B4-BE49-F238E27FC236}">
                <a16:creationId xmlns:a16="http://schemas.microsoft.com/office/drawing/2014/main" id="{EFF4D5CE-D33A-B18D-1827-478C7DC50BEF}"/>
              </a:ext>
            </a:extLst>
          </p:cNvPr>
          <p:cNvSpPr txBox="1"/>
          <p:nvPr/>
        </p:nvSpPr>
        <p:spPr>
          <a:xfrm rot="16200000">
            <a:off x="447295" y="3232603"/>
            <a:ext cx="1125309" cy="215444"/>
          </a:xfrm>
          <a:prstGeom prst="rect">
            <a:avLst/>
          </a:prstGeom>
          <a:noFill/>
        </p:spPr>
        <p:txBody>
          <a:bodyPr wrap="none" lIns="0" tIns="0" rIns="0" bIns="0" rtlCol="0">
            <a:spAutoFit/>
          </a:bodyPr>
          <a:lstStyle/>
          <a:p>
            <a:pPr algn="ctr" rtl="0"/>
            <a:r>
              <a:rPr lang="ja-jp" sz="1400">
                <a:solidFill>
                  <a:srgbClr val="000000"/>
                </a:solidFill>
                <a:latin typeface="+mn-lt"/>
              </a:rPr>
              <a:t>OS確率</a:t>
            </a:r>
          </a:p>
        </p:txBody>
      </p:sp>
      <p:grpSp>
        <p:nvGrpSpPr>
          <p:cNvPr id="450" name="Group 449">
            <a:extLst>
              <a:ext uri="{FF2B5EF4-FFF2-40B4-BE49-F238E27FC236}">
                <a16:creationId xmlns:a16="http://schemas.microsoft.com/office/drawing/2014/main" id="{36DC2F34-3D21-3321-9AFD-DE71F836DB8F}"/>
              </a:ext>
            </a:extLst>
          </p:cNvPr>
          <p:cNvGrpSpPr/>
          <p:nvPr/>
        </p:nvGrpSpPr>
        <p:grpSpPr>
          <a:xfrm>
            <a:off x="1293435" y="1957277"/>
            <a:ext cx="248466" cy="2968313"/>
            <a:chOff x="884652" y="1957277"/>
            <a:chExt cx="248466" cy="2968313"/>
          </a:xfrm>
        </p:grpSpPr>
        <p:sp>
          <p:nvSpPr>
            <p:cNvPr id="54" name="TextBox 53">
              <a:extLst>
                <a:ext uri="{FF2B5EF4-FFF2-40B4-BE49-F238E27FC236}">
                  <a16:creationId xmlns:a16="http://schemas.microsoft.com/office/drawing/2014/main" id="{6E6B87C3-86F2-8A43-E24E-0AA80F71C0C1}"/>
                </a:ext>
              </a:extLst>
            </p:cNvPr>
            <p:cNvSpPr txBox="1"/>
            <p:nvPr/>
          </p:nvSpPr>
          <p:spPr>
            <a:xfrm>
              <a:off x="1033731" y="4710146"/>
              <a:ext cx="99387" cy="215444"/>
            </a:xfrm>
            <a:prstGeom prst="rect">
              <a:avLst/>
            </a:prstGeom>
            <a:noFill/>
          </p:spPr>
          <p:txBody>
            <a:bodyPr wrap="none" lIns="0" tIns="0" rIns="0" bIns="0" rtlCol="0">
              <a:spAutoFit/>
            </a:bodyPr>
            <a:lstStyle/>
            <a:p>
              <a:pPr algn="r" rtl="0"/>
              <a:r>
                <a:rPr lang="ja-jp" sz="1400">
                  <a:solidFill>
                    <a:srgbClr val="000000"/>
                  </a:solidFill>
                  <a:latin typeface="+mn-lt"/>
                </a:rPr>
                <a:t>0</a:t>
              </a:r>
              <a:endParaRPr lang="en-US" sz="2000" dirty="0">
                <a:solidFill>
                  <a:srgbClr val="000000"/>
                </a:solidFill>
                <a:latin typeface="+mn-lt"/>
              </a:endParaRPr>
            </a:p>
          </p:txBody>
        </p:sp>
        <p:sp>
          <p:nvSpPr>
            <p:cNvPr id="43" name="TextBox 42">
              <a:extLst>
                <a:ext uri="{FF2B5EF4-FFF2-40B4-BE49-F238E27FC236}">
                  <a16:creationId xmlns:a16="http://schemas.microsoft.com/office/drawing/2014/main" id="{8483F2BF-64C0-72A5-263D-69C1BBC7BC3A}"/>
                </a:ext>
              </a:extLst>
            </p:cNvPr>
            <p:cNvSpPr txBox="1"/>
            <p:nvPr/>
          </p:nvSpPr>
          <p:spPr>
            <a:xfrm>
              <a:off x="884652" y="1957277"/>
              <a:ext cx="248466" cy="215444"/>
            </a:xfrm>
            <a:prstGeom prst="rect">
              <a:avLst/>
            </a:prstGeom>
            <a:noFill/>
          </p:spPr>
          <p:txBody>
            <a:bodyPr wrap="none" lIns="0" tIns="0" rIns="0" bIns="0" rtlCol="0">
              <a:spAutoFit/>
            </a:bodyPr>
            <a:lstStyle/>
            <a:p>
              <a:pPr algn="r" rtl="0"/>
              <a:r>
                <a:rPr lang="ja-jp" sz="1400">
                  <a:solidFill>
                    <a:srgbClr val="000000"/>
                  </a:solidFill>
                  <a:latin typeface="+mn-lt"/>
                </a:rPr>
                <a:t>1.0</a:t>
              </a:r>
              <a:endParaRPr lang="en-US" sz="2000" dirty="0">
                <a:solidFill>
                  <a:srgbClr val="000000"/>
                </a:solidFill>
                <a:latin typeface="+mn-lt"/>
              </a:endParaRPr>
            </a:p>
          </p:txBody>
        </p:sp>
        <p:sp>
          <p:nvSpPr>
            <p:cNvPr id="45" name="TextBox 44">
              <a:extLst>
                <a:ext uri="{FF2B5EF4-FFF2-40B4-BE49-F238E27FC236}">
                  <a16:creationId xmlns:a16="http://schemas.microsoft.com/office/drawing/2014/main" id="{8799A606-9253-4439-B82F-32423A07153C}"/>
                </a:ext>
              </a:extLst>
            </p:cNvPr>
            <p:cNvSpPr txBox="1"/>
            <p:nvPr/>
          </p:nvSpPr>
          <p:spPr>
            <a:xfrm>
              <a:off x="884652" y="2514216"/>
              <a:ext cx="248466" cy="215444"/>
            </a:xfrm>
            <a:prstGeom prst="rect">
              <a:avLst/>
            </a:prstGeom>
            <a:noFill/>
          </p:spPr>
          <p:txBody>
            <a:bodyPr wrap="none" lIns="0" tIns="0" rIns="0" bIns="0" rtlCol="0">
              <a:spAutoFit/>
            </a:bodyPr>
            <a:lstStyle/>
            <a:p>
              <a:pPr algn="r" rtl="0"/>
              <a:r>
                <a:rPr lang="ja-jp" sz="1400">
                  <a:solidFill>
                    <a:srgbClr val="000000"/>
                  </a:solidFill>
                  <a:latin typeface="+mn-lt"/>
                </a:rPr>
                <a:t>0.8</a:t>
              </a:r>
              <a:endParaRPr lang="en-US" sz="2000" dirty="0">
                <a:solidFill>
                  <a:srgbClr val="000000"/>
                </a:solidFill>
                <a:latin typeface="+mn-lt"/>
              </a:endParaRPr>
            </a:p>
          </p:txBody>
        </p:sp>
        <p:sp>
          <p:nvSpPr>
            <p:cNvPr id="47" name="TextBox 46">
              <a:extLst>
                <a:ext uri="{FF2B5EF4-FFF2-40B4-BE49-F238E27FC236}">
                  <a16:creationId xmlns:a16="http://schemas.microsoft.com/office/drawing/2014/main" id="{41DCA9A1-FE8B-6722-181F-7DE67888E2EB}"/>
                </a:ext>
              </a:extLst>
            </p:cNvPr>
            <p:cNvSpPr txBox="1"/>
            <p:nvPr/>
          </p:nvSpPr>
          <p:spPr>
            <a:xfrm>
              <a:off x="884652" y="3063617"/>
              <a:ext cx="248466" cy="215444"/>
            </a:xfrm>
            <a:prstGeom prst="rect">
              <a:avLst/>
            </a:prstGeom>
            <a:noFill/>
          </p:spPr>
          <p:txBody>
            <a:bodyPr wrap="none" lIns="0" tIns="0" rIns="0" bIns="0" rtlCol="0">
              <a:spAutoFit/>
            </a:bodyPr>
            <a:lstStyle/>
            <a:p>
              <a:pPr algn="r" rtl="0"/>
              <a:r>
                <a:rPr lang="ja-jp" sz="1400">
                  <a:solidFill>
                    <a:srgbClr val="000000"/>
                  </a:solidFill>
                  <a:latin typeface="+mn-lt"/>
                </a:rPr>
                <a:t>0.6</a:t>
              </a:r>
              <a:endParaRPr lang="en-US" sz="2000" dirty="0">
                <a:solidFill>
                  <a:srgbClr val="000000"/>
                </a:solidFill>
                <a:latin typeface="+mn-lt"/>
              </a:endParaRPr>
            </a:p>
          </p:txBody>
        </p:sp>
        <p:sp>
          <p:nvSpPr>
            <p:cNvPr id="49" name="TextBox 48">
              <a:extLst>
                <a:ext uri="{FF2B5EF4-FFF2-40B4-BE49-F238E27FC236}">
                  <a16:creationId xmlns:a16="http://schemas.microsoft.com/office/drawing/2014/main" id="{BE75765D-90D7-72C9-0CD3-0A18361584C4}"/>
                </a:ext>
              </a:extLst>
            </p:cNvPr>
            <p:cNvSpPr txBox="1"/>
            <p:nvPr/>
          </p:nvSpPr>
          <p:spPr>
            <a:xfrm>
              <a:off x="884652" y="3630080"/>
              <a:ext cx="248466" cy="215444"/>
            </a:xfrm>
            <a:prstGeom prst="rect">
              <a:avLst/>
            </a:prstGeom>
            <a:noFill/>
          </p:spPr>
          <p:txBody>
            <a:bodyPr wrap="none" lIns="0" tIns="0" rIns="0" bIns="0" rtlCol="0">
              <a:spAutoFit/>
            </a:bodyPr>
            <a:lstStyle/>
            <a:p>
              <a:pPr algn="r" rtl="0"/>
              <a:r>
                <a:rPr lang="ja-jp" sz="1400">
                  <a:solidFill>
                    <a:srgbClr val="000000"/>
                  </a:solidFill>
                  <a:latin typeface="+mn-lt"/>
                </a:rPr>
                <a:t>0.4</a:t>
              </a:r>
              <a:endParaRPr lang="en-US" sz="2000" dirty="0">
                <a:solidFill>
                  <a:srgbClr val="000000"/>
                </a:solidFill>
                <a:latin typeface="+mn-lt"/>
              </a:endParaRPr>
            </a:p>
          </p:txBody>
        </p:sp>
        <p:sp>
          <p:nvSpPr>
            <p:cNvPr id="51" name="TextBox 50">
              <a:extLst>
                <a:ext uri="{FF2B5EF4-FFF2-40B4-BE49-F238E27FC236}">
                  <a16:creationId xmlns:a16="http://schemas.microsoft.com/office/drawing/2014/main" id="{281177A5-A2B9-6EBB-8950-83D6260C4F84}"/>
                </a:ext>
              </a:extLst>
            </p:cNvPr>
            <p:cNvSpPr txBox="1"/>
            <p:nvPr/>
          </p:nvSpPr>
          <p:spPr>
            <a:xfrm>
              <a:off x="884652" y="4182404"/>
              <a:ext cx="248466" cy="215444"/>
            </a:xfrm>
            <a:prstGeom prst="rect">
              <a:avLst/>
            </a:prstGeom>
            <a:noFill/>
          </p:spPr>
          <p:txBody>
            <a:bodyPr wrap="none" lIns="0" tIns="0" rIns="0" bIns="0" rtlCol="0">
              <a:spAutoFit/>
            </a:bodyPr>
            <a:lstStyle/>
            <a:p>
              <a:pPr algn="r" rtl="0"/>
              <a:r>
                <a:rPr lang="ja-jp" sz="1400">
                  <a:solidFill>
                    <a:srgbClr val="000000"/>
                  </a:solidFill>
                  <a:latin typeface="+mn-lt"/>
                </a:rPr>
                <a:t>0.2</a:t>
              </a:r>
              <a:endParaRPr lang="en-US" sz="2000" dirty="0">
                <a:solidFill>
                  <a:srgbClr val="000000"/>
                </a:solidFill>
                <a:latin typeface="+mn-lt"/>
              </a:endParaRPr>
            </a:p>
          </p:txBody>
        </p:sp>
      </p:grpSp>
      <p:sp>
        <p:nvSpPr>
          <p:cNvPr id="4" name="Freeform: Shape 3">
            <a:extLst>
              <a:ext uri="{FF2B5EF4-FFF2-40B4-BE49-F238E27FC236}">
                <a16:creationId xmlns:a16="http://schemas.microsoft.com/office/drawing/2014/main" id="{B33BEE39-1F74-BF50-822C-5EF9C8910D52}"/>
              </a:ext>
            </a:extLst>
          </p:cNvPr>
          <p:cNvSpPr/>
          <p:nvPr/>
        </p:nvSpPr>
        <p:spPr>
          <a:xfrm>
            <a:off x="1720663" y="2049448"/>
            <a:ext cx="1356" cy="2785852"/>
          </a:xfrm>
          <a:custGeom>
            <a:avLst/>
            <a:gdLst>
              <a:gd name="connsiteX0" fmla="*/ 2660 w 2660"/>
              <a:gd name="connsiteY0" fmla="*/ 0 h 2379364"/>
              <a:gd name="connsiteX1" fmla="*/ 0 w 2660"/>
              <a:gd name="connsiteY1" fmla="*/ 2379365 h 2379364"/>
            </a:gdLst>
            <a:ahLst/>
            <a:cxnLst>
              <a:cxn ang="0">
                <a:pos x="connsiteX0" y="connsiteY0"/>
              </a:cxn>
              <a:cxn ang="0">
                <a:pos x="connsiteX1" y="connsiteY1"/>
              </a:cxn>
            </a:cxnLst>
            <a:rect l="l" t="t" r="r" b="b"/>
            <a:pathLst>
              <a:path w="2660" h="2379364">
                <a:moveTo>
                  <a:pt x="2660" y="0"/>
                </a:moveTo>
                <a:lnTo>
                  <a:pt x="0" y="2379365"/>
                </a:lnTo>
              </a:path>
            </a:pathLst>
          </a:custGeom>
          <a:ln w="18981" cap="flat">
            <a:solidFill>
              <a:srgbClr val="000000"/>
            </a:solidFill>
            <a:prstDash val="solid"/>
            <a:miter/>
          </a:ln>
        </p:spPr>
        <p:txBody>
          <a:bodyPr wrap="none" rtlCol="0" anchor="ctr"/>
          <a:lstStyle/>
          <a:p>
            <a:pPr rtl="0"/>
            <a:endParaRPr lang="en-US" dirty="0">
              <a:latin typeface="+mn-lt"/>
            </a:endParaRPr>
          </a:p>
        </p:txBody>
      </p:sp>
      <p:grpSp>
        <p:nvGrpSpPr>
          <p:cNvPr id="6" name="Graphic 466">
            <a:extLst>
              <a:ext uri="{FF2B5EF4-FFF2-40B4-BE49-F238E27FC236}">
                <a16:creationId xmlns:a16="http://schemas.microsoft.com/office/drawing/2014/main" id="{75DD338D-320E-75AF-A180-EF248F65C59F}"/>
              </a:ext>
            </a:extLst>
          </p:cNvPr>
          <p:cNvGrpSpPr/>
          <p:nvPr/>
        </p:nvGrpSpPr>
        <p:grpSpPr>
          <a:xfrm>
            <a:off x="1620417" y="2060274"/>
            <a:ext cx="101537" cy="2235446"/>
            <a:chOff x="1862363" y="2855435"/>
            <a:chExt cx="88166" cy="1909268"/>
          </a:xfrm>
        </p:grpSpPr>
        <p:sp>
          <p:nvSpPr>
            <p:cNvPr id="8" name="Freeform: Shape 7">
              <a:extLst>
                <a:ext uri="{FF2B5EF4-FFF2-40B4-BE49-F238E27FC236}">
                  <a16:creationId xmlns:a16="http://schemas.microsoft.com/office/drawing/2014/main" id="{8B9944EE-2666-8247-68E0-F1365A87E14C}"/>
                </a:ext>
              </a:extLst>
            </p:cNvPr>
            <p:cNvSpPr/>
            <p:nvPr/>
          </p:nvSpPr>
          <p:spPr>
            <a:xfrm>
              <a:off x="1862363" y="4752036"/>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10" name="Freeform: Shape 9">
              <a:extLst>
                <a:ext uri="{FF2B5EF4-FFF2-40B4-BE49-F238E27FC236}">
                  <a16:creationId xmlns:a16="http://schemas.microsoft.com/office/drawing/2014/main" id="{C0E2F9F0-3194-120F-222F-D7D5A05CB96A}"/>
                </a:ext>
              </a:extLst>
            </p:cNvPr>
            <p:cNvSpPr/>
            <p:nvPr/>
          </p:nvSpPr>
          <p:spPr>
            <a:xfrm>
              <a:off x="1862363" y="4276746"/>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15" name="Freeform: Shape 14">
              <a:extLst>
                <a:ext uri="{FF2B5EF4-FFF2-40B4-BE49-F238E27FC236}">
                  <a16:creationId xmlns:a16="http://schemas.microsoft.com/office/drawing/2014/main" id="{24D4597F-54EC-768D-6B73-2E520B3B295C}"/>
                </a:ext>
              </a:extLst>
            </p:cNvPr>
            <p:cNvSpPr/>
            <p:nvPr/>
          </p:nvSpPr>
          <p:spPr>
            <a:xfrm>
              <a:off x="1862363" y="3799935"/>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53" name="Freeform: Shape 52">
              <a:extLst>
                <a:ext uri="{FF2B5EF4-FFF2-40B4-BE49-F238E27FC236}">
                  <a16:creationId xmlns:a16="http://schemas.microsoft.com/office/drawing/2014/main" id="{F277B1DD-5477-0A99-5107-C516B43BEF3D}"/>
                </a:ext>
              </a:extLst>
            </p:cNvPr>
            <p:cNvSpPr/>
            <p:nvPr/>
          </p:nvSpPr>
          <p:spPr>
            <a:xfrm>
              <a:off x="1862363" y="3327939"/>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55" name="Freeform: Shape 454">
              <a:extLst>
                <a:ext uri="{FF2B5EF4-FFF2-40B4-BE49-F238E27FC236}">
                  <a16:creationId xmlns:a16="http://schemas.microsoft.com/office/drawing/2014/main" id="{C000F009-34BA-8E30-A8D2-A4A0AEE88DFB}"/>
                </a:ext>
              </a:extLst>
            </p:cNvPr>
            <p:cNvSpPr/>
            <p:nvPr/>
          </p:nvSpPr>
          <p:spPr>
            <a:xfrm>
              <a:off x="1862363" y="2855435"/>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grpSp>
      <p:grpSp>
        <p:nvGrpSpPr>
          <p:cNvPr id="456" name="Graphic 466">
            <a:extLst>
              <a:ext uri="{FF2B5EF4-FFF2-40B4-BE49-F238E27FC236}">
                <a16:creationId xmlns:a16="http://schemas.microsoft.com/office/drawing/2014/main" id="{695D76B8-E20D-5E60-F58C-B06AA0909ECA}"/>
              </a:ext>
            </a:extLst>
          </p:cNvPr>
          <p:cNvGrpSpPr/>
          <p:nvPr/>
        </p:nvGrpSpPr>
        <p:grpSpPr>
          <a:xfrm>
            <a:off x="1782069" y="4833493"/>
            <a:ext cx="4359869" cy="113678"/>
            <a:chOff x="2068465" y="5224032"/>
            <a:chExt cx="8553324" cy="97091"/>
          </a:xfrm>
        </p:grpSpPr>
        <p:sp>
          <p:nvSpPr>
            <p:cNvPr id="457" name="Freeform: Shape 456">
              <a:extLst>
                <a:ext uri="{FF2B5EF4-FFF2-40B4-BE49-F238E27FC236}">
                  <a16:creationId xmlns:a16="http://schemas.microsoft.com/office/drawing/2014/main" id="{A0405ECA-586D-102E-8511-D44E4FE0F22A}"/>
                </a:ext>
              </a:extLst>
            </p:cNvPr>
            <p:cNvSpPr/>
            <p:nvPr/>
          </p:nvSpPr>
          <p:spPr>
            <a:xfrm>
              <a:off x="2068465"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1" name="Freeform: Shape 460">
              <a:extLst>
                <a:ext uri="{FF2B5EF4-FFF2-40B4-BE49-F238E27FC236}">
                  <a16:creationId xmlns:a16="http://schemas.microsoft.com/office/drawing/2014/main" id="{FD292516-9D5A-43CB-A799-2442E105933B}"/>
                </a:ext>
              </a:extLst>
            </p:cNvPr>
            <p:cNvSpPr/>
            <p:nvPr/>
          </p:nvSpPr>
          <p:spPr>
            <a:xfrm>
              <a:off x="3011825"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2" name="Freeform: Shape 461">
              <a:extLst>
                <a:ext uri="{FF2B5EF4-FFF2-40B4-BE49-F238E27FC236}">
                  <a16:creationId xmlns:a16="http://schemas.microsoft.com/office/drawing/2014/main" id="{6AF10820-19C2-687C-2409-2AE584C614C6}"/>
                </a:ext>
              </a:extLst>
            </p:cNvPr>
            <p:cNvSpPr/>
            <p:nvPr/>
          </p:nvSpPr>
          <p:spPr>
            <a:xfrm>
              <a:off x="3971906"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3" name="Freeform: Shape 462">
              <a:extLst>
                <a:ext uri="{FF2B5EF4-FFF2-40B4-BE49-F238E27FC236}">
                  <a16:creationId xmlns:a16="http://schemas.microsoft.com/office/drawing/2014/main" id="{CA69C710-71FF-0E67-D158-FEC76C2C88FD}"/>
                </a:ext>
              </a:extLst>
            </p:cNvPr>
            <p:cNvSpPr/>
            <p:nvPr/>
          </p:nvSpPr>
          <p:spPr>
            <a:xfrm>
              <a:off x="4923880"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4" name="Freeform: Shape 463">
              <a:extLst>
                <a:ext uri="{FF2B5EF4-FFF2-40B4-BE49-F238E27FC236}">
                  <a16:creationId xmlns:a16="http://schemas.microsoft.com/office/drawing/2014/main" id="{4E024132-30C7-F5B7-421E-C53081DDE28E}"/>
                </a:ext>
              </a:extLst>
            </p:cNvPr>
            <p:cNvSpPr/>
            <p:nvPr/>
          </p:nvSpPr>
          <p:spPr>
            <a:xfrm>
              <a:off x="5869647"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5" name="Freeform: Shape 464">
              <a:extLst>
                <a:ext uri="{FF2B5EF4-FFF2-40B4-BE49-F238E27FC236}">
                  <a16:creationId xmlns:a16="http://schemas.microsoft.com/office/drawing/2014/main" id="{3E09FF13-207D-16EB-B523-C4EA26BF1DB9}"/>
                </a:ext>
              </a:extLst>
            </p:cNvPr>
            <p:cNvSpPr/>
            <p:nvPr/>
          </p:nvSpPr>
          <p:spPr>
            <a:xfrm>
              <a:off x="6816934"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dirty="0">
                <a:latin typeface="+mn-lt"/>
              </a:endParaRPr>
            </a:p>
          </p:txBody>
        </p:sp>
        <p:sp>
          <p:nvSpPr>
            <p:cNvPr id="466" name="Freeform: Shape 465">
              <a:extLst>
                <a:ext uri="{FF2B5EF4-FFF2-40B4-BE49-F238E27FC236}">
                  <a16:creationId xmlns:a16="http://schemas.microsoft.com/office/drawing/2014/main" id="{5B3D1911-0384-365E-0A6C-A1F230F3B9FA}"/>
                </a:ext>
              </a:extLst>
            </p:cNvPr>
            <p:cNvSpPr/>
            <p:nvPr/>
          </p:nvSpPr>
          <p:spPr>
            <a:xfrm>
              <a:off x="7760926" y="5232168"/>
              <a:ext cx="12668"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8" name="Freeform: Shape 467">
              <a:extLst>
                <a:ext uri="{FF2B5EF4-FFF2-40B4-BE49-F238E27FC236}">
                  <a16:creationId xmlns:a16="http://schemas.microsoft.com/office/drawing/2014/main" id="{9DD17962-3A21-D2E3-952C-517220F80073}"/>
                </a:ext>
              </a:extLst>
            </p:cNvPr>
            <p:cNvSpPr/>
            <p:nvPr/>
          </p:nvSpPr>
          <p:spPr>
            <a:xfrm>
              <a:off x="8713028" y="5232168"/>
              <a:ext cx="12668"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70" name="Freeform: Shape 469">
              <a:extLst>
                <a:ext uri="{FF2B5EF4-FFF2-40B4-BE49-F238E27FC236}">
                  <a16:creationId xmlns:a16="http://schemas.microsoft.com/office/drawing/2014/main" id="{6350FDB9-9FDB-AB74-6BA5-14CDCFB7BFEA}"/>
                </a:ext>
              </a:extLst>
            </p:cNvPr>
            <p:cNvSpPr/>
            <p:nvPr/>
          </p:nvSpPr>
          <p:spPr>
            <a:xfrm>
              <a:off x="9663482" y="5240149"/>
              <a:ext cx="12668"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71" name="Freeform: Shape 470">
              <a:extLst>
                <a:ext uri="{FF2B5EF4-FFF2-40B4-BE49-F238E27FC236}">
                  <a16:creationId xmlns:a16="http://schemas.microsoft.com/office/drawing/2014/main" id="{A0990315-421F-A2BA-CC17-051EE7FC81BC}"/>
                </a:ext>
              </a:extLst>
            </p:cNvPr>
            <p:cNvSpPr/>
            <p:nvPr/>
          </p:nvSpPr>
          <p:spPr>
            <a:xfrm>
              <a:off x="10609121" y="5240304"/>
              <a:ext cx="12668"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grpSp>
      <p:sp>
        <p:nvSpPr>
          <p:cNvPr id="16" name="Freeform: Shape 15">
            <a:extLst>
              <a:ext uri="{FF2B5EF4-FFF2-40B4-BE49-F238E27FC236}">
                <a16:creationId xmlns:a16="http://schemas.microsoft.com/office/drawing/2014/main" id="{079B953A-8C3F-74A7-4AC7-0D834B606D6A}"/>
              </a:ext>
            </a:extLst>
          </p:cNvPr>
          <p:cNvSpPr/>
          <p:nvPr/>
        </p:nvSpPr>
        <p:spPr>
          <a:xfrm>
            <a:off x="6619179" y="4858281"/>
            <a:ext cx="6457" cy="94626"/>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rtlCol="0" anchor="ctr"/>
          <a:lstStyle/>
          <a:p>
            <a:pPr rtl="0"/>
            <a:endParaRPr lang="en-US">
              <a:latin typeface="+mn-lt"/>
            </a:endParaRPr>
          </a:p>
        </p:txBody>
      </p:sp>
      <p:sp>
        <p:nvSpPr>
          <p:cNvPr id="44" name="Freeform: Shape 43">
            <a:extLst>
              <a:ext uri="{FF2B5EF4-FFF2-40B4-BE49-F238E27FC236}">
                <a16:creationId xmlns:a16="http://schemas.microsoft.com/office/drawing/2014/main" id="{B6E0D282-091A-6A3C-A4B2-63E71E1EC4B1}"/>
              </a:ext>
            </a:extLst>
          </p:cNvPr>
          <p:cNvSpPr/>
          <p:nvPr/>
        </p:nvSpPr>
        <p:spPr>
          <a:xfrm>
            <a:off x="7115487" y="4863044"/>
            <a:ext cx="6457" cy="94626"/>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rtlCol="0" anchor="ctr"/>
          <a:lstStyle/>
          <a:p>
            <a:pPr rtl="0"/>
            <a:endParaRPr lang="en-US">
              <a:latin typeface="+mn-lt"/>
            </a:endParaRPr>
          </a:p>
        </p:txBody>
      </p:sp>
      <p:grpSp>
        <p:nvGrpSpPr>
          <p:cNvPr id="451" name="Group 450">
            <a:extLst>
              <a:ext uri="{FF2B5EF4-FFF2-40B4-BE49-F238E27FC236}">
                <a16:creationId xmlns:a16="http://schemas.microsoft.com/office/drawing/2014/main" id="{43EB7716-5005-E81F-4D87-0EF7A9F961BD}"/>
              </a:ext>
            </a:extLst>
          </p:cNvPr>
          <p:cNvGrpSpPr/>
          <p:nvPr/>
        </p:nvGrpSpPr>
        <p:grpSpPr>
          <a:xfrm>
            <a:off x="1686040" y="5688038"/>
            <a:ext cx="5459484" cy="184666"/>
            <a:chOff x="1237674" y="5478428"/>
            <a:chExt cx="5459484" cy="184666"/>
          </a:xfrm>
        </p:grpSpPr>
        <p:sp>
          <p:nvSpPr>
            <p:cNvPr id="23" name="TextBox 22">
              <a:extLst>
                <a:ext uri="{FF2B5EF4-FFF2-40B4-BE49-F238E27FC236}">
                  <a16:creationId xmlns:a16="http://schemas.microsoft.com/office/drawing/2014/main" id="{35BE69F7-D363-DB28-ABD1-13D103B1A252}"/>
                </a:ext>
              </a:extLst>
            </p:cNvPr>
            <p:cNvSpPr txBox="1"/>
            <p:nvPr/>
          </p:nvSpPr>
          <p:spPr>
            <a:xfrm>
              <a:off x="1237674" y="5478428"/>
              <a:ext cx="169919" cy="184666"/>
            </a:xfrm>
            <a:prstGeom prst="rect">
              <a:avLst/>
            </a:prstGeom>
            <a:noFill/>
          </p:spPr>
          <p:txBody>
            <a:bodyPr wrap="none" lIns="0" tIns="0" rIns="0" bIns="0" rtlCol="0">
              <a:spAutoFit/>
            </a:bodyPr>
            <a:lstStyle/>
            <a:p>
              <a:pPr algn="ctr" rtl="0"/>
              <a:r>
                <a:rPr lang="ja-jp" sz="1200">
                  <a:solidFill>
                    <a:schemeClr val="accent1"/>
                  </a:solidFill>
                  <a:latin typeface="+mn-lt"/>
                </a:rPr>
                <a:t>67</a:t>
              </a:r>
              <a:endParaRPr lang="en-US" dirty="0">
                <a:solidFill>
                  <a:schemeClr val="accent1"/>
                </a:solidFill>
                <a:latin typeface="+mn-lt"/>
              </a:endParaRPr>
            </a:p>
          </p:txBody>
        </p:sp>
        <p:sp>
          <p:nvSpPr>
            <p:cNvPr id="25" name="TextBox 24">
              <a:extLst>
                <a:ext uri="{FF2B5EF4-FFF2-40B4-BE49-F238E27FC236}">
                  <a16:creationId xmlns:a16="http://schemas.microsoft.com/office/drawing/2014/main" id="{1E32BFAB-C680-F317-9470-9406EF0A93ED}"/>
                </a:ext>
              </a:extLst>
            </p:cNvPr>
            <p:cNvSpPr txBox="1"/>
            <p:nvPr/>
          </p:nvSpPr>
          <p:spPr>
            <a:xfrm>
              <a:off x="1718910" y="5478428"/>
              <a:ext cx="169919" cy="184666"/>
            </a:xfrm>
            <a:prstGeom prst="rect">
              <a:avLst/>
            </a:prstGeom>
            <a:noFill/>
          </p:spPr>
          <p:txBody>
            <a:bodyPr wrap="none" lIns="0" tIns="0" rIns="0" bIns="0" rtlCol="0">
              <a:spAutoFit/>
            </a:bodyPr>
            <a:lstStyle/>
            <a:p>
              <a:pPr algn="ctr" rtl="0"/>
              <a:r>
                <a:rPr lang="ja-jp" sz="1200">
                  <a:solidFill>
                    <a:schemeClr val="accent1"/>
                  </a:solidFill>
                  <a:latin typeface="+mn-lt"/>
                </a:rPr>
                <a:t>59</a:t>
              </a:r>
              <a:endParaRPr lang="en-US" dirty="0">
                <a:solidFill>
                  <a:schemeClr val="accent1"/>
                </a:solidFill>
                <a:latin typeface="+mn-lt"/>
              </a:endParaRPr>
            </a:p>
          </p:txBody>
        </p:sp>
        <p:sp>
          <p:nvSpPr>
            <p:cNvPr id="26" name="TextBox 25">
              <a:extLst>
                <a:ext uri="{FF2B5EF4-FFF2-40B4-BE49-F238E27FC236}">
                  <a16:creationId xmlns:a16="http://schemas.microsoft.com/office/drawing/2014/main" id="{6974806C-49BB-BAAF-FC73-C2DFF5F1643C}"/>
                </a:ext>
              </a:extLst>
            </p:cNvPr>
            <p:cNvSpPr txBox="1"/>
            <p:nvPr/>
          </p:nvSpPr>
          <p:spPr>
            <a:xfrm>
              <a:off x="2220406" y="5478428"/>
              <a:ext cx="169919" cy="184666"/>
            </a:xfrm>
            <a:prstGeom prst="rect">
              <a:avLst/>
            </a:prstGeom>
            <a:noFill/>
          </p:spPr>
          <p:txBody>
            <a:bodyPr wrap="none" lIns="0" tIns="0" rIns="0" bIns="0" rtlCol="0">
              <a:spAutoFit/>
            </a:bodyPr>
            <a:lstStyle/>
            <a:p>
              <a:pPr algn="ctr" rtl="0"/>
              <a:r>
                <a:rPr lang="ja-jp" sz="1200">
                  <a:solidFill>
                    <a:schemeClr val="accent1"/>
                  </a:solidFill>
                  <a:latin typeface="+mn-lt"/>
                </a:rPr>
                <a:t>54</a:t>
              </a:r>
              <a:endParaRPr lang="en-US" dirty="0">
                <a:solidFill>
                  <a:schemeClr val="accent1"/>
                </a:solidFill>
                <a:latin typeface="+mn-lt"/>
              </a:endParaRPr>
            </a:p>
          </p:txBody>
        </p:sp>
        <p:sp>
          <p:nvSpPr>
            <p:cNvPr id="27" name="TextBox 26">
              <a:extLst>
                <a:ext uri="{FF2B5EF4-FFF2-40B4-BE49-F238E27FC236}">
                  <a16:creationId xmlns:a16="http://schemas.microsoft.com/office/drawing/2014/main" id="{082EE4E3-9E0D-1993-B743-C1412406B04C}"/>
                </a:ext>
              </a:extLst>
            </p:cNvPr>
            <p:cNvSpPr txBox="1"/>
            <p:nvPr/>
          </p:nvSpPr>
          <p:spPr>
            <a:xfrm>
              <a:off x="2701449" y="5478428"/>
              <a:ext cx="169919" cy="184666"/>
            </a:xfrm>
            <a:prstGeom prst="rect">
              <a:avLst/>
            </a:prstGeom>
            <a:noFill/>
          </p:spPr>
          <p:txBody>
            <a:bodyPr wrap="none" lIns="0" tIns="0" rIns="0" bIns="0" rtlCol="0">
              <a:spAutoFit/>
            </a:bodyPr>
            <a:lstStyle/>
            <a:p>
              <a:pPr algn="ctr" rtl="0"/>
              <a:r>
                <a:rPr lang="ja-jp" sz="1200">
                  <a:solidFill>
                    <a:schemeClr val="accent1"/>
                  </a:solidFill>
                  <a:latin typeface="+mn-lt"/>
                </a:rPr>
                <a:t>45</a:t>
              </a:r>
              <a:endParaRPr lang="en-US" dirty="0">
                <a:solidFill>
                  <a:schemeClr val="accent1"/>
                </a:solidFill>
                <a:latin typeface="+mn-lt"/>
              </a:endParaRPr>
            </a:p>
          </p:txBody>
        </p:sp>
        <p:sp>
          <p:nvSpPr>
            <p:cNvPr id="28" name="TextBox 27">
              <a:extLst>
                <a:ext uri="{FF2B5EF4-FFF2-40B4-BE49-F238E27FC236}">
                  <a16:creationId xmlns:a16="http://schemas.microsoft.com/office/drawing/2014/main" id="{94266F54-9F8B-1BC2-55B0-37EDEC9D6569}"/>
                </a:ext>
              </a:extLst>
            </p:cNvPr>
            <p:cNvSpPr txBox="1"/>
            <p:nvPr/>
          </p:nvSpPr>
          <p:spPr>
            <a:xfrm>
              <a:off x="3179881" y="5478428"/>
              <a:ext cx="169919" cy="184666"/>
            </a:xfrm>
            <a:prstGeom prst="rect">
              <a:avLst/>
            </a:prstGeom>
            <a:noFill/>
          </p:spPr>
          <p:txBody>
            <a:bodyPr wrap="none" lIns="0" tIns="0" rIns="0" bIns="0" rtlCol="0">
              <a:spAutoFit/>
            </a:bodyPr>
            <a:lstStyle/>
            <a:p>
              <a:pPr algn="ctr" rtl="0"/>
              <a:r>
                <a:rPr lang="ja-jp" sz="1200">
                  <a:solidFill>
                    <a:schemeClr val="accent1"/>
                  </a:solidFill>
                  <a:latin typeface="+mn-lt"/>
                </a:rPr>
                <a:t>33</a:t>
              </a:r>
              <a:endParaRPr lang="en-US" dirty="0">
                <a:solidFill>
                  <a:schemeClr val="accent1"/>
                </a:solidFill>
                <a:latin typeface="+mn-lt"/>
              </a:endParaRPr>
            </a:p>
          </p:txBody>
        </p:sp>
        <p:sp>
          <p:nvSpPr>
            <p:cNvPr id="29" name="TextBox 28">
              <a:extLst>
                <a:ext uri="{FF2B5EF4-FFF2-40B4-BE49-F238E27FC236}">
                  <a16:creationId xmlns:a16="http://schemas.microsoft.com/office/drawing/2014/main" id="{86686DF9-A3D2-9586-4E42-EAA48FCA2321}"/>
                </a:ext>
              </a:extLst>
            </p:cNvPr>
            <p:cNvSpPr txBox="1"/>
            <p:nvPr/>
          </p:nvSpPr>
          <p:spPr>
            <a:xfrm>
              <a:off x="3666187" y="5478428"/>
              <a:ext cx="169919" cy="184666"/>
            </a:xfrm>
            <a:prstGeom prst="rect">
              <a:avLst/>
            </a:prstGeom>
            <a:noFill/>
          </p:spPr>
          <p:txBody>
            <a:bodyPr wrap="none" lIns="0" tIns="0" rIns="0" bIns="0" rtlCol="0">
              <a:spAutoFit/>
            </a:bodyPr>
            <a:lstStyle/>
            <a:p>
              <a:pPr algn="ctr" rtl="0"/>
              <a:r>
                <a:rPr lang="ja-jp" sz="1200">
                  <a:solidFill>
                    <a:schemeClr val="accent1"/>
                  </a:solidFill>
                  <a:latin typeface="+mn-lt"/>
                </a:rPr>
                <a:t>20</a:t>
              </a:r>
              <a:endParaRPr lang="en-US" dirty="0">
                <a:solidFill>
                  <a:schemeClr val="accent1"/>
                </a:solidFill>
                <a:latin typeface="+mn-lt"/>
              </a:endParaRPr>
            </a:p>
          </p:txBody>
        </p:sp>
        <p:sp>
          <p:nvSpPr>
            <p:cNvPr id="30" name="TextBox 29">
              <a:extLst>
                <a:ext uri="{FF2B5EF4-FFF2-40B4-BE49-F238E27FC236}">
                  <a16:creationId xmlns:a16="http://schemas.microsoft.com/office/drawing/2014/main" id="{53A3386D-05B9-28E4-4B4F-510F6F201CC4}"/>
                </a:ext>
              </a:extLst>
            </p:cNvPr>
            <p:cNvSpPr txBox="1"/>
            <p:nvPr/>
          </p:nvSpPr>
          <p:spPr>
            <a:xfrm>
              <a:off x="4151140" y="5478428"/>
              <a:ext cx="169919" cy="184666"/>
            </a:xfrm>
            <a:prstGeom prst="rect">
              <a:avLst/>
            </a:prstGeom>
            <a:noFill/>
          </p:spPr>
          <p:txBody>
            <a:bodyPr wrap="none" lIns="0" tIns="0" rIns="0" bIns="0" rtlCol="0">
              <a:spAutoFit/>
            </a:bodyPr>
            <a:lstStyle/>
            <a:p>
              <a:pPr algn="ctr" rtl="0"/>
              <a:r>
                <a:rPr lang="ja-jp" sz="1200">
                  <a:solidFill>
                    <a:schemeClr val="accent1"/>
                  </a:solidFill>
                  <a:latin typeface="+mn-lt"/>
                </a:rPr>
                <a:t>11</a:t>
              </a:r>
              <a:endParaRPr lang="en-US" dirty="0">
                <a:solidFill>
                  <a:schemeClr val="accent1"/>
                </a:solidFill>
                <a:latin typeface="+mn-lt"/>
              </a:endParaRPr>
            </a:p>
          </p:txBody>
        </p:sp>
        <p:sp>
          <p:nvSpPr>
            <p:cNvPr id="31" name="TextBox 30">
              <a:extLst>
                <a:ext uri="{FF2B5EF4-FFF2-40B4-BE49-F238E27FC236}">
                  <a16:creationId xmlns:a16="http://schemas.microsoft.com/office/drawing/2014/main" id="{F12518B6-95A0-4CA9-C328-A1B9454C6D6D}"/>
                </a:ext>
              </a:extLst>
            </p:cNvPr>
            <p:cNvSpPr txBox="1"/>
            <p:nvPr/>
          </p:nvSpPr>
          <p:spPr>
            <a:xfrm>
              <a:off x="4693234" y="5478428"/>
              <a:ext cx="84960" cy="184666"/>
            </a:xfrm>
            <a:prstGeom prst="rect">
              <a:avLst/>
            </a:prstGeom>
            <a:noFill/>
          </p:spPr>
          <p:txBody>
            <a:bodyPr wrap="none" lIns="0" tIns="0" rIns="0" bIns="0" rtlCol="0">
              <a:spAutoFit/>
            </a:bodyPr>
            <a:lstStyle/>
            <a:p>
              <a:pPr algn="ctr" rtl="0"/>
              <a:r>
                <a:rPr lang="ja-jp" sz="1200">
                  <a:solidFill>
                    <a:schemeClr val="accent1"/>
                  </a:solidFill>
                  <a:latin typeface="+mn-lt"/>
                </a:rPr>
                <a:t>9</a:t>
              </a:r>
              <a:endParaRPr lang="en-US" dirty="0">
                <a:solidFill>
                  <a:schemeClr val="accent1"/>
                </a:solidFill>
                <a:latin typeface="+mn-lt"/>
              </a:endParaRPr>
            </a:p>
          </p:txBody>
        </p:sp>
        <p:sp>
          <p:nvSpPr>
            <p:cNvPr id="32" name="TextBox 31">
              <a:extLst>
                <a:ext uri="{FF2B5EF4-FFF2-40B4-BE49-F238E27FC236}">
                  <a16:creationId xmlns:a16="http://schemas.microsoft.com/office/drawing/2014/main" id="{DF9252A8-697D-7DCC-EDF5-3E731A2414F6}"/>
                </a:ext>
              </a:extLst>
            </p:cNvPr>
            <p:cNvSpPr txBox="1"/>
            <p:nvPr/>
          </p:nvSpPr>
          <p:spPr>
            <a:xfrm>
              <a:off x="5175906" y="5478428"/>
              <a:ext cx="84960" cy="184666"/>
            </a:xfrm>
            <a:prstGeom prst="rect">
              <a:avLst/>
            </a:prstGeom>
            <a:noFill/>
          </p:spPr>
          <p:txBody>
            <a:bodyPr wrap="none" lIns="0" tIns="0" rIns="0" bIns="0" rtlCol="0">
              <a:spAutoFit/>
            </a:bodyPr>
            <a:lstStyle/>
            <a:p>
              <a:pPr algn="ctr" rtl="0"/>
              <a:r>
                <a:rPr lang="ja-jp" sz="1200">
                  <a:solidFill>
                    <a:schemeClr val="accent1"/>
                  </a:solidFill>
                  <a:latin typeface="+mn-lt"/>
                </a:rPr>
                <a:t>5</a:t>
              </a:r>
              <a:endParaRPr lang="en-US" dirty="0">
                <a:solidFill>
                  <a:schemeClr val="accent1"/>
                </a:solidFill>
                <a:latin typeface="+mn-lt"/>
              </a:endParaRPr>
            </a:p>
          </p:txBody>
        </p:sp>
        <p:sp>
          <p:nvSpPr>
            <p:cNvPr id="33" name="TextBox 32">
              <a:extLst>
                <a:ext uri="{FF2B5EF4-FFF2-40B4-BE49-F238E27FC236}">
                  <a16:creationId xmlns:a16="http://schemas.microsoft.com/office/drawing/2014/main" id="{3732BBD7-0D1A-E857-EE5A-518A20968F65}"/>
                </a:ext>
              </a:extLst>
            </p:cNvPr>
            <p:cNvSpPr txBox="1"/>
            <p:nvPr/>
          </p:nvSpPr>
          <p:spPr>
            <a:xfrm>
              <a:off x="5667230" y="5478428"/>
              <a:ext cx="84960" cy="184666"/>
            </a:xfrm>
            <a:prstGeom prst="rect">
              <a:avLst/>
            </a:prstGeom>
            <a:noFill/>
          </p:spPr>
          <p:txBody>
            <a:bodyPr wrap="none" lIns="0" tIns="0" rIns="0" bIns="0" rtlCol="0">
              <a:spAutoFit/>
            </a:bodyPr>
            <a:lstStyle/>
            <a:p>
              <a:pPr algn="ctr" rtl="0"/>
              <a:r>
                <a:rPr lang="ja-jp" sz="1200">
                  <a:solidFill>
                    <a:schemeClr val="accent1"/>
                  </a:solidFill>
                  <a:latin typeface="+mn-lt"/>
                </a:rPr>
                <a:t>4</a:t>
              </a:r>
              <a:endParaRPr lang="en-US" dirty="0">
                <a:solidFill>
                  <a:schemeClr val="accent1"/>
                </a:solidFill>
                <a:latin typeface="+mn-lt"/>
              </a:endParaRPr>
            </a:p>
          </p:txBody>
        </p:sp>
        <p:sp>
          <p:nvSpPr>
            <p:cNvPr id="46" name="TextBox 45">
              <a:extLst>
                <a:ext uri="{FF2B5EF4-FFF2-40B4-BE49-F238E27FC236}">
                  <a16:creationId xmlns:a16="http://schemas.microsoft.com/office/drawing/2014/main" id="{3174EC51-67F6-7B73-EB10-3BAAA2546913}"/>
                </a:ext>
              </a:extLst>
            </p:cNvPr>
            <p:cNvSpPr txBox="1"/>
            <p:nvPr/>
          </p:nvSpPr>
          <p:spPr>
            <a:xfrm>
              <a:off x="6120874" y="5478428"/>
              <a:ext cx="84960" cy="184666"/>
            </a:xfrm>
            <a:prstGeom prst="rect">
              <a:avLst/>
            </a:prstGeom>
            <a:noFill/>
          </p:spPr>
          <p:txBody>
            <a:bodyPr wrap="none" lIns="0" tIns="0" rIns="0" bIns="0" rtlCol="0">
              <a:spAutoFit/>
            </a:bodyPr>
            <a:lstStyle/>
            <a:p>
              <a:pPr algn="ctr" rtl="0"/>
              <a:r>
                <a:rPr lang="ja-jp" sz="1200">
                  <a:solidFill>
                    <a:schemeClr val="accent1"/>
                  </a:solidFill>
                  <a:latin typeface="+mn-lt"/>
                </a:rPr>
                <a:t>3</a:t>
              </a:r>
              <a:endParaRPr lang="en-US" dirty="0">
                <a:solidFill>
                  <a:schemeClr val="accent1"/>
                </a:solidFill>
                <a:latin typeface="+mn-lt"/>
              </a:endParaRPr>
            </a:p>
          </p:txBody>
        </p:sp>
        <p:sp>
          <p:nvSpPr>
            <p:cNvPr id="48" name="TextBox 47">
              <a:extLst>
                <a:ext uri="{FF2B5EF4-FFF2-40B4-BE49-F238E27FC236}">
                  <a16:creationId xmlns:a16="http://schemas.microsoft.com/office/drawing/2014/main" id="{E00D8838-B573-3F76-7A65-4B91ADB08A7F}"/>
                </a:ext>
              </a:extLst>
            </p:cNvPr>
            <p:cNvSpPr txBox="1"/>
            <p:nvPr/>
          </p:nvSpPr>
          <p:spPr>
            <a:xfrm>
              <a:off x="6612198" y="5478428"/>
              <a:ext cx="84960" cy="184666"/>
            </a:xfrm>
            <a:prstGeom prst="rect">
              <a:avLst/>
            </a:prstGeom>
            <a:noFill/>
          </p:spPr>
          <p:txBody>
            <a:bodyPr wrap="none" lIns="0" tIns="0" rIns="0" bIns="0" rtlCol="0">
              <a:spAutoFit/>
            </a:bodyPr>
            <a:lstStyle/>
            <a:p>
              <a:pPr algn="ctr" rtl="0"/>
              <a:r>
                <a:rPr lang="ja-jp" sz="1200">
                  <a:solidFill>
                    <a:schemeClr val="accent1"/>
                  </a:solidFill>
                  <a:latin typeface="+mn-lt"/>
                </a:rPr>
                <a:t>0</a:t>
              </a:r>
              <a:endParaRPr lang="en-US" dirty="0">
                <a:solidFill>
                  <a:schemeClr val="accent1"/>
                </a:solidFill>
                <a:latin typeface="+mn-lt"/>
              </a:endParaRPr>
            </a:p>
          </p:txBody>
        </p:sp>
      </p:grpSp>
      <p:grpSp>
        <p:nvGrpSpPr>
          <p:cNvPr id="452" name="Group 451">
            <a:extLst>
              <a:ext uri="{FF2B5EF4-FFF2-40B4-BE49-F238E27FC236}">
                <a16:creationId xmlns:a16="http://schemas.microsoft.com/office/drawing/2014/main" id="{985E0F7A-D52B-8EBF-0EA2-7C2BB7FA3D05}"/>
              </a:ext>
            </a:extLst>
          </p:cNvPr>
          <p:cNvGrpSpPr/>
          <p:nvPr/>
        </p:nvGrpSpPr>
        <p:grpSpPr>
          <a:xfrm>
            <a:off x="1686040" y="6107361"/>
            <a:ext cx="5459484" cy="184666"/>
            <a:chOff x="1237674" y="5964881"/>
            <a:chExt cx="5459484" cy="184666"/>
          </a:xfrm>
        </p:grpSpPr>
        <p:sp>
          <p:nvSpPr>
            <p:cNvPr id="24" name="TextBox 23">
              <a:extLst>
                <a:ext uri="{FF2B5EF4-FFF2-40B4-BE49-F238E27FC236}">
                  <a16:creationId xmlns:a16="http://schemas.microsoft.com/office/drawing/2014/main" id="{5F1EC1F0-85DA-5C91-D152-65361ADF6543}"/>
                </a:ext>
              </a:extLst>
            </p:cNvPr>
            <p:cNvSpPr txBox="1"/>
            <p:nvPr/>
          </p:nvSpPr>
          <p:spPr>
            <a:xfrm>
              <a:off x="1237674" y="5964881"/>
              <a:ext cx="169919" cy="184666"/>
            </a:xfrm>
            <a:prstGeom prst="rect">
              <a:avLst/>
            </a:prstGeom>
            <a:noFill/>
          </p:spPr>
          <p:txBody>
            <a:bodyPr wrap="none" lIns="0" tIns="0" rIns="0" bIns="0" rtlCol="0">
              <a:spAutoFit/>
            </a:bodyPr>
            <a:lstStyle/>
            <a:p>
              <a:pPr algn="ctr" rtl="0"/>
              <a:r>
                <a:rPr lang="ja-jp" sz="1200">
                  <a:solidFill>
                    <a:schemeClr val="accent2"/>
                  </a:solidFill>
                  <a:latin typeface="+mn-lt"/>
                </a:rPr>
                <a:t>66</a:t>
              </a:r>
              <a:endParaRPr lang="en-US" dirty="0">
                <a:solidFill>
                  <a:schemeClr val="accent2"/>
                </a:solidFill>
                <a:latin typeface="+mn-lt"/>
              </a:endParaRPr>
            </a:p>
          </p:txBody>
        </p:sp>
        <p:sp>
          <p:nvSpPr>
            <p:cNvPr id="34" name="TextBox 33">
              <a:extLst>
                <a:ext uri="{FF2B5EF4-FFF2-40B4-BE49-F238E27FC236}">
                  <a16:creationId xmlns:a16="http://schemas.microsoft.com/office/drawing/2014/main" id="{061D9559-BC58-D903-CA5E-31DAF6D55B3F}"/>
                </a:ext>
              </a:extLst>
            </p:cNvPr>
            <p:cNvSpPr txBox="1"/>
            <p:nvPr/>
          </p:nvSpPr>
          <p:spPr>
            <a:xfrm>
              <a:off x="1718910" y="5964881"/>
              <a:ext cx="169919" cy="184666"/>
            </a:xfrm>
            <a:prstGeom prst="rect">
              <a:avLst/>
            </a:prstGeom>
            <a:noFill/>
          </p:spPr>
          <p:txBody>
            <a:bodyPr wrap="none" lIns="0" tIns="0" rIns="0" bIns="0" rtlCol="0">
              <a:spAutoFit/>
            </a:bodyPr>
            <a:lstStyle/>
            <a:p>
              <a:pPr algn="ctr" rtl="0"/>
              <a:r>
                <a:rPr lang="ja-jp" sz="1200">
                  <a:solidFill>
                    <a:schemeClr val="accent2"/>
                  </a:solidFill>
                  <a:latin typeface="+mn-lt"/>
                </a:rPr>
                <a:t>58</a:t>
              </a:r>
              <a:endParaRPr lang="en-US" dirty="0">
                <a:solidFill>
                  <a:schemeClr val="accent2"/>
                </a:solidFill>
                <a:latin typeface="+mn-lt"/>
              </a:endParaRPr>
            </a:p>
          </p:txBody>
        </p:sp>
        <p:sp>
          <p:nvSpPr>
            <p:cNvPr id="35" name="TextBox 34">
              <a:extLst>
                <a:ext uri="{FF2B5EF4-FFF2-40B4-BE49-F238E27FC236}">
                  <a16:creationId xmlns:a16="http://schemas.microsoft.com/office/drawing/2014/main" id="{50FC45C7-039E-6636-267C-CC8616B77C79}"/>
                </a:ext>
              </a:extLst>
            </p:cNvPr>
            <p:cNvSpPr txBox="1"/>
            <p:nvPr/>
          </p:nvSpPr>
          <p:spPr>
            <a:xfrm>
              <a:off x="2220406" y="5964881"/>
              <a:ext cx="169919" cy="184666"/>
            </a:xfrm>
            <a:prstGeom prst="rect">
              <a:avLst/>
            </a:prstGeom>
            <a:noFill/>
          </p:spPr>
          <p:txBody>
            <a:bodyPr wrap="none" lIns="0" tIns="0" rIns="0" bIns="0" rtlCol="0">
              <a:spAutoFit/>
            </a:bodyPr>
            <a:lstStyle/>
            <a:p>
              <a:pPr algn="ctr" rtl="0"/>
              <a:r>
                <a:rPr lang="ja-jp" sz="1200">
                  <a:solidFill>
                    <a:schemeClr val="accent2"/>
                  </a:solidFill>
                  <a:latin typeface="+mn-lt"/>
                </a:rPr>
                <a:t>49</a:t>
              </a:r>
              <a:endParaRPr lang="en-US" dirty="0">
                <a:solidFill>
                  <a:schemeClr val="accent2"/>
                </a:solidFill>
                <a:latin typeface="+mn-lt"/>
              </a:endParaRPr>
            </a:p>
          </p:txBody>
        </p:sp>
        <p:sp>
          <p:nvSpPr>
            <p:cNvPr id="36" name="TextBox 35">
              <a:extLst>
                <a:ext uri="{FF2B5EF4-FFF2-40B4-BE49-F238E27FC236}">
                  <a16:creationId xmlns:a16="http://schemas.microsoft.com/office/drawing/2014/main" id="{E96CE537-2E1B-11EA-CD9F-1D9CD165A455}"/>
                </a:ext>
              </a:extLst>
            </p:cNvPr>
            <p:cNvSpPr txBox="1"/>
            <p:nvPr/>
          </p:nvSpPr>
          <p:spPr>
            <a:xfrm>
              <a:off x="2701449" y="5964881"/>
              <a:ext cx="169919" cy="184666"/>
            </a:xfrm>
            <a:prstGeom prst="rect">
              <a:avLst/>
            </a:prstGeom>
            <a:noFill/>
          </p:spPr>
          <p:txBody>
            <a:bodyPr wrap="none" lIns="0" tIns="0" rIns="0" bIns="0" rtlCol="0">
              <a:spAutoFit/>
            </a:bodyPr>
            <a:lstStyle/>
            <a:p>
              <a:pPr algn="ctr" rtl="0"/>
              <a:r>
                <a:rPr lang="ja-jp" sz="1200">
                  <a:solidFill>
                    <a:schemeClr val="accent2"/>
                  </a:solidFill>
                  <a:latin typeface="+mn-lt"/>
                </a:rPr>
                <a:t>39</a:t>
              </a:r>
              <a:endParaRPr lang="en-US" dirty="0">
                <a:solidFill>
                  <a:schemeClr val="accent2"/>
                </a:solidFill>
                <a:latin typeface="+mn-lt"/>
              </a:endParaRPr>
            </a:p>
          </p:txBody>
        </p:sp>
        <p:sp>
          <p:nvSpPr>
            <p:cNvPr id="37" name="TextBox 36">
              <a:extLst>
                <a:ext uri="{FF2B5EF4-FFF2-40B4-BE49-F238E27FC236}">
                  <a16:creationId xmlns:a16="http://schemas.microsoft.com/office/drawing/2014/main" id="{3E9E23EE-2E15-54DB-5990-8CA43F715461}"/>
                </a:ext>
              </a:extLst>
            </p:cNvPr>
            <p:cNvSpPr txBox="1"/>
            <p:nvPr/>
          </p:nvSpPr>
          <p:spPr>
            <a:xfrm>
              <a:off x="3177442" y="5964881"/>
              <a:ext cx="169919" cy="184666"/>
            </a:xfrm>
            <a:prstGeom prst="rect">
              <a:avLst/>
            </a:prstGeom>
            <a:noFill/>
          </p:spPr>
          <p:txBody>
            <a:bodyPr wrap="none" lIns="0" tIns="0" rIns="0" bIns="0" rtlCol="0">
              <a:spAutoFit/>
            </a:bodyPr>
            <a:lstStyle/>
            <a:p>
              <a:pPr algn="ctr" rtl="0"/>
              <a:r>
                <a:rPr lang="ja-jp" sz="1200">
                  <a:solidFill>
                    <a:schemeClr val="accent2"/>
                  </a:solidFill>
                  <a:latin typeface="+mn-lt"/>
                </a:rPr>
                <a:t>21</a:t>
              </a:r>
              <a:endParaRPr lang="en-US" dirty="0">
                <a:solidFill>
                  <a:schemeClr val="accent2"/>
                </a:solidFill>
                <a:latin typeface="+mn-lt"/>
              </a:endParaRPr>
            </a:p>
          </p:txBody>
        </p:sp>
        <p:sp>
          <p:nvSpPr>
            <p:cNvPr id="38" name="TextBox 37">
              <a:extLst>
                <a:ext uri="{FF2B5EF4-FFF2-40B4-BE49-F238E27FC236}">
                  <a16:creationId xmlns:a16="http://schemas.microsoft.com/office/drawing/2014/main" id="{4BF1360D-D1C3-1AFF-B98E-8FEBE8877385}"/>
                </a:ext>
              </a:extLst>
            </p:cNvPr>
            <p:cNvSpPr txBox="1"/>
            <p:nvPr/>
          </p:nvSpPr>
          <p:spPr>
            <a:xfrm>
              <a:off x="3659288" y="5964881"/>
              <a:ext cx="169919" cy="184666"/>
            </a:xfrm>
            <a:prstGeom prst="rect">
              <a:avLst/>
            </a:prstGeom>
            <a:noFill/>
          </p:spPr>
          <p:txBody>
            <a:bodyPr wrap="none" lIns="0" tIns="0" rIns="0" bIns="0" rtlCol="0">
              <a:spAutoFit/>
            </a:bodyPr>
            <a:lstStyle/>
            <a:p>
              <a:pPr algn="ctr" rtl="0"/>
              <a:r>
                <a:rPr lang="ja-jp" sz="1200">
                  <a:solidFill>
                    <a:schemeClr val="accent2"/>
                  </a:solidFill>
                  <a:latin typeface="+mn-lt"/>
                </a:rPr>
                <a:t>20</a:t>
              </a:r>
              <a:endParaRPr lang="en-US" dirty="0">
                <a:solidFill>
                  <a:schemeClr val="accent2"/>
                </a:solidFill>
                <a:latin typeface="+mn-lt"/>
              </a:endParaRPr>
            </a:p>
          </p:txBody>
        </p:sp>
        <p:sp>
          <p:nvSpPr>
            <p:cNvPr id="39" name="TextBox 38">
              <a:extLst>
                <a:ext uri="{FF2B5EF4-FFF2-40B4-BE49-F238E27FC236}">
                  <a16:creationId xmlns:a16="http://schemas.microsoft.com/office/drawing/2014/main" id="{DC23E54E-FA62-5D0F-8FDC-A5BF6C9B27ED}"/>
                </a:ext>
              </a:extLst>
            </p:cNvPr>
            <p:cNvSpPr txBox="1"/>
            <p:nvPr/>
          </p:nvSpPr>
          <p:spPr>
            <a:xfrm>
              <a:off x="4186794" y="5964881"/>
              <a:ext cx="84960" cy="184666"/>
            </a:xfrm>
            <a:prstGeom prst="rect">
              <a:avLst/>
            </a:prstGeom>
            <a:noFill/>
          </p:spPr>
          <p:txBody>
            <a:bodyPr wrap="none" lIns="0" tIns="0" rIns="0" bIns="0" rtlCol="0">
              <a:spAutoFit/>
            </a:bodyPr>
            <a:lstStyle/>
            <a:p>
              <a:pPr algn="ctr" rtl="0"/>
              <a:r>
                <a:rPr lang="ja-jp" sz="1200">
                  <a:solidFill>
                    <a:schemeClr val="accent2"/>
                  </a:solidFill>
                  <a:latin typeface="+mn-lt"/>
                </a:rPr>
                <a:t>8</a:t>
              </a:r>
              <a:endParaRPr lang="en-US" dirty="0">
                <a:solidFill>
                  <a:schemeClr val="accent2"/>
                </a:solidFill>
                <a:latin typeface="+mn-lt"/>
              </a:endParaRPr>
            </a:p>
          </p:txBody>
        </p:sp>
        <p:sp>
          <p:nvSpPr>
            <p:cNvPr id="40" name="TextBox 39">
              <a:extLst>
                <a:ext uri="{FF2B5EF4-FFF2-40B4-BE49-F238E27FC236}">
                  <a16:creationId xmlns:a16="http://schemas.microsoft.com/office/drawing/2014/main" id="{AEEF55C0-D600-BFFA-8C4F-AEA9377EF6FA}"/>
                </a:ext>
              </a:extLst>
            </p:cNvPr>
            <p:cNvSpPr txBox="1"/>
            <p:nvPr/>
          </p:nvSpPr>
          <p:spPr>
            <a:xfrm>
              <a:off x="4686335" y="5964881"/>
              <a:ext cx="84960" cy="184666"/>
            </a:xfrm>
            <a:prstGeom prst="rect">
              <a:avLst/>
            </a:prstGeom>
            <a:noFill/>
          </p:spPr>
          <p:txBody>
            <a:bodyPr wrap="none" lIns="0" tIns="0" rIns="0" bIns="0" rtlCol="0">
              <a:spAutoFit/>
            </a:bodyPr>
            <a:lstStyle/>
            <a:p>
              <a:pPr algn="ctr" rtl="0"/>
              <a:r>
                <a:rPr lang="ja-jp" sz="1200">
                  <a:solidFill>
                    <a:schemeClr val="accent2"/>
                  </a:solidFill>
                  <a:latin typeface="+mn-lt"/>
                </a:rPr>
                <a:t>6</a:t>
              </a:r>
              <a:endParaRPr lang="en-US" dirty="0">
                <a:solidFill>
                  <a:schemeClr val="accent2"/>
                </a:solidFill>
                <a:latin typeface="+mn-lt"/>
              </a:endParaRPr>
            </a:p>
          </p:txBody>
        </p:sp>
        <p:sp>
          <p:nvSpPr>
            <p:cNvPr id="41" name="TextBox 40">
              <a:extLst>
                <a:ext uri="{FF2B5EF4-FFF2-40B4-BE49-F238E27FC236}">
                  <a16:creationId xmlns:a16="http://schemas.microsoft.com/office/drawing/2014/main" id="{94477663-0BE4-9300-B0C8-EC7445FFEAF8}"/>
                </a:ext>
              </a:extLst>
            </p:cNvPr>
            <p:cNvSpPr txBox="1"/>
            <p:nvPr/>
          </p:nvSpPr>
          <p:spPr>
            <a:xfrm>
              <a:off x="5169007" y="5964881"/>
              <a:ext cx="84960" cy="184666"/>
            </a:xfrm>
            <a:prstGeom prst="rect">
              <a:avLst/>
            </a:prstGeom>
            <a:noFill/>
          </p:spPr>
          <p:txBody>
            <a:bodyPr wrap="none" lIns="0" tIns="0" rIns="0" bIns="0" rtlCol="0">
              <a:spAutoFit/>
            </a:bodyPr>
            <a:lstStyle/>
            <a:p>
              <a:pPr algn="ctr" rtl="0"/>
              <a:r>
                <a:rPr lang="ja-jp" sz="1200">
                  <a:solidFill>
                    <a:schemeClr val="accent2"/>
                  </a:solidFill>
                  <a:latin typeface="+mn-lt"/>
                </a:rPr>
                <a:t>3</a:t>
              </a:r>
              <a:endParaRPr lang="en-US" dirty="0">
                <a:solidFill>
                  <a:schemeClr val="accent2"/>
                </a:solidFill>
                <a:latin typeface="+mn-lt"/>
              </a:endParaRPr>
            </a:p>
          </p:txBody>
        </p:sp>
        <p:sp>
          <p:nvSpPr>
            <p:cNvPr id="42" name="TextBox 41">
              <a:extLst>
                <a:ext uri="{FF2B5EF4-FFF2-40B4-BE49-F238E27FC236}">
                  <a16:creationId xmlns:a16="http://schemas.microsoft.com/office/drawing/2014/main" id="{87AB9072-CB9F-2129-15E1-4262A7603374}"/>
                </a:ext>
              </a:extLst>
            </p:cNvPr>
            <p:cNvSpPr txBox="1"/>
            <p:nvPr/>
          </p:nvSpPr>
          <p:spPr>
            <a:xfrm>
              <a:off x="5667230" y="5964881"/>
              <a:ext cx="84960" cy="184666"/>
            </a:xfrm>
            <a:prstGeom prst="rect">
              <a:avLst/>
            </a:prstGeom>
            <a:noFill/>
          </p:spPr>
          <p:txBody>
            <a:bodyPr wrap="none" lIns="0" tIns="0" rIns="0" bIns="0" rtlCol="0">
              <a:spAutoFit/>
            </a:bodyPr>
            <a:lstStyle/>
            <a:p>
              <a:pPr algn="ctr" rtl="0"/>
              <a:r>
                <a:rPr lang="ja-jp" sz="1200">
                  <a:solidFill>
                    <a:schemeClr val="accent2"/>
                  </a:solidFill>
                  <a:latin typeface="+mn-lt"/>
                </a:rPr>
                <a:t>1</a:t>
              </a:r>
              <a:endParaRPr lang="en-US" dirty="0">
                <a:solidFill>
                  <a:schemeClr val="accent2"/>
                </a:solidFill>
                <a:latin typeface="+mn-lt"/>
              </a:endParaRPr>
            </a:p>
          </p:txBody>
        </p:sp>
        <p:sp>
          <p:nvSpPr>
            <p:cNvPr id="50" name="TextBox 49">
              <a:extLst>
                <a:ext uri="{FF2B5EF4-FFF2-40B4-BE49-F238E27FC236}">
                  <a16:creationId xmlns:a16="http://schemas.microsoft.com/office/drawing/2014/main" id="{31E5B032-2F26-1BD6-6EEE-1209B64A6873}"/>
                </a:ext>
              </a:extLst>
            </p:cNvPr>
            <p:cNvSpPr txBox="1"/>
            <p:nvPr/>
          </p:nvSpPr>
          <p:spPr>
            <a:xfrm>
              <a:off x="6109812" y="5964881"/>
              <a:ext cx="84960" cy="184666"/>
            </a:xfrm>
            <a:prstGeom prst="rect">
              <a:avLst/>
            </a:prstGeom>
            <a:noFill/>
          </p:spPr>
          <p:txBody>
            <a:bodyPr wrap="none" lIns="0" tIns="0" rIns="0" bIns="0" rtlCol="0">
              <a:spAutoFit/>
            </a:bodyPr>
            <a:lstStyle/>
            <a:p>
              <a:pPr algn="ctr" rtl="0"/>
              <a:r>
                <a:rPr lang="ja-jp" sz="1200">
                  <a:solidFill>
                    <a:schemeClr val="accent2"/>
                  </a:solidFill>
                  <a:latin typeface="+mn-lt"/>
                </a:rPr>
                <a:t>0</a:t>
              </a:r>
              <a:endParaRPr lang="en-US" dirty="0">
                <a:solidFill>
                  <a:schemeClr val="accent2"/>
                </a:solidFill>
                <a:latin typeface="+mn-lt"/>
              </a:endParaRPr>
            </a:p>
          </p:txBody>
        </p:sp>
        <p:sp>
          <p:nvSpPr>
            <p:cNvPr id="52" name="TextBox 51">
              <a:extLst>
                <a:ext uri="{FF2B5EF4-FFF2-40B4-BE49-F238E27FC236}">
                  <a16:creationId xmlns:a16="http://schemas.microsoft.com/office/drawing/2014/main" id="{4458816D-F286-4F1A-CD66-95E8E69D2189}"/>
                </a:ext>
              </a:extLst>
            </p:cNvPr>
            <p:cNvSpPr txBox="1"/>
            <p:nvPr/>
          </p:nvSpPr>
          <p:spPr>
            <a:xfrm>
              <a:off x="6612198" y="5964881"/>
              <a:ext cx="84960" cy="184666"/>
            </a:xfrm>
            <a:prstGeom prst="rect">
              <a:avLst/>
            </a:prstGeom>
            <a:noFill/>
          </p:spPr>
          <p:txBody>
            <a:bodyPr wrap="none" lIns="0" tIns="0" rIns="0" bIns="0" rtlCol="0">
              <a:spAutoFit/>
            </a:bodyPr>
            <a:lstStyle/>
            <a:p>
              <a:pPr algn="ctr" rtl="0"/>
              <a:r>
                <a:rPr lang="ja-jp" sz="1200">
                  <a:solidFill>
                    <a:schemeClr val="accent2"/>
                  </a:solidFill>
                  <a:latin typeface="+mn-lt"/>
                </a:rPr>
                <a:t>0</a:t>
              </a:r>
              <a:endParaRPr lang="en-US" dirty="0">
                <a:solidFill>
                  <a:schemeClr val="accent2"/>
                </a:solidFill>
                <a:latin typeface="+mn-lt"/>
              </a:endParaRPr>
            </a:p>
          </p:txBody>
        </p:sp>
      </p:grpSp>
      <p:sp>
        <p:nvSpPr>
          <p:cNvPr id="525" name="Freeform: Shape 524">
            <a:extLst>
              <a:ext uri="{FF2B5EF4-FFF2-40B4-BE49-F238E27FC236}">
                <a16:creationId xmlns:a16="http://schemas.microsoft.com/office/drawing/2014/main" id="{1A888CD9-BB80-8D88-998A-CD372902FC39}"/>
              </a:ext>
            </a:extLst>
          </p:cNvPr>
          <p:cNvSpPr/>
          <p:nvPr/>
        </p:nvSpPr>
        <p:spPr>
          <a:xfrm rot="5400000">
            <a:off x="4352282" y="2099534"/>
            <a:ext cx="45719" cy="5499757"/>
          </a:xfrm>
          <a:custGeom>
            <a:avLst/>
            <a:gdLst>
              <a:gd name="connsiteX0" fmla="*/ 2660 w 2660"/>
              <a:gd name="connsiteY0" fmla="*/ 0 h 2379364"/>
              <a:gd name="connsiteX1" fmla="*/ 0 w 2660"/>
              <a:gd name="connsiteY1" fmla="*/ 2379365 h 2379364"/>
            </a:gdLst>
            <a:ahLst/>
            <a:cxnLst>
              <a:cxn ang="0">
                <a:pos x="connsiteX0" y="connsiteY0"/>
              </a:cxn>
              <a:cxn ang="0">
                <a:pos x="connsiteX1" y="connsiteY1"/>
              </a:cxn>
            </a:cxnLst>
            <a:rect l="l" t="t" r="r" b="b"/>
            <a:pathLst>
              <a:path w="2660" h="2379364">
                <a:moveTo>
                  <a:pt x="2660" y="0"/>
                </a:moveTo>
                <a:lnTo>
                  <a:pt x="0" y="2379365"/>
                </a:lnTo>
              </a:path>
            </a:pathLst>
          </a:custGeom>
          <a:ln w="18981" cap="flat">
            <a:solidFill>
              <a:srgbClr val="000000"/>
            </a:solidFill>
            <a:prstDash val="solid"/>
            <a:miter/>
          </a:ln>
        </p:spPr>
        <p:txBody>
          <a:bodyPr rtlCol="0" anchor="ctr"/>
          <a:lstStyle/>
          <a:p>
            <a:pPr rtl="0"/>
            <a:endParaRPr lang="en-US" dirty="0">
              <a:latin typeface="+mn-lt"/>
            </a:endParaRPr>
          </a:p>
        </p:txBody>
      </p:sp>
      <p:graphicFrame>
        <p:nvGraphicFramePr>
          <p:cNvPr id="530" name="Table 663">
            <a:extLst>
              <a:ext uri="{FF2B5EF4-FFF2-40B4-BE49-F238E27FC236}">
                <a16:creationId xmlns:a16="http://schemas.microsoft.com/office/drawing/2014/main" id="{0703DEE1-C929-4D6E-5C7C-28E6FC8B209C}"/>
              </a:ext>
            </a:extLst>
          </p:cNvPr>
          <p:cNvGraphicFramePr>
            <a:graphicFrameLocks noGrp="1"/>
          </p:cNvGraphicFramePr>
          <p:nvPr>
            <p:extLst>
              <p:ext uri="{D42A27DB-BD31-4B8C-83A1-F6EECF244321}">
                <p14:modId xmlns:p14="http://schemas.microsoft.com/office/powerpoint/2010/main" val="1328805436"/>
              </p:ext>
            </p:extLst>
          </p:nvPr>
        </p:nvGraphicFramePr>
        <p:xfrm>
          <a:off x="7434171" y="2963519"/>
          <a:ext cx="4404761" cy="1054200"/>
        </p:xfrm>
        <a:graphic>
          <a:graphicData uri="http://schemas.openxmlformats.org/drawingml/2006/table">
            <a:tbl>
              <a:tblPr firstRow="1" bandRow="1">
                <a:tableStyleId>{69012ECD-51FC-41F1-AA8D-1B2483CD663E}</a:tableStyleId>
              </a:tblPr>
              <a:tblGrid>
                <a:gridCol w="1433466">
                  <a:extLst>
                    <a:ext uri="{9D8B030D-6E8A-4147-A177-3AD203B41FA5}">
                      <a16:colId xmlns:a16="http://schemas.microsoft.com/office/drawing/2014/main" val="4026828033"/>
                    </a:ext>
                  </a:extLst>
                </a:gridCol>
                <a:gridCol w="1391505">
                  <a:extLst>
                    <a:ext uri="{9D8B030D-6E8A-4147-A177-3AD203B41FA5}">
                      <a16:colId xmlns:a16="http://schemas.microsoft.com/office/drawing/2014/main" val="2351951672"/>
                    </a:ext>
                  </a:extLst>
                </a:gridCol>
                <a:gridCol w="1579790">
                  <a:extLst>
                    <a:ext uri="{9D8B030D-6E8A-4147-A177-3AD203B41FA5}">
                      <a16:colId xmlns:a16="http://schemas.microsoft.com/office/drawing/2014/main" val="3840096650"/>
                    </a:ext>
                  </a:extLst>
                </a:gridCol>
              </a:tblGrid>
              <a:tr h="262498">
                <a:tc>
                  <a:txBody>
                    <a:bodyPr/>
                    <a:lstStyle/>
                    <a:p>
                      <a:pPr rtl="0"/>
                      <a:r>
                        <a:rPr lang="ja-jp" sz="1100" dirty="0">
                          <a:solidFill>
                            <a:schemeClr val="tx2"/>
                          </a:solidFill>
                          <a:latin typeface="+mn-lt"/>
                        </a:rPr>
                        <a:t>ベースライン時に脳転移のある患者</a:t>
                      </a:r>
                      <a:endParaRPr lang="en-GB" sz="1100" dirty="0">
                        <a:solidFill>
                          <a:schemeClr val="tx2"/>
                        </a:solidFill>
                        <a:latin typeface="+mn-lt"/>
                      </a:endParaRPr>
                    </a:p>
                  </a:txBody>
                  <a:tcPr marL="72000" marR="72000" marT="36000" marB="36000" anchor="b"/>
                </a:tc>
                <a:tc>
                  <a:txBody>
                    <a:bodyPr/>
                    <a:lstStyle/>
                    <a:p>
                      <a:pPr algn="ctr" rtl="0"/>
                      <a:r>
                        <a:rPr lang="ja-jp" sz="1100" b="1" noProof="0">
                          <a:solidFill>
                            <a:schemeClr val="tx2"/>
                          </a:solidFill>
                          <a:latin typeface="+mn-lt"/>
                        </a:rPr>
                        <a:t>BMS-986012</a:t>
                      </a:r>
                      <a:br>
                        <a:rPr lang="pt-BR" sz="1100" b="1" noProof="0" dirty="0">
                          <a:solidFill>
                            <a:schemeClr val="tx2"/>
                          </a:solidFill>
                          <a:latin typeface="+mn-lt"/>
                        </a:rPr>
                      </a:br>
                      <a:r>
                        <a:rPr lang="ja-jp" sz="1100" b="1" noProof="0">
                          <a:solidFill>
                            <a:schemeClr val="tx2"/>
                          </a:solidFill>
                          <a:latin typeface="+mn-lt"/>
                        </a:rPr>
                        <a:t>+ NIVO + CT</a:t>
                      </a:r>
                    </a:p>
                    <a:p>
                      <a:pPr algn="ctr" rtl="0"/>
                      <a:r>
                        <a:rPr lang="ja-jp" sz="1100" b="1" noProof="0">
                          <a:solidFill>
                            <a:schemeClr val="tx2"/>
                          </a:solidFill>
                          <a:latin typeface="+mn-lt"/>
                        </a:rPr>
                        <a:t>(n=19)</a:t>
                      </a:r>
                      <a:endParaRPr lang="en-GB" sz="1100" baseline="30000" dirty="0">
                        <a:solidFill>
                          <a:schemeClr val="tx2"/>
                        </a:solidFill>
                        <a:latin typeface="+mn-lt"/>
                      </a:endParaRPr>
                    </a:p>
                  </a:txBody>
                  <a:tcPr marL="72000" marR="72000" marT="36000" marB="36000" anchor="b"/>
                </a:tc>
                <a:tc>
                  <a:txBody>
                    <a:bodyPr/>
                    <a:lstStyle/>
                    <a:p>
                      <a:pPr algn="ctr" rtl="0"/>
                      <a:r>
                        <a:rPr lang="ja-jp" sz="1100" b="1" noProof="0">
                          <a:solidFill>
                            <a:schemeClr val="tx2"/>
                          </a:solidFill>
                          <a:latin typeface="+mn-lt"/>
                        </a:rPr>
                        <a:t>NIVO + CT</a:t>
                      </a:r>
                    </a:p>
                    <a:p>
                      <a:pPr algn="ctr" rtl="0"/>
                      <a:r>
                        <a:rPr lang="ja-jp" sz="1100" b="1" noProof="0">
                          <a:solidFill>
                            <a:schemeClr val="tx2"/>
                          </a:solidFill>
                          <a:latin typeface="+mn-lt"/>
                        </a:rPr>
                        <a:t>(n=15)</a:t>
                      </a:r>
                      <a:endParaRPr lang="en-GB" sz="1100" baseline="300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11309">
                <a:tc>
                  <a:txBody>
                    <a:bodyPr/>
                    <a:lstStyle/>
                    <a:p>
                      <a:pPr rtl="0"/>
                      <a:r>
                        <a:rPr lang="ja-jp" sz="1100">
                          <a:solidFill>
                            <a:srgbClr val="000000"/>
                          </a:solidFill>
                          <a:latin typeface="+mn-lt"/>
                        </a:rPr>
                        <a:t>mOS、月数(95％CI)</a:t>
                      </a:r>
                      <a:endParaRPr lang="en-US" sz="1100" dirty="0">
                        <a:solidFill>
                          <a:srgbClr val="000000"/>
                        </a:solidFill>
                        <a:latin typeface="+mn-lt"/>
                      </a:endParaRPr>
                    </a:p>
                  </a:txBody>
                  <a:tcPr marL="72000" marR="72000" marT="36000" marB="36000" anchor="ctr">
                    <a:solidFill>
                      <a:schemeClr val="tx2"/>
                    </a:solidFill>
                  </a:tcPr>
                </a:tc>
                <a:tc>
                  <a:txBody>
                    <a:bodyPr/>
                    <a:lstStyle/>
                    <a:p>
                      <a:pPr algn="ctr" rtl="0"/>
                      <a:r>
                        <a:rPr lang="ja-jp" sz="1100">
                          <a:solidFill>
                            <a:srgbClr val="000000"/>
                          </a:solidFill>
                          <a:latin typeface="+mn-lt"/>
                        </a:rPr>
                        <a:t>16.3 (10.5、NA)</a:t>
                      </a:r>
                    </a:p>
                  </a:txBody>
                  <a:tcPr marL="72000" marR="72000" marT="36000" marB="36000" anchor="ctr">
                    <a:solidFill>
                      <a:schemeClr val="tx2"/>
                    </a:solidFill>
                  </a:tcPr>
                </a:tc>
                <a:tc>
                  <a:txBody>
                    <a:bodyPr/>
                    <a:lstStyle/>
                    <a:p>
                      <a:pPr algn="ctr" rtl="0"/>
                      <a:r>
                        <a:rPr lang="ja-jp" sz="1100">
                          <a:solidFill>
                            <a:srgbClr val="000000"/>
                          </a:solidFill>
                          <a:latin typeface="+mn-lt"/>
                        </a:rPr>
                        <a:t>8.7 (6.6、23.1)</a:t>
                      </a:r>
                    </a:p>
                  </a:txBody>
                  <a:tcPr marL="72000" marR="72000" marT="36000" marB="36000" anchor="ctr">
                    <a:solidFill>
                      <a:schemeClr val="tx2"/>
                    </a:solidFill>
                  </a:tcPr>
                </a:tc>
                <a:extLst>
                  <a:ext uri="{0D108BD9-81ED-4DB2-BD59-A6C34878D82A}">
                    <a16:rowId xmlns:a16="http://schemas.microsoft.com/office/drawing/2014/main" val="2645973767"/>
                  </a:ext>
                </a:extLst>
              </a:tr>
              <a:tr h="111309">
                <a:tc>
                  <a:txBody>
                    <a:bodyPr/>
                    <a:lstStyle/>
                    <a:p>
                      <a:pPr rtl="0"/>
                      <a:r>
                        <a:rPr lang="ja-jp" sz="1100" kern="1200">
                          <a:solidFill>
                            <a:srgbClr val="000000"/>
                          </a:solidFill>
                          <a:latin typeface="+mn-lt"/>
                          <a:ea typeface="+mn-ea"/>
                          <a:cs typeface="+mn-cs"/>
                        </a:rPr>
                        <a:t>HR (95％CI)</a:t>
                      </a:r>
                    </a:p>
                  </a:txBody>
                  <a:tcPr marL="72000" marR="72000" marT="36000" marB="36000" anchor="ctr">
                    <a:solidFill>
                      <a:schemeClr val="tx2"/>
                    </a:solidFill>
                  </a:tcPr>
                </a:tc>
                <a:tc gridSpan="2">
                  <a:txBody>
                    <a:bodyPr/>
                    <a:lstStyle/>
                    <a:p>
                      <a:pPr algn="ctr" rtl="0"/>
                      <a:r>
                        <a:rPr lang="ja-jp" sz="1100" dirty="0">
                          <a:solidFill>
                            <a:srgbClr val="000000"/>
                          </a:solidFill>
                          <a:latin typeface="+mn-lt"/>
                        </a:rPr>
                        <a:t>0.59 (0.24、1.49)</a:t>
                      </a:r>
                      <a:endParaRPr lang="en-GB" sz="1100" i="0" dirty="0">
                        <a:solidFill>
                          <a:srgbClr val="000000"/>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531" name="Table 663">
            <a:extLst>
              <a:ext uri="{FF2B5EF4-FFF2-40B4-BE49-F238E27FC236}">
                <a16:creationId xmlns:a16="http://schemas.microsoft.com/office/drawing/2014/main" id="{592F8402-5493-58AF-951C-2AFE139647A2}"/>
              </a:ext>
            </a:extLst>
          </p:cNvPr>
          <p:cNvGraphicFramePr>
            <a:graphicFrameLocks noGrp="1"/>
          </p:cNvGraphicFramePr>
          <p:nvPr>
            <p:extLst>
              <p:ext uri="{D42A27DB-BD31-4B8C-83A1-F6EECF244321}">
                <p14:modId xmlns:p14="http://schemas.microsoft.com/office/powerpoint/2010/main" val="1944699716"/>
              </p:ext>
            </p:extLst>
          </p:nvPr>
        </p:nvGraphicFramePr>
        <p:xfrm>
          <a:off x="7434171" y="4293337"/>
          <a:ext cx="4404761" cy="1054200"/>
        </p:xfrm>
        <a:graphic>
          <a:graphicData uri="http://schemas.openxmlformats.org/drawingml/2006/table">
            <a:tbl>
              <a:tblPr firstRow="1" bandRow="1">
                <a:tableStyleId>{69012ECD-51FC-41F1-AA8D-1B2483CD663E}</a:tableStyleId>
              </a:tblPr>
              <a:tblGrid>
                <a:gridCol w="1433466">
                  <a:extLst>
                    <a:ext uri="{9D8B030D-6E8A-4147-A177-3AD203B41FA5}">
                      <a16:colId xmlns:a16="http://schemas.microsoft.com/office/drawing/2014/main" val="4026828033"/>
                    </a:ext>
                  </a:extLst>
                </a:gridCol>
                <a:gridCol w="1391505">
                  <a:extLst>
                    <a:ext uri="{9D8B030D-6E8A-4147-A177-3AD203B41FA5}">
                      <a16:colId xmlns:a16="http://schemas.microsoft.com/office/drawing/2014/main" val="2351951672"/>
                    </a:ext>
                  </a:extLst>
                </a:gridCol>
                <a:gridCol w="1579790">
                  <a:extLst>
                    <a:ext uri="{9D8B030D-6E8A-4147-A177-3AD203B41FA5}">
                      <a16:colId xmlns:a16="http://schemas.microsoft.com/office/drawing/2014/main" val="3840096650"/>
                    </a:ext>
                  </a:extLst>
                </a:gridCol>
              </a:tblGrid>
              <a:tr h="262498">
                <a:tc>
                  <a:txBody>
                    <a:bodyPr/>
                    <a:lstStyle/>
                    <a:p>
                      <a:pPr rtl="0"/>
                      <a:r>
                        <a:rPr lang="ja-jp" sz="1100" dirty="0">
                          <a:solidFill>
                            <a:schemeClr val="tx2"/>
                          </a:solidFill>
                          <a:latin typeface="+mn-lt"/>
                        </a:rPr>
                        <a:t>ベースライン時に脳転移のない患者</a:t>
                      </a:r>
                      <a:endParaRPr lang="en-GB" sz="1100" dirty="0">
                        <a:solidFill>
                          <a:schemeClr val="tx2"/>
                        </a:solidFill>
                        <a:latin typeface="+mn-lt"/>
                      </a:endParaRPr>
                    </a:p>
                  </a:txBody>
                  <a:tcPr marL="72000" marR="72000" marT="36000" marB="36000" anchor="b"/>
                </a:tc>
                <a:tc>
                  <a:txBody>
                    <a:bodyPr/>
                    <a:lstStyle/>
                    <a:p>
                      <a:pPr algn="ctr" rtl="0"/>
                      <a:r>
                        <a:rPr lang="ja-jp" sz="1100" b="1" noProof="0">
                          <a:solidFill>
                            <a:schemeClr val="tx2"/>
                          </a:solidFill>
                          <a:latin typeface="+mn-lt"/>
                        </a:rPr>
                        <a:t>BMS-986012</a:t>
                      </a:r>
                      <a:br>
                        <a:rPr lang="pt-BR" sz="1100" b="1" noProof="0" dirty="0">
                          <a:solidFill>
                            <a:schemeClr val="tx2"/>
                          </a:solidFill>
                          <a:latin typeface="+mn-lt"/>
                        </a:rPr>
                      </a:br>
                      <a:r>
                        <a:rPr lang="ja-jp" sz="1100" b="1" noProof="0">
                          <a:solidFill>
                            <a:schemeClr val="tx2"/>
                          </a:solidFill>
                          <a:latin typeface="+mn-lt"/>
                        </a:rPr>
                        <a:t>+ NIVO + CT</a:t>
                      </a:r>
                    </a:p>
                    <a:p>
                      <a:pPr algn="ctr" rtl="0"/>
                      <a:r>
                        <a:rPr lang="ja-jp" sz="1100" b="1" noProof="0">
                          <a:solidFill>
                            <a:schemeClr val="tx2"/>
                          </a:solidFill>
                          <a:latin typeface="+mn-lt"/>
                        </a:rPr>
                        <a:t>(n=48)</a:t>
                      </a:r>
                      <a:endParaRPr lang="en-GB" sz="1100" baseline="30000" dirty="0">
                        <a:solidFill>
                          <a:schemeClr val="tx2"/>
                        </a:solidFill>
                        <a:latin typeface="+mn-lt"/>
                      </a:endParaRPr>
                    </a:p>
                  </a:txBody>
                  <a:tcPr marL="72000" marR="72000" marT="36000" marB="36000" anchor="b"/>
                </a:tc>
                <a:tc>
                  <a:txBody>
                    <a:bodyPr/>
                    <a:lstStyle/>
                    <a:p>
                      <a:pPr algn="ctr" rtl="0"/>
                      <a:r>
                        <a:rPr lang="ja-jp" sz="1100" b="1" noProof="0">
                          <a:solidFill>
                            <a:schemeClr val="tx2"/>
                          </a:solidFill>
                          <a:latin typeface="+mn-lt"/>
                        </a:rPr>
                        <a:t>NIVO + CT</a:t>
                      </a:r>
                    </a:p>
                    <a:p>
                      <a:pPr algn="ctr" rtl="0"/>
                      <a:r>
                        <a:rPr lang="ja-jp" sz="1100" b="1" noProof="0">
                          <a:solidFill>
                            <a:schemeClr val="tx2"/>
                          </a:solidFill>
                          <a:latin typeface="+mn-lt"/>
                        </a:rPr>
                        <a:t>(n=51)</a:t>
                      </a:r>
                      <a:endParaRPr lang="en-GB" sz="1100" baseline="300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11309">
                <a:tc>
                  <a:txBody>
                    <a:bodyPr/>
                    <a:lstStyle/>
                    <a:p>
                      <a:pPr rtl="0"/>
                      <a:r>
                        <a:rPr lang="ja-jp" sz="1100">
                          <a:solidFill>
                            <a:srgbClr val="000000"/>
                          </a:solidFill>
                          <a:latin typeface="+mn-lt"/>
                        </a:rPr>
                        <a:t>mOS、月数(95％CI)</a:t>
                      </a:r>
                      <a:endParaRPr lang="en-US" sz="1100" dirty="0">
                        <a:solidFill>
                          <a:srgbClr val="000000"/>
                        </a:solidFill>
                        <a:latin typeface="+mn-lt"/>
                      </a:endParaRPr>
                    </a:p>
                  </a:txBody>
                  <a:tcPr marL="72000" marR="72000" marT="36000" marB="36000" anchor="ctr">
                    <a:solidFill>
                      <a:schemeClr val="tx2"/>
                    </a:solidFill>
                  </a:tcPr>
                </a:tc>
                <a:tc>
                  <a:txBody>
                    <a:bodyPr/>
                    <a:lstStyle/>
                    <a:p>
                      <a:pPr algn="ctr" rtl="0"/>
                      <a:r>
                        <a:rPr lang="ja-jp" sz="1100">
                          <a:solidFill>
                            <a:srgbClr val="000000"/>
                          </a:solidFill>
                          <a:latin typeface="+mn-lt"/>
                        </a:rPr>
                        <a:t>15.5 (11.3、NA)</a:t>
                      </a:r>
                    </a:p>
                  </a:txBody>
                  <a:tcPr marL="72000" marR="72000" marT="36000" marB="36000" anchor="ctr">
                    <a:solidFill>
                      <a:schemeClr val="tx2"/>
                    </a:solidFill>
                  </a:tcPr>
                </a:tc>
                <a:tc>
                  <a:txBody>
                    <a:bodyPr/>
                    <a:lstStyle/>
                    <a:p>
                      <a:pPr algn="ctr" rtl="0"/>
                      <a:r>
                        <a:rPr lang="ja-jp" sz="1100">
                          <a:solidFill>
                            <a:srgbClr val="000000"/>
                          </a:solidFill>
                          <a:latin typeface="+mn-lt"/>
                        </a:rPr>
                        <a:t>13.8 (9.7、16.6)</a:t>
                      </a:r>
                    </a:p>
                  </a:txBody>
                  <a:tcPr marL="72000" marR="72000" marT="36000" marB="36000" anchor="ctr">
                    <a:solidFill>
                      <a:schemeClr val="tx2"/>
                    </a:solidFill>
                  </a:tcPr>
                </a:tc>
                <a:extLst>
                  <a:ext uri="{0D108BD9-81ED-4DB2-BD59-A6C34878D82A}">
                    <a16:rowId xmlns:a16="http://schemas.microsoft.com/office/drawing/2014/main" val="2645973767"/>
                  </a:ext>
                </a:extLst>
              </a:tr>
              <a:tr h="111309">
                <a:tc>
                  <a:txBody>
                    <a:bodyPr/>
                    <a:lstStyle/>
                    <a:p>
                      <a:pPr rtl="0"/>
                      <a:r>
                        <a:rPr lang="ja-jp" sz="1100" kern="1200">
                          <a:solidFill>
                            <a:srgbClr val="000000"/>
                          </a:solidFill>
                          <a:latin typeface="+mn-lt"/>
                          <a:ea typeface="+mn-ea"/>
                          <a:cs typeface="+mn-cs"/>
                        </a:rPr>
                        <a:t>HR (95％CI)</a:t>
                      </a:r>
                    </a:p>
                  </a:txBody>
                  <a:tcPr marL="72000" marR="72000" marT="36000" marB="36000" anchor="ctr">
                    <a:solidFill>
                      <a:schemeClr val="tx2"/>
                    </a:solidFill>
                  </a:tcPr>
                </a:tc>
                <a:tc gridSpan="2">
                  <a:txBody>
                    <a:bodyPr/>
                    <a:lstStyle/>
                    <a:p>
                      <a:pPr algn="ctr" rtl="0"/>
                      <a:r>
                        <a:rPr lang="ja-jp" sz="1100" dirty="0">
                          <a:solidFill>
                            <a:srgbClr val="000000"/>
                          </a:solidFill>
                          <a:latin typeface="+mn-lt"/>
                        </a:rPr>
                        <a:t>0.72 (0.41、1.28)</a:t>
                      </a:r>
                      <a:endParaRPr lang="en-GB" sz="1100" i="0" dirty="0">
                        <a:solidFill>
                          <a:srgbClr val="000000"/>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472" name="Freeform: Shape 471">
            <a:extLst>
              <a:ext uri="{FF2B5EF4-FFF2-40B4-BE49-F238E27FC236}">
                <a16:creationId xmlns:a16="http://schemas.microsoft.com/office/drawing/2014/main" id="{15ADEDDB-257A-2EE7-5D2A-5F9280E8E9CB}"/>
              </a:ext>
            </a:extLst>
          </p:cNvPr>
          <p:cNvSpPr/>
          <p:nvPr/>
        </p:nvSpPr>
        <p:spPr>
          <a:xfrm>
            <a:off x="3721241" y="2998882"/>
            <a:ext cx="12708" cy="1825303"/>
          </a:xfrm>
          <a:custGeom>
            <a:avLst/>
            <a:gdLst>
              <a:gd name="connsiteX0" fmla="*/ 0 w 12708"/>
              <a:gd name="connsiteY0" fmla="*/ 0 h 1825303"/>
              <a:gd name="connsiteX1" fmla="*/ 0 w 12708"/>
              <a:gd name="connsiteY1" fmla="*/ 1825304 h 1825303"/>
            </a:gdLst>
            <a:ahLst/>
            <a:cxnLst>
              <a:cxn ang="0">
                <a:pos x="connsiteX0" y="connsiteY0"/>
              </a:cxn>
              <a:cxn ang="0">
                <a:pos x="connsiteX1" y="connsiteY1"/>
              </a:cxn>
            </a:cxnLst>
            <a:rect l="l" t="t" r="r" b="b"/>
            <a:pathLst>
              <a:path w="12708" h="1825303">
                <a:moveTo>
                  <a:pt x="0" y="0"/>
                </a:moveTo>
                <a:lnTo>
                  <a:pt x="0" y="1825304"/>
                </a:lnTo>
              </a:path>
            </a:pathLst>
          </a:custGeom>
          <a:ln w="19039" cap="flat">
            <a:solidFill>
              <a:srgbClr val="969696"/>
            </a:solidFill>
            <a:custDash>
              <a:ds d="0" sp="0"/>
              <a:ds d="187500" sp="112500"/>
            </a:custDash>
            <a:miter/>
          </a:ln>
        </p:spPr>
        <p:txBody>
          <a:bodyPr rtlCol="0" anchor="ctr"/>
          <a:lstStyle/>
          <a:p>
            <a:pPr rtl="0"/>
            <a:endParaRPr lang="en-US">
              <a:latin typeface="+mn-lt"/>
            </a:endParaRPr>
          </a:p>
        </p:txBody>
      </p:sp>
      <p:grpSp>
        <p:nvGrpSpPr>
          <p:cNvPr id="473" name="Graphic 8">
            <a:extLst>
              <a:ext uri="{FF2B5EF4-FFF2-40B4-BE49-F238E27FC236}">
                <a16:creationId xmlns:a16="http://schemas.microsoft.com/office/drawing/2014/main" id="{513FCFDB-AD94-4692-8625-16D3E0576B3A}"/>
              </a:ext>
            </a:extLst>
          </p:cNvPr>
          <p:cNvGrpSpPr/>
          <p:nvPr/>
        </p:nvGrpSpPr>
        <p:grpSpPr>
          <a:xfrm>
            <a:off x="1773681" y="2034571"/>
            <a:ext cx="5295834" cy="1680682"/>
            <a:chOff x="1525030" y="2034571"/>
            <a:chExt cx="5295834" cy="1680682"/>
          </a:xfrm>
          <a:noFill/>
        </p:grpSpPr>
        <p:sp>
          <p:nvSpPr>
            <p:cNvPr id="474" name="Freeform: Shape 473">
              <a:extLst>
                <a:ext uri="{FF2B5EF4-FFF2-40B4-BE49-F238E27FC236}">
                  <a16:creationId xmlns:a16="http://schemas.microsoft.com/office/drawing/2014/main" id="{79316A13-0EC6-8BF1-251F-46F8FE64CE8D}"/>
                </a:ext>
              </a:extLst>
            </p:cNvPr>
            <p:cNvSpPr/>
            <p:nvPr/>
          </p:nvSpPr>
          <p:spPr>
            <a:xfrm>
              <a:off x="1555403" y="2059225"/>
              <a:ext cx="5240806" cy="1631373"/>
            </a:xfrm>
            <a:custGeom>
              <a:avLst/>
              <a:gdLst>
                <a:gd name="connsiteX0" fmla="*/ 0 w 5240806"/>
                <a:gd name="connsiteY0" fmla="*/ 0 h 1631373"/>
                <a:gd name="connsiteX1" fmla="*/ 19825 w 5240806"/>
                <a:gd name="connsiteY1" fmla="*/ 0 h 1631373"/>
                <a:gd name="connsiteX2" fmla="*/ 19825 w 5240806"/>
                <a:gd name="connsiteY2" fmla="*/ 44606 h 1631373"/>
                <a:gd name="connsiteX3" fmla="*/ 44606 w 5240806"/>
                <a:gd name="connsiteY3" fmla="*/ 44606 h 1631373"/>
                <a:gd name="connsiteX4" fmla="*/ 44606 w 5240806"/>
                <a:gd name="connsiteY4" fmla="*/ 89086 h 1631373"/>
                <a:gd name="connsiteX5" fmla="*/ 79427 w 5240806"/>
                <a:gd name="connsiteY5" fmla="*/ 89086 h 1631373"/>
                <a:gd name="connsiteX6" fmla="*/ 79427 w 5240806"/>
                <a:gd name="connsiteY6" fmla="*/ 152882 h 1631373"/>
                <a:gd name="connsiteX7" fmla="*/ 96965 w 5240806"/>
                <a:gd name="connsiteY7" fmla="*/ 152882 h 1631373"/>
                <a:gd name="connsiteX8" fmla="*/ 96965 w 5240806"/>
                <a:gd name="connsiteY8" fmla="*/ 202317 h 1631373"/>
                <a:gd name="connsiteX9" fmla="*/ 109546 w 5240806"/>
                <a:gd name="connsiteY9" fmla="*/ 202317 h 1631373"/>
                <a:gd name="connsiteX10" fmla="*/ 109546 w 5240806"/>
                <a:gd name="connsiteY10" fmla="*/ 252897 h 1631373"/>
                <a:gd name="connsiteX11" fmla="*/ 456358 w 5240806"/>
                <a:gd name="connsiteY11" fmla="*/ 252897 h 1631373"/>
                <a:gd name="connsiteX12" fmla="*/ 456358 w 5240806"/>
                <a:gd name="connsiteY12" fmla="*/ 292038 h 1631373"/>
                <a:gd name="connsiteX13" fmla="*/ 664013 w 5240806"/>
                <a:gd name="connsiteY13" fmla="*/ 292038 h 1631373"/>
                <a:gd name="connsiteX14" fmla="*/ 664013 w 5240806"/>
                <a:gd name="connsiteY14" fmla="*/ 335374 h 1631373"/>
                <a:gd name="connsiteX15" fmla="*/ 680279 w 5240806"/>
                <a:gd name="connsiteY15" fmla="*/ 335374 h 1631373"/>
                <a:gd name="connsiteX16" fmla="*/ 680279 w 5240806"/>
                <a:gd name="connsiteY16" fmla="*/ 380489 h 1631373"/>
                <a:gd name="connsiteX17" fmla="*/ 897593 w 5240806"/>
                <a:gd name="connsiteY17" fmla="*/ 380489 h 1631373"/>
                <a:gd name="connsiteX18" fmla="*/ 897593 w 5240806"/>
                <a:gd name="connsiteY18" fmla="*/ 423824 h 1631373"/>
                <a:gd name="connsiteX19" fmla="*/ 1164850 w 5240806"/>
                <a:gd name="connsiteY19" fmla="*/ 423824 h 1631373"/>
                <a:gd name="connsiteX20" fmla="*/ 1164850 w 5240806"/>
                <a:gd name="connsiteY20" fmla="*/ 471354 h 1631373"/>
                <a:gd name="connsiteX21" fmla="*/ 1180481 w 5240806"/>
                <a:gd name="connsiteY21" fmla="*/ 471354 h 1631373"/>
                <a:gd name="connsiteX22" fmla="*/ 1180481 w 5240806"/>
                <a:gd name="connsiteY22" fmla="*/ 509860 h 1631373"/>
                <a:gd name="connsiteX23" fmla="*/ 1264738 w 5240806"/>
                <a:gd name="connsiteY23" fmla="*/ 509860 h 1631373"/>
                <a:gd name="connsiteX24" fmla="*/ 1264738 w 5240806"/>
                <a:gd name="connsiteY24" fmla="*/ 564125 h 1631373"/>
                <a:gd name="connsiteX25" fmla="*/ 1410376 w 5240806"/>
                <a:gd name="connsiteY25" fmla="*/ 564125 h 1631373"/>
                <a:gd name="connsiteX26" fmla="*/ 1410376 w 5240806"/>
                <a:gd name="connsiteY26" fmla="*/ 605554 h 1631373"/>
                <a:gd name="connsiteX27" fmla="*/ 1426134 w 5240806"/>
                <a:gd name="connsiteY27" fmla="*/ 605554 h 1631373"/>
                <a:gd name="connsiteX28" fmla="*/ 1426134 w 5240806"/>
                <a:gd name="connsiteY28" fmla="*/ 739246 h 1631373"/>
                <a:gd name="connsiteX29" fmla="*/ 1510390 w 5240806"/>
                <a:gd name="connsiteY29" fmla="*/ 739246 h 1631373"/>
                <a:gd name="connsiteX30" fmla="*/ 1510390 w 5240806"/>
                <a:gd name="connsiteY30" fmla="*/ 777117 h 1631373"/>
                <a:gd name="connsiteX31" fmla="*/ 1545847 w 5240806"/>
                <a:gd name="connsiteY31" fmla="*/ 777117 h 1631373"/>
                <a:gd name="connsiteX32" fmla="*/ 1545847 w 5240806"/>
                <a:gd name="connsiteY32" fmla="*/ 833161 h 1631373"/>
                <a:gd name="connsiteX33" fmla="*/ 1693899 w 5240806"/>
                <a:gd name="connsiteY33" fmla="*/ 833161 h 1631373"/>
                <a:gd name="connsiteX34" fmla="*/ 1693899 w 5240806"/>
                <a:gd name="connsiteY34" fmla="*/ 884884 h 1631373"/>
                <a:gd name="connsiteX35" fmla="*/ 1819712 w 5240806"/>
                <a:gd name="connsiteY35" fmla="*/ 884884 h 1631373"/>
                <a:gd name="connsiteX36" fmla="*/ 1819712 w 5240806"/>
                <a:gd name="connsiteY36" fmla="*/ 930634 h 1631373"/>
                <a:gd name="connsiteX37" fmla="*/ 1965477 w 5240806"/>
                <a:gd name="connsiteY37" fmla="*/ 930634 h 1631373"/>
                <a:gd name="connsiteX38" fmla="*/ 1965477 w 5240806"/>
                <a:gd name="connsiteY38" fmla="*/ 986043 h 1631373"/>
                <a:gd name="connsiteX39" fmla="*/ 2011863 w 5240806"/>
                <a:gd name="connsiteY39" fmla="*/ 986043 h 1631373"/>
                <a:gd name="connsiteX40" fmla="*/ 2011863 w 5240806"/>
                <a:gd name="connsiteY40" fmla="*/ 1042595 h 1631373"/>
                <a:gd name="connsiteX41" fmla="*/ 2108701 w 5240806"/>
                <a:gd name="connsiteY41" fmla="*/ 1042595 h 1631373"/>
                <a:gd name="connsiteX42" fmla="*/ 2108701 w 5240806"/>
                <a:gd name="connsiteY42" fmla="*/ 1108297 h 1631373"/>
                <a:gd name="connsiteX43" fmla="*/ 2193593 w 5240806"/>
                <a:gd name="connsiteY43" fmla="*/ 1108297 h 1631373"/>
                <a:gd name="connsiteX44" fmla="*/ 2193593 w 5240806"/>
                <a:gd name="connsiteY44" fmla="*/ 1168027 h 1631373"/>
                <a:gd name="connsiteX45" fmla="*/ 2333258 w 5240806"/>
                <a:gd name="connsiteY45" fmla="*/ 1168027 h 1631373"/>
                <a:gd name="connsiteX46" fmla="*/ 2333258 w 5240806"/>
                <a:gd name="connsiteY46" fmla="*/ 1242498 h 1631373"/>
                <a:gd name="connsiteX47" fmla="*/ 2501771 w 5240806"/>
                <a:gd name="connsiteY47" fmla="*/ 1242498 h 1631373"/>
                <a:gd name="connsiteX48" fmla="*/ 2501771 w 5240806"/>
                <a:gd name="connsiteY48" fmla="*/ 1325610 h 1631373"/>
                <a:gd name="connsiteX49" fmla="*/ 2521723 w 5240806"/>
                <a:gd name="connsiteY49" fmla="*/ 1325610 h 1631373"/>
                <a:gd name="connsiteX50" fmla="*/ 2521723 w 5240806"/>
                <a:gd name="connsiteY50" fmla="*/ 1405673 h 1631373"/>
                <a:gd name="connsiteX51" fmla="*/ 2621611 w 5240806"/>
                <a:gd name="connsiteY51" fmla="*/ 1405673 h 1631373"/>
                <a:gd name="connsiteX52" fmla="*/ 2621611 w 5240806"/>
                <a:gd name="connsiteY52" fmla="*/ 1491709 h 1631373"/>
                <a:gd name="connsiteX53" fmla="*/ 3390976 w 5240806"/>
                <a:gd name="connsiteY53" fmla="*/ 1491709 h 1631373"/>
                <a:gd name="connsiteX54" fmla="*/ 3390976 w 5240806"/>
                <a:gd name="connsiteY54" fmla="*/ 1631374 h 1631373"/>
                <a:gd name="connsiteX55" fmla="*/ 5240807 w 5240806"/>
                <a:gd name="connsiteY55" fmla="*/ 1631374 h 1631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240806" h="1631373">
                  <a:moveTo>
                    <a:pt x="0" y="0"/>
                  </a:moveTo>
                  <a:lnTo>
                    <a:pt x="19825" y="0"/>
                  </a:lnTo>
                  <a:lnTo>
                    <a:pt x="19825" y="44606"/>
                  </a:lnTo>
                  <a:lnTo>
                    <a:pt x="44606" y="44606"/>
                  </a:lnTo>
                  <a:lnTo>
                    <a:pt x="44606" y="89086"/>
                  </a:lnTo>
                  <a:lnTo>
                    <a:pt x="79427" y="89086"/>
                  </a:lnTo>
                  <a:lnTo>
                    <a:pt x="79427" y="152882"/>
                  </a:lnTo>
                  <a:lnTo>
                    <a:pt x="96965" y="152882"/>
                  </a:lnTo>
                  <a:lnTo>
                    <a:pt x="96965" y="202317"/>
                  </a:lnTo>
                  <a:lnTo>
                    <a:pt x="109546" y="202317"/>
                  </a:lnTo>
                  <a:lnTo>
                    <a:pt x="109546" y="252897"/>
                  </a:lnTo>
                  <a:lnTo>
                    <a:pt x="456358" y="252897"/>
                  </a:lnTo>
                  <a:lnTo>
                    <a:pt x="456358" y="292038"/>
                  </a:lnTo>
                  <a:lnTo>
                    <a:pt x="664013" y="292038"/>
                  </a:lnTo>
                  <a:lnTo>
                    <a:pt x="664013" y="335374"/>
                  </a:lnTo>
                  <a:lnTo>
                    <a:pt x="680279" y="335374"/>
                  </a:lnTo>
                  <a:lnTo>
                    <a:pt x="680279" y="380489"/>
                  </a:lnTo>
                  <a:lnTo>
                    <a:pt x="897593" y="380489"/>
                  </a:lnTo>
                  <a:lnTo>
                    <a:pt x="897593" y="423824"/>
                  </a:lnTo>
                  <a:lnTo>
                    <a:pt x="1164850" y="423824"/>
                  </a:lnTo>
                  <a:lnTo>
                    <a:pt x="1164850" y="471354"/>
                  </a:lnTo>
                  <a:lnTo>
                    <a:pt x="1180481" y="471354"/>
                  </a:lnTo>
                  <a:lnTo>
                    <a:pt x="1180481" y="509860"/>
                  </a:lnTo>
                  <a:lnTo>
                    <a:pt x="1264738" y="509860"/>
                  </a:lnTo>
                  <a:lnTo>
                    <a:pt x="1264738" y="564125"/>
                  </a:lnTo>
                  <a:lnTo>
                    <a:pt x="1410376" y="564125"/>
                  </a:lnTo>
                  <a:lnTo>
                    <a:pt x="1410376" y="605554"/>
                  </a:lnTo>
                  <a:lnTo>
                    <a:pt x="1426134" y="605554"/>
                  </a:lnTo>
                  <a:lnTo>
                    <a:pt x="1426134" y="739246"/>
                  </a:lnTo>
                  <a:lnTo>
                    <a:pt x="1510390" y="739246"/>
                  </a:lnTo>
                  <a:lnTo>
                    <a:pt x="1510390" y="777117"/>
                  </a:lnTo>
                  <a:lnTo>
                    <a:pt x="1545847" y="777117"/>
                  </a:lnTo>
                  <a:lnTo>
                    <a:pt x="1545847" y="833161"/>
                  </a:lnTo>
                  <a:lnTo>
                    <a:pt x="1693899" y="833161"/>
                  </a:lnTo>
                  <a:lnTo>
                    <a:pt x="1693899" y="884884"/>
                  </a:lnTo>
                  <a:lnTo>
                    <a:pt x="1819712" y="884884"/>
                  </a:lnTo>
                  <a:lnTo>
                    <a:pt x="1819712" y="930634"/>
                  </a:lnTo>
                  <a:lnTo>
                    <a:pt x="1965477" y="930634"/>
                  </a:lnTo>
                  <a:lnTo>
                    <a:pt x="1965477" y="986043"/>
                  </a:lnTo>
                  <a:lnTo>
                    <a:pt x="2011863" y="986043"/>
                  </a:lnTo>
                  <a:lnTo>
                    <a:pt x="2011863" y="1042595"/>
                  </a:lnTo>
                  <a:lnTo>
                    <a:pt x="2108701" y="1042595"/>
                  </a:lnTo>
                  <a:lnTo>
                    <a:pt x="2108701" y="1108297"/>
                  </a:lnTo>
                  <a:lnTo>
                    <a:pt x="2193593" y="1108297"/>
                  </a:lnTo>
                  <a:lnTo>
                    <a:pt x="2193593" y="1168027"/>
                  </a:lnTo>
                  <a:lnTo>
                    <a:pt x="2333258" y="1168027"/>
                  </a:lnTo>
                  <a:lnTo>
                    <a:pt x="2333258" y="1242498"/>
                  </a:lnTo>
                  <a:lnTo>
                    <a:pt x="2501771" y="1242498"/>
                  </a:lnTo>
                  <a:lnTo>
                    <a:pt x="2501771" y="1325610"/>
                  </a:lnTo>
                  <a:lnTo>
                    <a:pt x="2521723" y="1325610"/>
                  </a:lnTo>
                  <a:lnTo>
                    <a:pt x="2521723" y="1405673"/>
                  </a:lnTo>
                  <a:lnTo>
                    <a:pt x="2621611" y="1405673"/>
                  </a:lnTo>
                  <a:lnTo>
                    <a:pt x="2621611" y="1491709"/>
                  </a:lnTo>
                  <a:lnTo>
                    <a:pt x="3390976" y="1491709"/>
                  </a:lnTo>
                  <a:lnTo>
                    <a:pt x="3390976" y="1631374"/>
                  </a:lnTo>
                  <a:lnTo>
                    <a:pt x="5240807" y="1631374"/>
                  </a:lnTo>
                </a:path>
              </a:pathLst>
            </a:custGeom>
            <a:noFill/>
            <a:ln w="19050" cap="flat">
              <a:solidFill>
                <a:schemeClr val="accent1"/>
              </a:solidFill>
              <a:prstDash val="solid"/>
              <a:miter/>
            </a:ln>
          </p:spPr>
          <p:txBody>
            <a:bodyPr rtlCol="0" anchor="ctr"/>
            <a:lstStyle/>
            <a:p>
              <a:pPr rtl="0"/>
              <a:endParaRPr lang="en-US">
                <a:latin typeface="+mn-lt"/>
              </a:endParaRPr>
            </a:p>
          </p:txBody>
        </p:sp>
        <p:grpSp>
          <p:nvGrpSpPr>
            <p:cNvPr id="475" name="Graphic 8">
              <a:extLst>
                <a:ext uri="{FF2B5EF4-FFF2-40B4-BE49-F238E27FC236}">
                  <a16:creationId xmlns:a16="http://schemas.microsoft.com/office/drawing/2014/main" id="{B17294BB-8A12-DAA6-B29C-CBC1CB28C27E}"/>
                </a:ext>
              </a:extLst>
            </p:cNvPr>
            <p:cNvGrpSpPr/>
            <p:nvPr/>
          </p:nvGrpSpPr>
          <p:grpSpPr>
            <a:xfrm>
              <a:off x="1525030" y="2034571"/>
              <a:ext cx="5295834" cy="1680682"/>
              <a:chOff x="1525030" y="2034571"/>
              <a:chExt cx="5295834" cy="1680682"/>
            </a:xfrm>
            <a:noFill/>
          </p:grpSpPr>
          <p:sp>
            <p:nvSpPr>
              <p:cNvPr id="476" name="Freeform: Shape 475">
                <a:extLst>
                  <a:ext uri="{FF2B5EF4-FFF2-40B4-BE49-F238E27FC236}">
                    <a16:creationId xmlns:a16="http://schemas.microsoft.com/office/drawing/2014/main" id="{1F758CB9-ADE2-CF26-F0D5-D7841B51E144}"/>
                  </a:ext>
                </a:extLst>
              </p:cNvPr>
              <p:cNvSpPr/>
              <p:nvPr/>
            </p:nvSpPr>
            <p:spPr>
              <a:xfrm>
                <a:off x="6771555" y="3665944"/>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8"/>
                      <a:pt x="24654" y="49308"/>
                    </a:cubicBezTo>
                    <a:cubicBezTo>
                      <a:pt x="11038" y="49308"/>
                      <a:pt x="0" y="38270"/>
                      <a:pt x="0" y="24654"/>
                    </a:cubicBezTo>
                    <a:cubicBezTo>
                      <a:pt x="0" y="11038"/>
                      <a:pt x="11038" y="0"/>
                      <a:pt x="24654" y="0"/>
                    </a:cubicBezTo>
                    <a:cubicBezTo>
                      <a:pt x="38271"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7" name="Freeform: Shape 476">
                <a:extLst>
                  <a:ext uri="{FF2B5EF4-FFF2-40B4-BE49-F238E27FC236}">
                    <a16:creationId xmlns:a16="http://schemas.microsoft.com/office/drawing/2014/main" id="{44868F00-0348-6202-5D0B-C9F34FDF6D5B}"/>
                  </a:ext>
                </a:extLst>
              </p:cNvPr>
              <p:cNvSpPr/>
              <p:nvPr/>
            </p:nvSpPr>
            <p:spPr>
              <a:xfrm>
                <a:off x="6534036"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8" name="Freeform: Shape 477">
                <a:extLst>
                  <a:ext uri="{FF2B5EF4-FFF2-40B4-BE49-F238E27FC236}">
                    <a16:creationId xmlns:a16="http://schemas.microsoft.com/office/drawing/2014/main" id="{C67D03BE-2041-9A2D-9009-4491BB76E498}"/>
                  </a:ext>
                </a:extLst>
              </p:cNvPr>
              <p:cNvSpPr/>
              <p:nvPr/>
            </p:nvSpPr>
            <p:spPr>
              <a:xfrm>
                <a:off x="6363744" y="3665944"/>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8"/>
                      <a:pt x="24654" y="49308"/>
                    </a:cubicBezTo>
                    <a:cubicBezTo>
                      <a:pt x="11038" y="49308"/>
                      <a:pt x="0" y="38270"/>
                      <a:pt x="0" y="24654"/>
                    </a:cubicBezTo>
                    <a:cubicBezTo>
                      <a:pt x="0" y="11038"/>
                      <a:pt x="11038" y="0"/>
                      <a:pt x="24654" y="0"/>
                    </a:cubicBezTo>
                    <a:cubicBezTo>
                      <a:pt x="38271"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9" name="Freeform: Shape 478">
                <a:extLst>
                  <a:ext uri="{FF2B5EF4-FFF2-40B4-BE49-F238E27FC236}">
                    <a16:creationId xmlns:a16="http://schemas.microsoft.com/office/drawing/2014/main" id="{A6F41071-4F24-7888-2678-7E7143BAE987}"/>
                  </a:ext>
                </a:extLst>
              </p:cNvPr>
              <p:cNvSpPr/>
              <p:nvPr/>
            </p:nvSpPr>
            <p:spPr>
              <a:xfrm>
                <a:off x="6136391"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0" name="Freeform: Shape 479">
                <a:extLst>
                  <a:ext uri="{FF2B5EF4-FFF2-40B4-BE49-F238E27FC236}">
                    <a16:creationId xmlns:a16="http://schemas.microsoft.com/office/drawing/2014/main" id="{F0F5A626-014C-78A5-7E9E-C359B3614C9B}"/>
                  </a:ext>
                </a:extLst>
              </p:cNvPr>
              <p:cNvSpPr/>
              <p:nvPr/>
            </p:nvSpPr>
            <p:spPr>
              <a:xfrm>
                <a:off x="5508978"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1" name="Freeform: Shape 480">
                <a:extLst>
                  <a:ext uri="{FF2B5EF4-FFF2-40B4-BE49-F238E27FC236}">
                    <a16:creationId xmlns:a16="http://schemas.microsoft.com/office/drawing/2014/main" id="{2F86CEDE-8C5C-50E5-F7EF-DC912A89FEC4}"/>
                  </a:ext>
                </a:extLst>
              </p:cNvPr>
              <p:cNvSpPr/>
              <p:nvPr/>
            </p:nvSpPr>
            <p:spPr>
              <a:xfrm>
                <a:off x="5390918"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2" name="Freeform: Shape 481">
                <a:extLst>
                  <a:ext uri="{FF2B5EF4-FFF2-40B4-BE49-F238E27FC236}">
                    <a16:creationId xmlns:a16="http://schemas.microsoft.com/office/drawing/2014/main" id="{54FC8415-4F2D-FA8D-2004-03353DE4421A}"/>
                  </a:ext>
                </a:extLst>
              </p:cNvPr>
              <p:cNvSpPr/>
              <p:nvPr/>
            </p:nvSpPr>
            <p:spPr>
              <a:xfrm>
                <a:off x="5103835"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3" name="Freeform: Shape 482">
                <a:extLst>
                  <a:ext uri="{FF2B5EF4-FFF2-40B4-BE49-F238E27FC236}">
                    <a16:creationId xmlns:a16="http://schemas.microsoft.com/office/drawing/2014/main" id="{0401193C-2160-FAEF-7D9E-D1C3EFEF0714}"/>
                  </a:ext>
                </a:extLst>
              </p:cNvPr>
              <p:cNvSpPr/>
              <p:nvPr/>
            </p:nvSpPr>
            <p:spPr>
              <a:xfrm>
                <a:off x="4962518"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4" name="Freeform: Shape 483">
                <a:extLst>
                  <a:ext uri="{FF2B5EF4-FFF2-40B4-BE49-F238E27FC236}">
                    <a16:creationId xmlns:a16="http://schemas.microsoft.com/office/drawing/2014/main" id="{01D84A06-DDD8-0EE3-70DD-C47D54149136}"/>
                  </a:ext>
                </a:extLst>
              </p:cNvPr>
              <p:cNvSpPr/>
              <p:nvPr/>
            </p:nvSpPr>
            <p:spPr>
              <a:xfrm>
                <a:off x="4652180"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5" name="Freeform: Shape 484">
                <a:extLst>
                  <a:ext uri="{FF2B5EF4-FFF2-40B4-BE49-F238E27FC236}">
                    <a16:creationId xmlns:a16="http://schemas.microsoft.com/office/drawing/2014/main" id="{35C95ABB-FB06-88B7-BD75-C3DBE86F02A9}"/>
                  </a:ext>
                </a:extLst>
              </p:cNvPr>
              <p:cNvSpPr/>
              <p:nvPr/>
            </p:nvSpPr>
            <p:spPr>
              <a:xfrm>
                <a:off x="4543650" y="3526915"/>
                <a:ext cx="49308" cy="49308"/>
              </a:xfrm>
              <a:custGeom>
                <a:avLst/>
                <a:gdLst>
                  <a:gd name="connsiteX0" fmla="*/ 49309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9"/>
                      <a:pt x="24654" y="49309"/>
                    </a:cubicBezTo>
                    <a:cubicBezTo>
                      <a:pt x="11038" y="49309"/>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6" name="Freeform: Shape 485">
                <a:extLst>
                  <a:ext uri="{FF2B5EF4-FFF2-40B4-BE49-F238E27FC236}">
                    <a16:creationId xmlns:a16="http://schemas.microsoft.com/office/drawing/2014/main" id="{A0F6E186-550D-9EF6-1991-55E7A9676ADE}"/>
                  </a:ext>
                </a:extLst>
              </p:cNvPr>
              <p:cNvSpPr/>
              <p:nvPr/>
            </p:nvSpPr>
            <p:spPr>
              <a:xfrm>
                <a:off x="4392675"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7" name="Freeform: Shape 486">
                <a:extLst>
                  <a:ext uri="{FF2B5EF4-FFF2-40B4-BE49-F238E27FC236}">
                    <a16:creationId xmlns:a16="http://schemas.microsoft.com/office/drawing/2014/main" id="{30033D45-B2C6-DCFD-753D-898EA379CBC9}"/>
                  </a:ext>
                </a:extLst>
              </p:cNvPr>
              <p:cNvSpPr/>
              <p:nvPr/>
            </p:nvSpPr>
            <p:spPr>
              <a:xfrm>
                <a:off x="4241318"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8" name="Freeform: Shape 487">
                <a:extLst>
                  <a:ext uri="{FF2B5EF4-FFF2-40B4-BE49-F238E27FC236}">
                    <a16:creationId xmlns:a16="http://schemas.microsoft.com/office/drawing/2014/main" id="{AC1E6C7F-1CB2-21FD-A084-467B089FAD51}"/>
                  </a:ext>
                </a:extLst>
              </p:cNvPr>
              <p:cNvSpPr/>
              <p:nvPr/>
            </p:nvSpPr>
            <p:spPr>
              <a:xfrm>
                <a:off x="4203447"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9" name="Freeform: Shape 488">
                <a:extLst>
                  <a:ext uri="{FF2B5EF4-FFF2-40B4-BE49-F238E27FC236}">
                    <a16:creationId xmlns:a16="http://schemas.microsoft.com/office/drawing/2014/main" id="{12D847AF-8F7C-DB92-D5FB-2D481CA232C7}"/>
                  </a:ext>
                </a:extLst>
              </p:cNvPr>
              <p:cNvSpPr/>
              <p:nvPr/>
            </p:nvSpPr>
            <p:spPr>
              <a:xfrm>
                <a:off x="4154138"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0" name="Freeform: Shape 489">
                <a:extLst>
                  <a:ext uri="{FF2B5EF4-FFF2-40B4-BE49-F238E27FC236}">
                    <a16:creationId xmlns:a16="http://schemas.microsoft.com/office/drawing/2014/main" id="{4EC2D07E-637B-91EA-34F6-427C2A24935C}"/>
                  </a:ext>
                </a:extLst>
              </p:cNvPr>
              <p:cNvSpPr/>
              <p:nvPr/>
            </p:nvSpPr>
            <p:spPr>
              <a:xfrm>
                <a:off x="4094409" y="3441896"/>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1" name="Freeform: Shape 490">
                <a:extLst>
                  <a:ext uri="{FF2B5EF4-FFF2-40B4-BE49-F238E27FC236}">
                    <a16:creationId xmlns:a16="http://schemas.microsoft.com/office/drawing/2014/main" id="{D8A76E32-C7C9-4FBA-1043-C911B9646C83}"/>
                  </a:ext>
                </a:extLst>
              </p:cNvPr>
              <p:cNvSpPr/>
              <p:nvPr/>
            </p:nvSpPr>
            <p:spPr>
              <a:xfrm>
                <a:off x="4003163" y="3281008"/>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2" name="Freeform: Shape 491">
                <a:extLst>
                  <a:ext uri="{FF2B5EF4-FFF2-40B4-BE49-F238E27FC236}">
                    <a16:creationId xmlns:a16="http://schemas.microsoft.com/office/drawing/2014/main" id="{6A383855-45DB-C577-88B8-1B42EFD1E463}"/>
                  </a:ext>
                </a:extLst>
              </p:cNvPr>
              <p:cNvSpPr/>
              <p:nvPr/>
            </p:nvSpPr>
            <p:spPr>
              <a:xfrm>
                <a:off x="3866675" y="3281008"/>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3" name="Freeform: Shape 492">
                <a:extLst>
                  <a:ext uri="{FF2B5EF4-FFF2-40B4-BE49-F238E27FC236}">
                    <a16:creationId xmlns:a16="http://schemas.microsoft.com/office/drawing/2014/main" id="{A9629386-B8FB-4686-EEA8-7F00C9897764}"/>
                  </a:ext>
                </a:extLst>
              </p:cNvPr>
              <p:cNvSpPr/>
              <p:nvPr/>
            </p:nvSpPr>
            <p:spPr>
              <a:xfrm>
                <a:off x="3830329" y="3203614"/>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4" name="Freeform: Shape 493">
                <a:extLst>
                  <a:ext uri="{FF2B5EF4-FFF2-40B4-BE49-F238E27FC236}">
                    <a16:creationId xmlns:a16="http://schemas.microsoft.com/office/drawing/2014/main" id="{E5B1A0E0-4727-2567-8C3A-C65F5332A360}"/>
                  </a:ext>
                </a:extLst>
              </p:cNvPr>
              <p:cNvSpPr/>
              <p:nvPr/>
            </p:nvSpPr>
            <p:spPr>
              <a:xfrm>
                <a:off x="3812664" y="3203614"/>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5" name="Freeform: Shape 494">
                <a:extLst>
                  <a:ext uri="{FF2B5EF4-FFF2-40B4-BE49-F238E27FC236}">
                    <a16:creationId xmlns:a16="http://schemas.microsoft.com/office/drawing/2014/main" id="{D6B14334-A01A-7100-B320-406EAD037238}"/>
                  </a:ext>
                </a:extLst>
              </p:cNvPr>
              <p:cNvSpPr/>
              <p:nvPr/>
            </p:nvSpPr>
            <p:spPr>
              <a:xfrm>
                <a:off x="3701085" y="3140326"/>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6" name="Freeform: Shape 495">
                <a:extLst>
                  <a:ext uri="{FF2B5EF4-FFF2-40B4-BE49-F238E27FC236}">
                    <a16:creationId xmlns:a16="http://schemas.microsoft.com/office/drawing/2014/main" id="{C85727CB-7227-3CB9-438C-B2CD2108DB66}"/>
                  </a:ext>
                </a:extLst>
              </p:cNvPr>
              <p:cNvSpPr/>
              <p:nvPr/>
            </p:nvSpPr>
            <p:spPr>
              <a:xfrm>
                <a:off x="3495972" y="3020740"/>
                <a:ext cx="49308" cy="49308"/>
              </a:xfrm>
              <a:custGeom>
                <a:avLst/>
                <a:gdLst>
                  <a:gd name="connsiteX0" fmla="*/ 49309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9"/>
                      <a:pt x="24654" y="49309"/>
                    </a:cubicBezTo>
                    <a:cubicBezTo>
                      <a:pt x="11038" y="49309"/>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7" name="Freeform: Shape 496">
                <a:extLst>
                  <a:ext uri="{FF2B5EF4-FFF2-40B4-BE49-F238E27FC236}">
                    <a16:creationId xmlns:a16="http://schemas.microsoft.com/office/drawing/2014/main" id="{14B66ACC-8F9C-B6C9-F17B-CDD1F920F09B}"/>
                  </a:ext>
                </a:extLst>
              </p:cNvPr>
              <p:cNvSpPr/>
              <p:nvPr/>
            </p:nvSpPr>
            <p:spPr>
              <a:xfrm>
                <a:off x="3354273" y="2971432"/>
                <a:ext cx="49308" cy="49308"/>
              </a:xfrm>
              <a:custGeom>
                <a:avLst/>
                <a:gdLst>
                  <a:gd name="connsiteX0" fmla="*/ 49309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9"/>
                      <a:pt x="24654" y="49309"/>
                    </a:cubicBezTo>
                    <a:cubicBezTo>
                      <a:pt x="11038" y="49309"/>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8" name="Freeform: Shape 497">
                <a:extLst>
                  <a:ext uri="{FF2B5EF4-FFF2-40B4-BE49-F238E27FC236}">
                    <a16:creationId xmlns:a16="http://schemas.microsoft.com/office/drawing/2014/main" id="{4D8B9A0C-6C98-73C1-84ED-7CE9760D0C9C}"/>
                  </a:ext>
                </a:extLst>
              </p:cNvPr>
              <p:cNvSpPr/>
              <p:nvPr/>
            </p:nvSpPr>
            <p:spPr>
              <a:xfrm>
                <a:off x="3347665" y="2913736"/>
                <a:ext cx="49308" cy="49308"/>
              </a:xfrm>
              <a:custGeom>
                <a:avLst/>
                <a:gdLst>
                  <a:gd name="connsiteX0" fmla="*/ 49309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9"/>
                      <a:pt x="24654" y="49309"/>
                    </a:cubicBezTo>
                    <a:cubicBezTo>
                      <a:pt x="11038" y="49309"/>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9" name="Freeform: Shape 498">
                <a:extLst>
                  <a:ext uri="{FF2B5EF4-FFF2-40B4-BE49-F238E27FC236}">
                    <a16:creationId xmlns:a16="http://schemas.microsoft.com/office/drawing/2014/main" id="{A7EB9D51-FE33-218F-12D5-2EDAF854631C}"/>
                  </a:ext>
                </a:extLst>
              </p:cNvPr>
              <p:cNvSpPr/>
              <p:nvPr/>
            </p:nvSpPr>
            <p:spPr>
              <a:xfrm>
                <a:off x="3318817" y="2913736"/>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0" name="Freeform: Shape 499">
                <a:extLst>
                  <a:ext uri="{FF2B5EF4-FFF2-40B4-BE49-F238E27FC236}">
                    <a16:creationId xmlns:a16="http://schemas.microsoft.com/office/drawing/2014/main" id="{F63203E1-5A25-BC21-F24F-DE0E15C4CF5B}"/>
                  </a:ext>
                </a:extLst>
              </p:cNvPr>
              <p:cNvSpPr/>
              <p:nvPr/>
            </p:nvSpPr>
            <p:spPr>
              <a:xfrm>
                <a:off x="3226300" y="2913736"/>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1"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1" name="Freeform: Shape 500">
                <a:extLst>
                  <a:ext uri="{FF2B5EF4-FFF2-40B4-BE49-F238E27FC236}">
                    <a16:creationId xmlns:a16="http://schemas.microsoft.com/office/drawing/2014/main" id="{4B61B4AB-977D-1A29-7AA6-DA2160EA07E7}"/>
                  </a:ext>
                </a:extLst>
              </p:cNvPr>
              <p:cNvSpPr/>
              <p:nvPr/>
            </p:nvSpPr>
            <p:spPr>
              <a:xfrm>
                <a:off x="3198214" y="2863030"/>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2" name="Freeform: Shape 501">
                <a:extLst>
                  <a:ext uri="{FF2B5EF4-FFF2-40B4-BE49-F238E27FC236}">
                    <a16:creationId xmlns:a16="http://schemas.microsoft.com/office/drawing/2014/main" id="{5076D316-B9BE-28A9-D763-56B6F732C850}"/>
                  </a:ext>
                </a:extLst>
              </p:cNvPr>
              <p:cNvSpPr/>
              <p:nvPr/>
            </p:nvSpPr>
            <p:spPr>
              <a:xfrm>
                <a:off x="3103029" y="2863030"/>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0"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3" name="Freeform: Shape 502">
                <a:extLst>
                  <a:ext uri="{FF2B5EF4-FFF2-40B4-BE49-F238E27FC236}">
                    <a16:creationId xmlns:a16="http://schemas.microsoft.com/office/drawing/2014/main" id="{55849956-E7A1-17BC-B702-EC10BEDFAEF2}"/>
                  </a:ext>
                </a:extLst>
              </p:cNvPr>
              <p:cNvSpPr/>
              <p:nvPr/>
            </p:nvSpPr>
            <p:spPr>
              <a:xfrm>
                <a:off x="2804763" y="2592468"/>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0"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4" name="Freeform: Shape 503">
                <a:extLst>
                  <a:ext uri="{FF2B5EF4-FFF2-40B4-BE49-F238E27FC236}">
                    <a16:creationId xmlns:a16="http://schemas.microsoft.com/office/drawing/2014/main" id="{CCEA0316-37E3-C01E-DA3B-18A5EFF99992}"/>
                  </a:ext>
                </a:extLst>
              </p:cNvPr>
              <p:cNvSpPr/>
              <p:nvPr/>
            </p:nvSpPr>
            <p:spPr>
              <a:xfrm>
                <a:off x="2576648" y="2455853"/>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5" name="Freeform: Shape 504">
                <a:extLst>
                  <a:ext uri="{FF2B5EF4-FFF2-40B4-BE49-F238E27FC236}">
                    <a16:creationId xmlns:a16="http://schemas.microsoft.com/office/drawing/2014/main" id="{B85DF53F-E9A9-86B6-B304-971D1730A574}"/>
                  </a:ext>
                </a:extLst>
              </p:cNvPr>
              <p:cNvSpPr/>
              <p:nvPr/>
            </p:nvSpPr>
            <p:spPr>
              <a:xfrm>
                <a:off x="2407499" y="2406545"/>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6" name="Freeform: Shape 505">
                <a:extLst>
                  <a:ext uri="{FF2B5EF4-FFF2-40B4-BE49-F238E27FC236}">
                    <a16:creationId xmlns:a16="http://schemas.microsoft.com/office/drawing/2014/main" id="{32EAF98A-C288-B130-94A2-FF1C84E13A24}"/>
                  </a:ext>
                </a:extLst>
              </p:cNvPr>
              <p:cNvSpPr/>
              <p:nvPr/>
            </p:nvSpPr>
            <p:spPr>
              <a:xfrm>
                <a:off x="2138209" y="2328642"/>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0"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7" name="Freeform: Shape 506">
                <a:extLst>
                  <a:ext uri="{FF2B5EF4-FFF2-40B4-BE49-F238E27FC236}">
                    <a16:creationId xmlns:a16="http://schemas.microsoft.com/office/drawing/2014/main" id="{A82983C4-D5BC-27C5-7A32-7D3F5537CA2E}"/>
                  </a:ext>
                </a:extLst>
              </p:cNvPr>
              <p:cNvSpPr/>
              <p:nvPr/>
            </p:nvSpPr>
            <p:spPr>
              <a:xfrm>
                <a:off x="1525030" y="2034571"/>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0"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grpSp>
      </p:grpSp>
      <p:grpSp>
        <p:nvGrpSpPr>
          <p:cNvPr id="508" name="Graphic 8">
            <a:extLst>
              <a:ext uri="{FF2B5EF4-FFF2-40B4-BE49-F238E27FC236}">
                <a16:creationId xmlns:a16="http://schemas.microsoft.com/office/drawing/2014/main" id="{5EE05C80-24D5-1B8D-5E6E-53A053EE091E}"/>
              </a:ext>
            </a:extLst>
          </p:cNvPr>
          <p:cNvGrpSpPr/>
          <p:nvPr/>
        </p:nvGrpSpPr>
        <p:grpSpPr>
          <a:xfrm>
            <a:off x="1790583" y="2032156"/>
            <a:ext cx="4562179" cy="2212019"/>
            <a:chOff x="1541932" y="2032156"/>
            <a:chExt cx="4562179" cy="2212019"/>
          </a:xfrm>
          <a:noFill/>
        </p:grpSpPr>
        <p:sp>
          <p:nvSpPr>
            <p:cNvPr id="509" name="Freeform: Shape 508">
              <a:extLst>
                <a:ext uri="{FF2B5EF4-FFF2-40B4-BE49-F238E27FC236}">
                  <a16:creationId xmlns:a16="http://schemas.microsoft.com/office/drawing/2014/main" id="{5F8CC5BA-1FE1-32E6-C63D-AFB16BF1A7C7}"/>
                </a:ext>
              </a:extLst>
            </p:cNvPr>
            <p:cNvSpPr/>
            <p:nvPr/>
          </p:nvSpPr>
          <p:spPr>
            <a:xfrm>
              <a:off x="1541932" y="2059479"/>
              <a:ext cx="4562179" cy="2154196"/>
            </a:xfrm>
            <a:custGeom>
              <a:avLst/>
              <a:gdLst>
                <a:gd name="connsiteX0" fmla="*/ 0 w 4562179"/>
                <a:gd name="connsiteY0" fmla="*/ 0 h 2154196"/>
                <a:gd name="connsiteX1" fmla="*/ 52994 w 4562179"/>
                <a:gd name="connsiteY1" fmla="*/ 0 h 2154196"/>
                <a:gd name="connsiteX2" fmla="*/ 52994 w 4562179"/>
                <a:gd name="connsiteY2" fmla="*/ 43336 h 2154196"/>
                <a:gd name="connsiteX3" fmla="*/ 77140 w 4562179"/>
                <a:gd name="connsiteY3" fmla="*/ 43336 h 2154196"/>
                <a:gd name="connsiteX4" fmla="*/ 77140 w 4562179"/>
                <a:gd name="connsiteY4" fmla="*/ 91500 h 2154196"/>
                <a:gd name="connsiteX5" fmla="*/ 101159 w 4562179"/>
                <a:gd name="connsiteY5" fmla="*/ 91500 h 2154196"/>
                <a:gd name="connsiteX6" fmla="*/ 101159 w 4562179"/>
                <a:gd name="connsiteY6" fmla="*/ 130007 h 2154196"/>
                <a:gd name="connsiteX7" fmla="*/ 128482 w 4562179"/>
                <a:gd name="connsiteY7" fmla="*/ 130007 h 2154196"/>
                <a:gd name="connsiteX8" fmla="*/ 128482 w 4562179"/>
                <a:gd name="connsiteY8" fmla="*/ 171690 h 2154196"/>
                <a:gd name="connsiteX9" fmla="*/ 155678 w 4562179"/>
                <a:gd name="connsiteY9" fmla="*/ 171690 h 2154196"/>
                <a:gd name="connsiteX10" fmla="*/ 155678 w 4562179"/>
                <a:gd name="connsiteY10" fmla="*/ 216678 h 2154196"/>
                <a:gd name="connsiteX11" fmla="*/ 669477 w 4562179"/>
                <a:gd name="connsiteY11" fmla="*/ 216678 h 2154196"/>
                <a:gd name="connsiteX12" fmla="*/ 669477 w 4562179"/>
                <a:gd name="connsiteY12" fmla="*/ 263190 h 2154196"/>
                <a:gd name="connsiteX13" fmla="*/ 687142 w 4562179"/>
                <a:gd name="connsiteY13" fmla="*/ 263190 h 2154196"/>
                <a:gd name="connsiteX14" fmla="*/ 687142 w 4562179"/>
                <a:gd name="connsiteY14" fmla="*/ 300172 h 2154196"/>
                <a:gd name="connsiteX15" fmla="*/ 756148 w 4562179"/>
                <a:gd name="connsiteY15" fmla="*/ 300172 h 2154196"/>
                <a:gd name="connsiteX16" fmla="*/ 756148 w 4562179"/>
                <a:gd name="connsiteY16" fmla="*/ 349862 h 2154196"/>
                <a:gd name="connsiteX17" fmla="*/ 797832 w 4562179"/>
                <a:gd name="connsiteY17" fmla="*/ 349862 h 2154196"/>
                <a:gd name="connsiteX18" fmla="*/ 797832 w 4562179"/>
                <a:gd name="connsiteY18" fmla="*/ 394849 h 2154196"/>
                <a:gd name="connsiteX19" fmla="*/ 934320 w 4562179"/>
                <a:gd name="connsiteY19" fmla="*/ 394849 h 2154196"/>
                <a:gd name="connsiteX20" fmla="*/ 934320 w 4562179"/>
                <a:gd name="connsiteY20" fmla="*/ 451020 h 2154196"/>
                <a:gd name="connsiteX21" fmla="*/ 945503 w 4562179"/>
                <a:gd name="connsiteY21" fmla="*/ 451020 h 2154196"/>
                <a:gd name="connsiteX22" fmla="*/ 945503 w 4562179"/>
                <a:gd name="connsiteY22" fmla="*/ 491179 h 2154196"/>
                <a:gd name="connsiteX23" fmla="*/ 964820 w 4562179"/>
                <a:gd name="connsiteY23" fmla="*/ 491179 h 2154196"/>
                <a:gd name="connsiteX24" fmla="*/ 964820 w 4562179"/>
                <a:gd name="connsiteY24" fmla="*/ 536166 h 2154196"/>
                <a:gd name="connsiteX25" fmla="*/ 1072333 w 4562179"/>
                <a:gd name="connsiteY25" fmla="*/ 536166 h 2154196"/>
                <a:gd name="connsiteX26" fmla="*/ 1072333 w 4562179"/>
                <a:gd name="connsiteY26" fmla="*/ 581027 h 2154196"/>
                <a:gd name="connsiteX27" fmla="*/ 1125327 w 4562179"/>
                <a:gd name="connsiteY27" fmla="*/ 581027 h 2154196"/>
                <a:gd name="connsiteX28" fmla="*/ 1125327 w 4562179"/>
                <a:gd name="connsiteY28" fmla="*/ 622837 h 2154196"/>
                <a:gd name="connsiteX29" fmla="*/ 1136510 w 4562179"/>
                <a:gd name="connsiteY29" fmla="*/ 622837 h 2154196"/>
                <a:gd name="connsiteX30" fmla="*/ 1136510 w 4562179"/>
                <a:gd name="connsiteY30" fmla="*/ 715863 h 2154196"/>
                <a:gd name="connsiteX31" fmla="*/ 1197510 w 4562179"/>
                <a:gd name="connsiteY31" fmla="*/ 715863 h 2154196"/>
                <a:gd name="connsiteX32" fmla="*/ 1197510 w 4562179"/>
                <a:gd name="connsiteY32" fmla="*/ 764027 h 2154196"/>
                <a:gd name="connsiteX33" fmla="*/ 1268169 w 4562179"/>
                <a:gd name="connsiteY33" fmla="*/ 764027 h 2154196"/>
                <a:gd name="connsiteX34" fmla="*/ 1268169 w 4562179"/>
                <a:gd name="connsiteY34" fmla="*/ 809015 h 2154196"/>
                <a:gd name="connsiteX35" fmla="*/ 1284181 w 4562179"/>
                <a:gd name="connsiteY35" fmla="*/ 809015 h 2154196"/>
                <a:gd name="connsiteX36" fmla="*/ 1284181 w 4562179"/>
                <a:gd name="connsiteY36" fmla="*/ 860357 h 2154196"/>
                <a:gd name="connsiteX37" fmla="*/ 1401480 w 4562179"/>
                <a:gd name="connsiteY37" fmla="*/ 860357 h 2154196"/>
                <a:gd name="connsiteX38" fmla="*/ 1401480 w 4562179"/>
                <a:gd name="connsiteY38" fmla="*/ 950332 h 2154196"/>
                <a:gd name="connsiteX39" fmla="*/ 1470486 w 4562179"/>
                <a:gd name="connsiteY39" fmla="*/ 950332 h 2154196"/>
                <a:gd name="connsiteX40" fmla="*/ 1470486 w 4562179"/>
                <a:gd name="connsiteY40" fmla="*/ 993668 h 2154196"/>
                <a:gd name="connsiteX41" fmla="*/ 1492980 w 4562179"/>
                <a:gd name="connsiteY41" fmla="*/ 993668 h 2154196"/>
                <a:gd name="connsiteX42" fmla="*/ 1492980 w 4562179"/>
                <a:gd name="connsiteY42" fmla="*/ 1041832 h 2154196"/>
                <a:gd name="connsiteX43" fmla="*/ 1569993 w 4562179"/>
                <a:gd name="connsiteY43" fmla="*/ 1041832 h 2154196"/>
                <a:gd name="connsiteX44" fmla="*/ 1569993 w 4562179"/>
                <a:gd name="connsiteY44" fmla="*/ 1096351 h 2154196"/>
                <a:gd name="connsiteX45" fmla="*/ 1587657 w 4562179"/>
                <a:gd name="connsiteY45" fmla="*/ 1096351 h 2154196"/>
                <a:gd name="connsiteX46" fmla="*/ 1587657 w 4562179"/>
                <a:gd name="connsiteY46" fmla="*/ 1138162 h 2154196"/>
                <a:gd name="connsiteX47" fmla="*/ 1626164 w 4562179"/>
                <a:gd name="connsiteY47" fmla="*/ 1138162 h 2154196"/>
                <a:gd name="connsiteX48" fmla="*/ 1626164 w 4562179"/>
                <a:gd name="connsiteY48" fmla="*/ 1179845 h 2154196"/>
                <a:gd name="connsiteX49" fmla="*/ 1688816 w 4562179"/>
                <a:gd name="connsiteY49" fmla="*/ 1179845 h 2154196"/>
                <a:gd name="connsiteX50" fmla="*/ 1688816 w 4562179"/>
                <a:gd name="connsiteY50" fmla="*/ 1234364 h 2154196"/>
                <a:gd name="connsiteX51" fmla="*/ 1775487 w 4562179"/>
                <a:gd name="connsiteY51" fmla="*/ 1234364 h 2154196"/>
                <a:gd name="connsiteX52" fmla="*/ 1775487 w 4562179"/>
                <a:gd name="connsiteY52" fmla="*/ 1287358 h 2154196"/>
                <a:gd name="connsiteX53" fmla="*/ 1802683 w 4562179"/>
                <a:gd name="connsiteY53" fmla="*/ 1287358 h 2154196"/>
                <a:gd name="connsiteX54" fmla="*/ 1802683 w 4562179"/>
                <a:gd name="connsiteY54" fmla="*/ 1335523 h 2154196"/>
                <a:gd name="connsiteX55" fmla="*/ 1834835 w 4562179"/>
                <a:gd name="connsiteY55" fmla="*/ 1335523 h 2154196"/>
                <a:gd name="connsiteX56" fmla="*/ 1834835 w 4562179"/>
                <a:gd name="connsiteY56" fmla="*/ 1361194 h 2154196"/>
                <a:gd name="connsiteX57" fmla="*/ 1842842 w 4562179"/>
                <a:gd name="connsiteY57" fmla="*/ 1361194 h 2154196"/>
                <a:gd name="connsiteX58" fmla="*/ 1842842 w 4562179"/>
                <a:gd name="connsiteY58" fmla="*/ 1394998 h 2154196"/>
                <a:gd name="connsiteX59" fmla="*/ 1852500 w 4562179"/>
                <a:gd name="connsiteY59" fmla="*/ 1394998 h 2154196"/>
                <a:gd name="connsiteX60" fmla="*/ 1852500 w 4562179"/>
                <a:gd name="connsiteY60" fmla="*/ 1443163 h 2154196"/>
                <a:gd name="connsiteX61" fmla="*/ 2229685 w 4562179"/>
                <a:gd name="connsiteY61" fmla="*/ 1443163 h 2154196"/>
                <a:gd name="connsiteX62" fmla="*/ 2229685 w 4562179"/>
                <a:gd name="connsiteY62" fmla="*/ 1507340 h 2154196"/>
                <a:gd name="connsiteX63" fmla="*/ 2528331 w 4562179"/>
                <a:gd name="connsiteY63" fmla="*/ 1507340 h 2154196"/>
                <a:gd name="connsiteX64" fmla="*/ 2528331 w 4562179"/>
                <a:gd name="connsiteY64" fmla="*/ 1574695 h 2154196"/>
                <a:gd name="connsiteX65" fmla="*/ 2613350 w 4562179"/>
                <a:gd name="connsiteY65" fmla="*/ 1574695 h 2154196"/>
                <a:gd name="connsiteX66" fmla="*/ 2613350 w 4562179"/>
                <a:gd name="connsiteY66" fmla="*/ 1661366 h 2154196"/>
                <a:gd name="connsiteX67" fmla="*/ 2666344 w 4562179"/>
                <a:gd name="connsiteY67" fmla="*/ 1661366 h 2154196"/>
                <a:gd name="connsiteX68" fmla="*/ 2666344 w 4562179"/>
                <a:gd name="connsiteY68" fmla="*/ 1749689 h 2154196"/>
                <a:gd name="connsiteX69" fmla="*/ 2690490 w 4562179"/>
                <a:gd name="connsiteY69" fmla="*/ 1749689 h 2154196"/>
                <a:gd name="connsiteX70" fmla="*/ 2690490 w 4562179"/>
                <a:gd name="connsiteY70" fmla="*/ 1841189 h 2154196"/>
                <a:gd name="connsiteX71" fmla="*/ 3592658 w 4562179"/>
                <a:gd name="connsiteY71" fmla="*/ 1841189 h 2154196"/>
                <a:gd name="connsiteX72" fmla="*/ 3592658 w 4562179"/>
                <a:gd name="connsiteY72" fmla="*/ 1998519 h 2154196"/>
                <a:gd name="connsiteX73" fmla="*/ 3722665 w 4562179"/>
                <a:gd name="connsiteY73" fmla="*/ 1998519 h 2154196"/>
                <a:gd name="connsiteX74" fmla="*/ 3722665 w 4562179"/>
                <a:gd name="connsiteY74" fmla="*/ 2154196 h 2154196"/>
                <a:gd name="connsiteX75" fmla="*/ 4562180 w 4562179"/>
                <a:gd name="connsiteY75" fmla="*/ 2154196 h 2154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4562179" h="2154196">
                  <a:moveTo>
                    <a:pt x="0" y="0"/>
                  </a:moveTo>
                  <a:lnTo>
                    <a:pt x="52994" y="0"/>
                  </a:lnTo>
                  <a:lnTo>
                    <a:pt x="52994" y="43336"/>
                  </a:lnTo>
                  <a:lnTo>
                    <a:pt x="77140" y="43336"/>
                  </a:lnTo>
                  <a:lnTo>
                    <a:pt x="77140" y="91500"/>
                  </a:lnTo>
                  <a:lnTo>
                    <a:pt x="101159" y="91500"/>
                  </a:lnTo>
                  <a:lnTo>
                    <a:pt x="101159" y="130007"/>
                  </a:lnTo>
                  <a:lnTo>
                    <a:pt x="128482" y="130007"/>
                  </a:lnTo>
                  <a:lnTo>
                    <a:pt x="128482" y="171690"/>
                  </a:lnTo>
                  <a:lnTo>
                    <a:pt x="155678" y="171690"/>
                  </a:lnTo>
                  <a:lnTo>
                    <a:pt x="155678" y="216678"/>
                  </a:lnTo>
                  <a:lnTo>
                    <a:pt x="669477" y="216678"/>
                  </a:lnTo>
                  <a:lnTo>
                    <a:pt x="669477" y="263190"/>
                  </a:lnTo>
                  <a:lnTo>
                    <a:pt x="687142" y="263190"/>
                  </a:lnTo>
                  <a:lnTo>
                    <a:pt x="687142" y="300172"/>
                  </a:lnTo>
                  <a:lnTo>
                    <a:pt x="756148" y="300172"/>
                  </a:lnTo>
                  <a:lnTo>
                    <a:pt x="756148" y="349862"/>
                  </a:lnTo>
                  <a:lnTo>
                    <a:pt x="797832" y="349862"/>
                  </a:lnTo>
                  <a:lnTo>
                    <a:pt x="797832" y="394849"/>
                  </a:lnTo>
                  <a:lnTo>
                    <a:pt x="934320" y="394849"/>
                  </a:lnTo>
                  <a:lnTo>
                    <a:pt x="934320" y="451020"/>
                  </a:lnTo>
                  <a:lnTo>
                    <a:pt x="945503" y="451020"/>
                  </a:lnTo>
                  <a:lnTo>
                    <a:pt x="945503" y="491179"/>
                  </a:lnTo>
                  <a:lnTo>
                    <a:pt x="964820" y="491179"/>
                  </a:lnTo>
                  <a:lnTo>
                    <a:pt x="964820" y="536166"/>
                  </a:lnTo>
                  <a:lnTo>
                    <a:pt x="1072333" y="536166"/>
                  </a:lnTo>
                  <a:lnTo>
                    <a:pt x="1072333" y="581027"/>
                  </a:lnTo>
                  <a:lnTo>
                    <a:pt x="1125327" y="581027"/>
                  </a:lnTo>
                  <a:lnTo>
                    <a:pt x="1125327" y="622837"/>
                  </a:lnTo>
                  <a:lnTo>
                    <a:pt x="1136510" y="622837"/>
                  </a:lnTo>
                  <a:lnTo>
                    <a:pt x="1136510" y="715863"/>
                  </a:lnTo>
                  <a:lnTo>
                    <a:pt x="1197510" y="715863"/>
                  </a:lnTo>
                  <a:lnTo>
                    <a:pt x="1197510" y="764027"/>
                  </a:lnTo>
                  <a:lnTo>
                    <a:pt x="1268169" y="764027"/>
                  </a:lnTo>
                  <a:lnTo>
                    <a:pt x="1268169" y="809015"/>
                  </a:lnTo>
                  <a:lnTo>
                    <a:pt x="1284181" y="809015"/>
                  </a:lnTo>
                  <a:lnTo>
                    <a:pt x="1284181" y="860357"/>
                  </a:lnTo>
                  <a:lnTo>
                    <a:pt x="1401480" y="860357"/>
                  </a:lnTo>
                  <a:lnTo>
                    <a:pt x="1401480" y="950332"/>
                  </a:lnTo>
                  <a:lnTo>
                    <a:pt x="1470486" y="950332"/>
                  </a:lnTo>
                  <a:lnTo>
                    <a:pt x="1470486" y="993668"/>
                  </a:lnTo>
                  <a:lnTo>
                    <a:pt x="1492980" y="993668"/>
                  </a:lnTo>
                  <a:lnTo>
                    <a:pt x="1492980" y="1041832"/>
                  </a:lnTo>
                  <a:lnTo>
                    <a:pt x="1569993" y="1041832"/>
                  </a:lnTo>
                  <a:lnTo>
                    <a:pt x="1569993" y="1096351"/>
                  </a:lnTo>
                  <a:lnTo>
                    <a:pt x="1587657" y="1096351"/>
                  </a:lnTo>
                  <a:lnTo>
                    <a:pt x="1587657" y="1138162"/>
                  </a:lnTo>
                  <a:lnTo>
                    <a:pt x="1626164" y="1138162"/>
                  </a:lnTo>
                  <a:lnTo>
                    <a:pt x="1626164" y="1179845"/>
                  </a:lnTo>
                  <a:lnTo>
                    <a:pt x="1688816" y="1179845"/>
                  </a:lnTo>
                  <a:lnTo>
                    <a:pt x="1688816" y="1234364"/>
                  </a:lnTo>
                  <a:lnTo>
                    <a:pt x="1775487" y="1234364"/>
                  </a:lnTo>
                  <a:lnTo>
                    <a:pt x="1775487" y="1287358"/>
                  </a:lnTo>
                  <a:lnTo>
                    <a:pt x="1802683" y="1287358"/>
                  </a:lnTo>
                  <a:lnTo>
                    <a:pt x="1802683" y="1335523"/>
                  </a:lnTo>
                  <a:lnTo>
                    <a:pt x="1834835" y="1335523"/>
                  </a:lnTo>
                  <a:lnTo>
                    <a:pt x="1834835" y="1361194"/>
                  </a:lnTo>
                  <a:lnTo>
                    <a:pt x="1842842" y="1361194"/>
                  </a:lnTo>
                  <a:lnTo>
                    <a:pt x="1842842" y="1394998"/>
                  </a:lnTo>
                  <a:lnTo>
                    <a:pt x="1852500" y="1394998"/>
                  </a:lnTo>
                  <a:lnTo>
                    <a:pt x="1852500" y="1443163"/>
                  </a:lnTo>
                  <a:lnTo>
                    <a:pt x="2229685" y="1443163"/>
                  </a:lnTo>
                  <a:lnTo>
                    <a:pt x="2229685" y="1507340"/>
                  </a:lnTo>
                  <a:lnTo>
                    <a:pt x="2528331" y="1507340"/>
                  </a:lnTo>
                  <a:lnTo>
                    <a:pt x="2528331" y="1574695"/>
                  </a:lnTo>
                  <a:lnTo>
                    <a:pt x="2613350" y="1574695"/>
                  </a:lnTo>
                  <a:lnTo>
                    <a:pt x="2613350" y="1661366"/>
                  </a:lnTo>
                  <a:lnTo>
                    <a:pt x="2666344" y="1661366"/>
                  </a:lnTo>
                  <a:lnTo>
                    <a:pt x="2666344" y="1749689"/>
                  </a:lnTo>
                  <a:lnTo>
                    <a:pt x="2690490" y="1749689"/>
                  </a:lnTo>
                  <a:lnTo>
                    <a:pt x="2690490" y="1841189"/>
                  </a:lnTo>
                  <a:lnTo>
                    <a:pt x="3592658" y="1841189"/>
                  </a:lnTo>
                  <a:lnTo>
                    <a:pt x="3592658" y="1998519"/>
                  </a:lnTo>
                  <a:lnTo>
                    <a:pt x="3722665" y="1998519"/>
                  </a:lnTo>
                  <a:lnTo>
                    <a:pt x="3722665" y="2154196"/>
                  </a:lnTo>
                  <a:lnTo>
                    <a:pt x="4562180" y="2154196"/>
                  </a:lnTo>
                </a:path>
              </a:pathLst>
            </a:custGeom>
            <a:noFill/>
            <a:ln w="19039" cap="flat">
              <a:solidFill>
                <a:schemeClr val="accent2"/>
              </a:solidFill>
              <a:prstDash val="solid"/>
              <a:miter/>
            </a:ln>
          </p:spPr>
          <p:txBody>
            <a:bodyPr rtlCol="0" anchor="ctr"/>
            <a:lstStyle/>
            <a:p>
              <a:pPr rtl="0"/>
              <a:endParaRPr lang="en-US">
                <a:latin typeface="+mn-lt"/>
              </a:endParaRPr>
            </a:p>
          </p:txBody>
        </p:sp>
        <p:grpSp>
          <p:nvGrpSpPr>
            <p:cNvPr id="510" name="Graphic 8">
              <a:extLst>
                <a:ext uri="{FF2B5EF4-FFF2-40B4-BE49-F238E27FC236}">
                  <a16:creationId xmlns:a16="http://schemas.microsoft.com/office/drawing/2014/main" id="{629928AE-AD26-B8D8-DB22-BE1CB24F4201}"/>
                </a:ext>
              </a:extLst>
            </p:cNvPr>
            <p:cNvGrpSpPr/>
            <p:nvPr/>
          </p:nvGrpSpPr>
          <p:grpSpPr>
            <a:xfrm>
              <a:off x="1556419" y="2032156"/>
              <a:ext cx="4528883" cy="2212019"/>
              <a:chOff x="1556419" y="2032156"/>
              <a:chExt cx="4528883" cy="2212019"/>
            </a:xfrm>
          </p:grpSpPr>
          <p:sp>
            <p:nvSpPr>
              <p:cNvPr id="511" name="Freeform: Shape 510">
                <a:extLst>
                  <a:ext uri="{FF2B5EF4-FFF2-40B4-BE49-F238E27FC236}">
                    <a16:creationId xmlns:a16="http://schemas.microsoft.com/office/drawing/2014/main" id="{D562EEC0-9334-7831-3377-7C4471BE0546}"/>
                  </a:ext>
                </a:extLst>
              </p:cNvPr>
              <p:cNvSpPr/>
              <p:nvPr/>
            </p:nvSpPr>
            <p:spPr>
              <a:xfrm>
                <a:off x="1556419" y="203215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2" name="Freeform: Shape 511">
                <a:extLst>
                  <a:ext uri="{FF2B5EF4-FFF2-40B4-BE49-F238E27FC236}">
                    <a16:creationId xmlns:a16="http://schemas.microsoft.com/office/drawing/2014/main" id="{72FA1C8F-6828-5B0C-9E89-EF2468759F7C}"/>
                  </a:ext>
                </a:extLst>
              </p:cNvPr>
              <p:cNvSpPr/>
              <p:nvPr/>
            </p:nvSpPr>
            <p:spPr>
              <a:xfrm>
                <a:off x="1988250" y="224565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3" name="Freeform: Shape 512">
                <a:extLst>
                  <a:ext uri="{FF2B5EF4-FFF2-40B4-BE49-F238E27FC236}">
                    <a16:creationId xmlns:a16="http://schemas.microsoft.com/office/drawing/2014/main" id="{33580CD0-627D-A436-DF6F-48A48A679D43}"/>
                  </a:ext>
                </a:extLst>
              </p:cNvPr>
              <p:cNvSpPr/>
              <p:nvPr/>
            </p:nvSpPr>
            <p:spPr>
              <a:xfrm>
                <a:off x="2060434" y="224565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4" name="Freeform: Shape 513">
                <a:extLst>
                  <a:ext uri="{FF2B5EF4-FFF2-40B4-BE49-F238E27FC236}">
                    <a16:creationId xmlns:a16="http://schemas.microsoft.com/office/drawing/2014/main" id="{7A30308E-9B48-10EE-5BD9-6990A7DACAEC}"/>
                  </a:ext>
                </a:extLst>
              </p:cNvPr>
              <p:cNvSpPr/>
              <p:nvPr/>
            </p:nvSpPr>
            <p:spPr>
              <a:xfrm>
                <a:off x="2275586" y="233715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5" name="Freeform: Shape 514">
                <a:extLst>
                  <a:ext uri="{FF2B5EF4-FFF2-40B4-BE49-F238E27FC236}">
                    <a16:creationId xmlns:a16="http://schemas.microsoft.com/office/drawing/2014/main" id="{643DD8BC-B1A8-1686-62F6-AE4E8FA18B38}"/>
                  </a:ext>
                </a:extLst>
              </p:cNvPr>
              <p:cNvSpPr/>
              <p:nvPr/>
            </p:nvSpPr>
            <p:spPr>
              <a:xfrm>
                <a:off x="2606258" y="2561841"/>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6" name="Freeform: Shape 515">
                <a:extLst>
                  <a:ext uri="{FF2B5EF4-FFF2-40B4-BE49-F238E27FC236}">
                    <a16:creationId xmlns:a16="http://schemas.microsoft.com/office/drawing/2014/main" id="{C5B6D52F-510B-AA25-D2CE-F9F49F504E6B}"/>
                  </a:ext>
                </a:extLst>
              </p:cNvPr>
              <p:cNvSpPr/>
              <p:nvPr/>
            </p:nvSpPr>
            <p:spPr>
              <a:xfrm>
                <a:off x="3180931" y="3212001"/>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7" name="Freeform: Shape 516">
                <a:extLst>
                  <a:ext uri="{FF2B5EF4-FFF2-40B4-BE49-F238E27FC236}">
                    <a16:creationId xmlns:a16="http://schemas.microsoft.com/office/drawing/2014/main" id="{AC01E5A3-305D-67DF-45F6-203E51ADD409}"/>
                  </a:ext>
                </a:extLst>
              </p:cNvPr>
              <p:cNvSpPr/>
              <p:nvPr/>
            </p:nvSpPr>
            <p:spPr>
              <a:xfrm>
                <a:off x="3222615" y="3212001"/>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8" name="Freeform: Shape 517">
                <a:extLst>
                  <a:ext uri="{FF2B5EF4-FFF2-40B4-BE49-F238E27FC236}">
                    <a16:creationId xmlns:a16="http://schemas.microsoft.com/office/drawing/2014/main" id="{5FC258F3-1E7C-D3DA-6123-F972896CF1E4}"/>
                  </a:ext>
                </a:extLst>
              </p:cNvPr>
              <p:cNvSpPr/>
              <p:nvPr/>
            </p:nvSpPr>
            <p:spPr>
              <a:xfrm>
                <a:off x="3368761" y="336297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9" name="Freeform: Shape 518">
                <a:extLst>
                  <a:ext uri="{FF2B5EF4-FFF2-40B4-BE49-F238E27FC236}">
                    <a16:creationId xmlns:a16="http://schemas.microsoft.com/office/drawing/2014/main" id="{EFD67245-5811-6468-877C-3E6AFF665935}"/>
                  </a:ext>
                </a:extLst>
              </p:cNvPr>
              <p:cNvSpPr/>
              <p:nvPr/>
            </p:nvSpPr>
            <p:spPr>
              <a:xfrm>
                <a:off x="3386425"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0" name="Freeform: Shape 519">
                <a:extLst>
                  <a:ext uri="{FF2B5EF4-FFF2-40B4-BE49-F238E27FC236}">
                    <a16:creationId xmlns:a16="http://schemas.microsoft.com/office/drawing/2014/main" id="{6402C04C-61FF-CE38-3B6C-95059D22EF4C}"/>
                  </a:ext>
                </a:extLst>
              </p:cNvPr>
              <p:cNvSpPr/>
              <p:nvPr/>
            </p:nvSpPr>
            <p:spPr>
              <a:xfrm>
                <a:off x="3413748"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1" name="Freeform: Shape 520">
                <a:extLst>
                  <a:ext uri="{FF2B5EF4-FFF2-40B4-BE49-F238E27FC236}">
                    <a16:creationId xmlns:a16="http://schemas.microsoft.com/office/drawing/2014/main" id="{EBDA6F34-CD67-D616-A1DF-9871F087E0F6}"/>
                  </a:ext>
                </a:extLst>
              </p:cNvPr>
              <p:cNvSpPr/>
              <p:nvPr/>
            </p:nvSpPr>
            <p:spPr>
              <a:xfrm>
                <a:off x="3436115"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2" name="Freeform: Shape 521">
                <a:extLst>
                  <a:ext uri="{FF2B5EF4-FFF2-40B4-BE49-F238E27FC236}">
                    <a16:creationId xmlns:a16="http://schemas.microsoft.com/office/drawing/2014/main" id="{B594D708-5730-C42E-2768-A22A74B3274C}"/>
                  </a:ext>
                </a:extLst>
              </p:cNvPr>
              <p:cNvSpPr/>
              <p:nvPr/>
            </p:nvSpPr>
            <p:spPr>
              <a:xfrm>
                <a:off x="3442978"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4" name="Freeform: Shape 523">
                <a:extLst>
                  <a:ext uri="{FF2B5EF4-FFF2-40B4-BE49-F238E27FC236}">
                    <a16:creationId xmlns:a16="http://schemas.microsoft.com/office/drawing/2014/main" id="{3305301A-A528-33B4-6695-02D734E7DBF6}"/>
                  </a:ext>
                </a:extLst>
              </p:cNvPr>
              <p:cNvSpPr/>
              <p:nvPr/>
            </p:nvSpPr>
            <p:spPr>
              <a:xfrm>
                <a:off x="3964275" y="3534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6" name="Freeform: Shape 525">
                <a:extLst>
                  <a:ext uri="{FF2B5EF4-FFF2-40B4-BE49-F238E27FC236}">
                    <a16:creationId xmlns:a16="http://schemas.microsoft.com/office/drawing/2014/main" id="{48C2B1FC-CD33-EF0C-EB52-F2D98F31E815}"/>
                  </a:ext>
                </a:extLst>
              </p:cNvPr>
              <p:cNvSpPr/>
              <p:nvPr/>
            </p:nvSpPr>
            <p:spPr>
              <a:xfrm>
                <a:off x="4085513" y="3601513"/>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8" name="Freeform: Shape 527">
                <a:extLst>
                  <a:ext uri="{FF2B5EF4-FFF2-40B4-BE49-F238E27FC236}">
                    <a16:creationId xmlns:a16="http://schemas.microsoft.com/office/drawing/2014/main" id="{1CC6B5FA-92B1-2955-3956-C15CBE8E656F}"/>
                  </a:ext>
                </a:extLst>
              </p:cNvPr>
              <p:cNvSpPr/>
              <p:nvPr/>
            </p:nvSpPr>
            <p:spPr>
              <a:xfrm>
                <a:off x="4125290" y="3601513"/>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3" name="Freeform: Shape 532">
                <a:extLst>
                  <a:ext uri="{FF2B5EF4-FFF2-40B4-BE49-F238E27FC236}">
                    <a16:creationId xmlns:a16="http://schemas.microsoft.com/office/drawing/2014/main" id="{0D272716-6361-3AE5-8573-880B8C3A2F5C}"/>
                  </a:ext>
                </a:extLst>
              </p:cNvPr>
              <p:cNvSpPr/>
              <p:nvPr/>
            </p:nvSpPr>
            <p:spPr>
              <a:xfrm>
                <a:off x="4196839" y="3689963"/>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4" name="Freeform: Shape 533">
                <a:extLst>
                  <a:ext uri="{FF2B5EF4-FFF2-40B4-BE49-F238E27FC236}">
                    <a16:creationId xmlns:a16="http://schemas.microsoft.com/office/drawing/2014/main" id="{433791D4-54DB-31B6-8242-604B87F488C9}"/>
                  </a:ext>
                </a:extLst>
              </p:cNvPr>
              <p:cNvSpPr/>
              <p:nvPr/>
            </p:nvSpPr>
            <p:spPr>
              <a:xfrm>
                <a:off x="4355185" y="386940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5" name="Freeform: Shape 534">
                <a:extLst>
                  <a:ext uri="{FF2B5EF4-FFF2-40B4-BE49-F238E27FC236}">
                    <a16:creationId xmlns:a16="http://schemas.microsoft.com/office/drawing/2014/main" id="{3C5E4EC6-C673-D446-A703-E0E33E22084A}"/>
                  </a:ext>
                </a:extLst>
              </p:cNvPr>
              <p:cNvSpPr/>
              <p:nvPr/>
            </p:nvSpPr>
            <p:spPr>
              <a:xfrm>
                <a:off x="4431054" y="386940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6" name="Freeform: Shape 535">
                <a:extLst>
                  <a:ext uri="{FF2B5EF4-FFF2-40B4-BE49-F238E27FC236}">
                    <a16:creationId xmlns:a16="http://schemas.microsoft.com/office/drawing/2014/main" id="{DBDBB016-5C8F-EC34-968F-72BFBDBEE86E}"/>
                  </a:ext>
                </a:extLst>
              </p:cNvPr>
              <p:cNvSpPr/>
              <p:nvPr/>
            </p:nvSpPr>
            <p:spPr>
              <a:xfrm>
                <a:off x="4633880" y="386940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7" name="Freeform: Shape 536">
                <a:extLst>
                  <a:ext uri="{FF2B5EF4-FFF2-40B4-BE49-F238E27FC236}">
                    <a16:creationId xmlns:a16="http://schemas.microsoft.com/office/drawing/2014/main" id="{067BE73D-743F-D9E5-1EA4-94333EBC1064}"/>
                  </a:ext>
                </a:extLst>
              </p:cNvPr>
              <p:cNvSpPr/>
              <p:nvPr/>
            </p:nvSpPr>
            <p:spPr>
              <a:xfrm>
                <a:off x="4779645" y="386940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8" name="Freeform: Shape 537">
                <a:extLst>
                  <a:ext uri="{FF2B5EF4-FFF2-40B4-BE49-F238E27FC236}">
                    <a16:creationId xmlns:a16="http://schemas.microsoft.com/office/drawing/2014/main" id="{5BFCD6AE-6FEA-EB5E-9B20-3B742A2E0EF2}"/>
                  </a:ext>
                </a:extLst>
              </p:cNvPr>
              <p:cNvSpPr/>
              <p:nvPr/>
            </p:nvSpPr>
            <p:spPr>
              <a:xfrm>
                <a:off x="5388122" y="4183175"/>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9" name="Freeform: Shape 538">
                <a:extLst>
                  <a:ext uri="{FF2B5EF4-FFF2-40B4-BE49-F238E27FC236}">
                    <a16:creationId xmlns:a16="http://schemas.microsoft.com/office/drawing/2014/main" id="{85D5ADCE-2131-3790-AA7B-39467592217E}"/>
                  </a:ext>
                </a:extLst>
              </p:cNvPr>
              <p:cNvSpPr/>
              <p:nvPr/>
            </p:nvSpPr>
            <p:spPr>
              <a:xfrm>
                <a:off x="5595268" y="4183175"/>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40" name="Freeform: Shape 539">
                <a:extLst>
                  <a:ext uri="{FF2B5EF4-FFF2-40B4-BE49-F238E27FC236}">
                    <a16:creationId xmlns:a16="http://schemas.microsoft.com/office/drawing/2014/main" id="{7C881838-6ECE-1EE8-D9F0-C71EE275BE53}"/>
                  </a:ext>
                </a:extLst>
              </p:cNvPr>
              <p:cNvSpPr/>
              <p:nvPr/>
            </p:nvSpPr>
            <p:spPr>
              <a:xfrm>
                <a:off x="5855282" y="4183175"/>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41" name="Freeform: Shape 540">
                <a:extLst>
                  <a:ext uri="{FF2B5EF4-FFF2-40B4-BE49-F238E27FC236}">
                    <a16:creationId xmlns:a16="http://schemas.microsoft.com/office/drawing/2014/main" id="{C21B596C-1380-A647-0585-6B75B25D2F14}"/>
                  </a:ext>
                </a:extLst>
              </p:cNvPr>
              <p:cNvSpPr/>
              <p:nvPr/>
            </p:nvSpPr>
            <p:spPr>
              <a:xfrm>
                <a:off x="6085303" y="4183175"/>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42" name="Freeform: Shape 541">
                <a:extLst>
                  <a:ext uri="{FF2B5EF4-FFF2-40B4-BE49-F238E27FC236}">
                    <a16:creationId xmlns:a16="http://schemas.microsoft.com/office/drawing/2014/main" id="{3FEBBB96-554C-3145-FE66-A3B81193C508}"/>
                  </a:ext>
                </a:extLst>
              </p:cNvPr>
              <p:cNvSpPr/>
              <p:nvPr/>
            </p:nvSpPr>
            <p:spPr>
              <a:xfrm>
                <a:off x="3452636"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43" name="Freeform: Shape 542">
                <a:extLst>
                  <a:ext uri="{FF2B5EF4-FFF2-40B4-BE49-F238E27FC236}">
                    <a16:creationId xmlns:a16="http://schemas.microsoft.com/office/drawing/2014/main" id="{63E7E255-BBD4-8B40-B544-4DF04C7C9C3F}"/>
                  </a:ext>
                </a:extLst>
              </p:cNvPr>
              <p:cNvSpPr/>
              <p:nvPr/>
            </p:nvSpPr>
            <p:spPr>
              <a:xfrm>
                <a:off x="3372319" y="3504167"/>
                <a:ext cx="107258" cy="12708"/>
              </a:xfrm>
              <a:custGeom>
                <a:avLst/>
                <a:gdLst>
                  <a:gd name="connsiteX0" fmla="*/ 0 w 107258"/>
                  <a:gd name="connsiteY0" fmla="*/ 0 h 12708"/>
                  <a:gd name="connsiteX1" fmla="*/ 107259 w 107258"/>
                  <a:gd name="connsiteY1" fmla="*/ 0 h 12708"/>
                </a:gdLst>
                <a:ahLst/>
                <a:cxnLst>
                  <a:cxn ang="0">
                    <a:pos x="connsiteX0" y="connsiteY0"/>
                  </a:cxn>
                  <a:cxn ang="0">
                    <a:pos x="connsiteX1" y="connsiteY1"/>
                  </a:cxn>
                </a:cxnLst>
                <a:rect l="l" t="t" r="r" b="b"/>
                <a:pathLst>
                  <a:path w="107258" h="12708">
                    <a:moveTo>
                      <a:pt x="0" y="0"/>
                    </a:moveTo>
                    <a:lnTo>
                      <a:pt x="107259" y="0"/>
                    </a:lnTo>
                  </a:path>
                </a:pathLst>
              </a:custGeom>
              <a:ln w="19039" cap="flat">
                <a:solidFill>
                  <a:schemeClr val="accent2"/>
                </a:solidFill>
                <a:prstDash val="solid"/>
                <a:miter/>
              </a:ln>
            </p:spPr>
            <p:txBody>
              <a:bodyPr rtlCol="0" anchor="ctr"/>
              <a:lstStyle/>
              <a:p>
                <a:pPr rtl="0"/>
                <a:endParaRPr lang="en-US">
                  <a:latin typeface="+mn-lt"/>
                </a:endParaRPr>
              </a:p>
            </p:txBody>
          </p:sp>
        </p:grpSp>
      </p:grpSp>
      <p:sp>
        <p:nvSpPr>
          <p:cNvPr id="545" name="TextBox 544">
            <a:extLst>
              <a:ext uri="{FF2B5EF4-FFF2-40B4-BE49-F238E27FC236}">
                <a16:creationId xmlns:a16="http://schemas.microsoft.com/office/drawing/2014/main" id="{706E88CB-9658-8B51-9CBB-5C610DAE554E}"/>
              </a:ext>
            </a:extLst>
          </p:cNvPr>
          <p:cNvSpPr txBox="1"/>
          <p:nvPr/>
        </p:nvSpPr>
        <p:spPr>
          <a:xfrm>
            <a:off x="3693738" y="2773263"/>
            <a:ext cx="490840" cy="276999"/>
          </a:xfrm>
          <a:prstGeom prst="rect">
            <a:avLst/>
          </a:prstGeom>
          <a:noFill/>
        </p:spPr>
        <p:txBody>
          <a:bodyPr wrap="none" rtlCol="0">
            <a:spAutoFit/>
          </a:bodyPr>
          <a:lstStyle/>
          <a:p>
            <a:pPr rtl="0"/>
            <a:r>
              <a:rPr lang="ja-jp" sz="1200">
                <a:solidFill>
                  <a:schemeClr val="accent1"/>
                </a:solidFill>
                <a:latin typeface="+mn-lt"/>
              </a:rPr>
              <a:t>67％</a:t>
            </a:r>
          </a:p>
        </p:txBody>
      </p:sp>
      <p:sp>
        <p:nvSpPr>
          <p:cNvPr id="547" name="TextBox 546">
            <a:extLst>
              <a:ext uri="{FF2B5EF4-FFF2-40B4-BE49-F238E27FC236}">
                <a16:creationId xmlns:a16="http://schemas.microsoft.com/office/drawing/2014/main" id="{6CCFDA21-D683-891A-4BD4-39C1BAB79C72}"/>
              </a:ext>
            </a:extLst>
          </p:cNvPr>
          <p:cNvSpPr txBox="1"/>
          <p:nvPr/>
        </p:nvSpPr>
        <p:spPr>
          <a:xfrm>
            <a:off x="3189404" y="3408410"/>
            <a:ext cx="490840" cy="276999"/>
          </a:xfrm>
          <a:prstGeom prst="rect">
            <a:avLst/>
          </a:prstGeom>
          <a:noFill/>
        </p:spPr>
        <p:txBody>
          <a:bodyPr wrap="none" rtlCol="0">
            <a:spAutoFit/>
          </a:bodyPr>
          <a:lstStyle/>
          <a:p>
            <a:pPr rtl="0"/>
            <a:r>
              <a:rPr lang="ja-jp" sz="1200">
                <a:solidFill>
                  <a:schemeClr val="accent2"/>
                </a:solidFill>
                <a:latin typeface="+mn-lt"/>
              </a:rPr>
              <a:t>48％</a:t>
            </a:r>
          </a:p>
        </p:txBody>
      </p:sp>
      <p:grpSp>
        <p:nvGrpSpPr>
          <p:cNvPr id="2" name="Group 1">
            <a:extLst>
              <a:ext uri="{FF2B5EF4-FFF2-40B4-BE49-F238E27FC236}">
                <a16:creationId xmlns:a16="http://schemas.microsoft.com/office/drawing/2014/main" id="{D0BF89C1-70F6-6EED-FBDF-8EF33A45F69E}"/>
              </a:ext>
            </a:extLst>
          </p:cNvPr>
          <p:cNvGrpSpPr/>
          <p:nvPr/>
        </p:nvGrpSpPr>
        <p:grpSpPr>
          <a:xfrm>
            <a:off x="1734006" y="4959515"/>
            <a:ext cx="5468424" cy="215444"/>
            <a:chOff x="1285640" y="4978565"/>
            <a:chExt cx="5468424" cy="215444"/>
          </a:xfrm>
        </p:grpSpPr>
        <p:sp>
          <p:nvSpPr>
            <p:cNvPr id="5" name="TextBox 4">
              <a:extLst>
                <a:ext uri="{FF2B5EF4-FFF2-40B4-BE49-F238E27FC236}">
                  <a16:creationId xmlns:a16="http://schemas.microsoft.com/office/drawing/2014/main" id="{BB3F2EEC-D095-F448-FD9C-3A24FF6309B9}"/>
                </a:ext>
              </a:extLst>
            </p:cNvPr>
            <p:cNvSpPr txBox="1"/>
            <p:nvPr/>
          </p:nvSpPr>
          <p:spPr>
            <a:xfrm>
              <a:off x="1285640" y="4978565"/>
              <a:ext cx="99386" cy="215444"/>
            </a:xfrm>
            <a:prstGeom prst="rect">
              <a:avLst/>
            </a:prstGeom>
            <a:noFill/>
          </p:spPr>
          <p:txBody>
            <a:bodyPr wrap="none" lIns="0" tIns="0" rIns="0" bIns="0" rtlCol="0">
              <a:spAutoFit/>
            </a:bodyPr>
            <a:lstStyle/>
            <a:p>
              <a:pPr algn="ctr" rtl="0"/>
              <a:r>
                <a:rPr lang="ja-jp" sz="1400">
                  <a:solidFill>
                    <a:srgbClr val="000000"/>
                  </a:solidFill>
                  <a:latin typeface="+mn-lt"/>
                </a:rPr>
                <a:t>0</a:t>
              </a:r>
              <a:endParaRPr lang="en-US" sz="2000" dirty="0">
                <a:solidFill>
                  <a:srgbClr val="000000"/>
                </a:solidFill>
                <a:latin typeface="+mn-lt"/>
              </a:endParaRPr>
            </a:p>
          </p:txBody>
        </p:sp>
        <p:sp>
          <p:nvSpPr>
            <p:cNvPr id="7" name="TextBox 6">
              <a:extLst>
                <a:ext uri="{FF2B5EF4-FFF2-40B4-BE49-F238E27FC236}">
                  <a16:creationId xmlns:a16="http://schemas.microsoft.com/office/drawing/2014/main" id="{367B4267-08DA-69EF-E5CE-AB219AB1CF31}"/>
                </a:ext>
              </a:extLst>
            </p:cNvPr>
            <p:cNvSpPr txBox="1"/>
            <p:nvPr/>
          </p:nvSpPr>
          <p:spPr>
            <a:xfrm>
              <a:off x="1754176" y="4978565"/>
              <a:ext cx="99386" cy="215444"/>
            </a:xfrm>
            <a:prstGeom prst="rect">
              <a:avLst/>
            </a:prstGeom>
            <a:noFill/>
          </p:spPr>
          <p:txBody>
            <a:bodyPr wrap="none" lIns="0" tIns="0" rIns="0" bIns="0" rtlCol="0">
              <a:spAutoFit/>
            </a:bodyPr>
            <a:lstStyle/>
            <a:p>
              <a:pPr algn="ctr" rtl="0"/>
              <a:r>
                <a:rPr lang="ja-jp" sz="1400">
                  <a:solidFill>
                    <a:srgbClr val="000000"/>
                  </a:solidFill>
                  <a:latin typeface="+mn-lt"/>
                </a:rPr>
                <a:t>3</a:t>
              </a:r>
              <a:endParaRPr lang="en-US" sz="2000" dirty="0">
                <a:solidFill>
                  <a:srgbClr val="000000"/>
                </a:solidFill>
                <a:latin typeface="+mn-lt"/>
              </a:endParaRPr>
            </a:p>
          </p:txBody>
        </p:sp>
        <p:sp>
          <p:nvSpPr>
            <p:cNvPr id="9" name="TextBox 8">
              <a:extLst>
                <a:ext uri="{FF2B5EF4-FFF2-40B4-BE49-F238E27FC236}">
                  <a16:creationId xmlns:a16="http://schemas.microsoft.com/office/drawing/2014/main" id="{5E68EFAF-BD0D-DCFF-E672-825C0CCBB55A}"/>
                </a:ext>
              </a:extLst>
            </p:cNvPr>
            <p:cNvSpPr txBox="1"/>
            <p:nvPr/>
          </p:nvSpPr>
          <p:spPr>
            <a:xfrm>
              <a:off x="2255673" y="4978565"/>
              <a:ext cx="99386" cy="215444"/>
            </a:xfrm>
            <a:prstGeom prst="rect">
              <a:avLst/>
            </a:prstGeom>
            <a:noFill/>
          </p:spPr>
          <p:txBody>
            <a:bodyPr wrap="none" lIns="0" tIns="0" rIns="0" bIns="0" rtlCol="0">
              <a:spAutoFit/>
            </a:bodyPr>
            <a:lstStyle/>
            <a:p>
              <a:pPr algn="ctr" rtl="0"/>
              <a:r>
                <a:rPr lang="ja-jp" sz="1400">
                  <a:solidFill>
                    <a:srgbClr val="000000"/>
                  </a:solidFill>
                  <a:latin typeface="+mn-lt"/>
                </a:rPr>
                <a:t>6</a:t>
              </a:r>
              <a:endParaRPr lang="en-US" sz="2000" dirty="0">
                <a:solidFill>
                  <a:srgbClr val="000000"/>
                </a:solidFill>
                <a:latin typeface="+mn-lt"/>
              </a:endParaRPr>
            </a:p>
          </p:txBody>
        </p:sp>
        <p:sp>
          <p:nvSpPr>
            <p:cNvPr id="11" name="TextBox 10">
              <a:extLst>
                <a:ext uri="{FF2B5EF4-FFF2-40B4-BE49-F238E27FC236}">
                  <a16:creationId xmlns:a16="http://schemas.microsoft.com/office/drawing/2014/main" id="{55A64DD4-4A5E-A180-B0A8-94AEA5A10255}"/>
                </a:ext>
              </a:extLst>
            </p:cNvPr>
            <p:cNvSpPr txBox="1"/>
            <p:nvPr/>
          </p:nvSpPr>
          <p:spPr>
            <a:xfrm>
              <a:off x="2736715" y="4978565"/>
              <a:ext cx="99386" cy="215444"/>
            </a:xfrm>
            <a:prstGeom prst="rect">
              <a:avLst/>
            </a:prstGeom>
            <a:noFill/>
          </p:spPr>
          <p:txBody>
            <a:bodyPr wrap="none" lIns="0" tIns="0" rIns="0" bIns="0" rtlCol="0">
              <a:spAutoFit/>
            </a:bodyPr>
            <a:lstStyle/>
            <a:p>
              <a:pPr algn="ctr" rtl="0"/>
              <a:r>
                <a:rPr lang="ja-jp" sz="1400">
                  <a:solidFill>
                    <a:srgbClr val="000000"/>
                  </a:solidFill>
                  <a:latin typeface="+mn-lt"/>
                </a:rPr>
                <a:t>9</a:t>
              </a:r>
              <a:endParaRPr lang="en-US" sz="2000" dirty="0">
                <a:solidFill>
                  <a:srgbClr val="000000"/>
                </a:solidFill>
                <a:latin typeface="+mn-lt"/>
              </a:endParaRPr>
            </a:p>
          </p:txBody>
        </p:sp>
        <p:sp>
          <p:nvSpPr>
            <p:cNvPr id="17" name="TextBox 16">
              <a:extLst>
                <a:ext uri="{FF2B5EF4-FFF2-40B4-BE49-F238E27FC236}">
                  <a16:creationId xmlns:a16="http://schemas.microsoft.com/office/drawing/2014/main" id="{B910BCFB-9684-A0F4-C7E9-8BFA1E8D411B}"/>
                </a:ext>
              </a:extLst>
            </p:cNvPr>
            <p:cNvSpPr txBox="1"/>
            <p:nvPr/>
          </p:nvSpPr>
          <p:spPr>
            <a:xfrm>
              <a:off x="3168505" y="4978565"/>
              <a:ext cx="198772" cy="215444"/>
            </a:xfrm>
            <a:prstGeom prst="rect">
              <a:avLst/>
            </a:prstGeom>
            <a:noFill/>
          </p:spPr>
          <p:txBody>
            <a:bodyPr wrap="none" lIns="0" tIns="0" rIns="0" bIns="0" rtlCol="0">
              <a:spAutoFit/>
            </a:bodyPr>
            <a:lstStyle/>
            <a:p>
              <a:pPr algn="ctr" rtl="0"/>
              <a:r>
                <a:rPr lang="ja-jp" sz="1400">
                  <a:solidFill>
                    <a:srgbClr val="000000"/>
                  </a:solidFill>
                  <a:latin typeface="+mn-lt"/>
                </a:rPr>
                <a:t>12</a:t>
              </a:r>
              <a:endParaRPr lang="en-US" sz="2000" dirty="0">
                <a:solidFill>
                  <a:srgbClr val="000000"/>
                </a:solidFill>
                <a:latin typeface="+mn-lt"/>
              </a:endParaRPr>
            </a:p>
          </p:txBody>
        </p:sp>
        <p:sp>
          <p:nvSpPr>
            <p:cNvPr id="453" name="TextBox 452">
              <a:extLst>
                <a:ext uri="{FF2B5EF4-FFF2-40B4-BE49-F238E27FC236}">
                  <a16:creationId xmlns:a16="http://schemas.microsoft.com/office/drawing/2014/main" id="{1C9CD7E9-6E3D-E07A-4D07-A8DD53712786}"/>
                </a:ext>
              </a:extLst>
            </p:cNvPr>
            <p:cNvSpPr txBox="1"/>
            <p:nvPr/>
          </p:nvSpPr>
          <p:spPr>
            <a:xfrm>
              <a:off x="3659435" y="4978565"/>
              <a:ext cx="198772" cy="215444"/>
            </a:xfrm>
            <a:prstGeom prst="rect">
              <a:avLst/>
            </a:prstGeom>
            <a:noFill/>
          </p:spPr>
          <p:txBody>
            <a:bodyPr wrap="none" lIns="0" tIns="0" rIns="0" bIns="0" rtlCol="0">
              <a:spAutoFit/>
            </a:bodyPr>
            <a:lstStyle/>
            <a:p>
              <a:pPr algn="ctr" rtl="0"/>
              <a:r>
                <a:rPr lang="ja-jp" sz="1400">
                  <a:solidFill>
                    <a:srgbClr val="000000"/>
                  </a:solidFill>
                  <a:latin typeface="+mn-lt"/>
                </a:rPr>
                <a:t>15</a:t>
              </a:r>
              <a:endParaRPr lang="en-US" sz="2000" dirty="0">
                <a:solidFill>
                  <a:srgbClr val="000000"/>
                </a:solidFill>
                <a:latin typeface="+mn-lt"/>
              </a:endParaRPr>
            </a:p>
          </p:txBody>
        </p:sp>
        <p:sp>
          <p:nvSpPr>
            <p:cNvPr id="460" name="TextBox 459">
              <a:extLst>
                <a:ext uri="{FF2B5EF4-FFF2-40B4-BE49-F238E27FC236}">
                  <a16:creationId xmlns:a16="http://schemas.microsoft.com/office/drawing/2014/main" id="{5F695F56-B278-7CDA-8759-4E8353D32810}"/>
                </a:ext>
              </a:extLst>
            </p:cNvPr>
            <p:cNvSpPr txBox="1"/>
            <p:nvPr/>
          </p:nvSpPr>
          <p:spPr>
            <a:xfrm>
              <a:off x="4144406" y="4978565"/>
              <a:ext cx="198772" cy="215444"/>
            </a:xfrm>
            <a:prstGeom prst="rect">
              <a:avLst/>
            </a:prstGeom>
            <a:noFill/>
          </p:spPr>
          <p:txBody>
            <a:bodyPr wrap="none" lIns="0" tIns="0" rIns="0" bIns="0" rtlCol="0">
              <a:spAutoFit/>
            </a:bodyPr>
            <a:lstStyle/>
            <a:p>
              <a:pPr algn="ctr" rtl="0"/>
              <a:r>
                <a:rPr lang="ja-jp" sz="1400">
                  <a:solidFill>
                    <a:srgbClr val="000000"/>
                  </a:solidFill>
                  <a:latin typeface="+mn-lt"/>
                </a:rPr>
                <a:t>18</a:t>
              </a:r>
              <a:endParaRPr lang="en-US" sz="2000" dirty="0">
                <a:solidFill>
                  <a:srgbClr val="000000"/>
                </a:solidFill>
                <a:latin typeface="+mn-lt"/>
              </a:endParaRPr>
            </a:p>
          </p:txBody>
        </p:sp>
        <p:sp>
          <p:nvSpPr>
            <p:cNvPr id="523" name="TextBox 522">
              <a:extLst>
                <a:ext uri="{FF2B5EF4-FFF2-40B4-BE49-F238E27FC236}">
                  <a16:creationId xmlns:a16="http://schemas.microsoft.com/office/drawing/2014/main" id="{975BDFFD-4499-8885-2C3F-BF4A4C0ED78E}"/>
                </a:ext>
              </a:extLst>
            </p:cNvPr>
            <p:cNvSpPr txBox="1"/>
            <p:nvPr/>
          </p:nvSpPr>
          <p:spPr>
            <a:xfrm>
              <a:off x="4631890" y="4978565"/>
              <a:ext cx="198772" cy="215444"/>
            </a:xfrm>
            <a:prstGeom prst="rect">
              <a:avLst/>
            </a:prstGeom>
            <a:noFill/>
          </p:spPr>
          <p:txBody>
            <a:bodyPr wrap="none" lIns="0" tIns="0" rIns="0" bIns="0" rtlCol="0">
              <a:spAutoFit/>
            </a:bodyPr>
            <a:lstStyle/>
            <a:p>
              <a:pPr algn="ctr" rtl="0"/>
              <a:r>
                <a:rPr lang="ja-jp" sz="1400">
                  <a:solidFill>
                    <a:srgbClr val="000000"/>
                  </a:solidFill>
                  <a:latin typeface="+mn-lt"/>
                </a:rPr>
                <a:t>21</a:t>
              </a:r>
              <a:endParaRPr lang="en-US" sz="2000" dirty="0">
                <a:solidFill>
                  <a:srgbClr val="000000"/>
                </a:solidFill>
                <a:latin typeface="+mn-lt"/>
              </a:endParaRPr>
            </a:p>
          </p:txBody>
        </p:sp>
        <p:sp>
          <p:nvSpPr>
            <p:cNvPr id="527" name="TextBox 526">
              <a:extLst>
                <a:ext uri="{FF2B5EF4-FFF2-40B4-BE49-F238E27FC236}">
                  <a16:creationId xmlns:a16="http://schemas.microsoft.com/office/drawing/2014/main" id="{E16C8CFD-8549-CAED-B7B0-614AD7382DB2}"/>
                </a:ext>
              </a:extLst>
            </p:cNvPr>
            <p:cNvSpPr txBox="1"/>
            <p:nvPr/>
          </p:nvSpPr>
          <p:spPr>
            <a:xfrm>
              <a:off x="5121688" y="4978565"/>
              <a:ext cx="198772" cy="215444"/>
            </a:xfrm>
            <a:prstGeom prst="rect">
              <a:avLst/>
            </a:prstGeom>
            <a:noFill/>
          </p:spPr>
          <p:txBody>
            <a:bodyPr wrap="none" lIns="0" tIns="0" rIns="0" bIns="0" rtlCol="0">
              <a:spAutoFit/>
            </a:bodyPr>
            <a:lstStyle/>
            <a:p>
              <a:pPr algn="ctr" rtl="0"/>
              <a:r>
                <a:rPr lang="ja-jp" sz="1400">
                  <a:solidFill>
                    <a:srgbClr val="000000"/>
                  </a:solidFill>
                  <a:latin typeface="+mn-lt"/>
                </a:rPr>
                <a:t>24</a:t>
              </a:r>
              <a:endParaRPr lang="en-US" sz="2000" dirty="0">
                <a:solidFill>
                  <a:srgbClr val="000000"/>
                </a:solidFill>
                <a:latin typeface="+mn-lt"/>
              </a:endParaRPr>
            </a:p>
          </p:txBody>
        </p:sp>
        <p:sp>
          <p:nvSpPr>
            <p:cNvPr id="529" name="TextBox 528">
              <a:extLst>
                <a:ext uri="{FF2B5EF4-FFF2-40B4-BE49-F238E27FC236}">
                  <a16:creationId xmlns:a16="http://schemas.microsoft.com/office/drawing/2014/main" id="{52BFAEE8-ACA7-398A-B5E4-95A524B03737}"/>
                </a:ext>
              </a:extLst>
            </p:cNvPr>
            <p:cNvSpPr txBox="1"/>
            <p:nvPr/>
          </p:nvSpPr>
          <p:spPr>
            <a:xfrm>
              <a:off x="5610325" y="4978565"/>
              <a:ext cx="198772" cy="215444"/>
            </a:xfrm>
            <a:prstGeom prst="rect">
              <a:avLst/>
            </a:prstGeom>
            <a:noFill/>
          </p:spPr>
          <p:txBody>
            <a:bodyPr wrap="none" lIns="0" tIns="0" rIns="0" bIns="0" rtlCol="0">
              <a:spAutoFit/>
            </a:bodyPr>
            <a:lstStyle/>
            <a:p>
              <a:pPr algn="ctr" rtl="0"/>
              <a:r>
                <a:rPr lang="ja-jp" sz="1400">
                  <a:solidFill>
                    <a:srgbClr val="000000"/>
                  </a:solidFill>
                  <a:latin typeface="+mn-lt"/>
                </a:rPr>
                <a:t>27</a:t>
              </a:r>
              <a:endParaRPr lang="en-US" sz="2000" dirty="0">
                <a:solidFill>
                  <a:srgbClr val="000000"/>
                </a:solidFill>
                <a:latin typeface="+mn-lt"/>
              </a:endParaRPr>
            </a:p>
          </p:txBody>
        </p:sp>
        <p:sp>
          <p:nvSpPr>
            <p:cNvPr id="544" name="TextBox 543">
              <a:extLst>
                <a:ext uri="{FF2B5EF4-FFF2-40B4-BE49-F238E27FC236}">
                  <a16:creationId xmlns:a16="http://schemas.microsoft.com/office/drawing/2014/main" id="{7AAFB1B3-D781-A8E0-2D93-9D62946DFB1C}"/>
                </a:ext>
              </a:extLst>
            </p:cNvPr>
            <p:cNvSpPr txBox="1"/>
            <p:nvPr/>
          </p:nvSpPr>
          <p:spPr>
            <a:xfrm>
              <a:off x="6066655" y="4978565"/>
              <a:ext cx="198772" cy="215444"/>
            </a:xfrm>
            <a:prstGeom prst="rect">
              <a:avLst/>
            </a:prstGeom>
            <a:noFill/>
          </p:spPr>
          <p:txBody>
            <a:bodyPr wrap="none" lIns="0" tIns="0" rIns="0" bIns="0" rtlCol="0">
              <a:spAutoFit/>
            </a:bodyPr>
            <a:lstStyle/>
            <a:p>
              <a:pPr algn="ctr" rtl="0"/>
              <a:r>
                <a:rPr lang="ja-jp" sz="1400">
                  <a:solidFill>
                    <a:srgbClr val="000000"/>
                  </a:solidFill>
                  <a:latin typeface="+mn-lt"/>
                </a:rPr>
                <a:t>30</a:t>
              </a:r>
              <a:endParaRPr lang="en-US" sz="2000" dirty="0">
                <a:solidFill>
                  <a:srgbClr val="000000"/>
                </a:solidFill>
                <a:latin typeface="+mn-lt"/>
              </a:endParaRPr>
            </a:p>
          </p:txBody>
        </p:sp>
        <p:sp>
          <p:nvSpPr>
            <p:cNvPr id="550" name="TextBox 549">
              <a:extLst>
                <a:ext uri="{FF2B5EF4-FFF2-40B4-BE49-F238E27FC236}">
                  <a16:creationId xmlns:a16="http://schemas.microsoft.com/office/drawing/2014/main" id="{7E00FFDB-82FF-501B-73DF-CCF3C3C0DA3C}"/>
                </a:ext>
              </a:extLst>
            </p:cNvPr>
            <p:cNvSpPr txBox="1"/>
            <p:nvPr/>
          </p:nvSpPr>
          <p:spPr>
            <a:xfrm>
              <a:off x="6555292" y="4978565"/>
              <a:ext cx="198772" cy="215444"/>
            </a:xfrm>
            <a:prstGeom prst="rect">
              <a:avLst/>
            </a:prstGeom>
            <a:noFill/>
          </p:spPr>
          <p:txBody>
            <a:bodyPr wrap="none" lIns="0" tIns="0" rIns="0" bIns="0" rtlCol="0">
              <a:spAutoFit/>
            </a:bodyPr>
            <a:lstStyle/>
            <a:p>
              <a:pPr algn="ctr" rtl="0"/>
              <a:r>
                <a:rPr lang="ja-jp" sz="1400">
                  <a:solidFill>
                    <a:srgbClr val="000000"/>
                  </a:solidFill>
                  <a:latin typeface="+mn-lt"/>
                </a:rPr>
                <a:t>33</a:t>
              </a:r>
              <a:endParaRPr lang="en-US" sz="2000" dirty="0">
                <a:solidFill>
                  <a:srgbClr val="000000"/>
                </a:solidFill>
                <a:latin typeface="+mn-lt"/>
              </a:endParaRPr>
            </a:p>
          </p:txBody>
        </p:sp>
      </p:grpSp>
      <p:cxnSp>
        <p:nvCxnSpPr>
          <p:cNvPr id="3" name="Straight Connector 2">
            <a:extLst>
              <a:ext uri="{FF2B5EF4-FFF2-40B4-BE49-F238E27FC236}">
                <a16:creationId xmlns:a16="http://schemas.microsoft.com/office/drawing/2014/main" id="{F5A6F000-9D81-D5EB-6A00-0FB42646463E}"/>
              </a:ext>
            </a:extLst>
          </p:cNvPr>
          <p:cNvCxnSpPr/>
          <p:nvPr/>
        </p:nvCxnSpPr>
        <p:spPr>
          <a:xfrm>
            <a:off x="229574" y="5688038"/>
            <a:ext cx="2882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C356129-A556-9479-DF05-5E9359AE76E8}"/>
              </a:ext>
            </a:extLst>
          </p:cNvPr>
          <p:cNvCxnSpPr/>
          <p:nvPr/>
        </p:nvCxnSpPr>
        <p:spPr>
          <a:xfrm>
            <a:off x="229574" y="6165313"/>
            <a:ext cx="288299"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28581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sz="2000">
                <a:latin typeface="+mn-lt"/>
              </a:rPr>
              <a:t>1786O：BMS-986012（抗フコシル-モノシアロガングリオシド-1[fuc-GM1]）とカルボプラチン＋エトポシド＋ニボルマブ（CE/NIVO）を併用した進展型小細胞肺がん（ES-SCLC）の一次治療（1L）：無作為化第Ⅱ相試験の中間解析（IA） - Kalinka E、他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br>
              <a:rPr lang="en-GB" b="1" dirty="0"/>
            </a:br>
            <a:endParaRPr lang="en-GB" b="1" dirty="0"/>
          </a:p>
          <a:p>
            <a:pPr rtl="0">
              <a:spcBef>
                <a:spcPts val="24000"/>
              </a:spcBef>
            </a:pPr>
            <a:r>
              <a:rPr lang="ja-jp" b="1"/>
              <a:t>結論</a:t>
            </a:r>
          </a:p>
          <a:p>
            <a:pPr lvl="1" rtl="0"/>
            <a:r>
              <a:rPr lang="ja-jp"/>
              <a:t>中間解析では、進展型SCLC患者において、1L BMS-986012とカルボプラチン＋エトポシド＋ニボルマブの併用療法は、有意ではないOSの数値的優位性は認められたものの、PFSの改善は示されず、管理可能な安全性プロファイルを有しました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Kalinka E、他Ann Oncol 2024；35(補遺)：抄録 1786O</a:t>
            </a:r>
          </a:p>
        </p:txBody>
      </p:sp>
      <p:graphicFrame>
        <p:nvGraphicFramePr>
          <p:cNvPr id="3" name="Table 3">
            <a:extLst>
              <a:ext uri="{FF2B5EF4-FFF2-40B4-BE49-F238E27FC236}">
                <a16:creationId xmlns:a16="http://schemas.microsoft.com/office/drawing/2014/main" id="{839CC060-18D5-E9C5-B947-CE4F9F828A31}"/>
              </a:ext>
            </a:extLst>
          </p:cNvPr>
          <p:cNvGraphicFramePr>
            <a:graphicFrameLocks noGrp="1"/>
          </p:cNvGraphicFramePr>
          <p:nvPr>
            <p:extLst>
              <p:ext uri="{D42A27DB-BD31-4B8C-83A1-F6EECF244321}">
                <p14:modId xmlns:p14="http://schemas.microsoft.com/office/powerpoint/2010/main" val="3873263542"/>
              </p:ext>
            </p:extLst>
          </p:nvPr>
        </p:nvGraphicFramePr>
        <p:xfrm>
          <a:off x="5940720" y="1691906"/>
          <a:ext cx="5946481" cy="2617822"/>
        </p:xfrm>
        <a:graphic>
          <a:graphicData uri="http://schemas.openxmlformats.org/drawingml/2006/table">
            <a:tbl>
              <a:tblPr firstRow="1" bandRow="1">
                <a:tableStyleId>{69012ECD-51FC-41F1-AA8D-1B2483CD663E}</a:tableStyleId>
              </a:tblPr>
              <a:tblGrid>
                <a:gridCol w="2233949">
                  <a:extLst>
                    <a:ext uri="{9D8B030D-6E8A-4147-A177-3AD203B41FA5}">
                      <a16:colId xmlns:a16="http://schemas.microsoft.com/office/drawing/2014/main" val="1987913234"/>
                    </a:ext>
                  </a:extLst>
                </a:gridCol>
                <a:gridCol w="928133">
                  <a:extLst>
                    <a:ext uri="{9D8B030D-6E8A-4147-A177-3AD203B41FA5}">
                      <a16:colId xmlns:a16="http://schemas.microsoft.com/office/drawing/2014/main" val="2996158103"/>
                    </a:ext>
                  </a:extLst>
                </a:gridCol>
                <a:gridCol w="928133">
                  <a:extLst>
                    <a:ext uri="{9D8B030D-6E8A-4147-A177-3AD203B41FA5}">
                      <a16:colId xmlns:a16="http://schemas.microsoft.com/office/drawing/2014/main" val="1543918780"/>
                    </a:ext>
                  </a:extLst>
                </a:gridCol>
                <a:gridCol w="928133">
                  <a:extLst>
                    <a:ext uri="{9D8B030D-6E8A-4147-A177-3AD203B41FA5}">
                      <a16:colId xmlns:a16="http://schemas.microsoft.com/office/drawing/2014/main" val="1659093788"/>
                    </a:ext>
                  </a:extLst>
                </a:gridCol>
                <a:gridCol w="928133">
                  <a:extLst>
                    <a:ext uri="{9D8B030D-6E8A-4147-A177-3AD203B41FA5}">
                      <a16:colId xmlns:a16="http://schemas.microsoft.com/office/drawing/2014/main" val="1543350868"/>
                    </a:ext>
                  </a:extLst>
                </a:gridCol>
              </a:tblGrid>
              <a:tr h="586073">
                <a:tc rowSpan="2">
                  <a:txBody>
                    <a:bodyPr/>
                    <a:lstStyle/>
                    <a:p>
                      <a:pPr rtl="0"/>
                      <a:r>
                        <a:rPr lang="ja-jp" sz="1200" b="1" noProof="0">
                          <a:solidFill>
                            <a:schemeClr val="tx2"/>
                          </a:solidFill>
                        </a:rPr>
                        <a:t>AE、n (％)</a:t>
                      </a:r>
                    </a:p>
                  </a:txBody>
                  <a:tcPr marL="90000" marT="45267" marB="45267" anchor="b">
                    <a:lnB w="12700" cap="flat" cmpd="sng" algn="ctr">
                      <a:noFill/>
                      <a:prstDash val="solid"/>
                      <a:round/>
                      <a:headEnd type="none" w="med" len="med"/>
                      <a:tailEnd type="none" w="med" len="med"/>
                    </a:lnB>
                  </a:tcPr>
                </a:tc>
                <a:tc gridSpan="2">
                  <a:txBody>
                    <a:bodyPr/>
                    <a:lstStyle/>
                    <a:p>
                      <a:pPr algn="ctr" rtl="0"/>
                      <a:r>
                        <a:rPr lang="ja-jp" sz="1200" b="1" noProof="0">
                          <a:solidFill>
                            <a:schemeClr val="tx2"/>
                          </a:solidFill>
                        </a:rPr>
                        <a:t>BMS-986012</a:t>
                      </a:r>
                      <a:br>
                        <a:rPr lang="en-US" sz="1200" b="1" noProof="0" dirty="0">
                          <a:solidFill>
                            <a:schemeClr val="tx2"/>
                          </a:solidFill>
                        </a:rPr>
                      </a:br>
                      <a:r>
                        <a:rPr lang="ja-jp" sz="1200" b="1" noProof="0">
                          <a:solidFill>
                            <a:schemeClr val="tx2"/>
                          </a:solidFill>
                        </a:rPr>
                        <a:t>+ NIVO + CT </a:t>
                      </a:r>
                    </a:p>
                    <a:p>
                      <a:pPr algn="ctr" rtl="0"/>
                      <a:r>
                        <a:rPr lang="ja-jp" sz="1200" b="1" noProof="0">
                          <a:solidFill>
                            <a:schemeClr val="tx2"/>
                          </a:solidFill>
                        </a:rPr>
                        <a:t>(n=66)</a:t>
                      </a:r>
                    </a:p>
                  </a:txBody>
                  <a:tcPr marT="45267" marB="45267" anchor="b"/>
                </a:tc>
                <a:tc hMerge="1">
                  <a:txBody>
                    <a:bodyPr/>
                    <a:lstStyle/>
                    <a:p>
                      <a:pPr algn="ctr" rtl="0"/>
                      <a:endParaRPr lang="en-US" sz="1100" b="1" noProof="0" dirty="0">
                        <a:solidFill>
                          <a:schemeClr val="tx2"/>
                        </a:solidFill>
                      </a:endParaRPr>
                    </a:p>
                  </a:txBody>
                  <a:tcPr anchor="b"/>
                </a:tc>
                <a:tc gridSpan="2">
                  <a:txBody>
                    <a:bodyPr/>
                    <a:lstStyle/>
                    <a:p>
                      <a:pPr algn="ctr" rtl="0"/>
                      <a:r>
                        <a:rPr lang="ja-jp" sz="1200" b="1" noProof="0">
                          <a:solidFill>
                            <a:schemeClr val="tx2"/>
                          </a:solidFill>
                        </a:rPr>
                        <a:t>NIVO + CT </a:t>
                      </a:r>
                    </a:p>
                    <a:p>
                      <a:pPr algn="ctr" rtl="0"/>
                      <a:r>
                        <a:rPr lang="ja-jp" sz="1200" b="1" noProof="0">
                          <a:solidFill>
                            <a:schemeClr val="tx2"/>
                          </a:solidFill>
                        </a:rPr>
                        <a:t>(n=64)</a:t>
                      </a:r>
                      <a:endParaRPr lang="en-US" sz="1200" dirty="0"/>
                    </a:p>
                  </a:txBody>
                  <a:tcPr marT="45267" marB="45267" anchor="b"/>
                </a:tc>
                <a:tc hMerge="1">
                  <a:txBody>
                    <a:bodyPr/>
                    <a:lstStyle/>
                    <a:p>
                      <a:pPr algn="ctr" rtl="0"/>
                      <a:endParaRPr lang="en-US" sz="1200" dirty="0"/>
                    </a:p>
                  </a:txBody>
                  <a:tcPr anchor="b"/>
                </a:tc>
                <a:extLst>
                  <a:ext uri="{0D108BD9-81ED-4DB2-BD59-A6C34878D82A}">
                    <a16:rowId xmlns:a16="http://schemas.microsoft.com/office/drawing/2014/main" val="4111249997"/>
                  </a:ext>
                </a:extLst>
              </a:tr>
              <a:tr h="270707">
                <a:tc vMerge="1">
                  <a:txBody>
                    <a:bodyPr/>
                    <a:lstStyle/>
                    <a:p>
                      <a:pPr rtl="0"/>
                      <a:endParaRPr lang="en-GB"/>
                    </a:p>
                  </a:txBody>
                  <a:tcPr/>
                </a:tc>
                <a:tc>
                  <a:txBody>
                    <a:bodyPr/>
                    <a:lstStyle/>
                    <a:p>
                      <a:pPr algn="ctr" rtl="0"/>
                      <a:r>
                        <a:rPr lang="ja-jp" sz="1200" b="1" noProof="0">
                          <a:solidFill>
                            <a:schemeClr val="tx2"/>
                          </a:solidFill>
                        </a:rPr>
                        <a:t>全グレード</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グレード3/4</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全グレード</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グレード3/4</a:t>
                      </a:r>
                    </a:p>
                  </a:txBody>
                  <a:tcPr marT="44819" marB="44819"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583566772"/>
                  </a:ext>
                </a:extLst>
              </a:tr>
              <a:tr h="284355">
                <a:tc>
                  <a:txBody>
                    <a:bodyPr/>
                    <a:lstStyle/>
                    <a:p>
                      <a:pPr rtl="0"/>
                      <a:r>
                        <a:rPr lang="ja-jp" sz="1200" b="0" noProof="0">
                          <a:latin typeface="+mn-lt"/>
                        </a:rPr>
                        <a:t>全てのAE</a:t>
                      </a:r>
                    </a:p>
                  </a:txBody>
                  <a:tcPr marL="90000" marT="44819" marB="44819">
                    <a:lnT w="12700" cap="flat" cmpd="sng" algn="ctr">
                      <a:noFill/>
                      <a:prstDash val="solid"/>
                      <a:round/>
                      <a:headEnd type="none" w="med" len="med"/>
                      <a:tailEnd type="none" w="med" len="med"/>
                    </a:lnT>
                  </a:tcPr>
                </a:tc>
                <a:tc>
                  <a:txBody>
                    <a:bodyPr/>
                    <a:lstStyle/>
                    <a:p>
                      <a:pPr algn="ctr" rtl="0"/>
                      <a:r>
                        <a:rPr lang="ja-jp" sz="1200" b="0" noProof="0"/>
                        <a:t>66 (100)</a:t>
                      </a:r>
                    </a:p>
                  </a:txBody>
                  <a:tcPr marL="90000" marT="44819" marB="44819">
                    <a:lnT w="12700" cap="flat" cmpd="sng" algn="ctr">
                      <a:noFill/>
                      <a:prstDash val="solid"/>
                      <a:round/>
                      <a:headEnd type="none" w="med" len="med"/>
                      <a:tailEnd type="none" w="med" len="med"/>
                    </a:lnT>
                  </a:tcPr>
                </a:tc>
                <a:tc>
                  <a:txBody>
                    <a:bodyPr/>
                    <a:lstStyle/>
                    <a:p>
                      <a:pPr algn="ctr" rtl="0"/>
                      <a:r>
                        <a:rPr lang="ja-jp" sz="1200" b="0" noProof="0"/>
                        <a:t>35 (53)</a:t>
                      </a:r>
                    </a:p>
                  </a:txBody>
                  <a:tcPr marL="90000" marT="44819" marB="44819">
                    <a:lnT w="12700" cap="flat" cmpd="sng" algn="ctr">
                      <a:noFill/>
                      <a:prstDash val="solid"/>
                      <a:round/>
                      <a:headEnd type="none" w="med" len="med"/>
                      <a:tailEnd type="none" w="med" len="med"/>
                    </a:lnT>
                  </a:tcPr>
                </a:tc>
                <a:tc>
                  <a:txBody>
                    <a:bodyPr/>
                    <a:lstStyle/>
                    <a:p>
                      <a:pPr algn="ctr" rtl="0"/>
                      <a:r>
                        <a:rPr lang="ja-jp" sz="1200" b="0" noProof="0"/>
                        <a:t>63 (98)</a:t>
                      </a:r>
                    </a:p>
                  </a:txBody>
                  <a:tcPr marL="90000" marT="44819" marB="44819">
                    <a:lnT w="12700" cap="flat" cmpd="sng" algn="ctr">
                      <a:noFill/>
                      <a:prstDash val="solid"/>
                      <a:round/>
                      <a:headEnd type="none" w="med" len="med"/>
                      <a:tailEnd type="none" w="med" len="med"/>
                    </a:lnT>
                  </a:tcPr>
                </a:tc>
                <a:tc>
                  <a:txBody>
                    <a:bodyPr/>
                    <a:lstStyle/>
                    <a:p>
                      <a:pPr algn="ctr" rtl="0"/>
                      <a:r>
                        <a:rPr lang="ja-jp" sz="1200" b="0" noProof="0"/>
                        <a:t>36 (56)</a:t>
                      </a:r>
                    </a:p>
                  </a:txBody>
                  <a:tcPr marL="90000" marT="44819" marB="44819">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284355">
                <a:tc>
                  <a:txBody>
                    <a:bodyPr/>
                    <a:lstStyle/>
                    <a:p>
                      <a:pPr rtl="0"/>
                      <a:r>
                        <a:rPr lang="ja-jp" sz="1200" b="0" noProof="0">
                          <a:latin typeface="+mn-lt"/>
                        </a:rPr>
                        <a:t>SAE</a:t>
                      </a:r>
                    </a:p>
                  </a:txBody>
                  <a:tcPr marL="90000" marT="44819" marB="44819"/>
                </a:tc>
                <a:tc>
                  <a:txBody>
                    <a:bodyPr/>
                    <a:lstStyle/>
                    <a:p>
                      <a:pPr algn="ctr" rtl="0"/>
                      <a:r>
                        <a:rPr lang="ja-jp" sz="1200" b="0" noProof="0"/>
                        <a:t>35 (53)</a:t>
                      </a:r>
                    </a:p>
                  </a:txBody>
                  <a:tcPr marL="90000" marT="44819" marB="44819"/>
                </a:tc>
                <a:tc>
                  <a:txBody>
                    <a:bodyPr/>
                    <a:lstStyle/>
                    <a:p>
                      <a:pPr algn="ctr" rtl="0"/>
                      <a:r>
                        <a:rPr lang="ja-jp" sz="1200" b="0" noProof="0"/>
                        <a:t>21 (32)</a:t>
                      </a:r>
                    </a:p>
                  </a:txBody>
                  <a:tcPr marL="90000" marT="44819" marB="44819"/>
                </a:tc>
                <a:tc>
                  <a:txBody>
                    <a:bodyPr/>
                    <a:lstStyle/>
                    <a:p>
                      <a:pPr algn="ctr" rtl="0"/>
                      <a:r>
                        <a:rPr lang="ja-jp" sz="1200" b="0" noProof="0"/>
                        <a:t>31 (49)</a:t>
                      </a:r>
                    </a:p>
                  </a:txBody>
                  <a:tcPr marL="90000" marT="44819" marB="44819"/>
                </a:tc>
                <a:tc>
                  <a:txBody>
                    <a:bodyPr/>
                    <a:lstStyle/>
                    <a:p>
                      <a:pPr algn="ctr" rtl="0"/>
                      <a:r>
                        <a:rPr lang="ja-jp" sz="1200" b="0" noProof="0"/>
                        <a:t>19 (30)</a:t>
                      </a:r>
                    </a:p>
                  </a:txBody>
                  <a:tcPr marL="90000" marT="44819" marB="44819"/>
                </a:tc>
                <a:extLst>
                  <a:ext uri="{0D108BD9-81ED-4DB2-BD59-A6C34878D82A}">
                    <a16:rowId xmlns:a16="http://schemas.microsoft.com/office/drawing/2014/main" val="3113293845"/>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TRAE </a:t>
                      </a:r>
                    </a:p>
                  </a:txBody>
                  <a:tcPr marL="90000" marT="44819" marB="44819"/>
                </a:tc>
                <a:tc>
                  <a:txBody>
                    <a:bodyPr/>
                    <a:lstStyle/>
                    <a:p>
                      <a:pPr algn="ctr" rtl="0"/>
                      <a:r>
                        <a:rPr lang="ja-jp" sz="1200" b="0" noProof="0"/>
                        <a:t>61 (92)</a:t>
                      </a:r>
                    </a:p>
                  </a:txBody>
                  <a:tcPr marL="90000" marT="44819" marB="44819"/>
                </a:tc>
                <a:tc>
                  <a:txBody>
                    <a:bodyPr/>
                    <a:lstStyle/>
                    <a:p>
                      <a:pPr algn="ctr" rtl="0"/>
                      <a:r>
                        <a:rPr lang="ja-jp" sz="1200" b="0" noProof="0"/>
                        <a:t>33 (50)</a:t>
                      </a:r>
                    </a:p>
                  </a:txBody>
                  <a:tcPr marL="90000" marT="44819" marB="44819"/>
                </a:tc>
                <a:tc>
                  <a:txBody>
                    <a:bodyPr/>
                    <a:lstStyle/>
                    <a:p>
                      <a:pPr algn="ctr" rtl="0"/>
                      <a:r>
                        <a:rPr lang="ja-jp" sz="1200" b="0" noProof="0"/>
                        <a:t>60 (94)</a:t>
                      </a:r>
                    </a:p>
                  </a:txBody>
                  <a:tcPr marL="90000" marT="44819" marB="44819"/>
                </a:tc>
                <a:tc>
                  <a:txBody>
                    <a:bodyPr/>
                    <a:lstStyle/>
                    <a:p>
                      <a:pPr algn="ctr" rtl="0"/>
                      <a:r>
                        <a:rPr lang="ja-jp" sz="1200" b="0" noProof="0"/>
                        <a:t>29 (45)</a:t>
                      </a:r>
                    </a:p>
                  </a:txBody>
                  <a:tcPr marL="90000" marT="44819" marB="44819"/>
                </a:tc>
                <a:extLst>
                  <a:ext uri="{0D108BD9-81ED-4DB2-BD59-A6C34878D82A}">
                    <a16:rowId xmlns:a16="http://schemas.microsoft.com/office/drawing/2014/main" val="347887180"/>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中止に至ったAE</a:t>
                      </a:r>
                    </a:p>
                  </a:txBody>
                  <a:tcPr marL="90000" marT="44819" marB="44819"/>
                </a:tc>
                <a:tc>
                  <a:txBody>
                    <a:bodyPr/>
                    <a:lstStyle/>
                    <a:p>
                      <a:pPr algn="ctr" rtl="0"/>
                      <a:r>
                        <a:rPr lang="ja-jp" sz="1200" b="0" noProof="0"/>
                        <a:t>11 (17)</a:t>
                      </a:r>
                    </a:p>
                  </a:txBody>
                  <a:tcPr marL="90000" marT="44819" marB="44819"/>
                </a:tc>
                <a:tc>
                  <a:txBody>
                    <a:bodyPr/>
                    <a:lstStyle/>
                    <a:p>
                      <a:pPr algn="ctr" rtl="0"/>
                      <a:r>
                        <a:rPr lang="ja-jp" sz="1200" b="0" noProof="0"/>
                        <a:t>7 (11)</a:t>
                      </a:r>
                    </a:p>
                  </a:txBody>
                  <a:tcPr marL="90000" marT="44819" marB="44819"/>
                </a:tc>
                <a:tc>
                  <a:txBody>
                    <a:bodyPr/>
                    <a:lstStyle/>
                    <a:p>
                      <a:pPr algn="ctr" rtl="0"/>
                      <a:r>
                        <a:rPr lang="ja-jp" sz="1200" b="0" noProof="0"/>
                        <a:t>14 (22)</a:t>
                      </a:r>
                    </a:p>
                  </a:txBody>
                  <a:tcPr marL="90000" marT="44819" marB="44819"/>
                </a:tc>
                <a:tc>
                  <a:txBody>
                    <a:bodyPr/>
                    <a:lstStyle/>
                    <a:p>
                      <a:pPr algn="ctr" rtl="0"/>
                      <a:r>
                        <a:rPr lang="ja-jp" sz="1200" b="0" noProof="0"/>
                        <a:t>9 (14)</a:t>
                      </a:r>
                    </a:p>
                  </a:txBody>
                  <a:tcPr marL="90000" marT="44819" marB="44819"/>
                </a:tc>
                <a:extLst>
                  <a:ext uri="{0D108BD9-81ED-4DB2-BD59-A6C34878D82A}">
                    <a16:rowId xmlns:a16="http://schemas.microsoft.com/office/drawing/2014/main" val="1409049495"/>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中止に至ったTRAE</a:t>
                      </a:r>
                    </a:p>
                  </a:txBody>
                  <a:tcPr marL="90000" marT="44819" marB="44819"/>
                </a:tc>
                <a:tc>
                  <a:txBody>
                    <a:bodyPr/>
                    <a:lstStyle/>
                    <a:p>
                      <a:pPr algn="ctr" rtl="0"/>
                      <a:r>
                        <a:rPr lang="ja-jp" sz="1200" b="0" noProof="0"/>
                        <a:t>5 (8)</a:t>
                      </a:r>
                    </a:p>
                  </a:txBody>
                  <a:tcPr marL="90000" marT="44819" marB="44819"/>
                </a:tc>
                <a:tc>
                  <a:txBody>
                    <a:bodyPr/>
                    <a:lstStyle/>
                    <a:p>
                      <a:pPr algn="ctr" rtl="0"/>
                      <a:r>
                        <a:rPr lang="ja-jp" sz="1200" b="0" noProof="0"/>
                        <a:t>4 (6)</a:t>
                      </a:r>
                    </a:p>
                  </a:txBody>
                  <a:tcPr marL="90000" marT="44819" marB="44819"/>
                </a:tc>
                <a:tc>
                  <a:txBody>
                    <a:bodyPr/>
                    <a:lstStyle/>
                    <a:p>
                      <a:pPr algn="ctr" rtl="0"/>
                      <a:r>
                        <a:rPr lang="ja-jp" sz="1200" b="0" noProof="0"/>
                        <a:t>9 (14)</a:t>
                      </a:r>
                    </a:p>
                  </a:txBody>
                  <a:tcPr marL="90000" marT="44819" marB="44819"/>
                </a:tc>
                <a:tc>
                  <a:txBody>
                    <a:bodyPr/>
                    <a:lstStyle/>
                    <a:p>
                      <a:pPr algn="ctr" rtl="0"/>
                      <a:r>
                        <a:rPr lang="ja-jp" sz="1200" b="0" noProof="0"/>
                        <a:t>6 (9)</a:t>
                      </a:r>
                    </a:p>
                  </a:txBody>
                  <a:tcPr marL="90000" marT="44819" marB="44819"/>
                </a:tc>
                <a:extLst>
                  <a:ext uri="{0D108BD9-81ED-4DB2-BD59-A6C34878D82A}">
                    <a16:rowId xmlns:a16="http://schemas.microsoft.com/office/drawing/2014/main" val="1347814414"/>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治療関連死 </a:t>
                      </a:r>
                    </a:p>
                  </a:txBody>
                  <a:tcPr marL="90000" marT="44819" marB="44819"/>
                </a:tc>
                <a:tc gridSpan="2">
                  <a:txBody>
                    <a:bodyPr/>
                    <a:lstStyle/>
                    <a:p>
                      <a:pPr algn="ctr" rtl="0"/>
                      <a:r>
                        <a:rPr lang="ja-jp" sz="1200" b="0" noProof="0"/>
                        <a:t>2 (3)</a:t>
                      </a:r>
                    </a:p>
                  </a:txBody>
                  <a:tcPr marL="90000" marT="45267" marB="45267"/>
                </a:tc>
                <a:tc hMerge="1">
                  <a:txBody>
                    <a:bodyPr/>
                    <a:lstStyle/>
                    <a:p>
                      <a:pPr algn="ctr" rtl="0"/>
                      <a:endParaRPr lang="en-US" sz="1100" noProof="0" dirty="0"/>
                    </a:p>
                  </a:txBody>
                  <a:tcPr marL="90000"/>
                </a:tc>
                <a:tc gridSpan="2">
                  <a:txBody>
                    <a:bodyPr/>
                    <a:lstStyle/>
                    <a:p>
                      <a:pPr algn="ctr" rtl="0"/>
                      <a:r>
                        <a:rPr lang="ja-jp" sz="1200" b="0" noProof="0"/>
                        <a:t>3 (5)</a:t>
                      </a:r>
                    </a:p>
                  </a:txBody>
                  <a:tcPr marL="90000" marT="45267" marB="45267"/>
                </a:tc>
                <a:tc hMerge="1">
                  <a:txBody>
                    <a:bodyPr/>
                    <a:lstStyle/>
                    <a:p>
                      <a:pPr algn="ctr" rtl="0"/>
                      <a:endParaRPr lang="en-US" sz="1100" noProof="0" dirty="0"/>
                    </a:p>
                  </a:txBody>
                  <a:tcPr marL="90000"/>
                </a:tc>
                <a:extLst>
                  <a:ext uri="{0D108BD9-81ED-4DB2-BD59-A6C34878D82A}">
                    <a16:rowId xmlns:a16="http://schemas.microsoft.com/office/drawing/2014/main" val="1078126800"/>
                  </a:ext>
                </a:extLst>
              </a:tr>
            </a:tbl>
          </a:graphicData>
        </a:graphic>
      </p:graphicFrame>
      <p:graphicFrame>
        <p:nvGraphicFramePr>
          <p:cNvPr id="5" name="Table 3">
            <a:extLst>
              <a:ext uri="{FF2B5EF4-FFF2-40B4-BE49-F238E27FC236}">
                <a16:creationId xmlns:a16="http://schemas.microsoft.com/office/drawing/2014/main" id="{E55A7B17-0E8A-A42E-6CE0-007DB0924FEA}"/>
              </a:ext>
            </a:extLst>
          </p:cNvPr>
          <p:cNvGraphicFramePr>
            <a:graphicFrameLocks noGrp="1"/>
          </p:cNvGraphicFramePr>
          <p:nvPr>
            <p:extLst>
              <p:ext uri="{D42A27DB-BD31-4B8C-83A1-F6EECF244321}">
                <p14:modId xmlns:p14="http://schemas.microsoft.com/office/powerpoint/2010/main" val="2640370911"/>
              </p:ext>
            </p:extLst>
          </p:nvPr>
        </p:nvGraphicFramePr>
        <p:xfrm>
          <a:off x="319870" y="1690622"/>
          <a:ext cx="5507566" cy="2877862"/>
        </p:xfrm>
        <a:graphic>
          <a:graphicData uri="http://schemas.openxmlformats.org/drawingml/2006/table">
            <a:tbl>
              <a:tblPr firstRow="1" bandRow="1">
                <a:tableStyleId>{69012ECD-51FC-41F1-AA8D-1B2483CD663E}</a:tableStyleId>
              </a:tblPr>
              <a:tblGrid>
                <a:gridCol w="1951057">
                  <a:extLst>
                    <a:ext uri="{9D8B030D-6E8A-4147-A177-3AD203B41FA5}">
                      <a16:colId xmlns:a16="http://schemas.microsoft.com/office/drawing/2014/main" val="1987913234"/>
                    </a:ext>
                  </a:extLst>
                </a:gridCol>
                <a:gridCol w="2306757">
                  <a:extLst>
                    <a:ext uri="{9D8B030D-6E8A-4147-A177-3AD203B41FA5}">
                      <a16:colId xmlns:a16="http://schemas.microsoft.com/office/drawing/2014/main" val="2996158103"/>
                    </a:ext>
                  </a:extLst>
                </a:gridCol>
                <a:gridCol w="1249752">
                  <a:extLst>
                    <a:ext uri="{9D8B030D-6E8A-4147-A177-3AD203B41FA5}">
                      <a16:colId xmlns:a16="http://schemas.microsoft.com/office/drawing/2014/main" val="1543918780"/>
                    </a:ext>
                  </a:extLst>
                </a:gridCol>
              </a:tblGrid>
              <a:tr h="632846">
                <a:tc>
                  <a:txBody>
                    <a:bodyPr/>
                    <a:lstStyle/>
                    <a:p>
                      <a:pPr rtl="0"/>
                      <a:endParaRPr lang="en-US" sz="1200" b="1" noProof="0" dirty="0">
                        <a:solidFill>
                          <a:schemeClr val="tx2"/>
                        </a:solidFill>
                        <a:latin typeface="+mn-lt"/>
                      </a:endParaRPr>
                    </a:p>
                  </a:txBody>
                  <a:tcPr marL="90000" marT="44819" marB="44819" anchor="b">
                    <a:lnB w="12700" cap="flat" cmpd="sng" algn="ctr">
                      <a:noFill/>
                      <a:prstDash val="solid"/>
                      <a:round/>
                      <a:headEnd type="none" w="med" len="med"/>
                      <a:tailEnd type="none" w="med" len="med"/>
                    </a:lnB>
                  </a:tcPr>
                </a:tc>
                <a:tc>
                  <a:txBody>
                    <a:bodyPr/>
                    <a:lstStyle/>
                    <a:p>
                      <a:pPr algn="ctr" rtl="0"/>
                      <a:r>
                        <a:rPr lang="ja-jp" sz="1200" b="1" noProof="0">
                          <a:solidFill>
                            <a:schemeClr val="tx2"/>
                          </a:solidFill>
                          <a:latin typeface="+mn-lt"/>
                        </a:rPr>
                        <a:t>BMS-986012</a:t>
                      </a:r>
                      <a:br>
                        <a:rPr lang="en-US" sz="1200" b="1" noProof="0" dirty="0">
                          <a:solidFill>
                            <a:schemeClr val="tx2"/>
                          </a:solidFill>
                          <a:latin typeface="+mn-lt"/>
                        </a:rPr>
                      </a:br>
                      <a:r>
                        <a:rPr lang="ja-jp" sz="1200" b="1" noProof="0">
                          <a:solidFill>
                            <a:schemeClr val="tx2"/>
                          </a:solidFill>
                          <a:latin typeface="+mn-lt"/>
                        </a:rPr>
                        <a:t>+ NIVO + CT </a:t>
                      </a:r>
                    </a:p>
                    <a:p>
                      <a:pPr algn="ctr" rtl="0"/>
                      <a:r>
                        <a:rPr lang="ja-jp" sz="1200" b="1" noProof="0">
                          <a:solidFill>
                            <a:schemeClr val="tx2"/>
                          </a:solidFill>
                          <a:latin typeface="+mn-lt"/>
                        </a:rPr>
                        <a:t>(n=67)</a:t>
                      </a:r>
                    </a:p>
                  </a:txBody>
                  <a:tcPr marT="44819" marB="44819" anchor="b">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FFFFFF"/>
                          </a:solidFill>
                          <a:effectLst/>
                          <a:uLnTx/>
                          <a:uFillTx/>
                          <a:latin typeface="+mn-lt"/>
                          <a:ea typeface="+mn-ea"/>
                          <a:cs typeface="+mn-cs"/>
                        </a:rPr>
                        <a:t>NIVO + CT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FFFFFF"/>
                          </a:solidFill>
                          <a:effectLst/>
                          <a:uLnTx/>
                          <a:uFillTx/>
                          <a:latin typeface="+mn-lt"/>
                          <a:ea typeface="+mn-ea"/>
                          <a:cs typeface="+mn-cs"/>
                        </a:rPr>
                        <a:t>(n=64)</a:t>
                      </a:r>
                      <a:endParaRPr kumimoji="0" lang="en-US" sz="1200" b="1" i="0" u="none" strike="noStrike" kern="1200" cap="none" spc="0" normalizeH="0" baseline="0" noProof="0" dirty="0">
                        <a:ln>
                          <a:noFill/>
                        </a:ln>
                        <a:solidFill>
                          <a:srgbClr val="002850"/>
                        </a:solidFill>
                        <a:effectLst/>
                        <a:uLnTx/>
                        <a:uFillTx/>
                        <a:latin typeface="+mn-lt"/>
                        <a:ea typeface="+mn-ea"/>
                        <a:cs typeface="+mn-cs"/>
                      </a:endParaRPr>
                    </a:p>
                  </a:txBody>
                  <a:tcPr marT="44819" marB="44819" anchor="b">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251651">
                <a:tc>
                  <a:txBody>
                    <a:bodyPr/>
                    <a:lstStyle/>
                    <a:p>
                      <a:pPr rtl="0"/>
                      <a:r>
                        <a:rPr lang="ja-jp" sz="1200" b="0">
                          <a:solidFill>
                            <a:srgbClr val="000000"/>
                          </a:solidFill>
                          <a:latin typeface="+mn-lt"/>
                        </a:rPr>
                        <a:t>mPFS、月数 (95％CI)</a:t>
                      </a:r>
                      <a:endParaRPr lang="en-US" sz="1200" b="0" dirty="0">
                        <a:solidFill>
                          <a:srgbClr val="000000"/>
                        </a:solidFill>
                        <a:latin typeface="+mn-lt"/>
                      </a:endParaRPr>
                    </a:p>
                  </a:txBody>
                  <a:tcPr marL="72000" marR="72000" marT="35291" marB="35291" anchor="ctr">
                    <a:lnT w="12700" cap="flat" cmpd="sng" algn="ctr">
                      <a:noFill/>
                      <a:prstDash val="solid"/>
                      <a:round/>
                      <a:headEnd type="none" w="med" len="med"/>
                      <a:tailEnd type="none" w="med" len="med"/>
                    </a:lnT>
                  </a:tcPr>
                </a:tc>
                <a:tc>
                  <a:txBody>
                    <a:bodyPr/>
                    <a:lstStyle/>
                    <a:p>
                      <a:pPr algn="ctr" rtl="0"/>
                      <a:r>
                        <a:rPr lang="ja-jp" sz="1200" b="0">
                          <a:solidFill>
                            <a:srgbClr val="000000"/>
                          </a:solidFill>
                          <a:latin typeface="+mn-lt"/>
                        </a:rPr>
                        <a:t>5.8 (5.0、7.9)</a:t>
                      </a:r>
                    </a:p>
                  </a:txBody>
                  <a:tcPr marL="72000" marR="72000" marT="35291" marB="35291" anchor="ctr">
                    <a:lnT w="12700" cap="flat" cmpd="sng" algn="ctr">
                      <a:noFill/>
                      <a:prstDash val="solid"/>
                      <a:round/>
                      <a:headEnd type="none" w="med" len="med"/>
                      <a:tailEnd type="none" w="med" len="med"/>
                    </a:lnT>
                  </a:tcPr>
                </a:tc>
                <a:tc>
                  <a:txBody>
                    <a:bodyPr/>
                    <a:lstStyle/>
                    <a:p>
                      <a:pPr algn="ctr" rtl="0"/>
                      <a:r>
                        <a:rPr lang="ja-jp" sz="1200" b="0">
                          <a:solidFill>
                            <a:srgbClr val="000000"/>
                          </a:solidFill>
                          <a:latin typeface="+mn-lt"/>
                        </a:rPr>
                        <a:t>5.2 (4.8、6.6)</a:t>
                      </a:r>
                    </a:p>
                  </a:txBody>
                  <a:tcPr marL="72000" marR="72000" marT="35291" marB="35291" anchor="ctr">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251651">
                <a:tc>
                  <a:txBody>
                    <a:bodyPr/>
                    <a:lstStyle/>
                    <a:p>
                      <a:pPr rtl="0"/>
                      <a:r>
                        <a:rPr lang="ja-jp" sz="1200" b="0" kern="1200">
                          <a:solidFill>
                            <a:srgbClr val="000000"/>
                          </a:solidFill>
                          <a:latin typeface="+mn-lt"/>
                          <a:ea typeface="+mn-ea"/>
                          <a:cs typeface="+mn-cs"/>
                        </a:rPr>
                        <a:t>HR (95％CI)；p値</a:t>
                      </a:r>
                    </a:p>
                  </a:txBody>
                  <a:tcPr marL="72000" marR="72000" marT="35291" marB="35291" anchor="ctr"/>
                </a:tc>
                <a:tc gridSpan="2">
                  <a:txBody>
                    <a:bodyPr/>
                    <a:lstStyle/>
                    <a:p>
                      <a:pPr algn="ctr" rtl="0"/>
                      <a:r>
                        <a:rPr lang="ja-jp" sz="1200" b="0">
                          <a:solidFill>
                            <a:srgbClr val="000000"/>
                          </a:solidFill>
                          <a:latin typeface="+mn-lt"/>
                        </a:rPr>
                        <a:t>0.89 (0.57、1.40)；</a:t>
                      </a:r>
                      <a:r>
                        <a:rPr lang="ja-jp" sz="1200" b="0" i="0">
                          <a:solidFill>
                            <a:srgbClr val="000000"/>
                          </a:solidFill>
                          <a:latin typeface="+mn-lt"/>
                        </a:rPr>
                        <a:t>p=0.61</a:t>
                      </a:r>
                    </a:p>
                  </a:txBody>
                  <a:tcPr marL="72000" marR="72000" marT="35644" marB="35644" anchor="ctr"/>
                </a:tc>
                <a:tc hMerge="1">
                  <a:txBody>
                    <a:bodyPr/>
                    <a:lstStyle/>
                    <a:p>
                      <a:pPr algn="ctr" rtl="0"/>
                      <a:endParaRPr lang="en-GB" sz="1050" dirty="0">
                        <a:solidFill>
                          <a:schemeClr val="tx1"/>
                        </a:solidFill>
                        <a:latin typeface="+mn-lt"/>
                      </a:endParaRPr>
                    </a:p>
                  </a:txBody>
                  <a:tcPr marL="36000" marR="36000" marT="36000" marB="36000" anchor="ctr"/>
                </a:tc>
                <a:extLst>
                  <a:ext uri="{0D108BD9-81ED-4DB2-BD59-A6C34878D82A}">
                    <a16:rowId xmlns:a16="http://schemas.microsoft.com/office/drawing/2014/main" val="3113293845"/>
                  </a:ext>
                </a:extLst>
              </a:tr>
              <a:tr h="270707">
                <a:tc>
                  <a:txBody>
                    <a:bodyPr/>
                    <a:lstStyle/>
                    <a:p>
                      <a:pPr rtl="0"/>
                      <a:r>
                        <a:rPr lang="ja-jp" sz="1200" b="0" noProof="0">
                          <a:latin typeface="+mn-lt"/>
                        </a:rPr>
                        <a:t>6ヶ月PFS率、％</a:t>
                      </a:r>
                    </a:p>
                  </a:txBody>
                  <a:tcPr marL="90000" marT="44819" marB="44819"/>
                </a:tc>
                <a:tc>
                  <a:txBody>
                    <a:bodyPr/>
                    <a:lstStyle/>
                    <a:p>
                      <a:pPr algn="ctr" rtl="0"/>
                      <a:r>
                        <a:rPr lang="ja-jp" sz="1200" b="0" noProof="0">
                          <a:latin typeface="+mn-lt"/>
                        </a:rPr>
                        <a:t>46</a:t>
                      </a:r>
                    </a:p>
                  </a:txBody>
                  <a:tcPr marL="90000" marT="44819" marB="44819"/>
                </a:tc>
                <a:tc>
                  <a:txBody>
                    <a:bodyPr/>
                    <a:lstStyle/>
                    <a:p>
                      <a:pPr algn="ctr" rtl="0"/>
                      <a:r>
                        <a:rPr lang="ja-jp" sz="1200" b="0" noProof="0">
                          <a:latin typeface="+mn-lt"/>
                        </a:rPr>
                        <a:t>43</a:t>
                      </a:r>
                    </a:p>
                  </a:txBody>
                  <a:tcPr marL="90000" marT="44819" marB="44819"/>
                </a:tc>
                <a:extLst>
                  <a:ext uri="{0D108BD9-81ED-4DB2-BD59-A6C34878D82A}">
                    <a16:rowId xmlns:a16="http://schemas.microsoft.com/office/drawing/2014/main" val="1345350503"/>
                  </a:ext>
                </a:extLst>
              </a:tr>
              <a:tr h="27070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ORR、％ (95％CI)</a:t>
                      </a:r>
                    </a:p>
                  </a:txBody>
                  <a:tcPr marL="90000" marT="44819" marB="44819"/>
                </a:tc>
                <a:tc>
                  <a:txBody>
                    <a:bodyPr/>
                    <a:lstStyle/>
                    <a:p>
                      <a:pPr algn="ctr" rtl="0"/>
                      <a:r>
                        <a:rPr lang="ja-jp" sz="1200" b="0" noProof="0">
                          <a:latin typeface="+mn-lt"/>
                        </a:rPr>
                        <a:t>73 (61、83)</a:t>
                      </a:r>
                    </a:p>
                  </a:txBody>
                  <a:tcPr marL="90000" marT="44819" marB="44819"/>
                </a:tc>
                <a:tc>
                  <a:txBody>
                    <a:bodyPr/>
                    <a:lstStyle/>
                    <a:p>
                      <a:pPr algn="ctr" rtl="0"/>
                      <a:r>
                        <a:rPr lang="ja-jp" sz="1200" b="0" noProof="0">
                          <a:latin typeface="+mn-lt"/>
                        </a:rPr>
                        <a:t>68 (56、79)</a:t>
                      </a:r>
                    </a:p>
                  </a:txBody>
                  <a:tcPr marL="90000" marT="44819" marB="44819"/>
                </a:tc>
                <a:extLst>
                  <a:ext uri="{0D108BD9-81ED-4DB2-BD59-A6C34878D82A}">
                    <a16:rowId xmlns:a16="http://schemas.microsoft.com/office/drawing/2014/main" val="347887180"/>
                  </a:ext>
                </a:extLst>
              </a:tr>
              <a:tr h="11663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BOR、n (％)</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CR</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PR</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SD</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PD</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不確定</a:t>
                      </a:r>
                    </a:p>
                  </a:txBody>
                  <a:tcPr marL="90000" marT="44819" marB="44819"/>
                </a:tc>
                <a:tc>
                  <a:txBody>
                    <a:bodyPr/>
                    <a:lstStyle/>
                    <a:p>
                      <a:pPr algn="ctr" rtl="0"/>
                      <a:endParaRPr lang="en-US" sz="1200" noProof="0" dirty="0">
                        <a:latin typeface="+mn-lt"/>
                      </a:endParaRPr>
                    </a:p>
                    <a:p>
                      <a:pPr algn="ctr" rtl="0"/>
                      <a:r>
                        <a:rPr lang="ja-jp" sz="1200" noProof="0">
                          <a:latin typeface="+mn-lt"/>
                        </a:rPr>
                        <a:t>5 (7)</a:t>
                      </a:r>
                    </a:p>
                    <a:p>
                      <a:pPr algn="ctr" rtl="0"/>
                      <a:r>
                        <a:rPr lang="ja-jp" sz="1200" noProof="0">
                          <a:latin typeface="+mn-lt"/>
                        </a:rPr>
                        <a:t>44 (66)</a:t>
                      </a:r>
                    </a:p>
                    <a:p>
                      <a:pPr algn="ctr" rtl="0"/>
                      <a:r>
                        <a:rPr lang="ja-jp" sz="1200" noProof="0">
                          <a:latin typeface="+mn-lt"/>
                        </a:rPr>
                        <a:t>9 (13)</a:t>
                      </a:r>
                    </a:p>
                    <a:p>
                      <a:pPr algn="ctr" rtl="0"/>
                      <a:r>
                        <a:rPr lang="ja-jp" sz="1200" noProof="0">
                          <a:latin typeface="+mn-lt"/>
                        </a:rPr>
                        <a:t>0</a:t>
                      </a:r>
                    </a:p>
                    <a:p>
                      <a:pPr algn="ctr" rtl="0"/>
                      <a:r>
                        <a:rPr lang="ja-jp" sz="1200" noProof="0">
                          <a:latin typeface="+mn-lt"/>
                        </a:rPr>
                        <a:t>9 (13) </a:t>
                      </a:r>
                    </a:p>
                  </a:txBody>
                  <a:tcPr marL="90000" marT="44819" marB="44819"/>
                </a:tc>
                <a:tc>
                  <a:txBody>
                    <a:bodyPr/>
                    <a:lstStyle/>
                    <a:p>
                      <a:pPr algn="ctr" rtl="0"/>
                      <a:endParaRPr lang="en-US" sz="1200" noProof="0" dirty="0">
                        <a:latin typeface="+mn-lt"/>
                      </a:endParaRPr>
                    </a:p>
                    <a:p>
                      <a:pPr algn="ctr" rtl="0"/>
                      <a:r>
                        <a:rPr lang="ja-jp" sz="1200" noProof="0">
                          <a:latin typeface="+mn-lt"/>
                        </a:rPr>
                        <a:t>2 (3)</a:t>
                      </a:r>
                    </a:p>
                    <a:p>
                      <a:pPr algn="ctr" rtl="0"/>
                      <a:r>
                        <a:rPr lang="ja-jp" sz="1200" noProof="0">
                          <a:latin typeface="+mn-lt"/>
                        </a:rPr>
                        <a:t>43 (65)</a:t>
                      </a:r>
                    </a:p>
                    <a:p>
                      <a:pPr algn="ctr" rtl="0"/>
                      <a:r>
                        <a:rPr lang="ja-jp" sz="1200" noProof="0">
                          <a:latin typeface="+mn-lt"/>
                        </a:rPr>
                        <a:t>13 (20)</a:t>
                      </a:r>
                    </a:p>
                    <a:p>
                      <a:pPr algn="ctr" rtl="0"/>
                      <a:r>
                        <a:rPr lang="ja-jp" sz="1200" noProof="0">
                          <a:latin typeface="+mn-lt"/>
                        </a:rPr>
                        <a:t>1 (2)</a:t>
                      </a:r>
                    </a:p>
                    <a:p>
                      <a:pPr algn="ctr" rtl="0"/>
                      <a:r>
                        <a:rPr lang="ja-jp" sz="1200" noProof="0">
                          <a:latin typeface="+mn-lt"/>
                        </a:rPr>
                        <a:t>7 (11)</a:t>
                      </a:r>
                    </a:p>
                  </a:txBody>
                  <a:tcPr marL="90000" marT="44819" marB="44819"/>
                </a:tc>
                <a:extLst>
                  <a:ext uri="{0D108BD9-81ED-4DB2-BD59-A6C34878D82A}">
                    <a16:rowId xmlns:a16="http://schemas.microsoft.com/office/drawing/2014/main" val="1409049495"/>
                  </a:ext>
                </a:extLst>
              </a:tr>
            </a:tbl>
          </a:graphicData>
        </a:graphic>
      </p:graphicFrame>
    </p:spTree>
    <p:extLst>
      <p:ext uri="{BB962C8B-B14F-4D97-AF65-F5344CB8AC3E}">
        <p14:creationId xmlns:p14="http://schemas.microsoft.com/office/powerpoint/2010/main" val="13015020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a:latin typeface="+mn-lt"/>
              </a:rPr>
              <a:t>LBA83：PECATI：治療歴のある進行性B3-胸腺腫及び胸腺がんに対するレンバチニブとペムブロリズマブの併用療法の有効性と安全性を評価する第Ⅱ相試験 - Masip JR、他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800" y="1246909"/>
            <a:ext cx="11044990" cy="5055650"/>
          </a:xfrm>
        </p:spPr>
        <p:txBody>
          <a:bodyPr rtlCol="0"/>
          <a:lstStyle/>
          <a:p>
            <a:pPr rtl="0"/>
            <a:r>
              <a:rPr lang="ja-jp" b="1"/>
              <a:t>治験の目的</a:t>
            </a:r>
          </a:p>
          <a:p>
            <a:pPr lvl="1" rtl="0"/>
            <a:r>
              <a:rPr lang="ja-jp"/>
              <a:t>第Ⅱ相PECATI試験において、治療歴のあるB3胸腺腫及び胸腺がん患者を対象としたレンバチニブ＋ペムブロリズマブの有効性および安全性を評価すること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Masip JR、他Ann Oncol 2024；35(補遺)：抄録 LBA83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6" y="5510080"/>
            <a:ext cx="3427913"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Calibri"/>
              </a:rPr>
              <a:t>5ヶ月PFS (治験責任医師による評価、RECIST v1.1)</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Calibri"/>
              </a:rPr>
              <a:t>ORR、OS、安全性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5104151" y="3675118"/>
            <a:ext cx="437959" cy="0"/>
          </a:xfrm>
          <a:prstGeom prst="straightConnector1">
            <a:avLst/>
          </a:prstGeom>
          <a:noFill/>
          <a:ln w="38100">
            <a:solidFill>
              <a:schemeClr val="bg1"/>
            </a:solidFill>
            <a:miter lim="800000"/>
            <a:headEn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387686" y="2531021"/>
            <a:ext cx="3716465"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cs typeface="+mn-cs"/>
                <a:sym typeface="Calibri"/>
              </a:rPr>
              <a:t>患者の主な組み入れ基準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転移性B3-胸腺腫または胸腺がん</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プラチナ製剤ベース化学療法の治療歴1回以上</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mn-lt"/>
                <a:ea typeface="SimSun" pitchFamily="2" charset="-122"/>
                <a:cs typeface="+mn-cs"/>
                <a:sym typeface="Calibri"/>
              </a:rPr>
              <a:t>スニチニブ投与歴なし</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(n=43</a:t>
            </a:r>
            <a:r>
              <a:rPr lang="en-GB" alt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a:t>
            </a:r>
            <a:endPar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endParaRP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5542110" y="3112059"/>
            <a:ext cx="3374506" cy="112611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cs typeface="+mn-cs"/>
                <a:sym typeface="Calibri"/>
              </a:rPr>
              <a:t>レンバチニブ</a:t>
            </a: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20 mg/日 </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a:t>
            </a:r>
            <a:r>
              <a:rPr lang="ja-jp" sz="1600" b="1" i="0" u="none" strike="noStrike" kern="0" cap="none" spc="0" normalizeH="0" noProof="0" dirty="0">
                <a:ln>
                  <a:noFill/>
                </a:ln>
                <a:solidFill>
                  <a:srgbClr val="FFFFFF"/>
                </a:solidFill>
                <a:effectLst/>
                <a:uLnTx/>
                <a:uFillTx/>
                <a:latin typeface="+mn-lt"/>
                <a:ea typeface="SimSun" pitchFamily="2" charset="-122"/>
                <a:cs typeface="+mn-cs"/>
                <a:sym typeface="Calibri"/>
              </a:rPr>
              <a:t>ペムブロリズマブ</a:t>
            </a: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200 mg 静注 3週間毎</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(n=43)</a:t>
            </a:r>
          </a:p>
        </p:txBody>
      </p:sp>
      <p:sp>
        <p:nvSpPr>
          <p:cNvPr id="7" name="AutoShape 12">
            <a:extLst>
              <a:ext uri="{FF2B5EF4-FFF2-40B4-BE49-F238E27FC236}">
                <a16:creationId xmlns:a16="http://schemas.microsoft.com/office/drawing/2014/main" id="{24EEB180-EA85-8B1E-7EF1-BB3557B5377B}"/>
              </a:ext>
            </a:extLst>
          </p:cNvPr>
          <p:cNvSpPr>
            <a:spLocks noChangeArrowheads="1"/>
          </p:cNvSpPr>
          <p:nvPr/>
        </p:nvSpPr>
        <p:spPr bwMode="auto">
          <a:xfrm>
            <a:off x="9314220" y="3391282"/>
            <a:ext cx="1490094" cy="56767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mn-lt"/>
                <a:ea typeface="SimSun" pitchFamily="2" charset="-122"/>
                <a:cs typeface="+mn-cs"/>
                <a:sym typeface="Calibri"/>
              </a:rPr>
              <a:t>PD/毒性/</a:t>
            </a:r>
            <a:br>
              <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ja-jp" sz="1400" b="0" i="0" u="none" strike="noStrike" kern="0" cap="none" spc="0" normalizeH="0" noProof="0">
                <a:ln>
                  <a:noFill/>
                </a:ln>
                <a:solidFill>
                  <a:srgbClr val="FFFFFF"/>
                </a:solidFill>
                <a:effectLst/>
                <a:uLnTx/>
                <a:uFillTx/>
                <a:latin typeface="+mn-lt"/>
                <a:ea typeface="SimSun" pitchFamily="2" charset="-122"/>
                <a:cs typeface="+mn-cs"/>
                <a:sym typeface="Calibri"/>
              </a:rPr>
              <a:t>最長2年</a:t>
            </a:r>
          </a:p>
        </p:txBody>
      </p:sp>
      <p:cxnSp>
        <p:nvCxnSpPr>
          <p:cNvPr id="8" name="AutoShape 19">
            <a:extLst>
              <a:ext uri="{FF2B5EF4-FFF2-40B4-BE49-F238E27FC236}">
                <a16:creationId xmlns:a16="http://schemas.microsoft.com/office/drawing/2014/main" id="{BFDF5643-E1BF-555C-0288-B713EC09E473}"/>
              </a:ext>
            </a:extLst>
          </p:cNvPr>
          <p:cNvCxnSpPr>
            <a:cxnSpLocks noChangeShapeType="1"/>
            <a:stCxn id="37" idx="3"/>
            <a:endCxn id="7" idx="1"/>
          </p:cNvCxnSpPr>
          <p:nvPr/>
        </p:nvCxnSpPr>
        <p:spPr bwMode="auto">
          <a:xfrm flipV="1">
            <a:off x="8916616" y="3675117"/>
            <a:ext cx="397604" cy="1"/>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40817115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LBA83：PECATI：治療歴のある進行性B3-胸腺腫及び胸腺がんに対するレンバチニブとペムブロリズマブの併用療法の有効性と安全性を評価する第Ⅱ相試験 - Masip JR、他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Masip JR、他Ann Oncol 2024；35(補遺)：抄録 LBA83</a:t>
            </a: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2820036194"/>
              </p:ext>
            </p:extLst>
          </p:nvPr>
        </p:nvGraphicFramePr>
        <p:xfrm>
          <a:off x="7276711" y="2196046"/>
          <a:ext cx="4342464" cy="624060"/>
        </p:xfrm>
        <a:graphic>
          <a:graphicData uri="http://schemas.openxmlformats.org/drawingml/2006/table">
            <a:tbl>
              <a:tblPr firstRow="1" bandRow="1">
                <a:tableStyleId>{69012ECD-51FC-41F1-AA8D-1B2483CD663E}</a:tableStyleId>
              </a:tblPr>
              <a:tblGrid>
                <a:gridCol w="1746195">
                  <a:extLst>
                    <a:ext uri="{9D8B030D-6E8A-4147-A177-3AD203B41FA5}">
                      <a16:colId xmlns:a16="http://schemas.microsoft.com/office/drawing/2014/main" val="4026828033"/>
                    </a:ext>
                  </a:extLst>
                </a:gridCol>
                <a:gridCol w="2596269">
                  <a:extLst>
                    <a:ext uri="{9D8B030D-6E8A-4147-A177-3AD203B41FA5}">
                      <a16:colId xmlns:a16="http://schemas.microsoft.com/office/drawing/2014/main" val="2351951672"/>
                    </a:ext>
                  </a:extLst>
                </a:gridCol>
              </a:tblGrid>
              <a:tr h="0">
                <a:tc>
                  <a:txBody>
                    <a:bodyPr/>
                    <a:lstStyle/>
                    <a:p>
                      <a:pPr rtl="0"/>
                      <a:endParaRPr lang="en-GB" sz="1050" dirty="0">
                        <a:solidFill>
                          <a:srgbClr val="363636"/>
                        </a:solidFill>
                        <a:latin typeface="+mn-lt"/>
                      </a:endParaRPr>
                    </a:p>
                  </a:txBody>
                  <a:tcPr marL="72000" marR="72000" marT="36000" marB="36000" anchor="ctr"/>
                </a:tc>
                <a:tc>
                  <a:txBody>
                    <a:bodyPr/>
                    <a:lstStyle/>
                    <a:p>
                      <a:pPr algn="ctr" rtl="0"/>
                      <a:r>
                        <a:rPr lang="ja-jp" sz="1050" b="1" noProof="0">
                          <a:solidFill>
                            <a:schemeClr val="tx2"/>
                          </a:solidFill>
                        </a:rPr>
                        <a:t>レンバチニブ + ペムブロリズマブ </a:t>
                      </a:r>
                    </a:p>
                    <a:p>
                      <a:pPr algn="ctr" rtl="0"/>
                      <a:r>
                        <a:rPr lang="ja-jp" sz="1050" b="1" noProof="0">
                          <a:solidFill>
                            <a:schemeClr val="tx2"/>
                          </a:solidFill>
                        </a:rPr>
                        <a:t>(n=43)</a:t>
                      </a:r>
                      <a:endParaRPr lang="en-GB" sz="105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i="0" u="none" strike="noStrike" kern="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Helvetica"/>
                        </a:rPr>
                        <a:t>mPFS、月数 (95％CI)</a:t>
                      </a:r>
                      <a:endParaRPr lang="en-GB" sz="1050" dirty="0">
                        <a:solidFill>
                          <a:srgbClr val="000000"/>
                        </a:solidFill>
                      </a:endParaRPr>
                    </a:p>
                  </a:txBody>
                  <a:tcPr marL="72000" marR="72000" marT="36000" marB="36000" anchor="ctr">
                    <a:solidFill>
                      <a:schemeClr val="tx2"/>
                    </a:solidFill>
                  </a:tcPr>
                </a:tc>
                <a:tc>
                  <a:txBody>
                    <a:bodyPr/>
                    <a:lstStyle/>
                    <a:p>
                      <a:pPr algn="ctr" rtl="0"/>
                      <a:r>
                        <a:rPr lang="ja-jp" sz="1050" i="0" u="none" strike="noStrike" kern="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Helvetica"/>
                        </a:rPr>
                        <a:t>14.9 (10.6、NA)</a:t>
                      </a:r>
                      <a:endParaRPr lang="en-GB" sz="105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484453277"/>
                  </a:ext>
                </a:extLst>
              </a:tr>
            </a:tbl>
          </a:graphicData>
        </a:graphic>
      </p:graphicFrame>
      <p:sp>
        <p:nvSpPr>
          <p:cNvPr id="44" name="TextBox 43">
            <a:extLst>
              <a:ext uri="{FF2B5EF4-FFF2-40B4-BE49-F238E27FC236}">
                <a16:creationId xmlns:a16="http://schemas.microsoft.com/office/drawing/2014/main" id="{60DAE89D-A208-8021-BFE5-3843E2531D9E}"/>
              </a:ext>
            </a:extLst>
          </p:cNvPr>
          <p:cNvSpPr txBox="1"/>
          <p:nvPr/>
        </p:nvSpPr>
        <p:spPr>
          <a:xfrm>
            <a:off x="3535961" y="1590168"/>
            <a:ext cx="5120079" cy="249812"/>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無増悪生存率</a:t>
            </a:r>
            <a:endParaRPr kumimoji="0" lang="en-GB" sz="1600" b="1"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nvGrpSpPr>
          <p:cNvPr id="6" name="Group 5">
            <a:extLst>
              <a:ext uri="{FF2B5EF4-FFF2-40B4-BE49-F238E27FC236}">
                <a16:creationId xmlns:a16="http://schemas.microsoft.com/office/drawing/2014/main" id="{ED215DE5-83B8-E013-737B-A70908279D67}"/>
              </a:ext>
            </a:extLst>
          </p:cNvPr>
          <p:cNvGrpSpPr/>
          <p:nvPr/>
        </p:nvGrpSpPr>
        <p:grpSpPr>
          <a:xfrm>
            <a:off x="1573294" y="2446818"/>
            <a:ext cx="10028984" cy="3275387"/>
            <a:chOff x="2326206" y="3132465"/>
            <a:chExt cx="7512722" cy="2453598"/>
          </a:xfrm>
        </p:grpSpPr>
        <p:sp>
          <p:nvSpPr>
            <p:cNvPr id="46" name="TextBox 45">
              <a:extLst>
                <a:ext uri="{FF2B5EF4-FFF2-40B4-BE49-F238E27FC236}">
                  <a16:creationId xmlns:a16="http://schemas.microsoft.com/office/drawing/2014/main" id="{74412C0C-9B80-0DC8-F153-7B92E646B3AB}"/>
                </a:ext>
              </a:extLst>
            </p:cNvPr>
            <p:cNvSpPr txBox="1"/>
            <p:nvPr/>
          </p:nvSpPr>
          <p:spPr>
            <a:xfrm rot="16200000">
              <a:off x="1743792" y="3924189"/>
              <a:ext cx="1747191"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PFS、％</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nvGrpSpPr>
            <p:cNvPr id="47" name="Group 46">
              <a:extLst>
                <a:ext uri="{FF2B5EF4-FFF2-40B4-BE49-F238E27FC236}">
                  <a16:creationId xmlns:a16="http://schemas.microsoft.com/office/drawing/2014/main" id="{092EA104-4CCE-68CC-7A42-9B525D48A75B}"/>
                </a:ext>
              </a:extLst>
            </p:cNvPr>
            <p:cNvGrpSpPr/>
            <p:nvPr/>
          </p:nvGrpSpPr>
          <p:grpSpPr>
            <a:xfrm>
              <a:off x="2648736" y="3132465"/>
              <a:ext cx="404162" cy="1723509"/>
              <a:chOff x="2729075" y="3132465"/>
              <a:chExt cx="404162" cy="1723509"/>
            </a:xfrm>
          </p:grpSpPr>
          <p:sp>
            <p:nvSpPr>
              <p:cNvPr id="48" name="TextBox 47">
                <a:extLst>
                  <a:ext uri="{FF2B5EF4-FFF2-40B4-BE49-F238E27FC236}">
                    <a16:creationId xmlns:a16="http://schemas.microsoft.com/office/drawing/2014/main" id="{60B56A48-3AF1-88F7-40A9-989D827D3BB6}"/>
                  </a:ext>
                </a:extLst>
              </p:cNvPr>
              <p:cNvSpPr txBox="1"/>
              <p:nvPr/>
            </p:nvSpPr>
            <p:spPr>
              <a:xfrm>
                <a:off x="2729075" y="3132465"/>
                <a:ext cx="404162"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100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9" name="TextBox 48">
                <a:extLst>
                  <a:ext uri="{FF2B5EF4-FFF2-40B4-BE49-F238E27FC236}">
                    <a16:creationId xmlns:a16="http://schemas.microsoft.com/office/drawing/2014/main" id="{89888704-39B7-F45B-99D2-031EED6CDC34}"/>
                  </a:ext>
                </a:extLst>
              </p:cNvPr>
              <p:cNvSpPr txBox="1"/>
              <p:nvPr/>
            </p:nvSpPr>
            <p:spPr>
              <a:xfrm>
                <a:off x="2783004" y="3446189"/>
                <a:ext cx="350233"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80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50" name="TextBox 49">
                <a:extLst>
                  <a:ext uri="{FF2B5EF4-FFF2-40B4-BE49-F238E27FC236}">
                    <a16:creationId xmlns:a16="http://schemas.microsoft.com/office/drawing/2014/main" id="{5D0BA1AA-1B53-E427-CB9F-4C3DF131AFA8}"/>
                  </a:ext>
                </a:extLst>
              </p:cNvPr>
              <p:cNvSpPr txBox="1"/>
              <p:nvPr/>
            </p:nvSpPr>
            <p:spPr>
              <a:xfrm>
                <a:off x="2807846" y="3760745"/>
                <a:ext cx="325391"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60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51" name="TextBox 50">
                <a:extLst>
                  <a:ext uri="{FF2B5EF4-FFF2-40B4-BE49-F238E27FC236}">
                    <a16:creationId xmlns:a16="http://schemas.microsoft.com/office/drawing/2014/main" id="{620DEDE8-DF68-47DC-DFBF-514EE3CC4554}"/>
                  </a:ext>
                </a:extLst>
              </p:cNvPr>
              <p:cNvSpPr txBox="1"/>
              <p:nvPr/>
            </p:nvSpPr>
            <p:spPr>
              <a:xfrm>
                <a:off x="2807846" y="4066538"/>
                <a:ext cx="325391"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40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52" name="TextBox 51">
                <a:extLst>
                  <a:ext uri="{FF2B5EF4-FFF2-40B4-BE49-F238E27FC236}">
                    <a16:creationId xmlns:a16="http://schemas.microsoft.com/office/drawing/2014/main" id="{8A6BCADD-942A-2320-8227-99859B40E9C9}"/>
                  </a:ext>
                </a:extLst>
              </p:cNvPr>
              <p:cNvSpPr txBox="1"/>
              <p:nvPr/>
            </p:nvSpPr>
            <p:spPr>
              <a:xfrm>
                <a:off x="2807846" y="4379606"/>
                <a:ext cx="325391"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54" name="TextBox 53">
                <a:extLst>
                  <a:ext uri="{FF2B5EF4-FFF2-40B4-BE49-F238E27FC236}">
                    <a16:creationId xmlns:a16="http://schemas.microsoft.com/office/drawing/2014/main" id="{B4C3BFDB-3B3A-8479-87D8-CD8E2E3EA419}"/>
                  </a:ext>
                </a:extLst>
              </p:cNvPr>
              <p:cNvSpPr txBox="1"/>
              <p:nvPr/>
            </p:nvSpPr>
            <p:spPr>
              <a:xfrm>
                <a:off x="2807846" y="4692231"/>
                <a:ext cx="325391"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sp>
          <p:nvSpPr>
            <p:cNvPr id="55" name="TextBox 54">
              <a:extLst>
                <a:ext uri="{FF2B5EF4-FFF2-40B4-BE49-F238E27FC236}">
                  <a16:creationId xmlns:a16="http://schemas.microsoft.com/office/drawing/2014/main" id="{9BDF1061-C41F-75C3-5084-EABB6B193877}"/>
                </a:ext>
              </a:extLst>
            </p:cNvPr>
            <p:cNvSpPr txBox="1"/>
            <p:nvPr/>
          </p:nvSpPr>
          <p:spPr>
            <a:xfrm>
              <a:off x="3156338" y="5095910"/>
              <a:ext cx="5874949" cy="16138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rPr>
                <a:t>期間、月数</a:t>
              </a:r>
            </a:p>
          </p:txBody>
        </p:sp>
        <p:sp>
          <p:nvSpPr>
            <p:cNvPr id="56" name="TextBox 55">
              <a:extLst>
                <a:ext uri="{FF2B5EF4-FFF2-40B4-BE49-F238E27FC236}">
                  <a16:creationId xmlns:a16="http://schemas.microsoft.com/office/drawing/2014/main" id="{AD4BD8B8-86D1-409D-C347-D89CC2DFC8D2}"/>
                </a:ext>
              </a:extLst>
            </p:cNvPr>
            <p:cNvSpPr txBox="1"/>
            <p:nvPr/>
          </p:nvSpPr>
          <p:spPr>
            <a:xfrm>
              <a:off x="3847832" y="3204303"/>
              <a:ext cx="1306105" cy="124884"/>
            </a:xfrm>
            <a:prstGeom prst="rect">
              <a:avLst/>
            </a:prstGeom>
            <a:noFill/>
          </p:spPr>
          <p:txBody>
            <a:bodyPr wrap="square" lIns="0" tIns="0" rIns="0" bIns="0" rtlCol="0">
              <a:spAutoFit/>
            </a:bodyPr>
            <a:lstStyle/>
            <a:p>
              <a:pPr marL="0" marR="0" lvl="0" indent="0" algn="ctr" defTabSz="914400" rtl="0" eaLnBrk="1" fontAlgn="base" latinLnBrk="0" hangingPunct="0">
                <a:lnSpc>
                  <a:spcPts val="1300"/>
                </a:lnSpc>
                <a:spcBef>
                  <a:spcPct val="0"/>
                </a:spcBef>
                <a:spcAft>
                  <a:spcPct val="0"/>
                </a:spcAft>
                <a:buClrTx/>
                <a:buSzTx/>
                <a:buFontTx/>
                <a:buNone/>
                <a:tabLst/>
                <a:defRPr/>
              </a:pPr>
              <a:r>
                <a:rPr lang="ja-jp" sz="1400" b="1" i="0" u="none" strike="noStrike" kern="0" cap="none" spc="0" normalizeH="0" noProof="0">
                  <a:ln>
                    <a:noFill/>
                  </a:ln>
                  <a:solidFill>
                    <a:schemeClr val="accent1"/>
                  </a:solidFill>
                  <a:effectLst/>
                  <a:uLnTx/>
                  <a:uFillTx/>
                  <a:latin typeface="+mn-lt"/>
                  <a:ea typeface="+mn-ea"/>
                  <a:cs typeface="Arial" panose="020B0604020202020204" pitchFamily="34" charset="0"/>
                  <a:sym typeface="Helvetica"/>
                </a:rPr>
                <a:t>88.4％</a:t>
              </a:r>
              <a:endParaRPr kumimoji="0" lang="en-GB" sz="1400" b="1" i="0" u="none" strike="noStrike" kern="0" cap="none" spc="0" normalizeH="0" baseline="0" noProof="0" dirty="0">
                <a:ln>
                  <a:noFill/>
                </a:ln>
                <a:solidFill>
                  <a:schemeClr val="accent1"/>
                </a:solidFill>
                <a:effectLst/>
                <a:uLnTx/>
                <a:uFillTx/>
                <a:latin typeface="+mn-lt"/>
                <a:ea typeface="+mn-ea"/>
                <a:cs typeface="Arial" panose="020B0604020202020204" pitchFamily="34" charset="0"/>
                <a:sym typeface="Helvetica"/>
              </a:endParaRPr>
            </a:p>
          </p:txBody>
        </p:sp>
        <p:sp>
          <p:nvSpPr>
            <p:cNvPr id="57" name="TextBox 56">
              <a:extLst>
                <a:ext uri="{FF2B5EF4-FFF2-40B4-BE49-F238E27FC236}">
                  <a16:creationId xmlns:a16="http://schemas.microsoft.com/office/drawing/2014/main" id="{EA878247-E6C0-C4FF-AC35-F3A75500CC6E}"/>
                </a:ext>
              </a:extLst>
            </p:cNvPr>
            <p:cNvSpPr txBox="1"/>
            <p:nvPr/>
          </p:nvSpPr>
          <p:spPr>
            <a:xfrm>
              <a:off x="5556040" y="3706567"/>
              <a:ext cx="1306105" cy="124884"/>
            </a:xfrm>
            <a:prstGeom prst="rect">
              <a:avLst/>
            </a:prstGeom>
            <a:noFill/>
          </p:spPr>
          <p:txBody>
            <a:bodyPr wrap="square" lIns="0" tIns="0" rIns="0" bIns="0" rtlCol="0">
              <a:spAutoFit/>
            </a:bodyPr>
            <a:lstStyle/>
            <a:p>
              <a:pPr marL="0" marR="0" lvl="0" indent="0" algn="ctr" defTabSz="914400" rtl="0" eaLnBrk="1" fontAlgn="base" latinLnBrk="0" hangingPunct="0">
                <a:lnSpc>
                  <a:spcPts val="1300"/>
                </a:lnSpc>
                <a:spcBef>
                  <a:spcPct val="0"/>
                </a:spcBef>
                <a:spcAft>
                  <a:spcPct val="0"/>
                </a:spcAft>
                <a:buClrTx/>
                <a:buSzTx/>
                <a:buFontTx/>
                <a:buNone/>
                <a:tabLst/>
                <a:defRPr/>
              </a:pPr>
              <a:r>
                <a:rPr lang="ja-jp" sz="1400" b="1" i="0" u="none" strike="noStrike" kern="0" cap="none" spc="0" normalizeH="0" noProof="0">
                  <a:ln>
                    <a:noFill/>
                  </a:ln>
                  <a:solidFill>
                    <a:schemeClr val="accent1"/>
                  </a:solidFill>
                  <a:effectLst/>
                  <a:uLnTx/>
                  <a:uFillTx/>
                  <a:latin typeface="+mn-lt"/>
                  <a:ea typeface="+mn-ea"/>
                  <a:cs typeface="Arial" panose="020B0604020202020204" pitchFamily="34" charset="0"/>
                  <a:sym typeface="Helvetica"/>
                </a:rPr>
                <a:t>56.0％</a:t>
              </a:r>
              <a:endParaRPr kumimoji="0" lang="en-GB" sz="1400" b="1" i="0" u="none" strike="noStrike" kern="0" cap="none" spc="0" normalizeH="0" baseline="0" noProof="0" dirty="0">
                <a:ln>
                  <a:noFill/>
                </a:ln>
                <a:solidFill>
                  <a:schemeClr val="accent1"/>
                </a:solidFill>
                <a:effectLst/>
                <a:uLnTx/>
                <a:uFillTx/>
                <a:latin typeface="+mn-lt"/>
                <a:ea typeface="+mn-ea"/>
                <a:cs typeface="Arial" panose="020B0604020202020204" pitchFamily="34" charset="0"/>
                <a:sym typeface="Helvetica"/>
              </a:endParaRPr>
            </a:p>
          </p:txBody>
        </p:sp>
        <p:grpSp>
          <p:nvGrpSpPr>
            <p:cNvPr id="60" name="Group 59">
              <a:extLst>
                <a:ext uri="{FF2B5EF4-FFF2-40B4-BE49-F238E27FC236}">
                  <a16:creationId xmlns:a16="http://schemas.microsoft.com/office/drawing/2014/main" id="{EB2B70F1-AD39-0036-1B5F-BCEBB2B48E0B}"/>
                </a:ext>
              </a:extLst>
            </p:cNvPr>
            <p:cNvGrpSpPr/>
            <p:nvPr/>
          </p:nvGrpSpPr>
          <p:grpSpPr>
            <a:xfrm>
              <a:off x="3149835" y="4901821"/>
              <a:ext cx="5756505" cy="163743"/>
              <a:chOff x="3149835" y="4834186"/>
              <a:chExt cx="5756505" cy="163743"/>
            </a:xfrm>
          </p:grpSpPr>
          <p:sp>
            <p:nvSpPr>
              <p:cNvPr id="61" name="TextBox 60">
                <a:extLst>
                  <a:ext uri="{FF2B5EF4-FFF2-40B4-BE49-F238E27FC236}">
                    <a16:creationId xmlns:a16="http://schemas.microsoft.com/office/drawing/2014/main" id="{FB29B851-AFAF-578D-2CFC-A0770CAF6C18}"/>
                  </a:ext>
                </a:extLst>
              </p:cNvPr>
              <p:cNvSpPr txBox="1"/>
              <p:nvPr/>
            </p:nvSpPr>
            <p:spPr>
              <a:xfrm>
                <a:off x="3149835" y="4834186"/>
                <a:ext cx="89354"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62" name="TextBox 61">
                <a:extLst>
                  <a:ext uri="{FF2B5EF4-FFF2-40B4-BE49-F238E27FC236}">
                    <a16:creationId xmlns:a16="http://schemas.microsoft.com/office/drawing/2014/main" id="{9D086B45-7D29-F27A-AE02-DB158C6A7B39}"/>
                  </a:ext>
                </a:extLst>
              </p:cNvPr>
              <p:cNvSpPr txBox="1"/>
              <p:nvPr/>
            </p:nvSpPr>
            <p:spPr>
              <a:xfrm>
                <a:off x="3852304" y="4834186"/>
                <a:ext cx="89354"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63" name="TextBox 62">
                <a:extLst>
                  <a:ext uri="{FF2B5EF4-FFF2-40B4-BE49-F238E27FC236}">
                    <a16:creationId xmlns:a16="http://schemas.microsoft.com/office/drawing/2014/main" id="{4647F05E-44DE-4946-5D95-66B0F605935B}"/>
                  </a:ext>
                </a:extLst>
              </p:cNvPr>
              <p:cNvSpPr txBox="1"/>
              <p:nvPr/>
            </p:nvSpPr>
            <p:spPr>
              <a:xfrm>
                <a:off x="4554773" y="4834186"/>
                <a:ext cx="89354"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6</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48" name="TextBox 447">
                <a:extLst>
                  <a:ext uri="{FF2B5EF4-FFF2-40B4-BE49-F238E27FC236}">
                    <a16:creationId xmlns:a16="http://schemas.microsoft.com/office/drawing/2014/main" id="{426E1784-C208-0322-B01A-F8BE6CBA3089}"/>
                  </a:ext>
                </a:extLst>
              </p:cNvPr>
              <p:cNvSpPr txBox="1"/>
              <p:nvPr/>
            </p:nvSpPr>
            <p:spPr>
              <a:xfrm>
                <a:off x="5257242" y="4834186"/>
                <a:ext cx="89354"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9</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49" name="TextBox 448">
                <a:extLst>
                  <a:ext uri="{FF2B5EF4-FFF2-40B4-BE49-F238E27FC236}">
                    <a16:creationId xmlns:a16="http://schemas.microsoft.com/office/drawing/2014/main" id="{5A552BA3-8756-4DDC-C7C4-678C0CDF8710}"/>
                  </a:ext>
                </a:extLst>
              </p:cNvPr>
              <p:cNvSpPr txBox="1"/>
              <p:nvPr/>
            </p:nvSpPr>
            <p:spPr>
              <a:xfrm>
                <a:off x="5918435" y="4834186"/>
                <a:ext cx="174055"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12</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0" name="TextBox 449">
                <a:extLst>
                  <a:ext uri="{FF2B5EF4-FFF2-40B4-BE49-F238E27FC236}">
                    <a16:creationId xmlns:a16="http://schemas.microsoft.com/office/drawing/2014/main" id="{53FEE6A0-B00C-C62F-4966-6F06BF8B8CA0}"/>
                  </a:ext>
                </a:extLst>
              </p:cNvPr>
              <p:cNvSpPr txBox="1"/>
              <p:nvPr/>
            </p:nvSpPr>
            <p:spPr>
              <a:xfrm>
                <a:off x="6614555" y="4834186"/>
                <a:ext cx="183226"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15</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1" name="TextBox 450">
                <a:extLst>
                  <a:ext uri="{FF2B5EF4-FFF2-40B4-BE49-F238E27FC236}">
                    <a16:creationId xmlns:a16="http://schemas.microsoft.com/office/drawing/2014/main" id="{F8A4640B-9DBD-3DD7-F928-AFE61AF33AEF}"/>
                  </a:ext>
                </a:extLst>
              </p:cNvPr>
              <p:cNvSpPr txBox="1"/>
              <p:nvPr/>
            </p:nvSpPr>
            <p:spPr>
              <a:xfrm>
                <a:off x="7320996" y="4834186"/>
                <a:ext cx="174056"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18</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2" name="TextBox 451">
                <a:extLst>
                  <a:ext uri="{FF2B5EF4-FFF2-40B4-BE49-F238E27FC236}">
                    <a16:creationId xmlns:a16="http://schemas.microsoft.com/office/drawing/2014/main" id="{3C202567-3702-0D17-DCEA-F656A8FFBAE2}"/>
                  </a:ext>
                </a:extLst>
              </p:cNvPr>
              <p:cNvSpPr txBox="1"/>
              <p:nvPr/>
            </p:nvSpPr>
            <p:spPr>
              <a:xfrm>
                <a:off x="8026640" y="4834186"/>
                <a:ext cx="174056"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21</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3" name="TextBox 452">
                <a:extLst>
                  <a:ext uri="{FF2B5EF4-FFF2-40B4-BE49-F238E27FC236}">
                    <a16:creationId xmlns:a16="http://schemas.microsoft.com/office/drawing/2014/main" id="{D28FB9B2-2560-A601-C092-9B43B2A3E453}"/>
                  </a:ext>
                </a:extLst>
              </p:cNvPr>
              <p:cNvSpPr txBox="1"/>
              <p:nvPr/>
            </p:nvSpPr>
            <p:spPr>
              <a:xfrm>
                <a:off x="8732284" y="4834186"/>
                <a:ext cx="174056"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24</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grpSp>
          <p:nvGrpSpPr>
            <p:cNvPr id="454" name="Group 453">
              <a:extLst>
                <a:ext uri="{FF2B5EF4-FFF2-40B4-BE49-F238E27FC236}">
                  <a16:creationId xmlns:a16="http://schemas.microsoft.com/office/drawing/2014/main" id="{28600113-A247-FA10-5D02-8E58F86B87A6}"/>
                </a:ext>
              </a:extLst>
            </p:cNvPr>
            <p:cNvGrpSpPr/>
            <p:nvPr/>
          </p:nvGrpSpPr>
          <p:grpSpPr>
            <a:xfrm>
              <a:off x="3098982" y="5422319"/>
              <a:ext cx="5819498" cy="163744"/>
              <a:chOff x="3098982" y="5241344"/>
              <a:chExt cx="5819498" cy="163744"/>
            </a:xfrm>
          </p:grpSpPr>
          <p:sp>
            <p:nvSpPr>
              <p:cNvPr id="455" name="TextBox 454">
                <a:extLst>
                  <a:ext uri="{FF2B5EF4-FFF2-40B4-BE49-F238E27FC236}">
                    <a16:creationId xmlns:a16="http://schemas.microsoft.com/office/drawing/2014/main" id="{4D7BF71A-D4CC-5C53-3E21-9E9E208982AD}"/>
                  </a:ext>
                </a:extLst>
              </p:cNvPr>
              <p:cNvSpPr txBox="1"/>
              <p:nvPr/>
            </p:nvSpPr>
            <p:spPr>
              <a:xfrm>
                <a:off x="3098982" y="5241344"/>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43</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6" name="TextBox 455">
                <a:extLst>
                  <a:ext uri="{FF2B5EF4-FFF2-40B4-BE49-F238E27FC236}">
                    <a16:creationId xmlns:a16="http://schemas.microsoft.com/office/drawing/2014/main" id="{B433B4A8-986F-0DAE-0B75-46188EB025CB}"/>
                  </a:ext>
                </a:extLst>
              </p:cNvPr>
              <p:cNvSpPr txBox="1"/>
              <p:nvPr/>
            </p:nvSpPr>
            <p:spPr>
              <a:xfrm>
                <a:off x="3801451"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36</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7" name="TextBox 456">
                <a:extLst>
                  <a:ext uri="{FF2B5EF4-FFF2-40B4-BE49-F238E27FC236}">
                    <a16:creationId xmlns:a16="http://schemas.microsoft.com/office/drawing/2014/main" id="{E02D5DB1-66C0-E080-71C7-DF9E6735064B}"/>
                  </a:ext>
                </a:extLst>
              </p:cNvPr>
              <p:cNvSpPr txBox="1"/>
              <p:nvPr/>
            </p:nvSpPr>
            <p:spPr>
              <a:xfrm>
                <a:off x="4503920"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29</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8" name="TextBox 457">
                <a:extLst>
                  <a:ext uri="{FF2B5EF4-FFF2-40B4-BE49-F238E27FC236}">
                    <a16:creationId xmlns:a16="http://schemas.microsoft.com/office/drawing/2014/main" id="{EFA19241-FD3F-CDCF-D64F-62F66F46B830}"/>
                  </a:ext>
                </a:extLst>
              </p:cNvPr>
              <p:cNvSpPr txBox="1"/>
              <p:nvPr/>
            </p:nvSpPr>
            <p:spPr>
              <a:xfrm>
                <a:off x="5206389"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22</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9" name="TextBox 458">
                <a:extLst>
                  <a:ext uri="{FF2B5EF4-FFF2-40B4-BE49-F238E27FC236}">
                    <a16:creationId xmlns:a16="http://schemas.microsoft.com/office/drawing/2014/main" id="{8367D468-D2A6-47EF-0951-B1C2C1D77F35}"/>
                  </a:ext>
                </a:extLst>
              </p:cNvPr>
              <p:cNvSpPr txBox="1"/>
              <p:nvPr/>
            </p:nvSpPr>
            <p:spPr>
              <a:xfrm>
                <a:off x="5918435"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11</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60" name="TextBox 459">
                <a:extLst>
                  <a:ext uri="{FF2B5EF4-FFF2-40B4-BE49-F238E27FC236}">
                    <a16:creationId xmlns:a16="http://schemas.microsoft.com/office/drawing/2014/main" id="{8736CC64-297C-0538-BB85-E98D22191A7A}"/>
                  </a:ext>
                </a:extLst>
              </p:cNvPr>
              <p:cNvSpPr txBox="1"/>
              <p:nvPr/>
            </p:nvSpPr>
            <p:spPr>
              <a:xfrm>
                <a:off x="6611327"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5</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61" name="TextBox 460">
                <a:extLst>
                  <a:ext uri="{FF2B5EF4-FFF2-40B4-BE49-F238E27FC236}">
                    <a16:creationId xmlns:a16="http://schemas.microsoft.com/office/drawing/2014/main" id="{B64C1A64-D631-0B66-4E9C-B9EA82894ECA}"/>
                  </a:ext>
                </a:extLst>
              </p:cNvPr>
              <p:cNvSpPr txBox="1"/>
              <p:nvPr/>
            </p:nvSpPr>
            <p:spPr>
              <a:xfrm>
                <a:off x="7313796"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62" name="TextBox 461">
                <a:extLst>
                  <a:ext uri="{FF2B5EF4-FFF2-40B4-BE49-F238E27FC236}">
                    <a16:creationId xmlns:a16="http://schemas.microsoft.com/office/drawing/2014/main" id="{C891E68D-5094-40E6-A4FB-8F34CED1F269}"/>
                  </a:ext>
                </a:extLst>
              </p:cNvPr>
              <p:cNvSpPr txBox="1"/>
              <p:nvPr/>
            </p:nvSpPr>
            <p:spPr>
              <a:xfrm>
                <a:off x="8016265"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63" name="TextBox 462">
                <a:extLst>
                  <a:ext uri="{FF2B5EF4-FFF2-40B4-BE49-F238E27FC236}">
                    <a16:creationId xmlns:a16="http://schemas.microsoft.com/office/drawing/2014/main" id="{044F4B74-FFCF-28E1-AB7D-B6549F6B2D11}"/>
                  </a:ext>
                </a:extLst>
              </p:cNvPr>
              <p:cNvSpPr txBox="1"/>
              <p:nvPr/>
            </p:nvSpPr>
            <p:spPr>
              <a:xfrm>
                <a:off x="8727421"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grpSp>
          <p:nvGrpSpPr>
            <p:cNvPr id="471" name="Graphic 468">
              <a:extLst>
                <a:ext uri="{FF2B5EF4-FFF2-40B4-BE49-F238E27FC236}">
                  <a16:creationId xmlns:a16="http://schemas.microsoft.com/office/drawing/2014/main" id="{F6F6377D-3E81-DB91-37E4-AA58CFE41079}"/>
                </a:ext>
              </a:extLst>
            </p:cNvPr>
            <p:cNvGrpSpPr/>
            <p:nvPr/>
          </p:nvGrpSpPr>
          <p:grpSpPr>
            <a:xfrm>
              <a:off x="3199009" y="3370805"/>
              <a:ext cx="3488453" cy="1423107"/>
              <a:chOff x="3199009" y="3370805"/>
              <a:chExt cx="3488453" cy="1423107"/>
            </a:xfrm>
          </p:grpSpPr>
          <p:sp>
            <p:nvSpPr>
              <p:cNvPr id="472" name="Freeform: Shape 471">
                <a:extLst>
                  <a:ext uri="{FF2B5EF4-FFF2-40B4-BE49-F238E27FC236}">
                    <a16:creationId xmlns:a16="http://schemas.microsoft.com/office/drawing/2014/main" id="{95983AC9-0C6F-C316-41E0-F45BCAD7B2A1}"/>
                  </a:ext>
                </a:extLst>
              </p:cNvPr>
              <p:cNvSpPr/>
              <p:nvPr/>
            </p:nvSpPr>
            <p:spPr>
              <a:xfrm>
                <a:off x="3199009" y="4016337"/>
                <a:ext cx="3451857" cy="12659"/>
              </a:xfrm>
              <a:custGeom>
                <a:avLst/>
                <a:gdLst>
                  <a:gd name="connsiteX0" fmla="*/ 0 w 3623155"/>
                  <a:gd name="connsiteY0" fmla="*/ 0 h 12659"/>
                  <a:gd name="connsiteX1" fmla="*/ 3623156 w 3623155"/>
                  <a:gd name="connsiteY1" fmla="*/ 0 h 12659"/>
                </a:gdLst>
                <a:ahLst/>
                <a:cxnLst>
                  <a:cxn ang="0">
                    <a:pos x="connsiteX0" y="connsiteY0"/>
                  </a:cxn>
                  <a:cxn ang="0">
                    <a:pos x="connsiteX1" y="connsiteY1"/>
                  </a:cxn>
                </a:cxnLst>
                <a:rect l="l" t="t" r="r" b="b"/>
                <a:pathLst>
                  <a:path w="3623155" h="12659">
                    <a:moveTo>
                      <a:pt x="0" y="0"/>
                    </a:moveTo>
                    <a:lnTo>
                      <a:pt x="3623156" y="0"/>
                    </a:lnTo>
                  </a:path>
                </a:pathLst>
              </a:custGeom>
              <a:ln w="18987"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mn-lt"/>
                  <a:ea typeface="+mn-ea"/>
                  <a:cs typeface="+mn-cs"/>
                </a:endParaRPr>
              </a:p>
            </p:txBody>
          </p:sp>
          <p:sp>
            <p:nvSpPr>
              <p:cNvPr id="473" name="Freeform: Shape 472">
                <a:extLst>
                  <a:ext uri="{FF2B5EF4-FFF2-40B4-BE49-F238E27FC236}">
                    <a16:creationId xmlns:a16="http://schemas.microsoft.com/office/drawing/2014/main" id="{FFC77F21-611D-259F-C4D8-8FE73D6781AA}"/>
                  </a:ext>
                </a:extLst>
              </p:cNvPr>
              <p:cNvSpPr/>
              <p:nvPr/>
            </p:nvSpPr>
            <p:spPr>
              <a:xfrm>
                <a:off x="4373347" y="3370805"/>
                <a:ext cx="12659" cy="1423106"/>
              </a:xfrm>
              <a:custGeom>
                <a:avLst/>
                <a:gdLst>
                  <a:gd name="connsiteX0" fmla="*/ 0 w 12659"/>
                  <a:gd name="connsiteY0" fmla="*/ 0 h 1423106"/>
                  <a:gd name="connsiteX1" fmla="*/ 0 w 12659"/>
                  <a:gd name="connsiteY1" fmla="*/ 1423107 h 1423106"/>
                </a:gdLst>
                <a:ahLst/>
                <a:cxnLst>
                  <a:cxn ang="0">
                    <a:pos x="connsiteX0" y="connsiteY0"/>
                  </a:cxn>
                  <a:cxn ang="0">
                    <a:pos x="connsiteX1" y="connsiteY1"/>
                  </a:cxn>
                </a:cxnLst>
                <a:rect l="l" t="t" r="r" b="b"/>
                <a:pathLst>
                  <a:path w="12659" h="1423106">
                    <a:moveTo>
                      <a:pt x="0" y="0"/>
                    </a:moveTo>
                    <a:lnTo>
                      <a:pt x="0" y="1423107"/>
                    </a:lnTo>
                  </a:path>
                </a:pathLst>
              </a:custGeom>
              <a:ln w="18987"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74" name="Freeform: Shape 473">
                <a:extLst>
                  <a:ext uri="{FF2B5EF4-FFF2-40B4-BE49-F238E27FC236}">
                    <a16:creationId xmlns:a16="http://schemas.microsoft.com/office/drawing/2014/main" id="{B3328E6B-5DA5-84E2-F5A9-21F87923FE01}"/>
                  </a:ext>
                </a:extLst>
              </p:cNvPr>
              <p:cNvSpPr/>
              <p:nvPr/>
            </p:nvSpPr>
            <p:spPr>
              <a:xfrm>
                <a:off x="6010408" y="3894019"/>
                <a:ext cx="12659" cy="889932"/>
              </a:xfrm>
              <a:custGeom>
                <a:avLst/>
                <a:gdLst>
                  <a:gd name="connsiteX0" fmla="*/ 0 w 12659"/>
                  <a:gd name="connsiteY0" fmla="*/ 0 h 1032673"/>
                  <a:gd name="connsiteX1" fmla="*/ 0 w 12659"/>
                  <a:gd name="connsiteY1" fmla="*/ 1032674 h 1032673"/>
                </a:gdLst>
                <a:ahLst/>
                <a:cxnLst>
                  <a:cxn ang="0">
                    <a:pos x="connsiteX0" y="connsiteY0"/>
                  </a:cxn>
                  <a:cxn ang="0">
                    <a:pos x="connsiteX1" y="connsiteY1"/>
                  </a:cxn>
                </a:cxnLst>
                <a:rect l="l" t="t" r="r" b="b"/>
                <a:pathLst>
                  <a:path w="12659" h="1032673">
                    <a:moveTo>
                      <a:pt x="0" y="0"/>
                    </a:moveTo>
                    <a:lnTo>
                      <a:pt x="0" y="1032674"/>
                    </a:lnTo>
                  </a:path>
                </a:pathLst>
              </a:custGeom>
              <a:ln w="18987"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75" name="Freeform: Shape 474">
                <a:extLst>
                  <a:ext uri="{FF2B5EF4-FFF2-40B4-BE49-F238E27FC236}">
                    <a16:creationId xmlns:a16="http://schemas.microsoft.com/office/drawing/2014/main" id="{34D88F3F-D183-B361-3323-8DC135F8A822}"/>
                  </a:ext>
                </a:extLst>
              </p:cNvPr>
              <p:cNvSpPr/>
              <p:nvPr/>
            </p:nvSpPr>
            <p:spPr>
              <a:xfrm>
                <a:off x="6674803" y="3966710"/>
                <a:ext cx="12659" cy="827202"/>
              </a:xfrm>
              <a:custGeom>
                <a:avLst/>
                <a:gdLst>
                  <a:gd name="connsiteX0" fmla="*/ 0 w 12659"/>
                  <a:gd name="connsiteY0" fmla="*/ 827202 h 827202"/>
                  <a:gd name="connsiteX1" fmla="*/ 0 w 12659"/>
                  <a:gd name="connsiteY1" fmla="*/ 0 h 827202"/>
                </a:gdLst>
                <a:ahLst/>
                <a:cxnLst>
                  <a:cxn ang="0">
                    <a:pos x="connsiteX0" y="connsiteY0"/>
                  </a:cxn>
                  <a:cxn ang="0">
                    <a:pos x="connsiteX1" y="connsiteY1"/>
                  </a:cxn>
                </a:cxnLst>
                <a:rect l="l" t="t" r="r" b="b"/>
                <a:pathLst>
                  <a:path w="12659" h="827202">
                    <a:moveTo>
                      <a:pt x="0" y="827202"/>
                    </a:moveTo>
                    <a:lnTo>
                      <a:pt x="0" y="0"/>
                    </a:lnTo>
                  </a:path>
                </a:pathLst>
              </a:custGeom>
              <a:ln w="18987"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476" name="Graphic 468">
              <a:extLst>
                <a:ext uri="{FF2B5EF4-FFF2-40B4-BE49-F238E27FC236}">
                  <a16:creationId xmlns:a16="http://schemas.microsoft.com/office/drawing/2014/main" id="{72F8CFC8-C751-C1AF-9BBA-5E38CFC0F048}"/>
                </a:ext>
              </a:extLst>
            </p:cNvPr>
            <p:cNvGrpSpPr/>
            <p:nvPr/>
          </p:nvGrpSpPr>
          <p:grpSpPr>
            <a:xfrm>
              <a:off x="3199009" y="3214075"/>
              <a:ext cx="5586716" cy="1579837"/>
              <a:chOff x="3199009" y="3214075"/>
              <a:chExt cx="5586716" cy="1579837"/>
            </a:xfrm>
            <a:noFill/>
          </p:grpSpPr>
          <p:sp>
            <p:nvSpPr>
              <p:cNvPr id="477" name="Freeform: Shape 476">
                <a:extLst>
                  <a:ext uri="{FF2B5EF4-FFF2-40B4-BE49-F238E27FC236}">
                    <a16:creationId xmlns:a16="http://schemas.microsoft.com/office/drawing/2014/main" id="{29482E50-9104-4004-CFC8-0296225A12EC}"/>
                  </a:ext>
                </a:extLst>
              </p:cNvPr>
              <p:cNvSpPr/>
              <p:nvPr/>
            </p:nvSpPr>
            <p:spPr>
              <a:xfrm>
                <a:off x="3199009" y="3238888"/>
                <a:ext cx="5586716" cy="1555023"/>
              </a:xfrm>
              <a:custGeom>
                <a:avLst/>
                <a:gdLst>
                  <a:gd name="connsiteX0" fmla="*/ 0 w 5586716"/>
                  <a:gd name="connsiteY0" fmla="*/ 0 h 1555023"/>
                  <a:gd name="connsiteX1" fmla="*/ 333717 w 5586716"/>
                  <a:gd name="connsiteY1" fmla="*/ 0 h 1555023"/>
                  <a:gd name="connsiteX2" fmla="*/ 333717 w 5586716"/>
                  <a:gd name="connsiteY2" fmla="*/ 42664 h 1555023"/>
                  <a:gd name="connsiteX3" fmla="*/ 343845 w 5586716"/>
                  <a:gd name="connsiteY3" fmla="*/ 42664 h 1555023"/>
                  <a:gd name="connsiteX4" fmla="*/ 343845 w 5586716"/>
                  <a:gd name="connsiteY4" fmla="*/ 77606 h 1555023"/>
                  <a:gd name="connsiteX5" fmla="*/ 343845 w 5586716"/>
                  <a:gd name="connsiteY5" fmla="*/ 121789 h 1555023"/>
                  <a:gd name="connsiteX6" fmla="*/ 485763 w 5586716"/>
                  <a:gd name="connsiteY6" fmla="*/ 121789 h 1555023"/>
                  <a:gd name="connsiteX7" fmla="*/ 485763 w 5586716"/>
                  <a:gd name="connsiteY7" fmla="*/ 147109 h 1555023"/>
                  <a:gd name="connsiteX8" fmla="*/ 1143448 w 5586716"/>
                  <a:gd name="connsiteY8" fmla="*/ 147109 h 1555023"/>
                  <a:gd name="connsiteX9" fmla="*/ 1143448 w 5586716"/>
                  <a:gd name="connsiteY9" fmla="*/ 193698 h 1555023"/>
                  <a:gd name="connsiteX10" fmla="*/ 1637060 w 5586716"/>
                  <a:gd name="connsiteY10" fmla="*/ 193698 h 1555023"/>
                  <a:gd name="connsiteX11" fmla="*/ 1637060 w 5586716"/>
                  <a:gd name="connsiteY11" fmla="*/ 241552 h 1555023"/>
                  <a:gd name="connsiteX12" fmla="*/ 1672129 w 5586716"/>
                  <a:gd name="connsiteY12" fmla="*/ 241552 h 1555023"/>
                  <a:gd name="connsiteX13" fmla="*/ 1672129 w 5586716"/>
                  <a:gd name="connsiteY13" fmla="*/ 287634 h 1555023"/>
                  <a:gd name="connsiteX14" fmla="*/ 1968625 w 5586716"/>
                  <a:gd name="connsiteY14" fmla="*/ 287634 h 1555023"/>
                  <a:gd name="connsiteX15" fmla="*/ 1968625 w 5586716"/>
                  <a:gd name="connsiteY15" fmla="*/ 348402 h 1555023"/>
                  <a:gd name="connsiteX16" fmla="*/ 2114215 w 5586716"/>
                  <a:gd name="connsiteY16" fmla="*/ 348402 h 1555023"/>
                  <a:gd name="connsiteX17" fmla="*/ 2114215 w 5586716"/>
                  <a:gd name="connsiteY17" fmla="*/ 401827 h 1555023"/>
                  <a:gd name="connsiteX18" fmla="*/ 2381340 w 5586716"/>
                  <a:gd name="connsiteY18" fmla="*/ 401827 h 1555023"/>
                  <a:gd name="connsiteX19" fmla="*/ 2381340 w 5586716"/>
                  <a:gd name="connsiteY19" fmla="*/ 457025 h 1555023"/>
                  <a:gd name="connsiteX20" fmla="*/ 2488190 w 5586716"/>
                  <a:gd name="connsiteY20" fmla="*/ 457025 h 1555023"/>
                  <a:gd name="connsiteX21" fmla="*/ 2488190 w 5586716"/>
                  <a:gd name="connsiteY21" fmla="*/ 514248 h 1555023"/>
                  <a:gd name="connsiteX22" fmla="*/ 2561871 w 5586716"/>
                  <a:gd name="connsiteY22" fmla="*/ 514248 h 1555023"/>
                  <a:gd name="connsiteX23" fmla="*/ 2561871 w 5586716"/>
                  <a:gd name="connsiteY23" fmla="*/ 630213 h 1555023"/>
                  <a:gd name="connsiteX24" fmla="*/ 2595040 w 5586716"/>
                  <a:gd name="connsiteY24" fmla="*/ 630213 h 1555023"/>
                  <a:gd name="connsiteX25" fmla="*/ 2595040 w 5586716"/>
                  <a:gd name="connsiteY25" fmla="*/ 687310 h 1555023"/>
                  <a:gd name="connsiteX26" fmla="*/ 3475541 w 5586716"/>
                  <a:gd name="connsiteY26" fmla="*/ 687310 h 1555023"/>
                  <a:gd name="connsiteX27" fmla="*/ 3475541 w 5586716"/>
                  <a:gd name="connsiteY27" fmla="*/ 840242 h 1555023"/>
                  <a:gd name="connsiteX28" fmla="*/ 5586717 w 5586716"/>
                  <a:gd name="connsiteY28" fmla="*/ 840242 h 1555023"/>
                  <a:gd name="connsiteX29" fmla="*/ 5586717 w 5586716"/>
                  <a:gd name="connsiteY29" fmla="*/ 1555024 h 1555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86716" h="1555023">
                    <a:moveTo>
                      <a:pt x="0" y="0"/>
                    </a:moveTo>
                    <a:lnTo>
                      <a:pt x="333717" y="0"/>
                    </a:lnTo>
                    <a:lnTo>
                      <a:pt x="333717" y="42664"/>
                    </a:lnTo>
                    <a:lnTo>
                      <a:pt x="343845" y="42664"/>
                    </a:lnTo>
                    <a:lnTo>
                      <a:pt x="343845" y="77606"/>
                    </a:lnTo>
                    <a:lnTo>
                      <a:pt x="343845" y="121789"/>
                    </a:lnTo>
                    <a:lnTo>
                      <a:pt x="485763" y="121789"/>
                    </a:lnTo>
                    <a:lnTo>
                      <a:pt x="485763" y="147109"/>
                    </a:lnTo>
                    <a:lnTo>
                      <a:pt x="1143448" y="147109"/>
                    </a:lnTo>
                    <a:lnTo>
                      <a:pt x="1143448" y="193698"/>
                    </a:lnTo>
                    <a:lnTo>
                      <a:pt x="1637060" y="193698"/>
                    </a:lnTo>
                    <a:lnTo>
                      <a:pt x="1637060" y="241552"/>
                    </a:lnTo>
                    <a:lnTo>
                      <a:pt x="1672129" y="241552"/>
                    </a:lnTo>
                    <a:lnTo>
                      <a:pt x="1672129" y="287634"/>
                    </a:lnTo>
                    <a:lnTo>
                      <a:pt x="1968625" y="287634"/>
                    </a:lnTo>
                    <a:lnTo>
                      <a:pt x="1968625" y="348402"/>
                    </a:lnTo>
                    <a:lnTo>
                      <a:pt x="2114215" y="348402"/>
                    </a:lnTo>
                    <a:lnTo>
                      <a:pt x="2114215" y="401827"/>
                    </a:lnTo>
                    <a:lnTo>
                      <a:pt x="2381340" y="401827"/>
                    </a:lnTo>
                    <a:lnTo>
                      <a:pt x="2381340" y="457025"/>
                    </a:lnTo>
                    <a:lnTo>
                      <a:pt x="2488190" y="457025"/>
                    </a:lnTo>
                    <a:lnTo>
                      <a:pt x="2488190" y="514248"/>
                    </a:lnTo>
                    <a:lnTo>
                      <a:pt x="2561871" y="514248"/>
                    </a:lnTo>
                    <a:lnTo>
                      <a:pt x="2561871" y="630213"/>
                    </a:lnTo>
                    <a:lnTo>
                      <a:pt x="2595040" y="630213"/>
                    </a:lnTo>
                    <a:lnTo>
                      <a:pt x="2595040" y="687310"/>
                    </a:lnTo>
                    <a:lnTo>
                      <a:pt x="3475541" y="687310"/>
                    </a:lnTo>
                    <a:lnTo>
                      <a:pt x="3475541" y="840242"/>
                    </a:lnTo>
                    <a:lnTo>
                      <a:pt x="5586717" y="840242"/>
                    </a:lnTo>
                    <a:lnTo>
                      <a:pt x="5586717" y="1555024"/>
                    </a:lnTo>
                  </a:path>
                </a:pathLst>
              </a:custGeom>
              <a:noFill/>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mn-lt"/>
                  <a:ea typeface="+mn-ea"/>
                  <a:cs typeface="+mn-cs"/>
                </a:endParaRPr>
              </a:p>
            </p:txBody>
          </p:sp>
          <p:grpSp>
            <p:nvGrpSpPr>
              <p:cNvPr id="478" name="Graphic 468">
                <a:extLst>
                  <a:ext uri="{FF2B5EF4-FFF2-40B4-BE49-F238E27FC236}">
                    <a16:creationId xmlns:a16="http://schemas.microsoft.com/office/drawing/2014/main" id="{C73B46E9-B7CA-919D-ECEE-8D66B6F6203F}"/>
                  </a:ext>
                </a:extLst>
              </p:cNvPr>
              <p:cNvGrpSpPr/>
              <p:nvPr/>
            </p:nvGrpSpPr>
            <p:grpSpPr>
              <a:xfrm>
                <a:off x="3464868" y="3214075"/>
                <a:ext cx="4746348" cy="900630"/>
                <a:chOff x="3464868" y="3214075"/>
                <a:chExt cx="4746348" cy="900630"/>
              </a:xfrm>
            </p:grpSpPr>
            <p:sp>
              <p:nvSpPr>
                <p:cNvPr id="479" name="Freeform: Shape 478">
                  <a:extLst>
                    <a:ext uri="{FF2B5EF4-FFF2-40B4-BE49-F238E27FC236}">
                      <a16:creationId xmlns:a16="http://schemas.microsoft.com/office/drawing/2014/main" id="{F93B986F-BDA2-706A-E8EC-320D1EF3EB4C}"/>
                    </a:ext>
                  </a:extLst>
                </p:cNvPr>
                <p:cNvSpPr/>
                <p:nvPr/>
              </p:nvSpPr>
              <p:spPr>
                <a:xfrm>
                  <a:off x="3847832" y="335460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1" name="Freeform: Shape 480">
                  <a:extLst>
                    <a:ext uri="{FF2B5EF4-FFF2-40B4-BE49-F238E27FC236}">
                      <a16:creationId xmlns:a16="http://schemas.microsoft.com/office/drawing/2014/main" id="{61D249CF-B034-E922-C278-F1D43ECD2B4A}"/>
                    </a:ext>
                  </a:extLst>
                </p:cNvPr>
                <p:cNvSpPr/>
                <p:nvPr/>
              </p:nvSpPr>
              <p:spPr>
                <a:xfrm>
                  <a:off x="3464868" y="3214075"/>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2" name="Freeform: Shape 481">
                  <a:extLst>
                    <a:ext uri="{FF2B5EF4-FFF2-40B4-BE49-F238E27FC236}">
                      <a16:creationId xmlns:a16="http://schemas.microsoft.com/office/drawing/2014/main" id="{92B370B4-762D-7358-0CCC-411726B50D9E}"/>
                    </a:ext>
                  </a:extLst>
                </p:cNvPr>
                <p:cNvSpPr/>
                <p:nvPr/>
              </p:nvSpPr>
              <p:spPr>
                <a:xfrm>
                  <a:off x="4257002" y="335460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3" name="Freeform: Shape 482">
                  <a:extLst>
                    <a:ext uri="{FF2B5EF4-FFF2-40B4-BE49-F238E27FC236}">
                      <a16:creationId xmlns:a16="http://schemas.microsoft.com/office/drawing/2014/main" id="{010B222B-6D49-040E-A75B-7157E7574CE7}"/>
                    </a:ext>
                  </a:extLst>
                </p:cNvPr>
                <p:cNvSpPr/>
                <p:nvPr/>
              </p:nvSpPr>
              <p:spPr>
                <a:xfrm>
                  <a:off x="4286120" y="335460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4" name="Freeform: Shape 483">
                  <a:extLst>
                    <a:ext uri="{FF2B5EF4-FFF2-40B4-BE49-F238E27FC236}">
                      <a16:creationId xmlns:a16="http://schemas.microsoft.com/office/drawing/2014/main" id="{8F1D609B-ED2A-9FB8-8EA3-26156B864F9B}"/>
                    </a:ext>
                  </a:extLst>
                </p:cNvPr>
                <p:cNvSpPr/>
                <p:nvPr/>
              </p:nvSpPr>
              <p:spPr>
                <a:xfrm>
                  <a:off x="4323973" y="335460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5" name="Freeform: Shape 484">
                  <a:extLst>
                    <a:ext uri="{FF2B5EF4-FFF2-40B4-BE49-F238E27FC236}">
                      <a16:creationId xmlns:a16="http://schemas.microsoft.com/office/drawing/2014/main" id="{088A3564-00BA-1EFD-9D64-45F8CF0890CF}"/>
                    </a:ext>
                  </a:extLst>
                </p:cNvPr>
                <p:cNvSpPr/>
                <p:nvPr/>
              </p:nvSpPr>
              <p:spPr>
                <a:xfrm>
                  <a:off x="4340811" y="3399796"/>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6" name="Freeform: Shape 485">
                  <a:extLst>
                    <a:ext uri="{FF2B5EF4-FFF2-40B4-BE49-F238E27FC236}">
                      <a16:creationId xmlns:a16="http://schemas.microsoft.com/office/drawing/2014/main" id="{A1C914D6-062F-B5C4-CD70-D6246599E682}"/>
                    </a:ext>
                  </a:extLst>
                </p:cNvPr>
                <p:cNvSpPr/>
                <p:nvPr/>
              </p:nvSpPr>
              <p:spPr>
                <a:xfrm>
                  <a:off x="4395376" y="3399796"/>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7" name="Freeform: Shape 486">
                  <a:extLst>
                    <a:ext uri="{FF2B5EF4-FFF2-40B4-BE49-F238E27FC236}">
                      <a16:creationId xmlns:a16="http://schemas.microsoft.com/office/drawing/2014/main" id="{D9BD7380-8DCF-B21D-FAB5-0AE8338549A4}"/>
                    </a:ext>
                  </a:extLst>
                </p:cNvPr>
                <p:cNvSpPr/>
                <p:nvPr/>
              </p:nvSpPr>
              <p:spPr>
                <a:xfrm>
                  <a:off x="4564260" y="3399796"/>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8" name="Freeform: Shape 487">
                  <a:extLst>
                    <a:ext uri="{FF2B5EF4-FFF2-40B4-BE49-F238E27FC236}">
                      <a16:creationId xmlns:a16="http://schemas.microsoft.com/office/drawing/2014/main" id="{D0BC46B3-1804-2944-3A46-A039D057B4B4}"/>
                    </a:ext>
                  </a:extLst>
                </p:cNvPr>
                <p:cNvSpPr/>
                <p:nvPr/>
              </p:nvSpPr>
              <p:spPr>
                <a:xfrm>
                  <a:off x="4808977" y="3399796"/>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9" name="Freeform: Shape 488">
                  <a:extLst>
                    <a:ext uri="{FF2B5EF4-FFF2-40B4-BE49-F238E27FC236}">
                      <a16:creationId xmlns:a16="http://schemas.microsoft.com/office/drawing/2014/main" id="{DB87A854-2DAF-CA0C-ECB5-A9959C7C2EA5}"/>
                    </a:ext>
                  </a:extLst>
                </p:cNvPr>
                <p:cNvSpPr/>
                <p:nvPr/>
              </p:nvSpPr>
              <p:spPr>
                <a:xfrm>
                  <a:off x="4834423" y="343613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0" name="Freeform: Shape 489">
                  <a:extLst>
                    <a:ext uri="{FF2B5EF4-FFF2-40B4-BE49-F238E27FC236}">
                      <a16:creationId xmlns:a16="http://schemas.microsoft.com/office/drawing/2014/main" id="{933C9C86-30F2-287F-19A0-BC6BFE062416}"/>
                    </a:ext>
                  </a:extLst>
                </p:cNvPr>
                <p:cNvSpPr/>
                <p:nvPr/>
              </p:nvSpPr>
              <p:spPr>
                <a:xfrm>
                  <a:off x="4797963" y="3480567"/>
                  <a:ext cx="72794" cy="12659"/>
                </a:xfrm>
                <a:custGeom>
                  <a:avLst/>
                  <a:gdLst>
                    <a:gd name="connsiteX0" fmla="*/ 0 w 72794"/>
                    <a:gd name="connsiteY0" fmla="*/ 0 h 12659"/>
                    <a:gd name="connsiteX1" fmla="*/ 72795 w 72794"/>
                    <a:gd name="connsiteY1" fmla="*/ 0 h 12659"/>
                  </a:gdLst>
                  <a:ahLst/>
                  <a:cxnLst>
                    <a:cxn ang="0">
                      <a:pos x="connsiteX0" y="connsiteY0"/>
                    </a:cxn>
                    <a:cxn ang="0">
                      <a:pos x="connsiteX1" y="connsiteY1"/>
                    </a:cxn>
                  </a:cxnLst>
                  <a:rect l="l" t="t" r="r" b="b"/>
                  <a:pathLst>
                    <a:path w="72794" h="12659">
                      <a:moveTo>
                        <a:pt x="0" y="0"/>
                      </a:moveTo>
                      <a:lnTo>
                        <a:pt x="72795"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1" name="Freeform: Shape 490">
                  <a:extLst>
                    <a:ext uri="{FF2B5EF4-FFF2-40B4-BE49-F238E27FC236}">
                      <a16:creationId xmlns:a16="http://schemas.microsoft.com/office/drawing/2014/main" id="{D5A1519E-E951-62A7-B0D5-004193FB7380}"/>
                    </a:ext>
                  </a:extLst>
                </p:cNvPr>
                <p:cNvSpPr/>
                <p:nvPr/>
              </p:nvSpPr>
              <p:spPr>
                <a:xfrm>
                  <a:off x="4955959" y="3492214"/>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2" name="Freeform: Shape 491">
                  <a:extLst>
                    <a:ext uri="{FF2B5EF4-FFF2-40B4-BE49-F238E27FC236}">
                      <a16:creationId xmlns:a16="http://schemas.microsoft.com/office/drawing/2014/main" id="{439E38DF-A9A4-5BE3-AF37-C8C9C8AF24BC}"/>
                    </a:ext>
                  </a:extLst>
                </p:cNvPr>
                <p:cNvSpPr/>
                <p:nvPr/>
              </p:nvSpPr>
              <p:spPr>
                <a:xfrm>
                  <a:off x="4982925" y="3492214"/>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3" name="Freeform: Shape 492">
                  <a:extLst>
                    <a:ext uri="{FF2B5EF4-FFF2-40B4-BE49-F238E27FC236}">
                      <a16:creationId xmlns:a16="http://schemas.microsoft.com/office/drawing/2014/main" id="{F2EA3F47-631F-BE97-8355-7AFA4F315932}"/>
                    </a:ext>
                  </a:extLst>
                </p:cNvPr>
                <p:cNvSpPr/>
                <p:nvPr/>
              </p:nvSpPr>
              <p:spPr>
                <a:xfrm>
                  <a:off x="5285118" y="3543867"/>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4" name="Freeform: Shape 493">
                  <a:extLst>
                    <a:ext uri="{FF2B5EF4-FFF2-40B4-BE49-F238E27FC236}">
                      <a16:creationId xmlns:a16="http://schemas.microsoft.com/office/drawing/2014/main" id="{89C1D63E-E916-1C5F-9116-F4836D4514D5}"/>
                    </a:ext>
                  </a:extLst>
                </p:cNvPr>
                <p:cNvSpPr/>
                <p:nvPr/>
              </p:nvSpPr>
              <p:spPr>
                <a:xfrm>
                  <a:off x="5355761" y="359995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5" name="Freeform: Shape 494">
                  <a:extLst>
                    <a:ext uri="{FF2B5EF4-FFF2-40B4-BE49-F238E27FC236}">
                      <a16:creationId xmlns:a16="http://schemas.microsoft.com/office/drawing/2014/main" id="{B9A3CCEA-A227-BB1D-4B63-5856008364D4}"/>
                    </a:ext>
                  </a:extLst>
                </p:cNvPr>
                <p:cNvSpPr/>
                <p:nvPr/>
              </p:nvSpPr>
              <p:spPr>
                <a:xfrm>
                  <a:off x="5831902"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6" name="Freeform: Shape 495">
                  <a:extLst>
                    <a:ext uri="{FF2B5EF4-FFF2-40B4-BE49-F238E27FC236}">
                      <a16:creationId xmlns:a16="http://schemas.microsoft.com/office/drawing/2014/main" id="{AB7ACD78-ADCE-7BFD-D4F6-6D99EDD04D78}"/>
                    </a:ext>
                  </a:extLst>
                </p:cNvPr>
                <p:cNvSpPr/>
                <p:nvPr/>
              </p:nvSpPr>
              <p:spPr>
                <a:xfrm>
                  <a:off x="6144223"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7" name="Freeform: Shape 496">
                  <a:extLst>
                    <a:ext uri="{FF2B5EF4-FFF2-40B4-BE49-F238E27FC236}">
                      <a16:creationId xmlns:a16="http://schemas.microsoft.com/office/drawing/2014/main" id="{3CC9FDAC-92E2-6219-D429-1E7A510C352C}"/>
                    </a:ext>
                  </a:extLst>
                </p:cNvPr>
                <p:cNvSpPr/>
                <p:nvPr/>
              </p:nvSpPr>
              <p:spPr>
                <a:xfrm>
                  <a:off x="6310955"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8" name="Freeform: Shape 497">
                  <a:extLst>
                    <a:ext uri="{FF2B5EF4-FFF2-40B4-BE49-F238E27FC236}">
                      <a16:creationId xmlns:a16="http://schemas.microsoft.com/office/drawing/2014/main" id="{59788DA6-3AE5-8A73-E15B-47B51D3A8ED7}"/>
                    </a:ext>
                  </a:extLst>
                </p:cNvPr>
                <p:cNvSpPr/>
                <p:nvPr/>
              </p:nvSpPr>
              <p:spPr>
                <a:xfrm>
                  <a:off x="6374255"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9" name="Freeform: Shape 498">
                  <a:extLst>
                    <a:ext uri="{FF2B5EF4-FFF2-40B4-BE49-F238E27FC236}">
                      <a16:creationId xmlns:a16="http://schemas.microsoft.com/office/drawing/2014/main" id="{B2F0798A-0270-F137-FAF4-9862E8DA2360}"/>
                    </a:ext>
                  </a:extLst>
                </p:cNvPr>
                <p:cNvSpPr/>
                <p:nvPr/>
              </p:nvSpPr>
              <p:spPr>
                <a:xfrm>
                  <a:off x="6426034"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0" name="Freeform: Shape 499">
                  <a:extLst>
                    <a:ext uri="{FF2B5EF4-FFF2-40B4-BE49-F238E27FC236}">
                      <a16:creationId xmlns:a16="http://schemas.microsoft.com/office/drawing/2014/main" id="{B136BC33-83A5-EA71-9EF8-5887F00294C4}"/>
                    </a:ext>
                  </a:extLst>
                </p:cNvPr>
                <p:cNvSpPr/>
                <p:nvPr/>
              </p:nvSpPr>
              <p:spPr>
                <a:xfrm>
                  <a:off x="6482751"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1" name="Freeform: Shape 500">
                  <a:extLst>
                    <a:ext uri="{FF2B5EF4-FFF2-40B4-BE49-F238E27FC236}">
                      <a16:creationId xmlns:a16="http://schemas.microsoft.com/office/drawing/2014/main" id="{8B8060C7-E285-58EB-3A8B-4D8CE13C6FA6}"/>
                    </a:ext>
                  </a:extLst>
                </p:cNvPr>
                <p:cNvSpPr/>
                <p:nvPr/>
              </p:nvSpPr>
              <p:spPr>
                <a:xfrm>
                  <a:off x="7075491" y="404191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2" name="Freeform: Shape 501">
                  <a:extLst>
                    <a:ext uri="{FF2B5EF4-FFF2-40B4-BE49-F238E27FC236}">
                      <a16:creationId xmlns:a16="http://schemas.microsoft.com/office/drawing/2014/main" id="{23D64D99-2CE9-3D66-31EF-CAE0C2F17FFC}"/>
                    </a:ext>
                  </a:extLst>
                </p:cNvPr>
                <p:cNvSpPr/>
                <p:nvPr/>
              </p:nvSpPr>
              <p:spPr>
                <a:xfrm>
                  <a:off x="7408194" y="404191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3" name="Freeform: Shape 502">
                  <a:extLst>
                    <a:ext uri="{FF2B5EF4-FFF2-40B4-BE49-F238E27FC236}">
                      <a16:creationId xmlns:a16="http://schemas.microsoft.com/office/drawing/2014/main" id="{5F7CF416-EAB8-1CF1-F499-C12E02D6ACA7}"/>
                    </a:ext>
                  </a:extLst>
                </p:cNvPr>
                <p:cNvSpPr/>
                <p:nvPr/>
              </p:nvSpPr>
              <p:spPr>
                <a:xfrm>
                  <a:off x="7658609" y="404191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4" name="Freeform: Shape 503">
                  <a:extLst>
                    <a:ext uri="{FF2B5EF4-FFF2-40B4-BE49-F238E27FC236}">
                      <a16:creationId xmlns:a16="http://schemas.microsoft.com/office/drawing/2014/main" id="{613961BA-8E28-E5CC-97E5-6A786AE195C0}"/>
                    </a:ext>
                  </a:extLst>
                </p:cNvPr>
                <p:cNvSpPr/>
                <p:nvPr/>
              </p:nvSpPr>
              <p:spPr>
                <a:xfrm>
                  <a:off x="8211216" y="404191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5" name="Freeform: Shape 504">
                  <a:extLst>
                    <a:ext uri="{FF2B5EF4-FFF2-40B4-BE49-F238E27FC236}">
                      <a16:creationId xmlns:a16="http://schemas.microsoft.com/office/drawing/2014/main" id="{E994595B-7C3B-F0F1-EAAA-054B20FDEB3D}"/>
                    </a:ext>
                  </a:extLst>
                </p:cNvPr>
                <p:cNvSpPr/>
                <p:nvPr/>
              </p:nvSpPr>
              <p:spPr>
                <a:xfrm>
                  <a:off x="5802024"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6" name="Freeform: Shape 505">
                  <a:extLst>
                    <a:ext uri="{FF2B5EF4-FFF2-40B4-BE49-F238E27FC236}">
                      <a16:creationId xmlns:a16="http://schemas.microsoft.com/office/drawing/2014/main" id="{2959DBFF-2F7A-C716-3DB3-7DA62B270EC9}"/>
                    </a:ext>
                  </a:extLst>
                </p:cNvPr>
                <p:cNvSpPr/>
                <p:nvPr/>
              </p:nvSpPr>
              <p:spPr>
                <a:xfrm>
                  <a:off x="5777211" y="3835173"/>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7" name="Freeform: Shape 506">
                  <a:extLst>
                    <a:ext uri="{FF2B5EF4-FFF2-40B4-BE49-F238E27FC236}">
                      <a16:creationId xmlns:a16="http://schemas.microsoft.com/office/drawing/2014/main" id="{CB3CCE8D-C5BD-8E84-161B-8828E8C0FA64}"/>
                    </a:ext>
                  </a:extLst>
                </p:cNvPr>
                <p:cNvSpPr/>
                <p:nvPr/>
              </p:nvSpPr>
              <p:spPr>
                <a:xfrm>
                  <a:off x="5740877" y="3871507"/>
                  <a:ext cx="72794" cy="12659"/>
                </a:xfrm>
                <a:custGeom>
                  <a:avLst/>
                  <a:gdLst>
                    <a:gd name="connsiteX0" fmla="*/ 72795 w 72794"/>
                    <a:gd name="connsiteY0" fmla="*/ 0 h 12659"/>
                    <a:gd name="connsiteX1" fmla="*/ 0 w 72794"/>
                    <a:gd name="connsiteY1" fmla="*/ 0 h 12659"/>
                  </a:gdLst>
                  <a:ahLst/>
                  <a:cxnLst>
                    <a:cxn ang="0">
                      <a:pos x="connsiteX0" y="connsiteY0"/>
                    </a:cxn>
                    <a:cxn ang="0">
                      <a:pos x="connsiteX1" y="connsiteY1"/>
                    </a:cxn>
                  </a:cxnLst>
                  <a:rect l="l" t="t" r="r" b="b"/>
                  <a:pathLst>
                    <a:path w="72794" h="12659">
                      <a:moveTo>
                        <a:pt x="72795" y="0"/>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8" name="Freeform: Shape 507">
                  <a:extLst>
                    <a:ext uri="{FF2B5EF4-FFF2-40B4-BE49-F238E27FC236}">
                      <a16:creationId xmlns:a16="http://schemas.microsoft.com/office/drawing/2014/main" id="{911D213B-7588-CFD6-E0E8-9DF9222BB9F4}"/>
                    </a:ext>
                  </a:extLst>
                </p:cNvPr>
                <p:cNvSpPr/>
                <p:nvPr/>
              </p:nvSpPr>
              <p:spPr>
                <a:xfrm>
                  <a:off x="5767336" y="3929109"/>
                  <a:ext cx="72794" cy="12659"/>
                </a:xfrm>
                <a:custGeom>
                  <a:avLst/>
                  <a:gdLst>
                    <a:gd name="connsiteX0" fmla="*/ 72795 w 72794"/>
                    <a:gd name="connsiteY0" fmla="*/ 0 h 12659"/>
                    <a:gd name="connsiteX1" fmla="*/ 0 w 72794"/>
                    <a:gd name="connsiteY1" fmla="*/ 0 h 12659"/>
                  </a:gdLst>
                  <a:ahLst/>
                  <a:cxnLst>
                    <a:cxn ang="0">
                      <a:pos x="connsiteX0" y="connsiteY0"/>
                    </a:cxn>
                    <a:cxn ang="0">
                      <a:pos x="connsiteX1" y="connsiteY1"/>
                    </a:cxn>
                  </a:cxnLst>
                  <a:rect l="l" t="t" r="r" b="b"/>
                  <a:pathLst>
                    <a:path w="72794" h="12659">
                      <a:moveTo>
                        <a:pt x="72795" y="0"/>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9" name="Freeform: Shape 508">
                  <a:extLst>
                    <a:ext uri="{FF2B5EF4-FFF2-40B4-BE49-F238E27FC236}">
                      <a16:creationId xmlns:a16="http://schemas.microsoft.com/office/drawing/2014/main" id="{0E280406-39A8-477C-1D0C-CC899A4A3E72}"/>
                    </a:ext>
                  </a:extLst>
                </p:cNvPr>
                <p:cNvSpPr/>
                <p:nvPr/>
              </p:nvSpPr>
              <p:spPr>
                <a:xfrm>
                  <a:off x="4307262" y="3433219"/>
                  <a:ext cx="72794" cy="12659"/>
                </a:xfrm>
                <a:custGeom>
                  <a:avLst/>
                  <a:gdLst>
                    <a:gd name="connsiteX0" fmla="*/ 0 w 72794"/>
                    <a:gd name="connsiteY0" fmla="*/ 0 h 12659"/>
                    <a:gd name="connsiteX1" fmla="*/ 72795 w 72794"/>
                    <a:gd name="connsiteY1" fmla="*/ 0 h 12659"/>
                  </a:gdLst>
                  <a:ahLst/>
                  <a:cxnLst>
                    <a:cxn ang="0">
                      <a:pos x="connsiteX0" y="connsiteY0"/>
                    </a:cxn>
                    <a:cxn ang="0">
                      <a:pos x="connsiteX1" y="connsiteY1"/>
                    </a:cxn>
                  </a:cxnLst>
                  <a:rect l="l" t="t" r="r" b="b"/>
                  <a:pathLst>
                    <a:path w="72794" h="12659">
                      <a:moveTo>
                        <a:pt x="0" y="0"/>
                      </a:moveTo>
                      <a:lnTo>
                        <a:pt x="72795"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510" name="Graphic 468">
              <a:extLst>
                <a:ext uri="{FF2B5EF4-FFF2-40B4-BE49-F238E27FC236}">
                  <a16:creationId xmlns:a16="http://schemas.microsoft.com/office/drawing/2014/main" id="{426CB568-EA0C-F4A6-3342-47AF92EC7865}"/>
                </a:ext>
              </a:extLst>
            </p:cNvPr>
            <p:cNvGrpSpPr/>
            <p:nvPr/>
          </p:nvGrpSpPr>
          <p:grpSpPr>
            <a:xfrm>
              <a:off x="3126974" y="3238888"/>
              <a:ext cx="5696985" cy="1631363"/>
              <a:chOff x="3126974" y="3238888"/>
              <a:chExt cx="5696985" cy="1631363"/>
            </a:xfrm>
            <a:noFill/>
          </p:grpSpPr>
          <p:sp>
            <p:nvSpPr>
              <p:cNvPr id="511" name="Freeform: Shape 510">
                <a:extLst>
                  <a:ext uri="{FF2B5EF4-FFF2-40B4-BE49-F238E27FC236}">
                    <a16:creationId xmlns:a16="http://schemas.microsoft.com/office/drawing/2014/main" id="{A24F3D2C-202B-30A0-7C70-485D4A5EC794}"/>
                  </a:ext>
                </a:extLst>
              </p:cNvPr>
              <p:cNvSpPr/>
              <p:nvPr/>
            </p:nvSpPr>
            <p:spPr>
              <a:xfrm>
                <a:off x="3126974" y="3238888"/>
                <a:ext cx="5696985" cy="1559581"/>
              </a:xfrm>
              <a:custGeom>
                <a:avLst/>
                <a:gdLst>
                  <a:gd name="connsiteX0" fmla="*/ 0 w 5696985"/>
                  <a:gd name="connsiteY0" fmla="*/ 0 h 1559581"/>
                  <a:gd name="connsiteX1" fmla="*/ 76340 w 5696985"/>
                  <a:gd name="connsiteY1" fmla="*/ 0 h 1559581"/>
                  <a:gd name="connsiteX2" fmla="*/ 76340 w 5696985"/>
                  <a:gd name="connsiteY2" fmla="*/ 1559582 h 1559581"/>
                  <a:gd name="connsiteX3" fmla="*/ 5696985 w 5696985"/>
                  <a:gd name="connsiteY3" fmla="*/ 1559582 h 1559581"/>
                </a:gdLst>
                <a:ahLst/>
                <a:cxnLst>
                  <a:cxn ang="0">
                    <a:pos x="connsiteX0" y="connsiteY0"/>
                  </a:cxn>
                  <a:cxn ang="0">
                    <a:pos x="connsiteX1" y="connsiteY1"/>
                  </a:cxn>
                  <a:cxn ang="0">
                    <a:pos x="connsiteX2" y="connsiteY2"/>
                  </a:cxn>
                  <a:cxn ang="0">
                    <a:pos x="connsiteX3" y="connsiteY3"/>
                  </a:cxn>
                </a:cxnLst>
                <a:rect l="l" t="t" r="r" b="b"/>
                <a:pathLst>
                  <a:path w="5696985" h="1559581">
                    <a:moveTo>
                      <a:pt x="0" y="0"/>
                    </a:moveTo>
                    <a:lnTo>
                      <a:pt x="76340" y="0"/>
                    </a:lnTo>
                    <a:lnTo>
                      <a:pt x="76340" y="1559582"/>
                    </a:lnTo>
                    <a:lnTo>
                      <a:pt x="5696985" y="1559582"/>
                    </a:lnTo>
                  </a:path>
                </a:pathLst>
              </a:custGeom>
              <a:noFill/>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0" name="Freeform: Shape 639">
                <a:extLst>
                  <a:ext uri="{FF2B5EF4-FFF2-40B4-BE49-F238E27FC236}">
                    <a16:creationId xmlns:a16="http://schemas.microsoft.com/office/drawing/2014/main" id="{FDDB8086-B362-58B9-15E4-713F4487E8EC}"/>
                  </a:ext>
                </a:extLst>
              </p:cNvPr>
              <p:cNvSpPr/>
              <p:nvPr/>
            </p:nvSpPr>
            <p:spPr>
              <a:xfrm>
                <a:off x="3126974" y="3555261"/>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1" name="Freeform: Shape 640">
                <a:extLst>
                  <a:ext uri="{FF2B5EF4-FFF2-40B4-BE49-F238E27FC236}">
                    <a16:creationId xmlns:a16="http://schemas.microsoft.com/office/drawing/2014/main" id="{5104784F-4E5D-6ECC-ABE3-4E99AABB69BF}"/>
                  </a:ext>
                </a:extLst>
              </p:cNvPr>
              <p:cNvSpPr/>
              <p:nvPr/>
            </p:nvSpPr>
            <p:spPr>
              <a:xfrm>
                <a:off x="3126974" y="3868088"/>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2" name="Freeform: Shape 641">
                <a:extLst>
                  <a:ext uri="{FF2B5EF4-FFF2-40B4-BE49-F238E27FC236}">
                    <a16:creationId xmlns:a16="http://schemas.microsoft.com/office/drawing/2014/main" id="{FD75E131-A429-54E1-3084-F1C199290249}"/>
                  </a:ext>
                </a:extLst>
              </p:cNvPr>
              <p:cNvSpPr/>
              <p:nvPr/>
            </p:nvSpPr>
            <p:spPr>
              <a:xfrm>
                <a:off x="3126974" y="4173447"/>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3" name="Freeform: Shape 642">
                <a:extLst>
                  <a:ext uri="{FF2B5EF4-FFF2-40B4-BE49-F238E27FC236}">
                    <a16:creationId xmlns:a16="http://schemas.microsoft.com/office/drawing/2014/main" id="{0FCED8C7-B3E3-194E-8075-8CC72BA6CA8D}"/>
                  </a:ext>
                </a:extLst>
              </p:cNvPr>
              <p:cNvSpPr/>
              <p:nvPr/>
            </p:nvSpPr>
            <p:spPr>
              <a:xfrm>
                <a:off x="3126974" y="4487541"/>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4" name="Freeform: Shape 643">
                <a:extLst>
                  <a:ext uri="{FF2B5EF4-FFF2-40B4-BE49-F238E27FC236}">
                    <a16:creationId xmlns:a16="http://schemas.microsoft.com/office/drawing/2014/main" id="{B59EC905-F601-A4B8-E5CE-105D6595B56D}"/>
                  </a:ext>
                </a:extLst>
              </p:cNvPr>
              <p:cNvSpPr/>
              <p:nvPr/>
            </p:nvSpPr>
            <p:spPr>
              <a:xfrm>
                <a:off x="3126974" y="4798469"/>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5" name="Freeform: Shape 644">
                <a:extLst>
                  <a:ext uri="{FF2B5EF4-FFF2-40B4-BE49-F238E27FC236}">
                    <a16:creationId xmlns:a16="http://schemas.microsoft.com/office/drawing/2014/main" id="{C1A892EA-DFC4-1409-6606-4F164E3DC392}"/>
                  </a:ext>
                </a:extLst>
              </p:cNvPr>
              <p:cNvSpPr/>
              <p:nvPr/>
            </p:nvSpPr>
            <p:spPr>
              <a:xfrm>
                <a:off x="3203313"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6" name="Freeform: Shape 645">
                <a:extLst>
                  <a:ext uri="{FF2B5EF4-FFF2-40B4-BE49-F238E27FC236}">
                    <a16:creationId xmlns:a16="http://schemas.microsoft.com/office/drawing/2014/main" id="{43CAB46F-499F-8713-E579-925C4FC03700}"/>
                  </a:ext>
                </a:extLst>
              </p:cNvPr>
              <p:cNvSpPr/>
              <p:nvPr/>
            </p:nvSpPr>
            <p:spPr>
              <a:xfrm>
                <a:off x="3904675"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7" name="Freeform: Shape 646">
                <a:extLst>
                  <a:ext uri="{FF2B5EF4-FFF2-40B4-BE49-F238E27FC236}">
                    <a16:creationId xmlns:a16="http://schemas.microsoft.com/office/drawing/2014/main" id="{5FD71DFF-AECC-E32C-0EED-6CDFB97D5A3B}"/>
                  </a:ext>
                </a:extLst>
              </p:cNvPr>
              <p:cNvSpPr/>
              <p:nvPr/>
            </p:nvSpPr>
            <p:spPr>
              <a:xfrm>
                <a:off x="4605911"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8" name="Freeform: Shape 647">
                <a:extLst>
                  <a:ext uri="{FF2B5EF4-FFF2-40B4-BE49-F238E27FC236}">
                    <a16:creationId xmlns:a16="http://schemas.microsoft.com/office/drawing/2014/main" id="{F88AA661-682F-986A-14E5-E0207A3A5B60}"/>
                  </a:ext>
                </a:extLst>
              </p:cNvPr>
              <p:cNvSpPr/>
              <p:nvPr/>
            </p:nvSpPr>
            <p:spPr>
              <a:xfrm>
                <a:off x="5307273"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9" name="Freeform: Shape 648">
                <a:extLst>
                  <a:ext uri="{FF2B5EF4-FFF2-40B4-BE49-F238E27FC236}">
                    <a16:creationId xmlns:a16="http://schemas.microsoft.com/office/drawing/2014/main" id="{C7C9AFFF-752F-CF80-FB11-23D50AE54D35}"/>
                  </a:ext>
                </a:extLst>
              </p:cNvPr>
              <p:cNvSpPr/>
              <p:nvPr/>
            </p:nvSpPr>
            <p:spPr>
              <a:xfrm>
                <a:off x="6010408"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50" name="Freeform: Shape 649">
                <a:extLst>
                  <a:ext uri="{FF2B5EF4-FFF2-40B4-BE49-F238E27FC236}">
                    <a16:creationId xmlns:a16="http://schemas.microsoft.com/office/drawing/2014/main" id="{2E41C6DB-BDF3-6A71-635C-6C617C0B7C1F}"/>
                  </a:ext>
                </a:extLst>
              </p:cNvPr>
              <p:cNvSpPr/>
              <p:nvPr/>
            </p:nvSpPr>
            <p:spPr>
              <a:xfrm>
                <a:off x="6709871"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51" name="Freeform: Shape 650">
                <a:extLst>
                  <a:ext uri="{FF2B5EF4-FFF2-40B4-BE49-F238E27FC236}">
                    <a16:creationId xmlns:a16="http://schemas.microsoft.com/office/drawing/2014/main" id="{4D815CC5-AD22-5F7C-437C-6B9AE798CE27}"/>
                  </a:ext>
                </a:extLst>
              </p:cNvPr>
              <p:cNvSpPr/>
              <p:nvPr/>
            </p:nvSpPr>
            <p:spPr>
              <a:xfrm>
                <a:off x="7411233"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52" name="Freeform: Shape 651">
                <a:extLst>
                  <a:ext uri="{FF2B5EF4-FFF2-40B4-BE49-F238E27FC236}">
                    <a16:creationId xmlns:a16="http://schemas.microsoft.com/office/drawing/2014/main" id="{F88D4FE5-6A34-59DC-4491-B07A7468963A}"/>
                  </a:ext>
                </a:extLst>
              </p:cNvPr>
              <p:cNvSpPr/>
              <p:nvPr/>
            </p:nvSpPr>
            <p:spPr>
              <a:xfrm>
                <a:off x="8112595"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53" name="Freeform: Shape 652">
                <a:extLst>
                  <a:ext uri="{FF2B5EF4-FFF2-40B4-BE49-F238E27FC236}">
                    <a16:creationId xmlns:a16="http://schemas.microsoft.com/office/drawing/2014/main" id="{3F9634F7-4FA9-3BE2-E3A2-4483E3642845}"/>
                  </a:ext>
                </a:extLst>
              </p:cNvPr>
              <p:cNvSpPr/>
              <p:nvPr/>
            </p:nvSpPr>
            <p:spPr>
              <a:xfrm>
                <a:off x="8813831"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grpSp>
        <p:sp>
          <p:nvSpPr>
            <p:cNvPr id="3" name="TextBox 2">
              <a:extLst>
                <a:ext uri="{FF2B5EF4-FFF2-40B4-BE49-F238E27FC236}">
                  <a16:creationId xmlns:a16="http://schemas.microsoft.com/office/drawing/2014/main" id="{BB56FC57-ECCA-2AF7-B685-E09A7E141C7F}"/>
                </a:ext>
              </a:extLst>
            </p:cNvPr>
            <p:cNvSpPr txBox="1"/>
            <p:nvPr/>
          </p:nvSpPr>
          <p:spPr>
            <a:xfrm>
              <a:off x="2326206" y="5201064"/>
              <a:ext cx="1375148" cy="139150"/>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200" b="0" i="0" u="none" strike="noStrike" kern="0" cap="none" spc="0" normalizeH="0" noProof="0" dirty="0">
                  <a:ln>
                    <a:noFill/>
                  </a:ln>
                  <a:solidFill>
                    <a:srgbClr val="000000"/>
                  </a:solidFill>
                  <a:effectLst/>
                  <a:uLnTx/>
                  <a:uFillTx/>
                  <a:latin typeface="+mn-lt"/>
                  <a:ea typeface="+mn-ea"/>
                  <a:cs typeface="Arial" panose="020B0604020202020204" pitchFamily="34" charset="0"/>
                  <a:sym typeface="Helvetica"/>
                </a:rPr>
                <a:t>リスクに晒されていた患者数</a:t>
              </a:r>
              <a:endParaRPr kumimoji="0" lang="en-GB" sz="12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 name="TextBox 44">
              <a:extLst>
                <a:ext uri="{FF2B5EF4-FFF2-40B4-BE49-F238E27FC236}">
                  <a16:creationId xmlns:a16="http://schemas.microsoft.com/office/drawing/2014/main" id="{C53AAF80-FBB7-8C84-D4E1-776FAE104BE3}"/>
                </a:ext>
              </a:extLst>
            </p:cNvPr>
            <p:cNvSpPr txBox="1"/>
            <p:nvPr/>
          </p:nvSpPr>
          <p:spPr>
            <a:xfrm>
              <a:off x="6612668" y="3457341"/>
              <a:ext cx="3226260" cy="128679"/>
            </a:xfrm>
            <a:prstGeom prst="rect">
              <a:avLst/>
            </a:prstGeom>
            <a:solidFill>
              <a:schemeClr val="tx2"/>
            </a:solidFill>
          </p:spPr>
          <p:txBody>
            <a:bodyPr wrap="square" lIns="0" tIns="0" rIns="0" bIns="0" rtlCol="0">
              <a:spAutoFit/>
            </a:bodyPr>
            <a:lstStyle/>
            <a:p>
              <a:pPr marL="0" marR="0" lvl="0" indent="0" algn="l" defTabSz="914400" rtl="0" eaLnBrk="1" fontAlgn="base" latinLnBrk="0" hangingPunct="0">
                <a:lnSpc>
                  <a:spcPct val="110000"/>
                </a:lnSpc>
                <a:spcBef>
                  <a:spcPct val="0"/>
                </a:spcBef>
                <a:spcAft>
                  <a:spcPct val="0"/>
                </a:spcAft>
                <a:buClrTx/>
                <a:buSzTx/>
                <a:buFontTx/>
                <a:buNone/>
                <a:tabLst/>
                <a:defRPr/>
              </a:pP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追跡期間の中央値：10.6ヶ月（範囲1.6</a:t>
              </a:r>
              <a:r>
                <a:rPr lang="ja-jp" sz="1100" b="0" i="0" u="none" strike="noStrike" kern="1200" cap="none" spc="0" normalizeH="0" noProof="0">
                  <a:ln>
                    <a:noFill/>
                  </a:ln>
                  <a:solidFill>
                    <a:srgbClr val="000000"/>
                  </a:solidFill>
                  <a:effectLst/>
                  <a:uLnTx/>
                  <a:uFillTx/>
                  <a:latin typeface="+mn-lt"/>
                  <a:ea typeface="+mn-ea"/>
                  <a:cs typeface="+mn-cs"/>
                </a:rPr>
                <a:t>～</a:t>
              </a:r>
              <a:r>
                <a:rPr lang="ja-jp"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25.5) </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spTree>
    <p:extLst>
      <p:ext uri="{BB962C8B-B14F-4D97-AF65-F5344CB8AC3E}">
        <p14:creationId xmlns:p14="http://schemas.microsoft.com/office/powerpoint/2010/main" val="238308313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LBA83：PECATI：治療歴のある進行性B3-胸腺腫及び胸腺がんに対するレンバチニブとペムブロリズマブの併用療法の有効性と安全性を評価する第Ⅱ相試験 - Masip JR、他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solidFill>
                  <a:srgbClr val="000000"/>
                </a:solidFill>
              </a:rPr>
              <a:t>主な結果</a:t>
            </a:r>
          </a:p>
        </p:txBody>
      </p:sp>
      <p:sp>
        <p:nvSpPr>
          <p:cNvPr id="7" name="Text Placeholder 6">
            <a:extLst>
              <a:ext uri="{FF2B5EF4-FFF2-40B4-BE49-F238E27FC236}">
                <a16:creationId xmlns:a16="http://schemas.microsoft.com/office/drawing/2014/main" id="{0C017BFB-32C5-0821-F171-33738939B266}"/>
              </a:ext>
            </a:extLst>
          </p:cNvPr>
          <p:cNvSpPr>
            <a:spLocks noGrp="1"/>
          </p:cNvSpPr>
          <p:nvPr>
            <p:ph type="body" sz="quarter" idx="10"/>
          </p:nvPr>
        </p:nvSpPr>
        <p:spPr/>
        <p:txBody>
          <a:bodyPr rtlCol="0"/>
          <a:lstStyle/>
          <a:p>
            <a:pPr rtl="0"/>
            <a:r>
              <a:rPr lang="ja-jp">
                <a:solidFill>
                  <a:srgbClr val="000000"/>
                </a:solidFill>
              </a:rPr>
              <a:t>Masip JR、他Ann Oncol 2024；35(補遺)：抄録 LBA83</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Masip JR、他Ann Oncol 2024；35(補遺)：抄録 LBA83</a:t>
            </a:r>
          </a:p>
        </p:txBody>
      </p:sp>
      <p:sp>
        <p:nvSpPr>
          <p:cNvPr id="53" name="TextBox 52">
            <a:extLst>
              <a:ext uri="{FF2B5EF4-FFF2-40B4-BE49-F238E27FC236}">
                <a16:creationId xmlns:a16="http://schemas.microsoft.com/office/drawing/2014/main" id="{7D7332E3-F959-8E5C-D3CB-7BB6574C2396}"/>
              </a:ext>
            </a:extLst>
          </p:cNvPr>
          <p:cNvSpPr txBox="1"/>
          <p:nvPr/>
        </p:nvSpPr>
        <p:spPr>
          <a:xfrm>
            <a:off x="729686" y="1655539"/>
            <a:ext cx="5258869"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全生存率</a:t>
            </a:r>
          </a:p>
        </p:txBody>
      </p:sp>
      <p:sp>
        <p:nvSpPr>
          <p:cNvPr id="10" name="TextBox 9">
            <a:extLst>
              <a:ext uri="{FF2B5EF4-FFF2-40B4-BE49-F238E27FC236}">
                <a16:creationId xmlns:a16="http://schemas.microsoft.com/office/drawing/2014/main" id="{086FBDBE-BED0-2420-6AA1-EC1ECE047EB1}"/>
              </a:ext>
            </a:extLst>
          </p:cNvPr>
          <p:cNvSpPr txBox="1"/>
          <p:nvPr/>
        </p:nvSpPr>
        <p:spPr>
          <a:xfrm>
            <a:off x="1574285" y="2672670"/>
            <a:ext cx="2919389"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mn-lt"/>
                <a:ea typeface="+mn-ea"/>
                <a:cs typeface="+mn-cs"/>
              </a:rPr>
              <a:t>追跡期間の中央値：10.6ヶ月（範囲1.6～25.5)</a:t>
            </a:r>
          </a:p>
        </p:txBody>
      </p:sp>
      <p:grpSp>
        <p:nvGrpSpPr>
          <p:cNvPr id="48" name="Group 47">
            <a:extLst>
              <a:ext uri="{FF2B5EF4-FFF2-40B4-BE49-F238E27FC236}">
                <a16:creationId xmlns:a16="http://schemas.microsoft.com/office/drawing/2014/main" id="{707A0A91-172A-DF8A-E95A-301A9EE793CA}"/>
              </a:ext>
            </a:extLst>
          </p:cNvPr>
          <p:cNvGrpSpPr/>
          <p:nvPr/>
        </p:nvGrpSpPr>
        <p:grpSpPr>
          <a:xfrm>
            <a:off x="864632" y="3171019"/>
            <a:ext cx="439544" cy="1667093"/>
            <a:chOff x="922786" y="3236695"/>
            <a:chExt cx="439544" cy="1667093"/>
          </a:xfrm>
        </p:grpSpPr>
        <p:sp>
          <p:nvSpPr>
            <p:cNvPr id="11" name="TextBox 10">
              <a:extLst>
                <a:ext uri="{FF2B5EF4-FFF2-40B4-BE49-F238E27FC236}">
                  <a16:creationId xmlns:a16="http://schemas.microsoft.com/office/drawing/2014/main" id="{0C51AE01-DCD3-6855-327A-E0371309522B}"/>
                </a:ext>
              </a:extLst>
            </p:cNvPr>
            <p:cNvSpPr txBox="1"/>
            <p:nvPr/>
          </p:nvSpPr>
          <p:spPr>
            <a:xfrm>
              <a:off x="922786" y="3236695"/>
              <a:ext cx="43954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100</a:t>
              </a:r>
            </a:p>
          </p:txBody>
        </p:sp>
        <p:sp>
          <p:nvSpPr>
            <p:cNvPr id="12" name="TextBox 11">
              <a:extLst>
                <a:ext uri="{FF2B5EF4-FFF2-40B4-BE49-F238E27FC236}">
                  <a16:creationId xmlns:a16="http://schemas.microsoft.com/office/drawing/2014/main" id="{44A89B1E-6688-6CA1-5977-443F7251EFC9}"/>
                </a:ext>
              </a:extLst>
            </p:cNvPr>
            <p:cNvSpPr txBox="1"/>
            <p:nvPr/>
          </p:nvSpPr>
          <p:spPr>
            <a:xfrm>
              <a:off x="1007746" y="3508979"/>
              <a:ext cx="35458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80</a:t>
              </a:r>
            </a:p>
          </p:txBody>
        </p:sp>
        <p:sp>
          <p:nvSpPr>
            <p:cNvPr id="13" name="TextBox 12">
              <a:extLst>
                <a:ext uri="{FF2B5EF4-FFF2-40B4-BE49-F238E27FC236}">
                  <a16:creationId xmlns:a16="http://schemas.microsoft.com/office/drawing/2014/main" id="{CAB44504-07BE-D1D1-92AE-3543B1277C40}"/>
                </a:ext>
              </a:extLst>
            </p:cNvPr>
            <p:cNvSpPr txBox="1"/>
            <p:nvPr/>
          </p:nvSpPr>
          <p:spPr>
            <a:xfrm>
              <a:off x="1007746" y="3777276"/>
              <a:ext cx="35458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60</a:t>
              </a:r>
            </a:p>
          </p:txBody>
        </p:sp>
        <p:sp>
          <p:nvSpPr>
            <p:cNvPr id="14" name="TextBox 13">
              <a:extLst>
                <a:ext uri="{FF2B5EF4-FFF2-40B4-BE49-F238E27FC236}">
                  <a16:creationId xmlns:a16="http://schemas.microsoft.com/office/drawing/2014/main" id="{B635FF49-54E4-76BE-A0F4-BD5D1D608A34}"/>
                </a:ext>
              </a:extLst>
            </p:cNvPr>
            <p:cNvSpPr txBox="1"/>
            <p:nvPr/>
          </p:nvSpPr>
          <p:spPr>
            <a:xfrm>
              <a:off x="1007746" y="4045979"/>
              <a:ext cx="35458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40</a:t>
              </a:r>
            </a:p>
          </p:txBody>
        </p:sp>
        <p:sp>
          <p:nvSpPr>
            <p:cNvPr id="15" name="TextBox 14">
              <a:extLst>
                <a:ext uri="{FF2B5EF4-FFF2-40B4-BE49-F238E27FC236}">
                  <a16:creationId xmlns:a16="http://schemas.microsoft.com/office/drawing/2014/main" id="{930E1790-E966-92B7-B692-5989209C7861}"/>
                </a:ext>
              </a:extLst>
            </p:cNvPr>
            <p:cNvSpPr txBox="1"/>
            <p:nvPr/>
          </p:nvSpPr>
          <p:spPr>
            <a:xfrm>
              <a:off x="1007746" y="4337194"/>
              <a:ext cx="35458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20</a:t>
              </a:r>
            </a:p>
          </p:txBody>
        </p:sp>
        <p:sp>
          <p:nvSpPr>
            <p:cNvPr id="16" name="TextBox 15">
              <a:extLst>
                <a:ext uri="{FF2B5EF4-FFF2-40B4-BE49-F238E27FC236}">
                  <a16:creationId xmlns:a16="http://schemas.microsoft.com/office/drawing/2014/main" id="{81542FCC-EA62-86F6-B350-5926407E7A8E}"/>
                </a:ext>
              </a:extLst>
            </p:cNvPr>
            <p:cNvSpPr txBox="1"/>
            <p:nvPr/>
          </p:nvSpPr>
          <p:spPr>
            <a:xfrm>
              <a:off x="1092705" y="4626789"/>
              <a:ext cx="269625"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0</a:t>
              </a:r>
            </a:p>
          </p:txBody>
        </p:sp>
      </p:grpSp>
      <p:grpSp>
        <p:nvGrpSpPr>
          <p:cNvPr id="46" name="Group 45">
            <a:extLst>
              <a:ext uri="{FF2B5EF4-FFF2-40B4-BE49-F238E27FC236}">
                <a16:creationId xmlns:a16="http://schemas.microsoft.com/office/drawing/2014/main" id="{02E53593-E4F2-8372-5C6E-57D1902D90EB}"/>
              </a:ext>
            </a:extLst>
          </p:cNvPr>
          <p:cNvGrpSpPr/>
          <p:nvPr/>
        </p:nvGrpSpPr>
        <p:grpSpPr>
          <a:xfrm>
            <a:off x="1213527" y="4720188"/>
            <a:ext cx="4932447" cy="276999"/>
            <a:chOff x="1201196" y="4705854"/>
            <a:chExt cx="4932447" cy="276999"/>
          </a:xfrm>
        </p:grpSpPr>
        <p:sp>
          <p:nvSpPr>
            <p:cNvPr id="17" name="TextBox 16">
              <a:extLst>
                <a:ext uri="{FF2B5EF4-FFF2-40B4-BE49-F238E27FC236}">
                  <a16:creationId xmlns:a16="http://schemas.microsoft.com/office/drawing/2014/main" id="{E8195B62-E716-CADE-05FA-481B507318D6}"/>
                </a:ext>
              </a:extLst>
            </p:cNvPr>
            <p:cNvSpPr txBox="1"/>
            <p:nvPr/>
          </p:nvSpPr>
          <p:spPr>
            <a:xfrm>
              <a:off x="1201196" y="4705854"/>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0</a:t>
              </a:r>
            </a:p>
          </p:txBody>
        </p:sp>
        <p:sp>
          <p:nvSpPr>
            <p:cNvPr id="18" name="TextBox 17">
              <a:extLst>
                <a:ext uri="{FF2B5EF4-FFF2-40B4-BE49-F238E27FC236}">
                  <a16:creationId xmlns:a16="http://schemas.microsoft.com/office/drawing/2014/main" id="{ED511903-1DE9-27B0-B965-035908BBC2E3}"/>
                </a:ext>
              </a:extLst>
            </p:cNvPr>
            <p:cNvSpPr txBox="1"/>
            <p:nvPr/>
          </p:nvSpPr>
          <p:spPr>
            <a:xfrm>
              <a:off x="1779330" y="4705854"/>
              <a:ext cx="26962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3</a:t>
              </a:r>
            </a:p>
          </p:txBody>
        </p:sp>
        <p:sp>
          <p:nvSpPr>
            <p:cNvPr id="19" name="TextBox 18">
              <a:extLst>
                <a:ext uri="{FF2B5EF4-FFF2-40B4-BE49-F238E27FC236}">
                  <a16:creationId xmlns:a16="http://schemas.microsoft.com/office/drawing/2014/main" id="{F6923EB0-49BA-9287-13D3-068C21B55520}"/>
                </a:ext>
              </a:extLst>
            </p:cNvPr>
            <p:cNvSpPr txBox="1"/>
            <p:nvPr/>
          </p:nvSpPr>
          <p:spPr>
            <a:xfrm>
              <a:off x="2357466" y="4705854"/>
              <a:ext cx="26962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6</a:t>
              </a:r>
            </a:p>
          </p:txBody>
        </p:sp>
        <p:sp>
          <p:nvSpPr>
            <p:cNvPr id="20" name="TextBox 19">
              <a:extLst>
                <a:ext uri="{FF2B5EF4-FFF2-40B4-BE49-F238E27FC236}">
                  <a16:creationId xmlns:a16="http://schemas.microsoft.com/office/drawing/2014/main" id="{833C5984-2A2C-01E1-B0E6-93D240639D94}"/>
                </a:ext>
              </a:extLst>
            </p:cNvPr>
            <p:cNvSpPr txBox="1"/>
            <p:nvPr/>
          </p:nvSpPr>
          <p:spPr>
            <a:xfrm>
              <a:off x="2935602" y="4705854"/>
              <a:ext cx="26962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9</a:t>
              </a:r>
            </a:p>
          </p:txBody>
        </p:sp>
        <p:sp>
          <p:nvSpPr>
            <p:cNvPr id="21" name="TextBox 20">
              <a:extLst>
                <a:ext uri="{FF2B5EF4-FFF2-40B4-BE49-F238E27FC236}">
                  <a16:creationId xmlns:a16="http://schemas.microsoft.com/office/drawing/2014/main" id="{9609E8A8-1771-F843-7874-9ED8A55B060A}"/>
                </a:ext>
              </a:extLst>
            </p:cNvPr>
            <p:cNvSpPr txBox="1"/>
            <p:nvPr/>
          </p:nvSpPr>
          <p:spPr>
            <a:xfrm>
              <a:off x="3467140"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12</a:t>
              </a:r>
            </a:p>
          </p:txBody>
        </p:sp>
        <p:sp>
          <p:nvSpPr>
            <p:cNvPr id="22" name="TextBox 21">
              <a:extLst>
                <a:ext uri="{FF2B5EF4-FFF2-40B4-BE49-F238E27FC236}">
                  <a16:creationId xmlns:a16="http://schemas.microsoft.com/office/drawing/2014/main" id="{8E877484-64B0-A63C-A0B7-B455155D9F9E}"/>
                </a:ext>
              </a:extLst>
            </p:cNvPr>
            <p:cNvSpPr txBox="1"/>
            <p:nvPr/>
          </p:nvSpPr>
          <p:spPr>
            <a:xfrm>
              <a:off x="4046727"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15</a:t>
              </a:r>
            </a:p>
          </p:txBody>
        </p:sp>
        <p:sp>
          <p:nvSpPr>
            <p:cNvPr id="23" name="TextBox 22">
              <a:extLst>
                <a:ext uri="{FF2B5EF4-FFF2-40B4-BE49-F238E27FC236}">
                  <a16:creationId xmlns:a16="http://schemas.microsoft.com/office/drawing/2014/main" id="{3D3C7EEE-52E9-5245-2B9C-EA65A463547D}"/>
                </a:ext>
              </a:extLst>
            </p:cNvPr>
            <p:cNvSpPr txBox="1"/>
            <p:nvPr/>
          </p:nvSpPr>
          <p:spPr>
            <a:xfrm>
              <a:off x="4626314"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18</a:t>
              </a:r>
            </a:p>
          </p:txBody>
        </p:sp>
        <p:sp>
          <p:nvSpPr>
            <p:cNvPr id="24" name="TextBox 23">
              <a:extLst>
                <a:ext uri="{FF2B5EF4-FFF2-40B4-BE49-F238E27FC236}">
                  <a16:creationId xmlns:a16="http://schemas.microsoft.com/office/drawing/2014/main" id="{79B63121-CDC9-B3AC-7462-2E0EB357FEA7}"/>
                </a:ext>
              </a:extLst>
            </p:cNvPr>
            <p:cNvSpPr txBox="1"/>
            <p:nvPr/>
          </p:nvSpPr>
          <p:spPr>
            <a:xfrm>
              <a:off x="5205900"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21</a:t>
              </a:r>
            </a:p>
          </p:txBody>
        </p:sp>
        <p:sp>
          <p:nvSpPr>
            <p:cNvPr id="25" name="TextBox 24">
              <a:extLst>
                <a:ext uri="{FF2B5EF4-FFF2-40B4-BE49-F238E27FC236}">
                  <a16:creationId xmlns:a16="http://schemas.microsoft.com/office/drawing/2014/main" id="{2EEBF76D-4EC2-68F9-FE09-29940612E60C}"/>
                </a:ext>
              </a:extLst>
            </p:cNvPr>
            <p:cNvSpPr txBox="1"/>
            <p:nvPr/>
          </p:nvSpPr>
          <p:spPr>
            <a:xfrm>
              <a:off x="5779059"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24</a:t>
              </a:r>
            </a:p>
          </p:txBody>
        </p:sp>
      </p:grpSp>
      <p:sp>
        <p:nvSpPr>
          <p:cNvPr id="26" name="TextBox 25">
            <a:extLst>
              <a:ext uri="{FF2B5EF4-FFF2-40B4-BE49-F238E27FC236}">
                <a16:creationId xmlns:a16="http://schemas.microsoft.com/office/drawing/2014/main" id="{E853FC01-34AE-9D40-38A0-4A4D06050FA9}"/>
              </a:ext>
            </a:extLst>
          </p:cNvPr>
          <p:cNvSpPr txBox="1"/>
          <p:nvPr/>
        </p:nvSpPr>
        <p:spPr>
          <a:xfrm>
            <a:off x="1693049" y="3016447"/>
            <a:ext cx="1329187"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chemeClr val="accent1"/>
                </a:solidFill>
                <a:effectLst/>
                <a:uLnTx/>
                <a:uFillTx/>
                <a:latin typeface="+mn-lt"/>
                <a:ea typeface="+mn-ea"/>
                <a:cs typeface="+mn-cs"/>
              </a:rPr>
              <a:t>95％</a:t>
            </a:r>
          </a:p>
        </p:txBody>
      </p:sp>
      <p:sp>
        <p:nvSpPr>
          <p:cNvPr id="27" name="TextBox 26">
            <a:extLst>
              <a:ext uri="{FF2B5EF4-FFF2-40B4-BE49-F238E27FC236}">
                <a16:creationId xmlns:a16="http://schemas.microsoft.com/office/drawing/2014/main" id="{4F554CEF-68E2-CA2D-9F92-DB44E57ACED9}"/>
              </a:ext>
            </a:extLst>
          </p:cNvPr>
          <p:cNvSpPr txBox="1"/>
          <p:nvPr/>
        </p:nvSpPr>
        <p:spPr>
          <a:xfrm>
            <a:off x="3051385" y="3174554"/>
            <a:ext cx="1329187"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chemeClr val="accent1"/>
                </a:solidFill>
                <a:effectLst/>
                <a:uLnTx/>
                <a:uFillTx/>
                <a:latin typeface="+mn-lt"/>
                <a:ea typeface="+mn-ea"/>
                <a:cs typeface="+mn-cs"/>
              </a:rPr>
              <a:t>85％</a:t>
            </a:r>
          </a:p>
        </p:txBody>
      </p:sp>
      <p:sp>
        <p:nvSpPr>
          <p:cNvPr id="29" name="TextBox 28">
            <a:extLst>
              <a:ext uri="{FF2B5EF4-FFF2-40B4-BE49-F238E27FC236}">
                <a16:creationId xmlns:a16="http://schemas.microsoft.com/office/drawing/2014/main" id="{E205C257-0D47-58DF-73D6-E9654FAB89A3}"/>
              </a:ext>
            </a:extLst>
          </p:cNvPr>
          <p:cNvSpPr txBox="1"/>
          <p:nvPr/>
        </p:nvSpPr>
        <p:spPr>
          <a:xfrm>
            <a:off x="2096460" y="4952792"/>
            <a:ext cx="3649876"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期間、月数</a:t>
            </a:r>
          </a:p>
        </p:txBody>
      </p:sp>
      <p:sp>
        <p:nvSpPr>
          <p:cNvPr id="30" name="TextBox 29">
            <a:extLst>
              <a:ext uri="{FF2B5EF4-FFF2-40B4-BE49-F238E27FC236}">
                <a16:creationId xmlns:a16="http://schemas.microsoft.com/office/drawing/2014/main" id="{2F35802E-D8B8-15D8-F7B9-3460796143B8}"/>
              </a:ext>
            </a:extLst>
          </p:cNvPr>
          <p:cNvSpPr txBox="1"/>
          <p:nvPr/>
        </p:nvSpPr>
        <p:spPr>
          <a:xfrm rot="16200000">
            <a:off x="-77904" y="3901625"/>
            <a:ext cx="1688305"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OS、％</a:t>
            </a:r>
          </a:p>
        </p:txBody>
      </p:sp>
      <p:sp>
        <p:nvSpPr>
          <p:cNvPr id="31" name="TextBox 30">
            <a:extLst>
              <a:ext uri="{FF2B5EF4-FFF2-40B4-BE49-F238E27FC236}">
                <a16:creationId xmlns:a16="http://schemas.microsoft.com/office/drawing/2014/main" id="{FA53B3A3-58F6-95F6-280B-A0368FB0C529}"/>
              </a:ext>
            </a:extLst>
          </p:cNvPr>
          <p:cNvSpPr txBox="1"/>
          <p:nvPr/>
        </p:nvSpPr>
        <p:spPr>
          <a:xfrm>
            <a:off x="220248" y="5174058"/>
            <a:ext cx="1701371" cy="169277"/>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dirty="0">
                <a:ln>
                  <a:noFill/>
                </a:ln>
                <a:solidFill>
                  <a:srgbClr val="000000"/>
                </a:solidFill>
                <a:effectLst/>
                <a:uLnTx/>
                <a:uFillTx/>
                <a:latin typeface="+mn-lt"/>
                <a:ea typeface="+mn-ea"/>
                <a:cs typeface="+mn-cs"/>
              </a:rPr>
              <a:t>リスクに晒されていた患者数</a:t>
            </a:r>
          </a:p>
        </p:txBody>
      </p:sp>
      <p:sp>
        <p:nvSpPr>
          <p:cNvPr id="32" name="TextBox 31">
            <a:extLst>
              <a:ext uri="{FF2B5EF4-FFF2-40B4-BE49-F238E27FC236}">
                <a16:creationId xmlns:a16="http://schemas.microsoft.com/office/drawing/2014/main" id="{F0549D3B-7057-C98F-B074-0D3959D3A0F9}"/>
              </a:ext>
            </a:extLst>
          </p:cNvPr>
          <p:cNvSpPr txBox="1"/>
          <p:nvPr/>
        </p:nvSpPr>
        <p:spPr>
          <a:xfrm>
            <a:off x="1150688"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43</a:t>
            </a:r>
          </a:p>
        </p:txBody>
      </p:sp>
      <p:sp>
        <p:nvSpPr>
          <p:cNvPr id="33" name="TextBox 32">
            <a:extLst>
              <a:ext uri="{FF2B5EF4-FFF2-40B4-BE49-F238E27FC236}">
                <a16:creationId xmlns:a16="http://schemas.microsoft.com/office/drawing/2014/main" id="{08A2753C-4AA8-05D0-4F49-EEBE63F04E23}"/>
              </a:ext>
            </a:extLst>
          </p:cNvPr>
          <p:cNvSpPr txBox="1"/>
          <p:nvPr/>
        </p:nvSpPr>
        <p:spPr>
          <a:xfrm>
            <a:off x="1749182"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41</a:t>
            </a:r>
          </a:p>
        </p:txBody>
      </p:sp>
      <p:sp>
        <p:nvSpPr>
          <p:cNvPr id="34" name="TextBox 33">
            <a:extLst>
              <a:ext uri="{FF2B5EF4-FFF2-40B4-BE49-F238E27FC236}">
                <a16:creationId xmlns:a16="http://schemas.microsoft.com/office/drawing/2014/main" id="{7E1362FE-580A-849E-1D45-C99BA256C6BF}"/>
              </a:ext>
            </a:extLst>
          </p:cNvPr>
          <p:cNvSpPr txBox="1"/>
          <p:nvPr/>
        </p:nvSpPr>
        <p:spPr>
          <a:xfrm>
            <a:off x="2327318"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35</a:t>
            </a:r>
          </a:p>
        </p:txBody>
      </p:sp>
      <p:sp>
        <p:nvSpPr>
          <p:cNvPr id="35" name="TextBox 34">
            <a:extLst>
              <a:ext uri="{FF2B5EF4-FFF2-40B4-BE49-F238E27FC236}">
                <a16:creationId xmlns:a16="http://schemas.microsoft.com/office/drawing/2014/main" id="{F160F003-CA63-2968-6359-ACAEF23C1969}"/>
              </a:ext>
            </a:extLst>
          </p:cNvPr>
          <p:cNvSpPr txBox="1"/>
          <p:nvPr/>
        </p:nvSpPr>
        <p:spPr>
          <a:xfrm>
            <a:off x="2905454"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27</a:t>
            </a:r>
          </a:p>
        </p:txBody>
      </p:sp>
      <p:sp>
        <p:nvSpPr>
          <p:cNvPr id="36" name="TextBox 35">
            <a:extLst>
              <a:ext uri="{FF2B5EF4-FFF2-40B4-BE49-F238E27FC236}">
                <a16:creationId xmlns:a16="http://schemas.microsoft.com/office/drawing/2014/main" id="{0BC64337-3516-C017-112A-5BCA42CA93E5}"/>
              </a:ext>
            </a:extLst>
          </p:cNvPr>
          <p:cNvSpPr txBox="1"/>
          <p:nvPr/>
        </p:nvSpPr>
        <p:spPr>
          <a:xfrm>
            <a:off x="3479471"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20</a:t>
            </a:r>
          </a:p>
        </p:txBody>
      </p:sp>
      <p:sp>
        <p:nvSpPr>
          <p:cNvPr id="37" name="TextBox 36">
            <a:extLst>
              <a:ext uri="{FF2B5EF4-FFF2-40B4-BE49-F238E27FC236}">
                <a16:creationId xmlns:a16="http://schemas.microsoft.com/office/drawing/2014/main" id="{D5ED6D88-0367-0061-3006-C6C0850AE031}"/>
              </a:ext>
            </a:extLst>
          </p:cNvPr>
          <p:cNvSpPr txBox="1"/>
          <p:nvPr/>
        </p:nvSpPr>
        <p:spPr>
          <a:xfrm>
            <a:off x="4101538" y="5327165"/>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9</a:t>
            </a:r>
          </a:p>
        </p:txBody>
      </p:sp>
      <p:sp>
        <p:nvSpPr>
          <p:cNvPr id="38" name="TextBox 37">
            <a:extLst>
              <a:ext uri="{FF2B5EF4-FFF2-40B4-BE49-F238E27FC236}">
                <a16:creationId xmlns:a16="http://schemas.microsoft.com/office/drawing/2014/main" id="{1D37143D-953E-6F7F-F1B7-3A6A4CFAB3B2}"/>
              </a:ext>
            </a:extLst>
          </p:cNvPr>
          <p:cNvSpPr txBox="1"/>
          <p:nvPr/>
        </p:nvSpPr>
        <p:spPr>
          <a:xfrm>
            <a:off x="4681125" y="5327165"/>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5</a:t>
            </a:r>
          </a:p>
        </p:txBody>
      </p:sp>
      <p:sp>
        <p:nvSpPr>
          <p:cNvPr id="39" name="TextBox 38">
            <a:extLst>
              <a:ext uri="{FF2B5EF4-FFF2-40B4-BE49-F238E27FC236}">
                <a16:creationId xmlns:a16="http://schemas.microsoft.com/office/drawing/2014/main" id="{D044F92C-E871-66B0-244C-C67B053BB612}"/>
              </a:ext>
            </a:extLst>
          </p:cNvPr>
          <p:cNvSpPr txBox="1"/>
          <p:nvPr/>
        </p:nvSpPr>
        <p:spPr>
          <a:xfrm>
            <a:off x="5260711" y="5327165"/>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3</a:t>
            </a:r>
          </a:p>
        </p:txBody>
      </p:sp>
      <p:sp>
        <p:nvSpPr>
          <p:cNvPr id="40" name="TextBox 39">
            <a:extLst>
              <a:ext uri="{FF2B5EF4-FFF2-40B4-BE49-F238E27FC236}">
                <a16:creationId xmlns:a16="http://schemas.microsoft.com/office/drawing/2014/main" id="{09E765E7-8724-B5C5-C905-6E3EAD5482D7}"/>
              </a:ext>
            </a:extLst>
          </p:cNvPr>
          <p:cNvSpPr txBox="1"/>
          <p:nvPr/>
        </p:nvSpPr>
        <p:spPr>
          <a:xfrm>
            <a:off x="5833870" y="5327165"/>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mn-lt"/>
                <a:ea typeface="+mn-ea"/>
                <a:cs typeface="+mn-cs"/>
              </a:rPr>
              <a:t>1</a:t>
            </a:r>
          </a:p>
        </p:txBody>
      </p:sp>
      <p:grpSp>
        <p:nvGrpSpPr>
          <p:cNvPr id="952" name="Graphic 949">
            <a:extLst>
              <a:ext uri="{FF2B5EF4-FFF2-40B4-BE49-F238E27FC236}">
                <a16:creationId xmlns:a16="http://schemas.microsoft.com/office/drawing/2014/main" id="{92A42FD1-8EFA-D5B9-9034-B386AAF912FF}"/>
              </a:ext>
            </a:extLst>
          </p:cNvPr>
          <p:cNvGrpSpPr/>
          <p:nvPr/>
        </p:nvGrpSpPr>
        <p:grpSpPr>
          <a:xfrm>
            <a:off x="1271576" y="3300196"/>
            <a:ext cx="5263915" cy="1447691"/>
            <a:chOff x="1259245" y="3365872"/>
            <a:chExt cx="5263915" cy="1447691"/>
          </a:xfrm>
          <a:noFill/>
        </p:grpSpPr>
        <p:sp>
          <p:nvSpPr>
            <p:cNvPr id="953" name="Freeform: Shape 952">
              <a:extLst>
                <a:ext uri="{FF2B5EF4-FFF2-40B4-BE49-F238E27FC236}">
                  <a16:creationId xmlns:a16="http://schemas.microsoft.com/office/drawing/2014/main" id="{EADBE005-1070-A756-FA61-A0382C225736}"/>
                </a:ext>
              </a:extLst>
            </p:cNvPr>
            <p:cNvSpPr/>
            <p:nvPr/>
          </p:nvSpPr>
          <p:spPr>
            <a:xfrm>
              <a:off x="1259245" y="3365872"/>
              <a:ext cx="5263915" cy="1377893"/>
            </a:xfrm>
            <a:custGeom>
              <a:avLst/>
              <a:gdLst>
                <a:gd name="connsiteX0" fmla="*/ 5263916 w 5263915"/>
                <a:gd name="connsiteY0" fmla="*/ 1377894 h 1377893"/>
                <a:gd name="connsiteX1" fmla="*/ 68145 w 5263915"/>
                <a:gd name="connsiteY1" fmla="*/ 1377894 h 1377893"/>
                <a:gd name="connsiteX2" fmla="*/ 68145 w 5263915"/>
                <a:gd name="connsiteY2" fmla="*/ 0 h 1377893"/>
                <a:gd name="connsiteX3" fmla="*/ 0 w 5263915"/>
                <a:gd name="connsiteY3" fmla="*/ 0 h 1377893"/>
              </a:gdLst>
              <a:ahLst/>
              <a:cxnLst>
                <a:cxn ang="0">
                  <a:pos x="connsiteX0" y="connsiteY0"/>
                </a:cxn>
                <a:cxn ang="0">
                  <a:pos x="connsiteX1" y="connsiteY1"/>
                </a:cxn>
                <a:cxn ang="0">
                  <a:pos x="connsiteX2" y="connsiteY2"/>
                </a:cxn>
                <a:cxn ang="0">
                  <a:pos x="connsiteX3" y="connsiteY3"/>
                </a:cxn>
              </a:cxnLst>
              <a:rect l="l" t="t" r="r" b="b"/>
              <a:pathLst>
                <a:path w="5263915" h="1377893">
                  <a:moveTo>
                    <a:pt x="5263916" y="1377894"/>
                  </a:moveTo>
                  <a:lnTo>
                    <a:pt x="68145" y="1377894"/>
                  </a:lnTo>
                  <a:lnTo>
                    <a:pt x="68145" y="0"/>
                  </a:lnTo>
                  <a:cubicBezTo>
                    <a:pt x="56702" y="0"/>
                    <a:pt x="0" y="0"/>
                    <a:pt x="0" y="0"/>
                  </a:cubicBezTo>
                </a:path>
              </a:pathLst>
            </a:custGeom>
            <a:noFill/>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4" name="Freeform: Shape 953">
              <a:extLst>
                <a:ext uri="{FF2B5EF4-FFF2-40B4-BE49-F238E27FC236}">
                  <a16:creationId xmlns:a16="http://schemas.microsoft.com/office/drawing/2014/main" id="{C086E89C-314F-DBDF-D4B7-E727E38FA043}"/>
                </a:ext>
              </a:extLst>
            </p:cNvPr>
            <p:cNvSpPr/>
            <p:nvPr/>
          </p:nvSpPr>
          <p:spPr>
            <a:xfrm>
              <a:off x="1259245" y="3640103"/>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5" name="Freeform: Shape 954">
              <a:extLst>
                <a:ext uri="{FF2B5EF4-FFF2-40B4-BE49-F238E27FC236}">
                  <a16:creationId xmlns:a16="http://schemas.microsoft.com/office/drawing/2014/main" id="{9A154219-8B72-D752-2416-6994BC106B38}"/>
                </a:ext>
              </a:extLst>
            </p:cNvPr>
            <p:cNvSpPr/>
            <p:nvPr/>
          </p:nvSpPr>
          <p:spPr>
            <a:xfrm>
              <a:off x="1259245" y="3915224"/>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6" name="Freeform: Shape 955">
              <a:extLst>
                <a:ext uri="{FF2B5EF4-FFF2-40B4-BE49-F238E27FC236}">
                  <a16:creationId xmlns:a16="http://schemas.microsoft.com/office/drawing/2014/main" id="{BE61FC7F-C759-279D-F2E9-81E79AC201E6}"/>
                </a:ext>
              </a:extLst>
            </p:cNvPr>
            <p:cNvSpPr/>
            <p:nvPr/>
          </p:nvSpPr>
          <p:spPr>
            <a:xfrm>
              <a:off x="1259245" y="4190345"/>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7" name="Freeform: Shape 956">
              <a:extLst>
                <a:ext uri="{FF2B5EF4-FFF2-40B4-BE49-F238E27FC236}">
                  <a16:creationId xmlns:a16="http://schemas.microsoft.com/office/drawing/2014/main" id="{F1C935C0-C7B6-CF95-98EE-2FF17C162AAA}"/>
                </a:ext>
              </a:extLst>
            </p:cNvPr>
            <p:cNvSpPr/>
            <p:nvPr/>
          </p:nvSpPr>
          <p:spPr>
            <a:xfrm>
              <a:off x="1259245" y="4467882"/>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8" name="Freeform: Shape 957">
              <a:extLst>
                <a:ext uri="{FF2B5EF4-FFF2-40B4-BE49-F238E27FC236}">
                  <a16:creationId xmlns:a16="http://schemas.microsoft.com/office/drawing/2014/main" id="{980AFCD4-84BF-FAD5-CC7E-1062A21B80AF}"/>
                </a:ext>
              </a:extLst>
            </p:cNvPr>
            <p:cNvSpPr/>
            <p:nvPr/>
          </p:nvSpPr>
          <p:spPr>
            <a:xfrm>
              <a:off x="1259245" y="4743766"/>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9" name="Freeform: Shape 958">
              <a:extLst>
                <a:ext uri="{FF2B5EF4-FFF2-40B4-BE49-F238E27FC236}">
                  <a16:creationId xmlns:a16="http://schemas.microsoft.com/office/drawing/2014/main" id="{A4345AF0-9D28-E207-E083-9FFC8E0D2F51}"/>
                </a:ext>
              </a:extLst>
            </p:cNvPr>
            <p:cNvSpPr/>
            <p:nvPr/>
          </p:nvSpPr>
          <p:spPr>
            <a:xfrm>
              <a:off x="1327389" y="4747071"/>
              <a:ext cx="12713" cy="66491"/>
            </a:xfrm>
            <a:custGeom>
              <a:avLst/>
              <a:gdLst>
                <a:gd name="connsiteX0" fmla="*/ 0 w 12713"/>
                <a:gd name="connsiteY0" fmla="*/ 0 h 66491"/>
                <a:gd name="connsiteX1" fmla="*/ 0 w 12713"/>
                <a:gd name="connsiteY1" fmla="*/ 66492 h 66491"/>
              </a:gdLst>
              <a:ahLst/>
              <a:cxnLst>
                <a:cxn ang="0">
                  <a:pos x="connsiteX0" y="connsiteY0"/>
                </a:cxn>
                <a:cxn ang="0">
                  <a:pos x="connsiteX1" y="connsiteY1"/>
                </a:cxn>
              </a:cxnLst>
              <a:rect l="l" t="t" r="r" b="b"/>
              <a:pathLst>
                <a:path w="12713" h="66491">
                  <a:moveTo>
                    <a:pt x="0" y="0"/>
                  </a:moveTo>
                  <a:lnTo>
                    <a:pt x="0" y="66492"/>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0" name="Freeform: Shape 959">
              <a:extLst>
                <a:ext uri="{FF2B5EF4-FFF2-40B4-BE49-F238E27FC236}">
                  <a16:creationId xmlns:a16="http://schemas.microsoft.com/office/drawing/2014/main" id="{0083A8FD-F0AF-8303-B490-5885A40D2A6B}"/>
                </a:ext>
              </a:extLst>
            </p:cNvPr>
            <p:cNvSpPr/>
            <p:nvPr/>
          </p:nvSpPr>
          <p:spPr>
            <a:xfrm>
              <a:off x="1909288" y="4747071"/>
              <a:ext cx="12713" cy="66491"/>
            </a:xfrm>
            <a:custGeom>
              <a:avLst/>
              <a:gdLst>
                <a:gd name="connsiteX0" fmla="*/ 0 w 12713"/>
                <a:gd name="connsiteY0" fmla="*/ 0 h 66491"/>
                <a:gd name="connsiteX1" fmla="*/ 0 w 12713"/>
                <a:gd name="connsiteY1" fmla="*/ 66492 h 66491"/>
              </a:gdLst>
              <a:ahLst/>
              <a:cxnLst>
                <a:cxn ang="0">
                  <a:pos x="connsiteX0" y="connsiteY0"/>
                </a:cxn>
                <a:cxn ang="0">
                  <a:pos x="connsiteX1" y="connsiteY1"/>
                </a:cxn>
              </a:cxnLst>
              <a:rect l="l" t="t" r="r" b="b"/>
              <a:pathLst>
                <a:path w="12713" h="66491">
                  <a:moveTo>
                    <a:pt x="0" y="0"/>
                  </a:moveTo>
                  <a:lnTo>
                    <a:pt x="0" y="66492"/>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1" name="Freeform: Shape 960">
              <a:extLst>
                <a:ext uri="{FF2B5EF4-FFF2-40B4-BE49-F238E27FC236}">
                  <a16:creationId xmlns:a16="http://schemas.microsoft.com/office/drawing/2014/main" id="{2144B6E6-B255-A1AD-7504-0782EF888B92}"/>
                </a:ext>
              </a:extLst>
            </p:cNvPr>
            <p:cNvSpPr/>
            <p:nvPr/>
          </p:nvSpPr>
          <p:spPr>
            <a:xfrm>
              <a:off x="2488644" y="4747071"/>
              <a:ext cx="12713" cy="66491"/>
            </a:xfrm>
            <a:custGeom>
              <a:avLst/>
              <a:gdLst>
                <a:gd name="connsiteX0" fmla="*/ 0 w 12713"/>
                <a:gd name="connsiteY0" fmla="*/ 0 h 66491"/>
                <a:gd name="connsiteX1" fmla="*/ 0 w 12713"/>
                <a:gd name="connsiteY1" fmla="*/ 66492 h 66491"/>
              </a:gdLst>
              <a:ahLst/>
              <a:cxnLst>
                <a:cxn ang="0">
                  <a:pos x="connsiteX0" y="connsiteY0"/>
                </a:cxn>
                <a:cxn ang="0">
                  <a:pos x="connsiteX1" y="connsiteY1"/>
                </a:cxn>
              </a:cxnLst>
              <a:rect l="l" t="t" r="r" b="b"/>
              <a:pathLst>
                <a:path w="12713" h="66491">
                  <a:moveTo>
                    <a:pt x="0" y="0"/>
                  </a:moveTo>
                  <a:lnTo>
                    <a:pt x="0" y="66492"/>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2" name="Freeform: Shape 961">
              <a:extLst>
                <a:ext uri="{FF2B5EF4-FFF2-40B4-BE49-F238E27FC236}">
                  <a16:creationId xmlns:a16="http://schemas.microsoft.com/office/drawing/2014/main" id="{526E45F6-B6D9-CBC9-29D4-130A0226E939}"/>
                </a:ext>
              </a:extLst>
            </p:cNvPr>
            <p:cNvSpPr/>
            <p:nvPr/>
          </p:nvSpPr>
          <p:spPr>
            <a:xfrm>
              <a:off x="3068890" y="4747071"/>
              <a:ext cx="12713" cy="66491"/>
            </a:xfrm>
            <a:custGeom>
              <a:avLst/>
              <a:gdLst>
                <a:gd name="connsiteX0" fmla="*/ 0 w 12713"/>
                <a:gd name="connsiteY0" fmla="*/ 0 h 66491"/>
                <a:gd name="connsiteX1" fmla="*/ 0 w 12713"/>
                <a:gd name="connsiteY1" fmla="*/ 66492 h 66491"/>
              </a:gdLst>
              <a:ahLst/>
              <a:cxnLst>
                <a:cxn ang="0">
                  <a:pos x="connsiteX0" y="connsiteY0"/>
                </a:cxn>
                <a:cxn ang="0">
                  <a:pos x="connsiteX1" y="connsiteY1"/>
                </a:cxn>
              </a:cxnLst>
              <a:rect l="l" t="t" r="r" b="b"/>
              <a:pathLst>
                <a:path w="12713" h="66491">
                  <a:moveTo>
                    <a:pt x="0" y="0"/>
                  </a:moveTo>
                  <a:lnTo>
                    <a:pt x="0" y="66492"/>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3" name="Freeform: Shape 962">
              <a:extLst>
                <a:ext uri="{FF2B5EF4-FFF2-40B4-BE49-F238E27FC236}">
                  <a16:creationId xmlns:a16="http://schemas.microsoft.com/office/drawing/2014/main" id="{AEBDA827-18DA-F8EA-5B80-DBEDF45A54AF}"/>
                </a:ext>
              </a:extLst>
            </p:cNvPr>
            <p:cNvSpPr/>
            <p:nvPr/>
          </p:nvSpPr>
          <p:spPr>
            <a:xfrm>
              <a:off x="3643415"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4" name="Freeform: Shape 963">
              <a:extLst>
                <a:ext uri="{FF2B5EF4-FFF2-40B4-BE49-F238E27FC236}">
                  <a16:creationId xmlns:a16="http://schemas.microsoft.com/office/drawing/2014/main" id="{7CCFBEA2-E0B4-9971-E832-ACE7BAB6DC6F}"/>
                </a:ext>
              </a:extLst>
            </p:cNvPr>
            <p:cNvSpPr/>
            <p:nvPr/>
          </p:nvSpPr>
          <p:spPr>
            <a:xfrm>
              <a:off x="4226967"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5" name="Freeform: Shape 964">
              <a:extLst>
                <a:ext uri="{FF2B5EF4-FFF2-40B4-BE49-F238E27FC236}">
                  <a16:creationId xmlns:a16="http://schemas.microsoft.com/office/drawing/2014/main" id="{C1381563-B48F-2EF5-4A1C-FFB08BC71AEF}"/>
                </a:ext>
              </a:extLst>
            </p:cNvPr>
            <p:cNvSpPr/>
            <p:nvPr/>
          </p:nvSpPr>
          <p:spPr>
            <a:xfrm>
              <a:off x="4806323"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6" name="Freeform: Shape 965">
              <a:extLst>
                <a:ext uri="{FF2B5EF4-FFF2-40B4-BE49-F238E27FC236}">
                  <a16:creationId xmlns:a16="http://schemas.microsoft.com/office/drawing/2014/main" id="{898990C5-C173-0237-EB9C-3E0D5BF365E4}"/>
                </a:ext>
              </a:extLst>
            </p:cNvPr>
            <p:cNvSpPr/>
            <p:nvPr/>
          </p:nvSpPr>
          <p:spPr>
            <a:xfrm>
              <a:off x="5383264"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7" name="Freeform: Shape 966">
              <a:extLst>
                <a:ext uri="{FF2B5EF4-FFF2-40B4-BE49-F238E27FC236}">
                  <a16:creationId xmlns:a16="http://schemas.microsoft.com/office/drawing/2014/main" id="{21C5364C-60B7-6DB2-39F8-FF1A50793CB1}"/>
                </a:ext>
              </a:extLst>
            </p:cNvPr>
            <p:cNvSpPr/>
            <p:nvPr/>
          </p:nvSpPr>
          <p:spPr>
            <a:xfrm>
              <a:off x="5967070"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968" name="Graphic 949">
            <a:extLst>
              <a:ext uri="{FF2B5EF4-FFF2-40B4-BE49-F238E27FC236}">
                <a16:creationId xmlns:a16="http://schemas.microsoft.com/office/drawing/2014/main" id="{57DBB911-433F-0559-D03F-2BA88432D140}"/>
              </a:ext>
            </a:extLst>
          </p:cNvPr>
          <p:cNvGrpSpPr/>
          <p:nvPr/>
        </p:nvGrpSpPr>
        <p:grpSpPr>
          <a:xfrm>
            <a:off x="1349001" y="3296636"/>
            <a:ext cx="4942517" cy="599952"/>
            <a:chOff x="1336670" y="3362312"/>
            <a:chExt cx="4942517" cy="599952"/>
          </a:xfrm>
          <a:noFill/>
        </p:grpSpPr>
        <p:sp>
          <p:nvSpPr>
            <p:cNvPr id="969" name="Freeform: Shape 968">
              <a:extLst>
                <a:ext uri="{FF2B5EF4-FFF2-40B4-BE49-F238E27FC236}">
                  <a16:creationId xmlns:a16="http://schemas.microsoft.com/office/drawing/2014/main" id="{0B58F470-BBAE-7A84-F62D-E7C976B766DC}"/>
                </a:ext>
              </a:extLst>
            </p:cNvPr>
            <p:cNvSpPr/>
            <p:nvPr/>
          </p:nvSpPr>
          <p:spPr>
            <a:xfrm>
              <a:off x="1336670" y="3365872"/>
              <a:ext cx="4942517" cy="562319"/>
            </a:xfrm>
            <a:custGeom>
              <a:avLst/>
              <a:gdLst>
                <a:gd name="connsiteX0" fmla="*/ 0 w 4942517"/>
                <a:gd name="connsiteY0" fmla="*/ 0 h 562319"/>
                <a:gd name="connsiteX1" fmla="*/ 313770 w 4942517"/>
                <a:gd name="connsiteY1" fmla="*/ 0 h 562319"/>
                <a:gd name="connsiteX2" fmla="*/ 313770 w 4942517"/>
                <a:gd name="connsiteY2" fmla="*/ 33182 h 562319"/>
                <a:gd name="connsiteX3" fmla="*/ 805530 w 4942517"/>
                <a:gd name="connsiteY3" fmla="*/ 33182 h 562319"/>
                <a:gd name="connsiteX4" fmla="*/ 805530 w 4942517"/>
                <a:gd name="connsiteY4" fmla="*/ 67255 h 562319"/>
                <a:gd name="connsiteX5" fmla="*/ 1495240 w 4942517"/>
                <a:gd name="connsiteY5" fmla="*/ 67255 h 562319"/>
                <a:gd name="connsiteX6" fmla="*/ 1495240 w 4942517"/>
                <a:gd name="connsiteY6" fmla="*/ 104632 h 562319"/>
                <a:gd name="connsiteX7" fmla="*/ 1642971 w 4942517"/>
                <a:gd name="connsiteY7" fmla="*/ 104632 h 562319"/>
                <a:gd name="connsiteX8" fmla="*/ 1642971 w 4942517"/>
                <a:gd name="connsiteY8" fmla="*/ 150401 h 562319"/>
                <a:gd name="connsiteX9" fmla="*/ 2152530 w 4942517"/>
                <a:gd name="connsiteY9" fmla="*/ 150401 h 562319"/>
                <a:gd name="connsiteX10" fmla="*/ 2152530 w 4942517"/>
                <a:gd name="connsiteY10" fmla="*/ 202018 h 562319"/>
                <a:gd name="connsiteX11" fmla="*/ 2405784 w 4942517"/>
                <a:gd name="connsiteY11" fmla="*/ 202018 h 562319"/>
                <a:gd name="connsiteX12" fmla="*/ 2405784 w 4942517"/>
                <a:gd name="connsiteY12" fmla="*/ 263679 h 562319"/>
                <a:gd name="connsiteX13" fmla="*/ 2490202 w 4942517"/>
                <a:gd name="connsiteY13" fmla="*/ 263679 h 562319"/>
                <a:gd name="connsiteX14" fmla="*/ 2490202 w 4942517"/>
                <a:gd name="connsiteY14" fmla="*/ 327755 h 562319"/>
                <a:gd name="connsiteX15" fmla="*/ 2863472 w 4942517"/>
                <a:gd name="connsiteY15" fmla="*/ 327755 h 562319"/>
                <a:gd name="connsiteX16" fmla="*/ 2863472 w 4942517"/>
                <a:gd name="connsiteY16" fmla="*/ 426031 h 562319"/>
                <a:gd name="connsiteX17" fmla="*/ 3288739 w 4942517"/>
                <a:gd name="connsiteY17" fmla="*/ 426031 h 562319"/>
                <a:gd name="connsiteX18" fmla="*/ 3288739 w 4942517"/>
                <a:gd name="connsiteY18" fmla="*/ 562320 h 562319"/>
                <a:gd name="connsiteX19" fmla="*/ 4942517 w 4942517"/>
                <a:gd name="connsiteY19" fmla="*/ 562320 h 562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942517" h="562319">
                  <a:moveTo>
                    <a:pt x="0" y="0"/>
                  </a:moveTo>
                  <a:lnTo>
                    <a:pt x="313770" y="0"/>
                  </a:lnTo>
                  <a:lnTo>
                    <a:pt x="313770" y="33182"/>
                  </a:lnTo>
                  <a:lnTo>
                    <a:pt x="805530" y="33182"/>
                  </a:lnTo>
                  <a:lnTo>
                    <a:pt x="805530" y="67255"/>
                  </a:lnTo>
                  <a:lnTo>
                    <a:pt x="1495240" y="67255"/>
                  </a:lnTo>
                  <a:lnTo>
                    <a:pt x="1495240" y="104632"/>
                  </a:lnTo>
                  <a:lnTo>
                    <a:pt x="1642971" y="104632"/>
                  </a:lnTo>
                  <a:lnTo>
                    <a:pt x="1642971" y="150401"/>
                  </a:lnTo>
                  <a:lnTo>
                    <a:pt x="2152530" y="150401"/>
                  </a:lnTo>
                  <a:lnTo>
                    <a:pt x="2152530" y="202018"/>
                  </a:lnTo>
                  <a:lnTo>
                    <a:pt x="2405784" y="202018"/>
                  </a:lnTo>
                  <a:lnTo>
                    <a:pt x="2405784" y="263679"/>
                  </a:lnTo>
                  <a:lnTo>
                    <a:pt x="2490202" y="263679"/>
                  </a:lnTo>
                  <a:lnTo>
                    <a:pt x="2490202" y="327755"/>
                  </a:lnTo>
                  <a:lnTo>
                    <a:pt x="2863472" y="327755"/>
                  </a:lnTo>
                  <a:lnTo>
                    <a:pt x="2863472" y="426031"/>
                  </a:lnTo>
                  <a:lnTo>
                    <a:pt x="3288739" y="426031"/>
                  </a:lnTo>
                  <a:lnTo>
                    <a:pt x="3288739" y="562320"/>
                  </a:lnTo>
                  <a:lnTo>
                    <a:pt x="4942517" y="562320"/>
                  </a:lnTo>
                </a:path>
              </a:pathLst>
            </a:custGeom>
            <a:noFill/>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grpSp>
          <p:nvGrpSpPr>
            <p:cNvPr id="970" name="Graphic 949">
              <a:extLst>
                <a:ext uri="{FF2B5EF4-FFF2-40B4-BE49-F238E27FC236}">
                  <a16:creationId xmlns:a16="http://schemas.microsoft.com/office/drawing/2014/main" id="{5AB01079-E382-36D2-3A9C-E0866DC4BA49}"/>
                </a:ext>
              </a:extLst>
            </p:cNvPr>
            <p:cNvGrpSpPr/>
            <p:nvPr/>
          </p:nvGrpSpPr>
          <p:grpSpPr>
            <a:xfrm>
              <a:off x="1875978" y="3362312"/>
              <a:ext cx="4369136" cy="599952"/>
              <a:chOff x="1875978" y="3362312"/>
              <a:chExt cx="4369136" cy="599952"/>
            </a:xfrm>
          </p:grpSpPr>
          <p:sp>
            <p:nvSpPr>
              <p:cNvPr id="971" name="Freeform: Shape 970">
                <a:extLst>
                  <a:ext uri="{FF2B5EF4-FFF2-40B4-BE49-F238E27FC236}">
                    <a16:creationId xmlns:a16="http://schemas.microsoft.com/office/drawing/2014/main" id="{E1777043-2D65-40F4-41E0-24C051241338}"/>
                  </a:ext>
                </a:extLst>
              </p:cNvPr>
              <p:cNvSpPr/>
              <p:nvPr/>
            </p:nvSpPr>
            <p:spPr>
              <a:xfrm>
                <a:off x="6245115"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2" name="Freeform: Shape 971">
                <a:extLst>
                  <a:ext uri="{FF2B5EF4-FFF2-40B4-BE49-F238E27FC236}">
                    <a16:creationId xmlns:a16="http://schemas.microsoft.com/office/drawing/2014/main" id="{1610F713-A9E5-3362-C633-6B6354CEFE9F}"/>
                  </a:ext>
                </a:extLst>
              </p:cNvPr>
              <p:cNvSpPr/>
              <p:nvPr/>
            </p:nvSpPr>
            <p:spPr>
              <a:xfrm>
                <a:off x="5560236"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3" name="Freeform: Shape 972">
                <a:extLst>
                  <a:ext uri="{FF2B5EF4-FFF2-40B4-BE49-F238E27FC236}">
                    <a16:creationId xmlns:a16="http://schemas.microsoft.com/office/drawing/2014/main" id="{B72F6331-F874-F5D4-AC5E-7C360FAE48AB}"/>
                  </a:ext>
                </a:extLst>
              </p:cNvPr>
              <p:cNvSpPr/>
              <p:nvPr/>
            </p:nvSpPr>
            <p:spPr>
              <a:xfrm>
                <a:off x="5522858"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4" name="Freeform: Shape 973">
                <a:extLst>
                  <a:ext uri="{FF2B5EF4-FFF2-40B4-BE49-F238E27FC236}">
                    <a16:creationId xmlns:a16="http://schemas.microsoft.com/office/drawing/2014/main" id="{946F1769-927F-FD0C-870E-D4CDDC4EBA58}"/>
                  </a:ext>
                </a:extLst>
              </p:cNvPr>
              <p:cNvSpPr/>
              <p:nvPr/>
            </p:nvSpPr>
            <p:spPr>
              <a:xfrm>
                <a:off x="5242143"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5" name="Freeform: Shape 974">
                <a:extLst>
                  <a:ext uri="{FF2B5EF4-FFF2-40B4-BE49-F238E27FC236}">
                    <a16:creationId xmlns:a16="http://schemas.microsoft.com/office/drawing/2014/main" id="{5BA31E32-E807-FCB7-5EF4-F290801AB4C2}"/>
                  </a:ext>
                </a:extLst>
              </p:cNvPr>
              <p:cNvSpPr/>
              <p:nvPr/>
            </p:nvSpPr>
            <p:spPr>
              <a:xfrm>
                <a:off x="4862263"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6" name="Freeform: Shape 975">
                <a:extLst>
                  <a:ext uri="{FF2B5EF4-FFF2-40B4-BE49-F238E27FC236}">
                    <a16:creationId xmlns:a16="http://schemas.microsoft.com/office/drawing/2014/main" id="{6CC0C276-4A38-3A28-A74C-F38BC9853617}"/>
                  </a:ext>
                </a:extLst>
              </p:cNvPr>
              <p:cNvSpPr/>
              <p:nvPr/>
            </p:nvSpPr>
            <p:spPr>
              <a:xfrm>
                <a:off x="4657829"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7" name="Freeform: Shape 976">
                <a:extLst>
                  <a:ext uri="{FF2B5EF4-FFF2-40B4-BE49-F238E27FC236}">
                    <a16:creationId xmlns:a16="http://schemas.microsoft.com/office/drawing/2014/main" id="{07769F9D-9493-95C4-B84A-CE9242FD86A4}"/>
                  </a:ext>
                </a:extLst>
              </p:cNvPr>
              <p:cNvSpPr/>
              <p:nvPr/>
            </p:nvSpPr>
            <p:spPr>
              <a:xfrm>
                <a:off x="4435469" y="3757195"/>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8" name="Freeform: Shape 977">
                <a:extLst>
                  <a:ext uri="{FF2B5EF4-FFF2-40B4-BE49-F238E27FC236}">
                    <a16:creationId xmlns:a16="http://schemas.microsoft.com/office/drawing/2014/main" id="{6892554A-9158-8E2F-4D43-1103FBD32074}"/>
                  </a:ext>
                </a:extLst>
              </p:cNvPr>
              <p:cNvSpPr/>
              <p:nvPr/>
            </p:nvSpPr>
            <p:spPr>
              <a:xfrm>
                <a:off x="4357535" y="3757195"/>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9" name="Freeform: Shape 978">
                <a:extLst>
                  <a:ext uri="{FF2B5EF4-FFF2-40B4-BE49-F238E27FC236}">
                    <a16:creationId xmlns:a16="http://schemas.microsoft.com/office/drawing/2014/main" id="{07807EA9-E3F0-2598-A9D4-7AA35DFA2C05}"/>
                  </a:ext>
                </a:extLst>
              </p:cNvPr>
              <p:cNvSpPr/>
              <p:nvPr/>
            </p:nvSpPr>
            <p:spPr>
              <a:xfrm>
                <a:off x="4222899" y="3757195"/>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0" name="Freeform: Shape 979">
                <a:extLst>
                  <a:ext uri="{FF2B5EF4-FFF2-40B4-BE49-F238E27FC236}">
                    <a16:creationId xmlns:a16="http://schemas.microsoft.com/office/drawing/2014/main" id="{47883E9A-C04E-3864-B828-6E79714A3519}"/>
                  </a:ext>
                </a:extLst>
              </p:cNvPr>
              <p:cNvSpPr/>
              <p:nvPr/>
            </p:nvSpPr>
            <p:spPr>
              <a:xfrm>
                <a:off x="4151449" y="3666293"/>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1" name="Freeform: Shape 980">
                <a:extLst>
                  <a:ext uri="{FF2B5EF4-FFF2-40B4-BE49-F238E27FC236}">
                    <a16:creationId xmlns:a16="http://schemas.microsoft.com/office/drawing/2014/main" id="{7F837626-2532-965F-25CA-7BE4109E7E7D}"/>
                  </a:ext>
                </a:extLst>
              </p:cNvPr>
              <p:cNvSpPr/>
              <p:nvPr/>
            </p:nvSpPr>
            <p:spPr>
              <a:xfrm>
                <a:off x="4044273" y="3666293"/>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2" name="Freeform: Shape 981">
                <a:extLst>
                  <a:ext uri="{FF2B5EF4-FFF2-40B4-BE49-F238E27FC236}">
                    <a16:creationId xmlns:a16="http://schemas.microsoft.com/office/drawing/2014/main" id="{03BE54E5-5FEA-E0B2-7E39-E8A47F91EB02}"/>
                  </a:ext>
                </a:extLst>
              </p:cNvPr>
              <p:cNvSpPr/>
              <p:nvPr/>
            </p:nvSpPr>
            <p:spPr>
              <a:xfrm>
                <a:off x="3974476" y="3666293"/>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3" name="Freeform: Shape 982">
                <a:extLst>
                  <a:ext uri="{FF2B5EF4-FFF2-40B4-BE49-F238E27FC236}">
                    <a16:creationId xmlns:a16="http://schemas.microsoft.com/office/drawing/2014/main" id="{FB682925-609C-B60E-3401-56888A037063}"/>
                  </a:ext>
                </a:extLst>
              </p:cNvPr>
              <p:cNvSpPr/>
              <p:nvPr/>
            </p:nvSpPr>
            <p:spPr>
              <a:xfrm>
                <a:off x="3857639" y="3666293"/>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4" name="Freeform: Shape 983">
                <a:extLst>
                  <a:ext uri="{FF2B5EF4-FFF2-40B4-BE49-F238E27FC236}">
                    <a16:creationId xmlns:a16="http://schemas.microsoft.com/office/drawing/2014/main" id="{78D22D77-BC96-D3D9-51B7-EACD7ADA9C09}"/>
                  </a:ext>
                </a:extLst>
              </p:cNvPr>
              <p:cNvSpPr/>
              <p:nvPr/>
            </p:nvSpPr>
            <p:spPr>
              <a:xfrm>
                <a:off x="3810598" y="3598148"/>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5" name="Freeform: Shape 984">
                <a:extLst>
                  <a:ext uri="{FF2B5EF4-FFF2-40B4-BE49-F238E27FC236}">
                    <a16:creationId xmlns:a16="http://schemas.microsoft.com/office/drawing/2014/main" id="{F5051171-3B6B-1871-66CF-B765D5ECC518}"/>
                  </a:ext>
                </a:extLst>
              </p:cNvPr>
              <p:cNvSpPr/>
              <p:nvPr/>
            </p:nvSpPr>
            <p:spPr>
              <a:xfrm>
                <a:off x="3781357" y="3598148"/>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6" name="Freeform: Shape 985">
                <a:extLst>
                  <a:ext uri="{FF2B5EF4-FFF2-40B4-BE49-F238E27FC236}">
                    <a16:creationId xmlns:a16="http://schemas.microsoft.com/office/drawing/2014/main" id="{57B0E660-A966-F692-AD3E-4EA1B2D45F3E}"/>
                  </a:ext>
                </a:extLst>
              </p:cNvPr>
              <p:cNvSpPr/>
              <p:nvPr/>
            </p:nvSpPr>
            <p:spPr>
              <a:xfrm>
                <a:off x="3507126" y="3534835"/>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7" name="Freeform: Shape 986">
                <a:extLst>
                  <a:ext uri="{FF2B5EF4-FFF2-40B4-BE49-F238E27FC236}">
                    <a16:creationId xmlns:a16="http://schemas.microsoft.com/office/drawing/2014/main" id="{39DD1F12-6E40-67F4-1730-6C9F377D9FDE}"/>
                  </a:ext>
                </a:extLst>
              </p:cNvPr>
              <p:cNvSpPr/>
              <p:nvPr/>
            </p:nvSpPr>
            <p:spPr>
              <a:xfrm>
                <a:off x="3445465" y="3484616"/>
                <a:ext cx="12713" cy="63186"/>
              </a:xfrm>
              <a:custGeom>
                <a:avLst/>
                <a:gdLst>
                  <a:gd name="connsiteX0" fmla="*/ 0 w 12713"/>
                  <a:gd name="connsiteY0" fmla="*/ 0 h 63186"/>
                  <a:gd name="connsiteX1" fmla="*/ 0 w 12713"/>
                  <a:gd name="connsiteY1" fmla="*/ 63186 h 63186"/>
                </a:gdLst>
                <a:ahLst/>
                <a:cxnLst>
                  <a:cxn ang="0">
                    <a:pos x="connsiteX0" y="connsiteY0"/>
                  </a:cxn>
                  <a:cxn ang="0">
                    <a:pos x="connsiteX1" y="connsiteY1"/>
                  </a:cxn>
                </a:cxnLst>
                <a:rect l="l" t="t" r="r" b="b"/>
                <a:pathLst>
                  <a:path w="12713" h="63186">
                    <a:moveTo>
                      <a:pt x="0" y="0"/>
                    </a:moveTo>
                    <a:lnTo>
                      <a:pt x="0" y="63186"/>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8" name="Freeform: Shape 987">
                <a:extLst>
                  <a:ext uri="{FF2B5EF4-FFF2-40B4-BE49-F238E27FC236}">
                    <a16:creationId xmlns:a16="http://schemas.microsoft.com/office/drawing/2014/main" id="{BA380837-849E-EBAF-EC34-4DCD99D39ECF}"/>
                  </a:ext>
                </a:extLst>
              </p:cNvPr>
              <p:cNvSpPr/>
              <p:nvPr/>
            </p:nvSpPr>
            <p:spPr>
              <a:xfrm>
                <a:off x="3302565" y="3484616"/>
                <a:ext cx="12713" cy="63186"/>
              </a:xfrm>
              <a:custGeom>
                <a:avLst/>
                <a:gdLst>
                  <a:gd name="connsiteX0" fmla="*/ 0 w 12713"/>
                  <a:gd name="connsiteY0" fmla="*/ 0 h 63186"/>
                  <a:gd name="connsiteX1" fmla="*/ 0 w 12713"/>
                  <a:gd name="connsiteY1" fmla="*/ 63186 h 63186"/>
                </a:gdLst>
                <a:ahLst/>
                <a:cxnLst>
                  <a:cxn ang="0">
                    <a:pos x="connsiteX0" y="connsiteY0"/>
                  </a:cxn>
                  <a:cxn ang="0">
                    <a:pos x="connsiteX1" y="connsiteY1"/>
                  </a:cxn>
                </a:cxnLst>
                <a:rect l="l" t="t" r="r" b="b"/>
                <a:pathLst>
                  <a:path w="12713" h="63186">
                    <a:moveTo>
                      <a:pt x="0" y="0"/>
                    </a:moveTo>
                    <a:lnTo>
                      <a:pt x="0" y="63186"/>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9" name="Freeform: Shape 988">
                <a:extLst>
                  <a:ext uri="{FF2B5EF4-FFF2-40B4-BE49-F238E27FC236}">
                    <a16:creationId xmlns:a16="http://schemas.microsoft.com/office/drawing/2014/main" id="{9DD9BA6A-F48B-743D-EDAC-4D5B69ADD43D}"/>
                  </a:ext>
                </a:extLst>
              </p:cNvPr>
              <p:cNvSpPr/>
              <p:nvPr/>
            </p:nvSpPr>
            <p:spPr>
              <a:xfrm>
                <a:off x="3289597" y="3484616"/>
                <a:ext cx="12713" cy="63186"/>
              </a:xfrm>
              <a:custGeom>
                <a:avLst/>
                <a:gdLst>
                  <a:gd name="connsiteX0" fmla="*/ 0 w 12713"/>
                  <a:gd name="connsiteY0" fmla="*/ 0 h 63186"/>
                  <a:gd name="connsiteX1" fmla="*/ 0 w 12713"/>
                  <a:gd name="connsiteY1" fmla="*/ 63186 h 63186"/>
                </a:gdLst>
                <a:ahLst/>
                <a:cxnLst>
                  <a:cxn ang="0">
                    <a:pos x="connsiteX0" y="connsiteY0"/>
                  </a:cxn>
                  <a:cxn ang="0">
                    <a:pos x="connsiteX1" y="connsiteY1"/>
                  </a:cxn>
                </a:cxnLst>
                <a:rect l="l" t="t" r="r" b="b"/>
                <a:pathLst>
                  <a:path w="12713" h="63186">
                    <a:moveTo>
                      <a:pt x="0" y="0"/>
                    </a:moveTo>
                    <a:lnTo>
                      <a:pt x="0" y="63186"/>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0" name="Freeform: Shape 989">
                <a:extLst>
                  <a:ext uri="{FF2B5EF4-FFF2-40B4-BE49-F238E27FC236}">
                    <a16:creationId xmlns:a16="http://schemas.microsoft.com/office/drawing/2014/main" id="{B19753E0-2436-C624-75A3-01103FA095EA}"/>
                  </a:ext>
                </a:extLst>
              </p:cNvPr>
              <p:cNvSpPr/>
              <p:nvPr/>
            </p:nvSpPr>
            <p:spPr>
              <a:xfrm>
                <a:off x="3177591" y="3484616"/>
                <a:ext cx="12713" cy="63186"/>
              </a:xfrm>
              <a:custGeom>
                <a:avLst/>
                <a:gdLst>
                  <a:gd name="connsiteX0" fmla="*/ 0 w 12713"/>
                  <a:gd name="connsiteY0" fmla="*/ 0 h 63186"/>
                  <a:gd name="connsiteX1" fmla="*/ 0 w 12713"/>
                  <a:gd name="connsiteY1" fmla="*/ 63186 h 63186"/>
                </a:gdLst>
                <a:ahLst/>
                <a:cxnLst>
                  <a:cxn ang="0">
                    <a:pos x="connsiteX0" y="connsiteY0"/>
                  </a:cxn>
                  <a:cxn ang="0">
                    <a:pos x="connsiteX1" y="connsiteY1"/>
                  </a:cxn>
                </a:cxnLst>
                <a:rect l="l" t="t" r="r" b="b"/>
                <a:pathLst>
                  <a:path w="12713" h="63186">
                    <a:moveTo>
                      <a:pt x="0" y="0"/>
                    </a:moveTo>
                    <a:lnTo>
                      <a:pt x="0" y="63186"/>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1" name="Freeform: Shape 990">
                <a:extLst>
                  <a:ext uri="{FF2B5EF4-FFF2-40B4-BE49-F238E27FC236}">
                    <a16:creationId xmlns:a16="http://schemas.microsoft.com/office/drawing/2014/main" id="{CBDA8C04-5E0C-AFBF-502B-1697F62D3351}"/>
                  </a:ext>
                </a:extLst>
              </p:cNvPr>
              <p:cNvSpPr/>
              <p:nvPr/>
            </p:nvSpPr>
            <p:spPr>
              <a:xfrm>
                <a:off x="2948747" y="344100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2" name="Freeform: Shape 991">
                <a:extLst>
                  <a:ext uri="{FF2B5EF4-FFF2-40B4-BE49-F238E27FC236}">
                    <a16:creationId xmlns:a16="http://schemas.microsoft.com/office/drawing/2014/main" id="{6E64E7DF-62A4-6357-470B-A62B158C89D5}"/>
                  </a:ext>
                </a:extLst>
              </p:cNvPr>
              <p:cNvSpPr/>
              <p:nvPr/>
            </p:nvSpPr>
            <p:spPr>
              <a:xfrm>
                <a:off x="2921159" y="344100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3" name="Freeform: Shape 992">
                <a:extLst>
                  <a:ext uri="{FF2B5EF4-FFF2-40B4-BE49-F238E27FC236}">
                    <a16:creationId xmlns:a16="http://schemas.microsoft.com/office/drawing/2014/main" id="{33ECE5D4-D41B-C2BE-31BA-A5F09021BB48}"/>
                  </a:ext>
                </a:extLst>
              </p:cNvPr>
              <p:cNvSpPr/>
              <p:nvPr/>
            </p:nvSpPr>
            <p:spPr>
              <a:xfrm>
                <a:off x="2896876" y="344100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4" name="Freeform: Shape 993">
                <a:extLst>
                  <a:ext uri="{FF2B5EF4-FFF2-40B4-BE49-F238E27FC236}">
                    <a16:creationId xmlns:a16="http://schemas.microsoft.com/office/drawing/2014/main" id="{E919A86F-046F-4C0F-8695-8D45C19051DD}"/>
                  </a:ext>
                </a:extLst>
              </p:cNvPr>
              <p:cNvSpPr/>
              <p:nvPr/>
            </p:nvSpPr>
            <p:spPr>
              <a:xfrm>
                <a:off x="2840046" y="344100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5" name="Freeform: Shape 994">
                <a:extLst>
                  <a:ext uri="{FF2B5EF4-FFF2-40B4-BE49-F238E27FC236}">
                    <a16:creationId xmlns:a16="http://schemas.microsoft.com/office/drawing/2014/main" id="{542B806B-412A-BDC9-2FFC-CA239652190E}"/>
                  </a:ext>
                </a:extLst>
              </p:cNvPr>
              <p:cNvSpPr/>
              <p:nvPr/>
            </p:nvSpPr>
            <p:spPr>
              <a:xfrm>
                <a:off x="2796185"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6" name="Freeform: Shape 995">
                <a:extLst>
                  <a:ext uri="{FF2B5EF4-FFF2-40B4-BE49-F238E27FC236}">
                    <a16:creationId xmlns:a16="http://schemas.microsoft.com/office/drawing/2014/main" id="{D39FBE81-F2BC-FE94-B0C4-63CA672CBD14}"/>
                  </a:ext>
                </a:extLst>
              </p:cNvPr>
              <p:cNvSpPr/>
              <p:nvPr/>
            </p:nvSpPr>
            <p:spPr>
              <a:xfrm>
                <a:off x="2669685"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7" name="Freeform: Shape 996">
                <a:extLst>
                  <a:ext uri="{FF2B5EF4-FFF2-40B4-BE49-F238E27FC236}">
                    <a16:creationId xmlns:a16="http://schemas.microsoft.com/office/drawing/2014/main" id="{7392233E-6F5E-46C0-6440-D26D92C4E6DA}"/>
                  </a:ext>
                </a:extLst>
              </p:cNvPr>
              <p:cNvSpPr/>
              <p:nvPr/>
            </p:nvSpPr>
            <p:spPr>
              <a:xfrm>
                <a:off x="2452156"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8" name="Freeform: Shape 997">
                <a:extLst>
                  <a:ext uri="{FF2B5EF4-FFF2-40B4-BE49-F238E27FC236}">
                    <a16:creationId xmlns:a16="http://schemas.microsoft.com/office/drawing/2014/main" id="{A7C9D497-7E52-AF96-A7FF-BBE5D0B9A918}"/>
                  </a:ext>
                </a:extLst>
              </p:cNvPr>
              <p:cNvSpPr/>
              <p:nvPr/>
            </p:nvSpPr>
            <p:spPr>
              <a:xfrm>
                <a:off x="2416431"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9" name="Freeform: Shape 998">
                <a:extLst>
                  <a:ext uri="{FF2B5EF4-FFF2-40B4-BE49-F238E27FC236}">
                    <a16:creationId xmlns:a16="http://schemas.microsoft.com/office/drawing/2014/main" id="{B7DFF308-CF6E-D349-7364-EAE7113F43AC}"/>
                  </a:ext>
                </a:extLst>
              </p:cNvPr>
              <p:cNvSpPr/>
              <p:nvPr/>
            </p:nvSpPr>
            <p:spPr>
              <a:xfrm>
                <a:off x="2367738"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0" name="Freeform: Shape 999">
                <a:extLst>
                  <a:ext uri="{FF2B5EF4-FFF2-40B4-BE49-F238E27FC236}">
                    <a16:creationId xmlns:a16="http://schemas.microsoft.com/office/drawing/2014/main" id="{E4C54338-043B-D02A-D8D1-8B31D2BDBF81}"/>
                  </a:ext>
                </a:extLst>
              </p:cNvPr>
              <p:cNvSpPr/>
              <p:nvPr/>
            </p:nvSpPr>
            <p:spPr>
              <a:xfrm>
                <a:off x="2262216"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1" name="Freeform: Shape 1000">
                <a:extLst>
                  <a:ext uri="{FF2B5EF4-FFF2-40B4-BE49-F238E27FC236}">
                    <a16:creationId xmlns:a16="http://schemas.microsoft.com/office/drawing/2014/main" id="{46AC516E-1738-9AA5-FAB6-9114445B1DE8}"/>
                  </a:ext>
                </a:extLst>
              </p:cNvPr>
              <p:cNvSpPr/>
              <p:nvPr/>
            </p:nvSpPr>
            <p:spPr>
              <a:xfrm>
                <a:off x="1875978" y="3362312"/>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2" name="Freeform: Shape 1001">
                <a:extLst>
                  <a:ext uri="{FF2B5EF4-FFF2-40B4-BE49-F238E27FC236}">
                    <a16:creationId xmlns:a16="http://schemas.microsoft.com/office/drawing/2014/main" id="{DAC9A72B-2BF6-A382-B93E-055402A6B887}"/>
                  </a:ext>
                </a:extLst>
              </p:cNvPr>
              <p:cNvSpPr/>
              <p:nvPr/>
            </p:nvSpPr>
            <p:spPr>
              <a:xfrm>
                <a:off x="3457162" y="3566492"/>
                <a:ext cx="43098" cy="12713"/>
              </a:xfrm>
              <a:custGeom>
                <a:avLst/>
                <a:gdLst>
                  <a:gd name="connsiteX0" fmla="*/ 0 w 43098"/>
                  <a:gd name="connsiteY0" fmla="*/ 0 h 12713"/>
                  <a:gd name="connsiteX1" fmla="*/ 43099 w 43098"/>
                  <a:gd name="connsiteY1" fmla="*/ 0 h 12713"/>
                </a:gdLst>
                <a:ahLst/>
                <a:cxnLst>
                  <a:cxn ang="0">
                    <a:pos x="connsiteX0" y="connsiteY0"/>
                  </a:cxn>
                  <a:cxn ang="0">
                    <a:pos x="connsiteX1" y="connsiteY1"/>
                  </a:cxn>
                </a:cxnLst>
                <a:rect l="l" t="t" r="r" b="b"/>
                <a:pathLst>
                  <a:path w="43098" h="12713">
                    <a:moveTo>
                      <a:pt x="0" y="0"/>
                    </a:moveTo>
                    <a:lnTo>
                      <a:pt x="43099" y="0"/>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3" name="Freeform: Shape 1002">
                <a:extLst>
                  <a:ext uri="{FF2B5EF4-FFF2-40B4-BE49-F238E27FC236}">
                    <a16:creationId xmlns:a16="http://schemas.microsoft.com/office/drawing/2014/main" id="{AFB18B49-EE88-9373-7973-618676B0F656}"/>
                  </a:ext>
                </a:extLst>
              </p:cNvPr>
              <p:cNvSpPr/>
              <p:nvPr/>
            </p:nvSpPr>
            <p:spPr>
              <a:xfrm>
                <a:off x="3486022" y="3518435"/>
                <a:ext cx="12713" cy="79713"/>
              </a:xfrm>
              <a:custGeom>
                <a:avLst/>
                <a:gdLst>
                  <a:gd name="connsiteX0" fmla="*/ 0 w 12713"/>
                  <a:gd name="connsiteY0" fmla="*/ 79714 h 79713"/>
                  <a:gd name="connsiteX1" fmla="*/ 0 w 12713"/>
                  <a:gd name="connsiteY1" fmla="*/ 0 h 79713"/>
                </a:gdLst>
                <a:ahLst/>
                <a:cxnLst>
                  <a:cxn ang="0">
                    <a:pos x="connsiteX0" y="connsiteY0"/>
                  </a:cxn>
                  <a:cxn ang="0">
                    <a:pos x="connsiteX1" y="connsiteY1"/>
                  </a:cxn>
                </a:cxnLst>
                <a:rect l="l" t="t" r="r" b="b"/>
                <a:pathLst>
                  <a:path w="12713" h="79713">
                    <a:moveTo>
                      <a:pt x="0" y="79714"/>
                    </a:moveTo>
                    <a:lnTo>
                      <a:pt x="0" y="0"/>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4" name="Freeform: Shape 1003">
                <a:extLst>
                  <a:ext uri="{FF2B5EF4-FFF2-40B4-BE49-F238E27FC236}">
                    <a16:creationId xmlns:a16="http://schemas.microsoft.com/office/drawing/2014/main" id="{6CE42F92-A0DE-F3E8-400D-36AEFD587F27}"/>
                  </a:ext>
                </a:extLst>
              </p:cNvPr>
              <p:cNvSpPr/>
              <p:nvPr/>
            </p:nvSpPr>
            <p:spPr>
              <a:xfrm>
                <a:off x="2812458" y="3465673"/>
                <a:ext cx="27588" cy="12713"/>
              </a:xfrm>
              <a:custGeom>
                <a:avLst/>
                <a:gdLst>
                  <a:gd name="connsiteX0" fmla="*/ 0 w 27588"/>
                  <a:gd name="connsiteY0" fmla="*/ 0 h 12713"/>
                  <a:gd name="connsiteX1" fmla="*/ 27588 w 27588"/>
                  <a:gd name="connsiteY1" fmla="*/ 0 h 12713"/>
                </a:gdLst>
                <a:ahLst/>
                <a:cxnLst>
                  <a:cxn ang="0">
                    <a:pos x="connsiteX0" y="connsiteY0"/>
                  </a:cxn>
                  <a:cxn ang="0">
                    <a:pos x="connsiteX1" y="connsiteY1"/>
                  </a:cxn>
                </a:cxnLst>
                <a:rect l="l" t="t" r="r" b="b"/>
                <a:pathLst>
                  <a:path w="27588" h="12713">
                    <a:moveTo>
                      <a:pt x="0" y="0"/>
                    </a:moveTo>
                    <a:lnTo>
                      <a:pt x="27588" y="0"/>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005" name="Graphic 949">
            <a:extLst>
              <a:ext uri="{FF2B5EF4-FFF2-40B4-BE49-F238E27FC236}">
                <a16:creationId xmlns:a16="http://schemas.microsoft.com/office/drawing/2014/main" id="{A5D5DAED-FBD0-44BB-4CBB-DAF6D1902AF8}"/>
              </a:ext>
            </a:extLst>
          </p:cNvPr>
          <p:cNvGrpSpPr/>
          <p:nvPr/>
        </p:nvGrpSpPr>
        <p:grpSpPr>
          <a:xfrm>
            <a:off x="1349001" y="3266887"/>
            <a:ext cx="4899036" cy="1390353"/>
            <a:chOff x="1336670" y="3332563"/>
            <a:chExt cx="4899036" cy="1390353"/>
          </a:xfrm>
        </p:grpSpPr>
        <p:grpSp>
          <p:nvGrpSpPr>
            <p:cNvPr id="1006" name="Graphic 949">
              <a:extLst>
                <a:ext uri="{FF2B5EF4-FFF2-40B4-BE49-F238E27FC236}">
                  <a16:creationId xmlns:a16="http://schemas.microsoft.com/office/drawing/2014/main" id="{99846EC6-8F42-9F5D-4772-F78ED5F6C5DB}"/>
                </a:ext>
              </a:extLst>
            </p:cNvPr>
            <p:cNvGrpSpPr/>
            <p:nvPr/>
          </p:nvGrpSpPr>
          <p:grpSpPr>
            <a:xfrm>
              <a:off x="1336670" y="4102622"/>
              <a:ext cx="4899036" cy="12713"/>
              <a:chOff x="1336670" y="4102622"/>
              <a:chExt cx="4899036" cy="12713"/>
            </a:xfrm>
          </p:grpSpPr>
          <p:sp>
            <p:nvSpPr>
              <p:cNvPr id="1007" name="Freeform: Shape 1006">
                <a:extLst>
                  <a:ext uri="{FF2B5EF4-FFF2-40B4-BE49-F238E27FC236}">
                    <a16:creationId xmlns:a16="http://schemas.microsoft.com/office/drawing/2014/main" id="{479FD6B0-696D-ED2D-B0FA-763BE6138BB7}"/>
                  </a:ext>
                </a:extLst>
              </p:cNvPr>
              <p:cNvSpPr/>
              <p:nvPr/>
            </p:nvSpPr>
            <p:spPr>
              <a:xfrm>
                <a:off x="133667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8" name="Freeform: Shape 1007">
                <a:extLst>
                  <a:ext uri="{FF2B5EF4-FFF2-40B4-BE49-F238E27FC236}">
                    <a16:creationId xmlns:a16="http://schemas.microsoft.com/office/drawing/2014/main" id="{276ADDF6-4D96-F37B-3A96-FC4029851CBE}"/>
                  </a:ext>
                </a:extLst>
              </p:cNvPr>
              <p:cNvSpPr/>
              <p:nvPr/>
            </p:nvSpPr>
            <p:spPr>
              <a:xfrm>
                <a:off x="1411680"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9" name="Freeform: Shape 1008">
                <a:extLst>
                  <a:ext uri="{FF2B5EF4-FFF2-40B4-BE49-F238E27FC236}">
                    <a16:creationId xmlns:a16="http://schemas.microsoft.com/office/drawing/2014/main" id="{B10C820B-ED75-BAAC-CB66-DFD2112BBD7C}"/>
                  </a:ext>
                </a:extLst>
              </p:cNvPr>
              <p:cNvSpPr/>
              <p:nvPr/>
            </p:nvSpPr>
            <p:spPr>
              <a:xfrm>
                <a:off x="1489233"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0" name="Freeform: Shape 1009">
                <a:extLst>
                  <a:ext uri="{FF2B5EF4-FFF2-40B4-BE49-F238E27FC236}">
                    <a16:creationId xmlns:a16="http://schemas.microsoft.com/office/drawing/2014/main" id="{CC469A68-1112-2E22-9519-7EF1F1A87E93}"/>
                  </a:ext>
                </a:extLst>
              </p:cNvPr>
              <p:cNvSpPr/>
              <p:nvPr/>
            </p:nvSpPr>
            <p:spPr>
              <a:xfrm>
                <a:off x="156195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1" name="Freeform: Shape 1010">
                <a:extLst>
                  <a:ext uri="{FF2B5EF4-FFF2-40B4-BE49-F238E27FC236}">
                    <a16:creationId xmlns:a16="http://schemas.microsoft.com/office/drawing/2014/main" id="{4AF8BDAD-6B5F-A20D-BDBD-77815379DF10}"/>
                  </a:ext>
                </a:extLst>
              </p:cNvPr>
              <p:cNvSpPr/>
              <p:nvPr/>
            </p:nvSpPr>
            <p:spPr>
              <a:xfrm>
                <a:off x="1636964"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2" name="Freeform: Shape 1011">
                <a:extLst>
                  <a:ext uri="{FF2B5EF4-FFF2-40B4-BE49-F238E27FC236}">
                    <a16:creationId xmlns:a16="http://schemas.microsoft.com/office/drawing/2014/main" id="{F3178322-9107-FEDE-D1F5-41850FC61F6A}"/>
                  </a:ext>
                </a:extLst>
              </p:cNvPr>
              <p:cNvSpPr/>
              <p:nvPr/>
            </p:nvSpPr>
            <p:spPr>
              <a:xfrm>
                <a:off x="1705617"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3" name="Freeform: Shape 1012">
                <a:extLst>
                  <a:ext uri="{FF2B5EF4-FFF2-40B4-BE49-F238E27FC236}">
                    <a16:creationId xmlns:a16="http://schemas.microsoft.com/office/drawing/2014/main" id="{164AFF8A-EBB1-CB9A-D569-76D50F77D052}"/>
                  </a:ext>
                </a:extLst>
              </p:cNvPr>
              <p:cNvSpPr/>
              <p:nvPr/>
            </p:nvSpPr>
            <p:spPr>
              <a:xfrm>
                <a:off x="177910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4" name="Freeform: Shape 1013">
                <a:extLst>
                  <a:ext uri="{FF2B5EF4-FFF2-40B4-BE49-F238E27FC236}">
                    <a16:creationId xmlns:a16="http://schemas.microsoft.com/office/drawing/2014/main" id="{302E6FA1-34D6-6DEA-3D24-26B5FECB00A2}"/>
                  </a:ext>
                </a:extLst>
              </p:cNvPr>
              <p:cNvSpPr/>
              <p:nvPr/>
            </p:nvSpPr>
            <p:spPr>
              <a:xfrm>
                <a:off x="1850170"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5" name="Freeform: Shape 1014">
                <a:extLst>
                  <a:ext uri="{FF2B5EF4-FFF2-40B4-BE49-F238E27FC236}">
                    <a16:creationId xmlns:a16="http://schemas.microsoft.com/office/drawing/2014/main" id="{431D9E80-438C-ED76-20E8-DDD232B914FE}"/>
                  </a:ext>
                </a:extLst>
              </p:cNvPr>
              <p:cNvSpPr/>
              <p:nvPr/>
            </p:nvSpPr>
            <p:spPr>
              <a:xfrm>
                <a:off x="192454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6" name="Freeform: Shape 1015">
                <a:extLst>
                  <a:ext uri="{FF2B5EF4-FFF2-40B4-BE49-F238E27FC236}">
                    <a16:creationId xmlns:a16="http://schemas.microsoft.com/office/drawing/2014/main" id="{DD9F838E-0065-4025-27EF-BE0A46075459}"/>
                  </a:ext>
                </a:extLst>
              </p:cNvPr>
              <p:cNvSpPr/>
              <p:nvPr/>
            </p:nvSpPr>
            <p:spPr>
              <a:xfrm>
                <a:off x="1997266"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7" name="Freeform: Shape 1016">
                <a:extLst>
                  <a:ext uri="{FF2B5EF4-FFF2-40B4-BE49-F238E27FC236}">
                    <a16:creationId xmlns:a16="http://schemas.microsoft.com/office/drawing/2014/main" id="{66D0C8DF-F79F-38C1-A5CA-947153509D02}"/>
                  </a:ext>
                </a:extLst>
              </p:cNvPr>
              <p:cNvSpPr/>
              <p:nvPr/>
            </p:nvSpPr>
            <p:spPr>
              <a:xfrm>
                <a:off x="207469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8" name="Freeform: Shape 1017">
                <a:extLst>
                  <a:ext uri="{FF2B5EF4-FFF2-40B4-BE49-F238E27FC236}">
                    <a16:creationId xmlns:a16="http://schemas.microsoft.com/office/drawing/2014/main" id="{9ECF68BE-601E-936B-18A9-AAD809364DB2}"/>
                  </a:ext>
                </a:extLst>
              </p:cNvPr>
              <p:cNvSpPr/>
              <p:nvPr/>
            </p:nvSpPr>
            <p:spPr>
              <a:xfrm>
                <a:off x="2148175"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9" name="Freeform: Shape 1018">
                <a:extLst>
                  <a:ext uri="{FF2B5EF4-FFF2-40B4-BE49-F238E27FC236}">
                    <a16:creationId xmlns:a16="http://schemas.microsoft.com/office/drawing/2014/main" id="{679366CF-4A7C-ADD1-B2A1-D0F31C408388}"/>
                  </a:ext>
                </a:extLst>
              </p:cNvPr>
              <p:cNvSpPr/>
              <p:nvPr/>
            </p:nvSpPr>
            <p:spPr>
              <a:xfrm>
                <a:off x="2223313"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0" name="Freeform: Shape 1019">
                <a:extLst>
                  <a:ext uri="{FF2B5EF4-FFF2-40B4-BE49-F238E27FC236}">
                    <a16:creationId xmlns:a16="http://schemas.microsoft.com/office/drawing/2014/main" id="{677AB73B-D8BF-4627-D4A5-C4EB84420205}"/>
                  </a:ext>
                </a:extLst>
              </p:cNvPr>
              <p:cNvSpPr/>
              <p:nvPr/>
            </p:nvSpPr>
            <p:spPr>
              <a:xfrm>
                <a:off x="229768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1" name="Freeform: Shape 1020">
                <a:extLst>
                  <a:ext uri="{FF2B5EF4-FFF2-40B4-BE49-F238E27FC236}">
                    <a16:creationId xmlns:a16="http://schemas.microsoft.com/office/drawing/2014/main" id="{F1DB25C4-2115-7F3B-C552-057C767CAFB5}"/>
                  </a:ext>
                </a:extLst>
              </p:cNvPr>
              <p:cNvSpPr/>
              <p:nvPr/>
            </p:nvSpPr>
            <p:spPr>
              <a:xfrm>
                <a:off x="2368755"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2" name="Freeform: Shape 1021">
                <a:extLst>
                  <a:ext uri="{FF2B5EF4-FFF2-40B4-BE49-F238E27FC236}">
                    <a16:creationId xmlns:a16="http://schemas.microsoft.com/office/drawing/2014/main" id="{7F8E7BFC-591C-FAEE-B332-509C23BB7078}"/>
                  </a:ext>
                </a:extLst>
              </p:cNvPr>
              <p:cNvSpPr/>
              <p:nvPr/>
            </p:nvSpPr>
            <p:spPr>
              <a:xfrm>
                <a:off x="2439697"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3" name="Freeform: Shape 1022">
                <a:extLst>
                  <a:ext uri="{FF2B5EF4-FFF2-40B4-BE49-F238E27FC236}">
                    <a16:creationId xmlns:a16="http://schemas.microsoft.com/office/drawing/2014/main" id="{E12D7D99-1F7A-2496-B009-C9A73CFC8620}"/>
                  </a:ext>
                </a:extLst>
              </p:cNvPr>
              <p:cNvSpPr/>
              <p:nvPr/>
            </p:nvSpPr>
            <p:spPr>
              <a:xfrm>
                <a:off x="2511656"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4" name="Freeform: Shape 1023">
                <a:extLst>
                  <a:ext uri="{FF2B5EF4-FFF2-40B4-BE49-F238E27FC236}">
                    <a16:creationId xmlns:a16="http://schemas.microsoft.com/office/drawing/2014/main" id="{A21485EE-1248-D03C-F277-B8D0158C86F4}"/>
                  </a:ext>
                </a:extLst>
              </p:cNvPr>
              <p:cNvSpPr/>
              <p:nvPr/>
            </p:nvSpPr>
            <p:spPr>
              <a:xfrm>
                <a:off x="259238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5" name="Freeform: Shape 1024">
                <a:extLst>
                  <a:ext uri="{FF2B5EF4-FFF2-40B4-BE49-F238E27FC236}">
                    <a16:creationId xmlns:a16="http://schemas.microsoft.com/office/drawing/2014/main" id="{598722FF-04B2-BA0A-7710-A07A24BCFBDC}"/>
                  </a:ext>
                </a:extLst>
              </p:cNvPr>
              <p:cNvSpPr/>
              <p:nvPr/>
            </p:nvSpPr>
            <p:spPr>
              <a:xfrm>
                <a:off x="2664218"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6" name="Freeform: Shape 1025">
                <a:extLst>
                  <a:ext uri="{FF2B5EF4-FFF2-40B4-BE49-F238E27FC236}">
                    <a16:creationId xmlns:a16="http://schemas.microsoft.com/office/drawing/2014/main" id="{A96C23AF-E2F0-5D08-3D7D-A658CC6E2743}"/>
                  </a:ext>
                </a:extLst>
              </p:cNvPr>
              <p:cNvSpPr/>
              <p:nvPr/>
            </p:nvSpPr>
            <p:spPr>
              <a:xfrm>
                <a:off x="2737702"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7" name="Freeform: Shape 1026">
                <a:extLst>
                  <a:ext uri="{FF2B5EF4-FFF2-40B4-BE49-F238E27FC236}">
                    <a16:creationId xmlns:a16="http://schemas.microsoft.com/office/drawing/2014/main" id="{F2515576-3043-7399-30CC-37678DF9B32F}"/>
                  </a:ext>
                </a:extLst>
              </p:cNvPr>
              <p:cNvSpPr/>
              <p:nvPr/>
            </p:nvSpPr>
            <p:spPr>
              <a:xfrm>
                <a:off x="2809661"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8" name="Freeform: Shape 1027">
                <a:extLst>
                  <a:ext uri="{FF2B5EF4-FFF2-40B4-BE49-F238E27FC236}">
                    <a16:creationId xmlns:a16="http://schemas.microsoft.com/office/drawing/2014/main" id="{592465A4-6001-EF91-54F5-6BF1D1A24097}"/>
                  </a:ext>
                </a:extLst>
              </p:cNvPr>
              <p:cNvSpPr/>
              <p:nvPr/>
            </p:nvSpPr>
            <p:spPr>
              <a:xfrm>
                <a:off x="288479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9" name="Freeform: Shape 1028">
                <a:extLst>
                  <a:ext uri="{FF2B5EF4-FFF2-40B4-BE49-F238E27FC236}">
                    <a16:creationId xmlns:a16="http://schemas.microsoft.com/office/drawing/2014/main" id="{88AE69D4-68A6-7478-D7DE-00A1ACAEF1C0}"/>
                  </a:ext>
                </a:extLst>
              </p:cNvPr>
              <p:cNvSpPr/>
              <p:nvPr/>
            </p:nvSpPr>
            <p:spPr>
              <a:xfrm>
                <a:off x="2957393"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0" name="Freeform: Shape 1029">
                <a:extLst>
                  <a:ext uri="{FF2B5EF4-FFF2-40B4-BE49-F238E27FC236}">
                    <a16:creationId xmlns:a16="http://schemas.microsoft.com/office/drawing/2014/main" id="{ECEF1F1B-73C8-A59C-2DC1-8A4725587BAD}"/>
                  </a:ext>
                </a:extLst>
              </p:cNvPr>
              <p:cNvSpPr/>
              <p:nvPr/>
            </p:nvSpPr>
            <p:spPr>
              <a:xfrm>
                <a:off x="302769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1" name="Freeform: Shape 1030">
                <a:extLst>
                  <a:ext uri="{FF2B5EF4-FFF2-40B4-BE49-F238E27FC236}">
                    <a16:creationId xmlns:a16="http://schemas.microsoft.com/office/drawing/2014/main" id="{42CD56FE-4365-B2A3-7197-4A38BB98B203}"/>
                  </a:ext>
                </a:extLst>
              </p:cNvPr>
              <p:cNvSpPr/>
              <p:nvPr/>
            </p:nvSpPr>
            <p:spPr>
              <a:xfrm>
                <a:off x="310436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2" name="Freeform: Shape 1031">
                <a:extLst>
                  <a:ext uri="{FF2B5EF4-FFF2-40B4-BE49-F238E27FC236}">
                    <a16:creationId xmlns:a16="http://schemas.microsoft.com/office/drawing/2014/main" id="{E71E7341-A246-94B3-42F7-C4E71284F525}"/>
                  </a:ext>
                </a:extLst>
              </p:cNvPr>
              <p:cNvSpPr/>
              <p:nvPr/>
            </p:nvSpPr>
            <p:spPr>
              <a:xfrm>
                <a:off x="317632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3" name="Freeform: Shape 1032">
                <a:extLst>
                  <a:ext uri="{FF2B5EF4-FFF2-40B4-BE49-F238E27FC236}">
                    <a16:creationId xmlns:a16="http://schemas.microsoft.com/office/drawing/2014/main" id="{EE856430-8D16-DD07-FB20-35AFA2618425}"/>
                  </a:ext>
                </a:extLst>
              </p:cNvPr>
              <p:cNvSpPr/>
              <p:nvPr/>
            </p:nvSpPr>
            <p:spPr>
              <a:xfrm>
                <a:off x="3251330"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4" name="Freeform: Shape 1033">
                <a:extLst>
                  <a:ext uri="{FF2B5EF4-FFF2-40B4-BE49-F238E27FC236}">
                    <a16:creationId xmlns:a16="http://schemas.microsoft.com/office/drawing/2014/main" id="{72DACF59-1684-F054-A979-65C45CDF9C7E}"/>
                  </a:ext>
                </a:extLst>
              </p:cNvPr>
              <p:cNvSpPr/>
              <p:nvPr/>
            </p:nvSpPr>
            <p:spPr>
              <a:xfrm>
                <a:off x="3324051"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5" name="Freeform: Shape 1034">
                <a:extLst>
                  <a:ext uri="{FF2B5EF4-FFF2-40B4-BE49-F238E27FC236}">
                    <a16:creationId xmlns:a16="http://schemas.microsoft.com/office/drawing/2014/main" id="{365CFB7E-2FA6-5EF4-C64F-2D00D9B2D176}"/>
                  </a:ext>
                </a:extLst>
              </p:cNvPr>
              <p:cNvSpPr/>
              <p:nvPr/>
            </p:nvSpPr>
            <p:spPr>
              <a:xfrm>
                <a:off x="339435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6" name="Freeform: Shape 1035">
                <a:extLst>
                  <a:ext uri="{FF2B5EF4-FFF2-40B4-BE49-F238E27FC236}">
                    <a16:creationId xmlns:a16="http://schemas.microsoft.com/office/drawing/2014/main" id="{6DC643FA-881C-9638-413C-E812AFAA165D}"/>
                  </a:ext>
                </a:extLst>
              </p:cNvPr>
              <p:cNvSpPr/>
              <p:nvPr/>
            </p:nvSpPr>
            <p:spPr>
              <a:xfrm>
                <a:off x="3465426"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7" name="Freeform: Shape 1036">
                <a:extLst>
                  <a:ext uri="{FF2B5EF4-FFF2-40B4-BE49-F238E27FC236}">
                    <a16:creationId xmlns:a16="http://schemas.microsoft.com/office/drawing/2014/main" id="{0A528EDA-30A0-CC4B-1D25-1BB23C085AB4}"/>
                  </a:ext>
                </a:extLst>
              </p:cNvPr>
              <p:cNvSpPr/>
              <p:nvPr/>
            </p:nvSpPr>
            <p:spPr>
              <a:xfrm>
                <a:off x="353725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8" name="Freeform: Shape 1037">
                <a:extLst>
                  <a:ext uri="{FF2B5EF4-FFF2-40B4-BE49-F238E27FC236}">
                    <a16:creationId xmlns:a16="http://schemas.microsoft.com/office/drawing/2014/main" id="{6B0147EC-3EC1-65E8-D051-7A3963ECB9A7}"/>
                  </a:ext>
                </a:extLst>
              </p:cNvPr>
              <p:cNvSpPr/>
              <p:nvPr/>
            </p:nvSpPr>
            <p:spPr>
              <a:xfrm>
                <a:off x="361239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9" name="Freeform: Shape 1038">
                <a:extLst>
                  <a:ext uri="{FF2B5EF4-FFF2-40B4-BE49-F238E27FC236}">
                    <a16:creationId xmlns:a16="http://schemas.microsoft.com/office/drawing/2014/main" id="{38499000-EE56-80F9-C9D5-EC23BFDC87C6}"/>
                  </a:ext>
                </a:extLst>
              </p:cNvPr>
              <p:cNvSpPr/>
              <p:nvPr/>
            </p:nvSpPr>
            <p:spPr>
              <a:xfrm>
                <a:off x="3684989"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0" name="Freeform: Shape 1039">
                <a:extLst>
                  <a:ext uri="{FF2B5EF4-FFF2-40B4-BE49-F238E27FC236}">
                    <a16:creationId xmlns:a16="http://schemas.microsoft.com/office/drawing/2014/main" id="{6599D58E-C99B-33F2-562B-5213FA74A98F}"/>
                  </a:ext>
                </a:extLst>
              </p:cNvPr>
              <p:cNvSpPr/>
              <p:nvPr/>
            </p:nvSpPr>
            <p:spPr>
              <a:xfrm>
                <a:off x="375529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1" name="Freeform: Shape 1040">
                <a:extLst>
                  <a:ext uri="{FF2B5EF4-FFF2-40B4-BE49-F238E27FC236}">
                    <a16:creationId xmlns:a16="http://schemas.microsoft.com/office/drawing/2014/main" id="{78C8C052-5B50-6E68-E906-14E912CB8D93}"/>
                  </a:ext>
                </a:extLst>
              </p:cNvPr>
              <p:cNvSpPr/>
              <p:nvPr/>
            </p:nvSpPr>
            <p:spPr>
              <a:xfrm>
                <a:off x="383208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2" name="Freeform: Shape 1041">
                <a:extLst>
                  <a:ext uri="{FF2B5EF4-FFF2-40B4-BE49-F238E27FC236}">
                    <a16:creationId xmlns:a16="http://schemas.microsoft.com/office/drawing/2014/main" id="{FE22F41A-28D2-177D-05E6-5FFA419FA2AB}"/>
                  </a:ext>
                </a:extLst>
              </p:cNvPr>
              <p:cNvSpPr/>
              <p:nvPr/>
            </p:nvSpPr>
            <p:spPr>
              <a:xfrm>
                <a:off x="3903916"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3" name="Freeform: Shape 1042">
                <a:extLst>
                  <a:ext uri="{FF2B5EF4-FFF2-40B4-BE49-F238E27FC236}">
                    <a16:creationId xmlns:a16="http://schemas.microsoft.com/office/drawing/2014/main" id="{63E0055C-3BF5-F209-8676-9A71BE6E6D44}"/>
                  </a:ext>
                </a:extLst>
              </p:cNvPr>
              <p:cNvSpPr/>
              <p:nvPr/>
            </p:nvSpPr>
            <p:spPr>
              <a:xfrm>
                <a:off x="3979053"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4" name="Freeform: Shape 1043">
                <a:extLst>
                  <a:ext uri="{FF2B5EF4-FFF2-40B4-BE49-F238E27FC236}">
                    <a16:creationId xmlns:a16="http://schemas.microsoft.com/office/drawing/2014/main" id="{5C0EF3C7-9B2E-51EB-46B0-53FE3C4E23AF}"/>
                  </a:ext>
                </a:extLst>
              </p:cNvPr>
              <p:cNvSpPr/>
              <p:nvPr/>
            </p:nvSpPr>
            <p:spPr>
              <a:xfrm>
                <a:off x="4051647"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5" name="Freeform: Shape 1044">
                <a:extLst>
                  <a:ext uri="{FF2B5EF4-FFF2-40B4-BE49-F238E27FC236}">
                    <a16:creationId xmlns:a16="http://schemas.microsoft.com/office/drawing/2014/main" id="{848051E3-D8EF-54EF-047C-8D5778E73447}"/>
                  </a:ext>
                </a:extLst>
              </p:cNvPr>
              <p:cNvSpPr/>
              <p:nvPr/>
            </p:nvSpPr>
            <p:spPr>
              <a:xfrm>
                <a:off x="4121953"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6" name="Freeform: Shape 1045">
                <a:extLst>
                  <a:ext uri="{FF2B5EF4-FFF2-40B4-BE49-F238E27FC236}">
                    <a16:creationId xmlns:a16="http://schemas.microsoft.com/office/drawing/2014/main" id="{12F88D25-2C2C-D5A4-FBE1-F616A06FD193}"/>
                  </a:ext>
                </a:extLst>
              </p:cNvPr>
              <p:cNvSpPr/>
              <p:nvPr/>
            </p:nvSpPr>
            <p:spPr>
              <a:xfrm>
                <a:off x="420599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7" name="Freeform: Shape 1046">
                <a:extLst>
                  <a:ext uri="{FF2B5EF4-FFF2-40B4-BE49-F238E27FC236}">
                    <a16:creationId xmlns:a16="http://schemas.microsoft.com/office/drawing/2014/main" id="{CB830A07-625A-B2CF-BBDD-801BD6515A4D}"/>
                  </a:ext>
                </a:extLst>
              </p:cNvPr>
              <p:cNvSpPr/>
              <p:nvPr/>
            </p:nvSpPr>
            <p:spPr>
              <a:xfrm>
                <a:off x="4277821"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8" name="Freeform: Shape 1047">
                <a:extLst>
                  <a:ext uri="{FF2B5EF4-FFF2-40B4-BE49-F238E27FC236}">
                    <a16:creationId xmlns:a16="http://schemas.microsoft.com/office/drawing/2014/main" id="{D1CCDABE-E0F3-2834-E0F5-9C4FC3301185}"/>
                  </a:ext>
                </a:extLst>
              </p:cNvPr>
              <p:cNvSpPr/>
              <p:nvPr/>
            </p:nvSpPr>
            <p:spPr>
              <a:xfrm>
                <a:off x="435295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9" name="Freeform: Shape 1048">
                <a:extLst>
                  <a:ext uri="{FF2B5EF4-FFF2-40B4-BE49-F238E27FC236}">
                    <a16:creationId xmlns:a16="http://schemas.microsoft.com/office/drawing/2014/main" id="{93C126E7-553E-5E6F-1BD6-EBE279BE91EE}"/>
                  </a:ext>
                </a:extLst>
              </p:cNvPr>
              <p:cNvSpPr/>
              <p:nvPr/>
            </p:nvSpPr>
            <p:spPr>
              <a:xfrm>
                <a:off x="4425553"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0" name="Freeform: Shape 1049">
                <a:extLst>
                  <a:ext uri="{FF2B5EF4-FFF2-40B4-BE49-F238E27FC236}">
                    <a16:creationId xmlns:a16="http://schemas.microsoft.com/office/drawing/2014/main" id="{63584913-BF7C-23E6-C0C1-43A28419A74F}"/>
                  </a:ext>
                </a:extLst>
              </p:cNvPr>
              <p:cNvSpPr/>
              <p:nvPr/>
            </p:nvSpPr>
            <p:spPr>
              <a:xfrm>
                <a:off x="449585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1" name="Freeform: Shape 1050">
                <a:extLst>
                  <a:ext uri="{FF2B5EF4-FFF2-40B4-BE49-F238E27FC236}">
                    <a16:creationId xmlns:a16="http://schemas.microsoft.com/office/drawing/2014/main" id="{69B34AE6-A4F8-9FF9-CA1F-B3A1B227FE2D}"/>
                  </a:ext>
                </a:extLst>
              </p:cNvPr>
              <p:cNvSpPr/>
              <p:nvPr/>
            </p:nvSpPr>
            <p:spPr>
              <a:xfrm>
                <a:off x="457252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2" name="Freeform: Shape 1051">
                <a:extLst>
                  <a:ext uri="{FF2B5EF4-FFF2-40B4-BE49-F238E27FC236}">
                    <a16:creationId xmlns:a16="http://schemas.microsoft.com/office/drawing/2014/main" id="{73E6BDBB-ECCC-ED42-2B82-CCDF0EA6FC80}"/>
                  </a:ext>
                </a:extLst>
              </p:cNvPr>
              <p:cNvSpPr/>
              <p:nvPr/>
            </p:nvSpPr>
            <p:spPr>
              <a:xfrm>
                <a:off x="464448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3" name="Freeform: Shape 1052">
                <a:extLst>
                  <a:ext uri="{FF2B5EF4-FFF2-40B4-BE49-F238E27FC236}">
                    <a16:creationId xmlns:a16="http://schemas.microsoft.com/office/drawing/2014/main" id="{1BC14E81-89C3-73DC-F8AA-1C9C848D3A92}"/>
                  </a:ext>
                </a:extLst>
              </p:cNvPr>
              <p:cNvSpPr/>
              <p:nvPr/>
            </p:nvSpPr>
            <p:spPr>
              <a:xfrm>
                <a:off x="471961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4" name="Freeform: Shape 1053">
                <a:extLst>
                  <a:ext uri="{FF2B5EF4-FFF2-40B4-BE49-F238E27FC236}">
                    <a16:creationId xmlns:a16="http://schemas.microsoft.com/office/drawing/2014/main" id="{9F4F25D9-BA5E-BCC8-6941-E0637D71362C}"/>
                  </a:ext>
                </a:extLst>
              </p:cNvPr>
              <p:cNvSpPr/>
              <p:nvPr/>
            </p:nvSpPr>
            <p:spPr>
              <a:xfrm>
                <a:off x="479221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5" name="Freeform: Shape 1054">
                <a:extLst>
                  <a:ext uri="{FF2B5EF4-FFF2-40B4-BE49-F238E27FC236}">
                    <a16:creationId xmlns:a16="http://schemas.microsoft.com/office/drawing/2014/main" id="{7DBD28D8-A6C3-6530-8803-BBE1FA74E4A3}"/>
                  </a:ext>
                </a:extLst>
              </p:cNvPr>
              <p:cNvSpPr/>
              <p:nvPr/>
            </p:nvSpPr>
            <p:spPr>
              <a:xfrm>
                <a:off x="486251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6" name="Freeform: Shape 1055">
                <a:extLst>
                  <a:ext uri="{FF2B5EF4-FFF2-40B4-BE49-F238E27FC236}">
                    <a16:creationId xmlns:a16="http://schemas.microsoft.com/office/drawing/2014/main" id="{8F2D3105-5E85-5AAC-EB86-B1F66CE80056}"/>
                  </a:ext>
                </a:extLst>
              </p:cNvPr>
              <p:cNvSpPr/>
              <p:nvPr/>
            </p:nvSpPr>
            <p:spPr>
              <a:xfrm>
                <a:off x="494401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7" name="Freeform: Shape 1056">
                <a:extLst>
                  <a:ext uri="{FF2B5EF4-FFF2-40B4-BE49-F238E27FC236}">
                    <a16:creationId xmlns:a16="http://schemas.microsoft.com/office/drawing/2014/main" id="{42A3B824-5711-53FD-B970-9D5B43AAAD8D}"/>
                  </a:ext>
                </a:extLst>
              </p:cNvPr>
              <p:cNvSpPr/>
              <p:nvPr/>
            </p:nvSpPr>
            <p:spPr>
              <a:xfrm>
                <a:off x="5015969"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8" name="Freeform: Shape 1057">
                <a:extLst>
                  <a:ext uri="{FF2B5EF4-FFF2-40B4-BE49-F238E27FC236}">
                    <a16:creationId xmlns:a16="http://schemas.microsoft.com/office/drawing/2014/main" id="{748E0C3C-9D37-647C-F757-B341556D2CBB}"/>
                  </a:ext>
                </a:extLst>
              </p:cNvPr>
              <p:cNvSpPr/>
              <p:nvPr/>
            </p:nvSpPr>
            <p:spPr>
              <a:xfrm>
                <a:off x="5090979"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9" name="Freeform: Shape 1058">
                <a:extLst>
                  <a:ext uri="{FF2B5EF4-FFF2-40B4-BE49-F238E27FC236}">
                    <a16:creationId xmlns:a16="http://schemas.microsoft.com/office/drawing/2014/main" id="{D21430CA-E129-5BD9-E2DE-0DCEA25B20B6}"/>
                  </a:ext>
                </a:extLst>
              </p:cNvPr>
              <p:cNvSpPr/>
              <p:nvPr/>
            </p:nvSpPr>
            <p:spPr>
              <a:xfrm>
                <a:off x="5163701"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0" name="Freeform: Shape 1059">
                <a:extLst>
                  <a:ext uri="{FF2B5EF4-FFF2-40B4-BE49-F238E27FC236}">
                    <a16:creationId xmlns:a16="http://schemas.microsoft.com/office/drawing/2014/main" id="{3C42CAE1-E349-3802-A1FA-9E9FD0015EFF}"/>
                  </a:ext>
                </a:extLst>
              </p:cNvPr>
              <p:cNvSpPr/>
              <p:nvPr/>
            </p:nvSpPr>
            <p:spPr>
              <a:xfrm>
                <a:off x="523400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1" name="Freeform: Shape 1060">
                <a:extLst>
                  <a:ext uri="{FF2B5EF4-FFF2-40B4-BE49-F238E27FC236}">
                    <a16:creationId xmlns:a16="http://schemas.microsoft.com/office/drawing/2014/main" id="{B0FD573C-B9B6-7D97-F725-F19D0AD18E64}"/>
                  </a:ext>
                </a:extLst>
              </p:cNvPr>
              <p:cNvSpPr/>
              <p:nvPr/>
            </p:nvSpPr>
            <p:spPr>
              <a:xfrm>
                <a:off x="5310669"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2" name="Freeform: Shape 1061">
                <a:extLst>
                  <a:ext uri="{FF2B5EF4-FFF2-40B4-BE49-F238E27FC236}">
                    <a16:creationId xmlns:a16="http://schemas.microsoft.com/office/drawing/2014/main" id="{EF295A2F-73CF-3974-7090-AB6D90D27CE5}"/>
                  </a:ext>
                </a:extLst>
              </p:cNvPr>
              <p:cNvSpPr/>
              <p:nvPr/>
            </p:nvSpPr>
            <p:spPr>
              <a:xfrm>
                <a:off x="538262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3" name="Freeform: Shape 1062">
                <a:extLst>
                  <a:ext uri="{FF2B5EF4-FFF2-40B4-BE49-F238E27FC236}">
                    <a16:creationId xmlns:a16="http://schemas.microsoft.com/office/drawing/2014/main" id="{E7D90C6E-F175-730C-86E3-A49BF86F203F}"/>
                  </a:ext>
                </a:extLst>
              </p:cNvPr>
              <p:cNvSpPr/>
              <p:nvPr/>
            </p:nvSpPr>
            <p:spPr>
              <a:xfrm>
                <a:off x="5457638"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4" name="Freeform: Shape 1063">
                <a:extLst>
                  <a:ext uri="{FF2B5EF4-FFF2-40B4-BE49-F238E27FC236}">
                    <a16:creationId xmlns:a16="http://schemas.microsoft.com/office/drawing/2014/main" id="{43F6BD01-4196-D733-C19B-54B6797F5369}"/>
                  </a:ext>
                </a:extLst>
              </p:cNvPr>
              <p:cNvSpPr/>
              <p:nvPr/>
            </p:nvSpPr>
            <p:spPr>
              <a:xfrm>
                <a:off x="5530359"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5" name="Freeform: Shape 1064">
                <a:extLst>
                  <a:ext uri="{FF2B5EF4-FFF2-40B4-BE49-F238E27FC236}">
                    <a16:creationId xmlns:a16="http://schemas.microsoft.com/office/drawing/2014/main" id="{B44366CA-847D-62A6-C4AE-A0606B4383D0}"/>
                  </a:ext>
                </a:extLst>
              </p:cNvPr>
              <p:cNvSpPr/>
              <p:nvPr/>
            </p:nvSpPr>
            <p:spPr>
              <a:xfrm>
                <a:off x="5600665"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6" name="Freeform: Shape 1065">
                <a:extLst>
                  <a:ext uri="{FF2B5EF4-FFF2-40B4-BE49-F238E27FC236}">
                    <a16:creationId xmlns:a16="http://schemas.microsoft.com/office/drawing/2014/main" id="{6B140EBD-89EE-00A0-7E1B-FB51CE8AC8BA}"/>
                  </a:ext>
                </a:extLst>
              </p:cNvPr>
              <p:cNvSpPr/>
              <p:nvPr/>
            </p:nvSpPr>
            <p:spPr>
              <a:xfrm>
                <a:off x="567809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7" name="Freeform: Shape 1066">
                <a:extLst>
                  <a:ext uri="{FF2B5EF4-FFF2-40B4-BE49-F238E27FC236}">
                    <a16:creationId xmlns:a16="http://schemas.microsoft.com/office/drawing/2014/main" id="{73C27340-6ABF-0D7D-BC8C-84A1B41EE19F}"/>
                  </a:ext>
                </a:extLst>
              </p:cNvPr>
              <p:cNvSpPr/>
              <p:nvPr/>
            </p:nvSpPr>
            <p:spPr>
              <a:xfrm>
                <a:off x="5753228"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8" name="Freeform: Shape 1067">
                <a:extLst>
                  <a:ext uri="{FF2B5EF4-FFF2-40B4-BE49-F238E27FC236}">
                    <a16:creationId xmlns:a16="http://schemas.microsoft.com/office/drawing/2014/main" id="{4589900D-34C6-5EF4-B5D3-F178B70D5108}"/>
                  </a:ext>
                </a:extLst>
              </p:cNvPr>
              <p:cNvSpPr/>
              <p:nvPr/>
            </p:nvSpPr>
            <p:spPr>
              <a:xfrm>
                <a:off x="5825949"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9" name="Freeform: Shape 1068">
                <a:extLst>
                  <a:ext uri="{FF2B5EF4-FFF2-40B4-BE49-F238E27FC236}">
                    <a16:creationId xmlns:a16="http://schemas.microsoft.com/office/drawing/2014/main" id="{C6C65756-1EEF-8115-D122-7BCF01093F31}"/>
                  </a:ext>
                </a:extLst>
              </p:cNvPr>
              <p:cNvSpPr/>
              <p:nvPr/>
            </p:nvSpPr>
            <p:spPr>
              <a:xfrm>
                <a:off x="5896255"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0" name="Freeform: Shape 1069">
                <a:extLst>
                  <a:ext uri="{FF2B5EF4-FFF2-40B4-BE49-F238E27FC236}">
                    <a16:creationId xmlns:a16="http://schemas.microsoft.com/office/drawing/2014/main" id="{6173904A-0963-922C-332C-CFF6C5D6055B}"/>
                  </a:ext>
                </a:extLst>
              </p:cNvPr>
              <p:cNvSpPr/>
              <p:nvPr/>
            </p:nvSpPr>
            <p:spPr>
              <a:xfrm>
                <a:off x="596757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1" name="Freeform: Shape 1070">
                <a:extLst>
                  <a:ext uri="{FF2B5EF4-FFF2-40B4-BE49-F238E27FC236}">
                    <a16:creationId xmlns:a16="http://schemas.microsoft.com/office/drawing/2014/main" id="{2C8C8B15-B5DB-B9E2-23F5-93B0ECBDD4A0}"/>
                  </a:ext>
                </a:extLst>
              </p:cNvPr>
              <p:cNvSpPr/>
              <p:nvPr/>
            </p:nvSpPr>
            <p:spPr>
              <a:xfrm>
                <a:off x="6042588"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2" name="Freeform: Shape 1071">
                <a:extLst>
                  <a:ext uri="{FF2B5EF4-FFF2-40B4-BE49-F238E27FC236}">
                    <a16:creationId xmlns:a16="http://schemas.microsoft.com/office/drawing/2014/main" id="{4F026FD7-6E37-2AED-74FD-DC4869FE2B0C}"/>
                  </a:ext>
                </a:extLst>
              </p:cNvPr>
              <p:cNvSpPr/>
              <p:nvPr/>
            </p:nvSpPr>
            <p:spPr>
              <a:xfrm>
                <a:off x="611531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3" name="Freeform: Shape 1072">
                <a:extLst>
                  <a:ext uri="{FF2B5EF4-FFF2-40B4-BE49-F238E27FC236}">
                    <a16:creationId xmlns:a16="http://schemas.microsoft.com/office/drawing/2014/main" id="{7CE9E913-7989-DFCC-3141-A8820E43DAF5}"/>
                  </a:ext>
                </a:extLst>
              </p:cNvPr>
              <p:cNvSpPr/>
              <p:nvPr/>
            </p:nvSpPr>
            <p:spPr>
              <a:xfrm>
                <a:off x="6193625"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074" name="Graphic 949">
              <a:extLst>
                <a:ext uri="{FF2B5EF4-FFF2-40B4-BE49-F238E27FC236}">
                  <a16:creationId xmlns:a16="http://schemas.microsoft.com/office/drawing/2014/main" id="{AE6F9CB8-C2C7-EFEF-6C06-7B695289811D}"/>
                </a:ext>
              </a:extLst>
            </p:cNvPr>
            <p:cNvGrpSpPr/>
            <p:nvPr/>
          </p:nvGrpSpPr>
          <p:grpSpPr>
            <a:xfrm>
              <a:off x="2282558" y="3332563"/>
              <a:ext cx="12713" cy="1369248"/>
              <a:chOff x="2282558" y="3332563"/>
              <a:chExt cx="12713" cy="1369248"/>
            </a:xfrm>
          </p:grpSpPr>
          <p:sp>
            <p:nvSpPr>
              <p:cNvPr id="1075" name="Freeform: Shape 1074">
                <a:extLst>
                  <a:ext uri="{FF2B5EF4-FFF2-40B4-BE49-F238E27FC236}">
                    <a16:creationId xmlns:a16="http://schemas.microsoft.com/office/drawing/2014/main" id="{A0F91C2A-32D1-0CD3-62B5-0C58BD0CB1F8}"/>
                  </a:ext>
                </a:extLst>
              </p:cNvPr>
              <p:cNvSpPr/>
              <p:nvPr/>
            </p:nvSpPr>
            <p:spPr>
              <a:xfrm>
                <a:off x="2282558" y="3332563"/>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6" name="Freeform: Shape 1075">
                <a:extLst>
                  <a:ext uri="{FF2B5EF4-FFF2-40B4-BE49-F238E27FC236}">
                    <a16:creationId xmlns:a16="http://schemas.microsoft.com/office/drawing/2014/main" id="{FE6DA5B3-5746-8778-6D3F-75E594D51FEC}"/>
                  </a:ext>
                </a:extLst>
              </p:cNvPr>
              <p:cNvSpPr/>
              <p:nvPr/>
            </p:nvSpPr>
            <p:spPr>
              <a:xfrm>
                <a:off x="2282558" y="3406301"/>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7" name="Freeform: Shape 1076">
                <a:extLst>
                  <a:ext uri="{FF2B5EF4-FFF2-40B4-BE49-F238E27FC236}">
                    <a16:creationId xmlns:a16="http://schemas.microsoft.com/office/drawing/2014/main" id="{311B0F41-0851-F2EC-CCD2-8E974EC7DD8C}"/>
                  </a:ext>
                </a:extLst>
              </p:cNvPr>
              <p:cNvSpPr/>
              <p:nvPr/>
            </p:nvSpPr>
            <p:spPr>
              <a:xfrm>
                <a:off x="2282558" y="3480040"/>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8" name="Freeform: Shape 1077">
                <a:extLst>
                  <a:ext uri="{FF2B5EF4-FFF2-40B4-BE49-F238E27FC236}">
                    <a16:creationId xmlns:a16="http://schemas.microsoft.com/office/drawing/2014/main" id="{381A582C-A3A5-79DC-2BEF-3FB21F32FB71}"/>
                  </a:ext>
                </a:extLst>
              </p:cNvPr>
              <p:cNvSpPr/>
              <p:nvPr/>
            </p:nvSpPr>
            <p:spPr>
              <a:xfrm>
                <a:off x="2282558" y="3553778"/>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9" name="Freeform: Shape 1078">
                <a:extLst>
                  <a:ext uri="{FF2B5EF4-FFF2-40B4-BE49-F238E27FC236}">
                    <a16:creationId xmlns:a16="http://schemas.microsoft.com/office/drawing/2014/main" id="{7A82B469-A7D6-3E58-7B1C-3F1379515B3A}"/>
                  </a:ext>
                </a:extLst>
              </p:cNvPr>
              <p:cNvSpPr/>
              <p:nvPr/>
            </p:nvSpPr>
            <p:spPr>
              <a:xfrm>
                <a:off x="2282558" y="362751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0" name="Freeform: Shape 1079">
                <a:extLst>
                  <a:ext uri="{FF2B5EF4-FFF2-40B4-BE49-F238E27FC236}">
                    <a16:creationId xmlns:a16="http://schemas.microsoft.com/office/drawing/2014/main" id="{81AAC2C9-CCD5-53AC-9FEC-27A8BF3ECDA5}"/>
                  </a:ext>
                </a:extLst>
              </p:cNvPr>
              <p:cNvSpPr/>
              <p:nvPr/>
            </p:nvSpPr>
            <p:spPr>
              <a:xfrm>
                <a:off x="2282558" y="3701255"/>
                <a:ext cx="12713" cy="42081"/>
              </a:xfrm>
              <a:custGeom>
                <a:avLst/>
                <a:gdLst>
                  <a:gd name="connsiteX0" fmla="*/ 0 w 12713"/>
                  <a:gd name="connsiteY0" fmla="*/ 0 h 42081"/>
                  <a:gd name="connsiteX1" fmla="*/ 0 w 12713"/>
                  <a:gd name="connsiteY1" fmla="*/ 42082 h 42081"/>
                </a:gdLst>
                <a:ahLst/>
                <a:cxnLst>
                  <a:cxn ang="0">
                    <a:pos x="connsiteX0" y="connsiteY0"/>
                  </a:cxn>
                  <a:cxn ang="0">
                    <a:pos x="connsiteX1" y="connsiteY1"/>
                  </a:cxn>
                </a:cxnLst>
                <a:rect l="l" t="t" r="r" b="b"/>
                <a:pathLst>
                  <a:path w="12713" h="42081">
                    <a:moveTo>
                      <a:pt x="0" y="0"/>
                    </a:moveTo>
                    <a:lnTo>
                      <a:pt x="0" y="42082"/>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1" name="Freeform: Shape 1080">
                <a:extLst>
                  <a:ext uri="{FF2B5EF4-FFF2-40B4-BE49-F238E27FC236}">
                    <a16:creationId xmlns:a16="http://schemas.microsoft.com/office/drawing/2014/main" id="{DC719655-7C96-7A16-16D5-B5891BA54969}"/>
                  </a:ext>
                </a:extLst>
              </p:cNvPr>
              <p:cNvSpPr/>
              <p:nvPr/>
            </p:nvSpPr>
            <p:spPr>
              <a:xfrm>
                <a:off x="2282558" y="3848605"/>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2" name="Freeform: Shape 1081">
                <a:extLst>
                  <a:ext uri="{FF2B5EF4-FFF2-40B4-BE49-F238E27FC236}">
                    <a16:creationId xmlns:a16="http://schemas.microsoft.com/office/drawing/2014/main" id="{D9F83A4C-D9F2-8D3F-2274-B770596D983F}"/>
                  </a:ext>
                </a:extLst>
              </p:cNvPr>
              <p:cNvSpPr/>
              <p:nvPr/>
            </p:nvSpPr>
            <p:spPr>
              <a:xfrm>
                <a:off x="2282558" y="377486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3" name="Freeform: Shape 1082">
                <a:extLst>
                  <a:ext uri="{FF2B5EF4-FFF2-40B4-BE49-F238E27FC236}">
                    <a16:creationId xmlns:a16="http://schemas.microsoft.com/office/drawing/2014/main" id="{093B587B-DA16-AF57-0524-78C10E8AC49B}"/>
                  </a:ext>
                </a:extLst>
              </p:cNvPr>
              <p:cNvSpPr/>
              <p:nvPr/>
            </p:nvSpPr>
            <p:spPr>
              <a:xfrm>
                <a:off x="2282558" y="3922344"/>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4" name="Freeform: Shape 1083">
                <a:extLst>
                  <a:ext uri="{FF2B5EF4-FFF2-40B4-BE49-F238E27FC236}">
                    <a16:creationId xmlns:a16="http://schemas.microsoft.com/office/drawing/2014/main" id="{4B4788D2-9B12-621D-5FE5-2B1C8269DCEA}"/>
                  </a:ext>
                </a:extLst>
              </p:cNvPr>
              <p:cNvSpPr/>
              <p:nvPr/>
            </p:nvSpPr>
            <p:spPr>
              <a:xfrm>
                <a:off x="2282558" y="3996082"/>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5" name="Freeform: Shape 1084">
                <a:extLst>
                  <a:ext uri="{FF2B5EF4-FFF2-40B4-BE49-F238E27FC236}">
                    <a16:creationId xmlns:a16="http://schemas.microsoft.com/office/drawing/2014/main" id="{90C9CBEE-E294-EAA5-14E1-3147D7C19E1D}"/>
                  </a:ext>
                </a:extLst>
              </p:cNvPr>
              <p:cNvSpPr/>
              <p:nvPr/>
            </p:nvSpPr>
            <p:spPr>
              <a:xfrm>
                <a:off x="2282558" y="4143559"/>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6" name="Freeform: Shape 1085">
                <a:extLst>
                  <a:ext uri="{FF2B5EF4-FFF2-40B4-BE49-F238E27FC236}">
                    <a16:creationId xmlns:a16="http://schemas.microsoft.com/office/drawing/2014/main" id="{50D863AB-CC4E-9A75-967C-D61F042D2A05}"/>
                  </a:ext>
                </a:extLst>
              </p:cNvPr>
              <p:cNvSpPr/>
              <p:nvPr/>
            </p:nvSpPr>
            <p:spPr>
              <a:xfrm>
                <a:off x="2282558" y="4069821"/>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7" name="Freeform: Shape 1086">
                <a:extLst>
                  <a:ext uri="{FF2B5EF4-FFF2-40B4-BE49-F238E27FC236}">
                    <a16:creationId xmlns:a16="http://schemas.microsoft.com/office/drawing/2014/main" id="{04E6F244-D806-2DCC-E1FE-C0F9D73F932B}"/>
                  </a:ext>
                </a:extLst>
              </p:cNvPr>
              <p:cNvSpPr/>
              <p:nvPr/>
            </p:nvSpPr>
            <p:spPr>
              <a:xfrm>
                <a:off x="2282558" y="4217298"/>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8" name="Freeform: Shape 1087">
                <a:extLst>
                  <a:ext uri="{FF2B5EF4-FFF2-40B4-BE49-F238E27FC236}">
                    <a16:creationId xmlns:a16="http://schemas.microsoft.com/office/drawing/2014/main" id="{BBE83F02-5AF4-5142-60E6-ECAEF0962A0E}"/>
                  </a:ext>
                </a:extLst>
              </p:cNvPr>
              <p:cNvSpPr/>
              <p:nvPr/>
            </p:nvSpPr>
            <p:spPr>
              <a:xfrm>
                <a:off x="2282558" y="429103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1089" name="Freeform: Shape 1088">
                <a:extLst>
                  <a:ext uri="{FF2B5EF4-FFF2-40B4-BE49-F238E27FC236}">
                    <a16:creationId xmlns:a16="http://schemas.microsoft.com/office/drawing/2014/main" id="{E61C8D31-7410-6661-9FE4-0573EF436444}"/>
                  </a:ext>
                </a:extLst>
              </p:cNvPr>
              <p:cNvSpPr/>
              <p:nvPr/>
            </p:nvSpPr>
            <p:spPr>
              <a:xfrm>
                <a:off x="2282558" y="4438514"/>
                <a:ext cx="12713" cy="42081"/>
              </a:xfrm>
              <a:custGeom>
                <a:avLst/>
                <a:gdLst>
                  <a:gd name="connsiteX0" fmla="*/ 0 w 12713"/>
                  <a:gd name="connsiteY0" fmla="*/ 0 h 42081"/>
                  <a:gd name="connsiteX1" fmla="*/ 0 w 12713"/>
                  <a:gd name="connsiteY1" fmla="*/ 42082 h 42081"/>
                </a:gdLst>
                <a:ahLst/>
                <a:cxnLst>
                  <a:cxn ang="0">
                    <a:pos x="connsiteX0" y="connsiteY0"/>
                  </a:cxn>
                  <a:cxn ang="0">
                    <a:pos x="connsiteX1" y="connsiteY1"/>
                  </a:cxn>
                </a:cxnLst>
                <a:rect l="l" t="t" r="r" b="b"/>
                <a:pathLst>
                  <a:path w="12713" h="42081">
                    <a:moveTo>
                      <a:pt x="0" y="0"/>
                    </a:moveTo>
                    <a:lnTo>
                      <a:pt x="0" y="42082"/>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0" name="Freeform: Shape 1089">
                <a:extLst>
                  <a:ext uri="{FF2B5EF4-FFF2-40B4-BE49-F238E27FC236}">
                    <a16:creationId xmlns:a16="http://schemas.microsoft.com/office/drawing/2014/main" id="{03D132DA-A079-EDAF-D137-3A663AA8238B}"/>
                  </a:ext>
                </a:extLst>
              </p:cNvPr>
              <p:cNvSpPr/>
              <p:nvPr/>
            </p:nvSpPr>
            <p:spPr>
              <a:xfrm>
                <a:off x="2282558" y="4364775"/>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1" name="Freeform: Shape 1090">
                <a:extLst>
                  <a:ext uri="{FF2B5EF4-FFF2-40B4-BE49-F238E27FC236}">
                    <a16:creationId xmlns:a16="http://schemas.microsoft.com/office/drawing/2014/main" id="{9D090EA2-F611-6316-DAAD-543CBA353E66}"/>
                  </a:ext>
                </a:extLst>
              </p:cNvPr>
              <p:cNvSpPr/>
              <p:nvPr/>
            </p:nvSpPr>
            <p:spPr>
              <a:xfrm>
                <a:off x="2282558" y="4512125"/>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2" name="Freeform: Shape 1091">
                <a:extLst>
                  <a:ext uri="{FF2B5EF4-FFF2-40B4-BE49-F238E27FC236}">
                    <a16:creationId xmlns:a16="http://schemas.microsoft.com/office/drawing/2014/main" id="{8C022354-D000-0622-C4F3-9602835D363E}"/>
                  </a:ext>
                </a:extLst>
              </p:cNvPr>
              <p:cNvSpPr/>
              <p:nvPr/>
            </p:nvSpPr>
            <p:spPr>
              <a:xfrm>
                <a:off x="2282558" y="4585864"/>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3" name="Freeform: Shape 1092">
                <a:extLst>
                  <a:ext uri="{FF2B5EF4-FFF2-40B4-BE49-F238E27FC236}">
                    <a16:creationId xmlns:a16="http://schemas.microsoft.com/office/drawing/2014/main" id="{17442EB1-7D99-421F-23E8-F1C2C3CC26C1}"/>
                  </a:ext>
                </a:extLst>
              </p:cNvPr>
              <p:cNvSpPr/>
              <p:nvPr/>
            </p:nvSpPr>
            <p:spPr>
              <a:xfrm>
                <a:off x="2282558" y="4659602"/>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094" name="Graphic 949">
              <a:extLst>
                <a:ext uri="{FF2B5EF4-FFF2-40B4-BE49-F238E27FC236}">
                  <a16:creationId xmlns:a16="http://schemas.microsoft.com/office/drawing/2014/main" id="{423C8ECE-47E0-4AE5-D734-6B9F3BC38ACB}"/>
                </a:ext>
              </a:extLst>
            </p:cNvPr>
            <p:cNvGrpSpPr/>
            <p:nvPr/>
          </p:nvGrpSpPr>
          <p:grpSpPr>
            <a:xfrm>
              <a:off x="3643415" y="3501144"/>
              <a:ext cx="12713" cy="1221771"/>
              <a:chOff x="3643415" y="3501144"/>
              <a:chExt cx="12713" cy="1221771"/>
            </a:xfrm>
          </p:grpSpPr>
          <p:sp>
            <p:nvSpPr>
              <p:cNvPr id="1095" name="Freeform: Shape 1094">
                <a:extLst>
                  <a:ext uri="{FF2B5EF4-FFF2-40B4-BE49-F238E27FC236}">
                    <a16:creationId xmlns:a16="http://schemas.microsoft.com/office/drawing/2014/main" id="{E949A59D-8291-9432-4C71-304C2F39EBDF}"/>
                  </a:ext>
                </a:extLst>
              </p:cNvPr>
              <p:cNvSpPr/>
              <p:nvPr/>
            </p:nvSpPr>
            <p:spPr>
              <a:xfrm>
                <a:off x="3643415" y="3501144"/>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6" name="Freeform: Shape 1095">
                <a:extLst>
                  <a:ext uri="{FF2B5EF4-FFF2-40B4-BE49-F238E27FC236}">
                    <a16:creationId xmlns:a16="http://schemas.microsoft.com/office/drawing/2014/main" id="{6E6B8F95-49D6-79E4-144A-8435E05A8F2F}"/>
                  </a:ext>
                </a:extLst>
              </p:cNvPr>
              <p:cNvSpPr/>
              <p:nvPr/>
            </p:nvSpPr>
            <p:spPr>
              <a:xfrm>
                <a:off x="3643415" y="3574883"/>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7" name="Freeform: Shape 1096">
                <a:extLst>
                  <a:ext uri="{FF2B5EF4-FFF2-40B4-BE49-F238E27FC236}">
                    <a16:creationId xmlns:a16="http://schemas.microsoft.com/office/drawing/2014/main" id="{C7AA2F24-B69A-0E2D-1BA9-03E1C1EEBB26}"/>
                  </a:ext>
                </a:extLst>
              </p:cNvPr>
              <p:cNvSpPr/>
              <p:nvPr/>
            </p:nvSpPr>
            <p:spPr>
              <a:xfrm>
                <a:off x="3643415" y="3648621"/>
                <a:ext cx="12713" cy="42081"/>
              </a:xfrm>
              <a:custGeom>
                <a:avLst/>
                <a:gdLst>
                  <a:gd name="connsiteX0" fmla="*/ 0 w 12713"/>
                  <a:gd name="connsiteY0" fmla="*/ 0 h 42081"/>
                  <a:gd name="connsiteX1" fmla="*/ 0 w 12713"/>
                  <a:gd name="connsiteY1" fmla="*/ 42082 h 42081"/>
                </a:gdLst>
                <a:ahLst/>
                <a:cxnLst>
                  <a:cxn ang="0">
                    <a:pos x="connsiteX0" y="connsiteY0"/>
                  </a:cxn>
                  <a:cxn ang="0">
                    <a:pos x="connsiteX1" y="connsiteY1"/>
                  </a:cxn>
                </a:cxnLst>
                <a:rect l="l" t="t" r="r" b="b"/>
                <a:pathLst>
                  <a:path w="12713" h="42081">
                    <a:moveTo>
                      <a:pt x="0" y="0"/>
                    </a:moveTo>
                    <a:lnTo>
                      <a:pt x="0" y="42082"/>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8" name="Freeform: Shape 1097">
                <a:extLst>
                  <a:ext uri="{FF2B5EF4-FFF2-40B4-BE49-F238E27FC236}">
                    <a16:creationId xmlns:a16="http://schemas.microsoft.com/office/drawing/2014/main" id="{F3453BC4-0958-F49C-6B10-5D4AA7E26CF2}"/>
                  </a:ext>
                </a:extLst>
              </p:cNvPr>
              <p:cNvSpPr/>
              <p:nvPr/>
            </p:nvSpPr>
            <p:spPr>
              <a:xfrm>
                <a:off x="3643415" y="3722233"/>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9" name="Freeform: Shape 1098">
                <a:extLst>
                  <a:ext uri="{FF2B5EF4-FFF2-40B4-BE49-F238E27FC236}">
                    <a16:creationId xmlns:a16="http://schemas.microsoft.com/office/drawing/2014/main" id="{18116392-B431-222E-CA5E-21A53EE6050D}"/>
                  </a:ext>
                </a:extLst>
              </p:cNvPr>
              <p:cNvSpPr/>
              <p:nvPr/>
            </p:nvSpPr>
            <p:spPr>
              <a:xfrm>
                <a:off x="3643415" y="3869710"/>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0" name="Freeform: Shape 1099">
                <a:extLst>
                  <a:ext uri="{FF2B5EF4-FFF2-40B4-BE49-F238E27FC236}">
                    <a16:creationId xmlns:a16="http://schemas.microsoft.com/office/drawing/2014/main" id="{AD004735-5437-5E53-5D0E-10B130EEFB8A}"/>
                  </a:ext>
                </a:extLst>
              </p:cNvPr>
              <p:cNvSpPr/>
              <p:nvPr/>
            </p:nvSpPr>
            <p:spPr>
              <a:xfrm>
                <a:off x="3643415" y="3795971"/>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1" name="Freeform: Shape 1100">
                <a:extLst>
                  <a:ext uri="{FF2B5EF4-FFF2-40B4-BE49-F238E27FC236}">
                    <a16:creationId xmlns:a16="http://schemas.microsoft.com/office/drawing/2014/main" id="{472C9EF5-7B73-8D49-02D7-96A39ED81295}"/>
                  </a:ext>
                </a:extLst>
              </p:cNvPr>
              <p:cNvSpPr/>
              <p:nvPr/>
            </p:nvSpPr>
            <p:spPr>
              <a:xfrm>
                <a:off x="3643415" y="3943448"/>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2" name="Freeform: Shape 1101">
                <a:extLst>
                  <a:ext uri="{FF2B5EF4-FFF2-40B4-BE49-F238E27FC236}">
                    <a16:creationId xmlns:a16="http://schemas.microsoft.com/office/drawing/2014/main" id="{2BF10A95-3840-A1D0-F0EA-732E48E478BA}"/>
                  </a:ext>
                </a:extLst>
              </p:cNvPr>
              <p:cNvSpPr/>
              <p:nvPr/>
            </p:nvSpPr>
            <p:spPr>
              <a:xfrm>
                <a:off x="3643415" y="401718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3" name="Freeform: Shape 1102">
                <a:extLst>
                  <a:ext uri="{FF2B5EF4-FFF2-40B4-BE49-F238E27FC236}">
                    <a16:creationId xmlns:a16="http://schemas.microsoft.com/office/drawing/2014/main" id="{294F0E4F-85D6-32D2-A51E-221FE974720C}"/>
                  </a:ext>
                </a:extLst>
              </p:cNvPr>
              <p:cNvSpPr/>
              <p:nvPr/>
            </p:nvSpPr>
            <p:spPr>
              <a:xfrm>
                <a:off x="3643415" y="4164664"/>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4" name="Freeform: Shape 1103">
                <a:extLst>
                  <a:ext uri="{FF2B5EF4-FFF2-40B4-BE49-F238E27FC236}">
                    <a16:creationId xmlns:a16="http://schemas.microsoft.com/office/drawing/2014/main" id="{3CBE9656-3C83-EEB9-A3CE-B04A8ADD556F}"/>
                  </a:ext>
                </a:extLst>
              </p:cNvPr>
              <p:cNvSpPr/>
              <p:nvPr/>
            </p:nvSpPr>
            <p:spPr>
              <a:xfrm>
                <a:off x="3643415" y="4090925"/>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5" name="Freeform: Shape 1104">
                <a:extLst>
                  <a:ext uri="{FF2B5EF4-FFF2-40B4-BE49-F238E27FC236}">
                    <a16:creationId xmlns:a16="http://schemas.microsoft.com/office/drawing/2014/main" id="{1E1BFD19-6FCE-30B0-4EF3-532A0540687F}"/>
                  </a:ext>
                </a:extLst>
              </p:cNvPr>
              <p:cNvSpPr/>
              <p:nvPr/>
            </p:nvSpPr>
            <p:spPr>
              <a:xfrm>
                <a:off x="3643415" y="4238402"/>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6" name="Freeform: Shape 1105">
                <a:extLst>
                  <a:ext uri="{FF2B5EF4-FFF2-40B4-BE49-F238E27FC236}">
                    <a16:creationId xmlns:a16="http://schemas.microsoft.com/office/drawing/2014/main" id="{033280A8-D2CD-0909-B770-B6DE1D283E17}"/>
                  </a:ext>
                </a:extLst>
              </p:cNvPr>
              <p:cNvSpPr/>
              <p:nvPr/>
            </p:nvSpPr>
            <p:spPr>
              <a:xfrm>
                <a:off x="3643415" y="4312141"/>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7" name="Freeform: Shape 1106">
                <a:extLst>
                  <a:ext uri="{FF2B5EF4-FFF2-40B4-BE49-F238E27FC236}">
                    <a16:creationId xmlns:a16="http://schemas.microsoft.com/office/drawing/2014/main" id="{FFB6F77B-09E3-7533-6381-D02917FFAA5C}"/>
                  </a:ext>
                </a:extLst>
              </p:cNvPr>
              <p:cNvSpPr/>
              <p:nvPr/>
            </p:nvSpPr>
            <p:spPr>
              <a:xfrm>
                <a:off x="3643415" y="4459618"/>
                <a:ext cx="12713" cy="42081"/>
              </a:xfrm>
              <a:custGeom>
                <a:avLst/>
                <a:gdLst>
                  <a:gd name="connsiteX0" fmla="*/ 0 w 12713"/>
                  <a:gd name="connsiteY0" fmla="*/ 0 h 42081"/>
                  <a:gd name="connsiteX1" fmla="*/ 0 w 12713"/>
                  <a:gd name="connsiteY1" fmla="*/ 42082 h 42081"/>
                </a:gdLst>
                <a:ahLst/>
                <a:cxnLst>
                  <a:cxn ang="0">
                    <a:pos x="connsiteX0" y="connsiteY0"/>
                  </a:cxn>
                  <a:cxn ang="0">
                    <a:pos x="connsiteX1" y="connsiteY1"/>
                  </a:cxn>
                </a:cxnLst>
                <a:rect l="l" t="t" r="r" b="b"/>
                <a:pathLst>
                  <a:path w="12713" h="42081">
                    <a:moveTo>
                      <a:pt x="0" y="0"/>
                    </a:moveTo>
                    <a:lnTo>
                      <a:pt x="0" y="42082"/>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8" name="Freeform: Shape 1107">
                <a:extLst>
                  <a:ext uri="{FF2B5EF4-FFF2-40B4-BE49-F238E27FC236}">
                    <a16:creationId xmlns:a16="http://schemas.microsoft.com/office/drawing/2014/main" id="{DB54AEBB-3B88-FB23-9EBE-9D249164E83B}"/>
                  </a:ext>
                </a:extLst>
              </p:cNvPr>
              <p:cNvSpPr/>
              <p:nvPr/>
            </p:nvSpPr>
            <p:spPr>
              <a:xfrm>
                <a:off x="3643415" y="4385880"/>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9" name="Freeform: Shape 1108">
                <a:extLst>
                  <a:ext uri="{FF2B5EF4-FFF2-40B4-BE49-F238E27FC236}">
                    <a16:creationId xmlns:a16="http://schemas.microsoft.com/office/drawing/2014/main" id="{96361DAE-9482-3B37-5BFB-7CF0E0A65226}"/>
                  </a:ext>
                </a:extLst>
              </p:cNvPr>
              <p:cNvSpPr/>
              <p:nvPr/>
            </p:nvSpPr>
            <p:spPr>
              <a:xfrm>
                <a:off x="3643415" y="4533230"/>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0" name="Freeform: Shape 1109">
                <a:extLst>
                  <a:ext uri="{FF2B5EF4-FFF2-40B4-BE49-F238E27FC236}">
                    <a16:creationId xmlns:a16="http://schemas.microsoft.com/office/drawing/2014/main" id="{46307A7E-D8AD-A330-2E84-9E38FA1D9C99}"/>
                  </a:ext>
                </a:extLst>
              </p:cNvPr>
              <p:cNvSpPr/>
              <p:nvPr/>
            </p:nvSpPr>
            <p:spPr>
              <a:xfrm>
                <a:off x="3643415" y="4606968"/>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1" name="Freeform: Shape 1110">
                <a:extLst>
                  <a:ext uri="{FF2B5EF4-FFF2-40B4-BE49-F238E27FC236}">
                    <a16:creationId xmlns:a16="http://schemas.microsoft.com/office/drawing/2014/main" id="{237398FF-9CB7-BCC4-4FD6-E70947B5366D}"/>
                  </a:ext>
                </a:extLst>
              </p:cNvPr>
              <p:cNvSpPr/>
              <p:nvPr/>
            </p:nvSpPr>
            <p:spPr>
              <a:xfrm>
                <a:off x="3643415" y="468070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aphicFrame>
        <p:nvGraphicFramePr>
          <p:cNvPr id="3" name="Table 663">
            <a:extLst>
              <a:ext uri="{FF2B5EF4-FFF2-40B4-BE49-F238E27FC236}">
                <a16:creationId xmlns:a16="http://schemas.microsoft.com/office/drawing/2014/main" id="{56E58876-893B-2FF9-DE7C-9A5755001EA5}"/>
              </a:ext>
            </a:extLst>
          </p:cNvPr>
          <p:cNvGraphicFramePr>
            <a:graphicFrameLocks noGrp="1"/>
          </p:cNvGraphicFramePr>
          <p:nvPr>
            <p:extLst>
              <p:ext uri="{D42A27DB-BD31-4B8C-83A1-F6EECF244321}">
                <p14:modId xmlns:p14="http://schemas.microsoft.com/office/powerpoint/2010/main" val="2102943442"/>
              </p:ext>
            </p:extLst>
          </p:nvPr>
        </p:nvGraphicFramePr>
        <p:xfrm>
          <a:off x="1610125" y="2055808"/>
          <a:ext cx="3763445" cy="624060"/>
        </p:xfrm>
        <a:graphic>
          <a:graphicData uri="http://schemas.openxmlformats.org/drawingml/2006/table">
            <a:tbl>
              <a:tblPr firstRow="1" bandRow="1">
                <a:tableStyleId>{69012ECD-51FC-41F1-AA8D-1B2483CD663E}</a:tableStyleId>
              </a:tblPr>
              <a:tblGrid>
                <a:gridCol w="1746195">
                  <a:extLst>
                    <a:ext uri="{9D8B030D-6E8A-4147-A177-3AD203B41FA5}">
                      <a16:colId xmlns:a16="http://schemas.microsoft.com/office/drawing/2014/main" val="4026828033"/>
                    </a:ext>
                  </a:extLst>
                </a:gridCol>
                <a:gridCol w="2017250">
                  <a:extLst>
                    <a:ext uri="{9D8B030D-6E8A-4147-A177-3AD203B41FA5}">
                      <a16:colId xmlns:a16="http://schemas.microsoft.com/office/drawing/2014/main" val="2351951672"/>
                    </a:ext>
                  </a:extLst>
                </a:gridCol>
              </a:tblGrid>
              <a:tr h="0">
                <a:tc>
                  <a:txBody>
                    <a:bodyPr/>
                    <a:lstStyle/>
                    <a:p>
                      <a:pPr rtl="0"/>
                      <a:endParaRPr lang="en-GB" sz="1050" dirty="0">
                        <a:solidFill>
                          <a:srgbClr val="363636"/>
                        </a:solidFill>
                        <a:latin typeface="+mn-lt"/>
                      </a:endParaRPr>
                    </a:p>
                  </a:txBody>
                  <a:tcPr marL="72000" marR="72000" marT="36000" marB="36000" anchor="ctr"/>
                </a:tc>
                <a:tc>
                  <a:txBody>
                    <a:bodyPr/>
                    <a:lstStyle/>
                    <a:p>
                      <a:pPr algn="ctr" rtl="0"/>
                      <a:r>
                        <a:rPr lang="ja-jp" sz="1050" b="1" noProof="0">
                          <a:solidFill>
                            <a:schemeClr val="tx2"/>
                          </a:solidFill>
                        </a:rPr>
                        <a:t>レンバチニブ + ペムブロリズマブ </a:t>
                      </a:r>
                    </a:p>
                    <a:p>
                      <a:pPr algn="ctr" rtl="0"/>
                      <a:r>
                        <a:rPr lang="ja-jp" sz="1050" b="1" noProof="0">
                          <a:solidFill>
                            <a:schemeClr val="tx2"/>
                          </a:solidFill>
                        </a:rPr>
                        <a:t>(n=43)</a:t>
                      </a:r>
                      <a:endParaRPr lang="en-GB" sz="105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i="0" u="none" strike="noStrike" kern="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Helvetica"/>
                        </a:rPr>
                        <a:t>mOS、月数(95％CI)</a:t>
                      </a:r>
                      <a:endParaRPr lang="en-GB" sz="1050" dirty="0">
                        <a:solidFill>
                          <a:srgbClr val="000000"/>
                        </a:solidFill>
                      </a:endParaRPr>
                    </a:p>
                  </a:txBody>
                  <a:tcPr marL="72000" marR="72000" marT="36000" marB="36000" anchor="ctr">
                    <a:solidFill>
                      <a:schemeClr val="tx2"/>
                    </a:solidFill>
                  </a:tcPr>
                </a:tc>
                <a:tc>
                  <a:txBody>
                    <a:bodyPr/>
                    <a:lstStyle/>
                    <a:p>
                      <a:pPr algn="ctr" rtl="0"/>
                      <a:r>
                        <a:rPr lang="ja-jp" sz="1050" i="0" u="none" strike="noStrike" kern="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Helvetica"/>
                        </a:rPr>
                        <a:t>NR</a:t>
                      </a:r>
                      <a:endParaRPr lang="en-GB" sz="105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484453277"/>
                  </a:ext>
                </a:extLst>
              </a:tr>
            </a:tbl>
          </a:graphicData>
        </a:graphic>
      </p:graphicFrame>
      <p:graphicFrame>
        <p:nvGraphicFramePr>
          <p:cNvPr id="6" name="Table 3">
            <a:extLst>
              <a:ext uri="{FF2B5EF4-FFF2-40B4-BE49-F238E27FC236}">
                <a16:creationId xmlns:a16="http://schemas.microsoft.com/office/drawing/2014/main" id="{1B3DC841-54E1-83C1-47CE-F2FC72DB21F9}"/>
              </a:ext>
            </a:extLst>
          </p:cNvPr>
          <p:cNvGraphicFramePr>
            <a:graphicFrameLocks noGrp="1"/>
          </p:cNvGraphicFramePr>
          <p:nvPr>
            <p:extLst>
              <p:ext uri="{D42A27DB-BD31-4B8C-83A1-F6EECF244321}">
                <p14:modId xmlns:p14="http://schemas.microsoft.com/office/powerpoint/2010/main" val="2091313435"/>
              </p:ext>
            </p:extLst>
          </p:nvPr>
        </p:nvGraphicFramePr>
        <p:xfrm>
          <a:off x="6994464" y="2043989"/>
          <a:ext cx="4298146" cy="2194560"/>
        </p:xfrm>
        <a:graphic>
          <a:graphicData uri="http://schemas.openxmlformats.org/drawingml/2006/table">
            <a:tbl>
              <a:tblPr firstRow="1" bandRow="1">
                <a:tableStyleId>{69012ECD-51FC-41F1-AA8D-1B2483CD663E}</a:tableStyleId>
              </a:tblPr>
              <a:tblGrid>
                <a:gridCol w="1964203">
                  <a:extLst>
                    <a:ext uri="{9D8B030D-6E8A-4147-A177-3AD203B41FA5}">
                      <a16:colId xmlns:a16="http://schemas.microsoft.com/office/drawing/2014/main" val="1987913234"/>
                    </a:ext>
                  </a:extLst>
                </a:gridCol>
                <a:gridCol w="2333943">
                  <a:extLst>
                    <a:ext uri="{9D8B030D-6E8A-4147-A177-3AD203B41FA5}">
                      <a16:colId xmlns:a16="http://schemas.microsoft.com/office/drawing/2014/main" val="2996158103"/>
                    </a:ext>
                  </a:extLst>
                </a:gridCol>
              </a:tblGrid>
              <a:tr h="181803">
                <a:tc>
                  <a:txBody>
                    <a:bodyPr/>
                    <a:lstStyle/>
                    <a:p>
                      <a:pPr rtl="0"/>
                      <a:endParaRPr lang="en-US" sz="1200" b="1" noProof="0" dirty="0">
                        <a:solidFill>
                          <a:schemeClr val="tx2"/>
                        </a:solidFill>
                      </a:endParaRPr>
                    </a:p>
                  </a:txBody>
                  <a:tcPr marL="90000" anchor="b"/>
                </a:tc>
                <a:tc>
                  <a:txBody>
                    <a:bodyPr/>
                    <a:lstStyle/>
                    <a:p>
                      <a:pPr algn="ctr" rtl="0"/>
                      <a:r>
                        <a:rPr lang="ja-jp" sz="1200" b="1" noProof="0">
                          <a:solidFill>
                            <a:schemeClr val="tx2"/>
                          </a:solidFill>
                        </a:rPr>
                        <a:t>レンバチニブ + ペムブロリズマブ </a:t>
                      </a:r>
                    </a:p>
                    <a:p>
                      <a:pPr algn="ctr" rtl="0"/>
                      <a:r>
                        <a:rPr lang="ja-jp" sz="1200" b="1" noProof="0">
                          <a:solidFill>
                            <a:schemeClr val="tx2"/>
                          </a:solidFill>
                        </a:rPr>
                        <a:t>(n=43)</a:t>
                      </a:r>
                      <a:endParaRPr lang="en-GB" sz="1200" dirty="0">
                        <a:solidFill>
                          <a:schemeClr val="tx2"/>
                        </a:solidFill>
                        <a:latin typeface="+mn-lt"/>
                      </a:endParaRPr>
                    </a:p>
                  </a:txBody>
                  <a:tcPr anchor="ctr"/>
                </a:tc>
                <a:extLst>
                  <a:ext uri="{0D108BD9-81ED-4DB2-BD59-A6C34878D82A}">
                    <a16:rowId xmlns:a16="http://schemas.microsoft.com/office/drawing/2014/main" val="411124999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t>ORR、％ (95％CI)</a:t>
                      </a:r>
                      <a:endParaRPr lang="en-US" sz="1200" b="0" noProof="0" dirty="0">
                        <a:latin typeface="+mn-lt"/>
                      </a:endParaRPr>
                    </a:p>
                  </a:txBody>
                  <a:tcPr marL="90000"/>
                </a:tc>
                <a:tc>
                  <a:txBody>
                    <a:bodyPr/>
                    <a:lstStyle/>
                    <a:p>
                      <a:pPr algn="ctr" rtl="0"/>
                      <a:r>
                        <a:rPr lang="ja-jp" sz="1200" b="0" noProof="0"/>
                        <a:t>23.3 (11.8、38.6)</a:t>
                      </a:r>
                    </a:p>
                  </a:txBody>
                  <a:tcPr marL="90000"/>
                </a:tc>
                <a:extLst>
                  <a:ext uri="{0D108BD9-81ED-4DB2-BD59-A6C34878D82A}">
                    <a16:rowId xmlns:a16="http://schemas.microsoft.com/office/drawing/2014/main" val="347887180"/>
                  </a:ext>
                </a:extLst>
              </a:tr>
              <a:tr h="335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t>BOR、n (％)</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t>PR</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t>PD</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t>NE</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t>SD≥24週間</a:t>
                      </a:r>
                    </a:p>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t>SD&lt;24週間</a:t>
                      </a:r>
                      <a:endParaRPr lang="en-US" sz="1200" b="0" noProof="0" dirty="0">
                        <a:latin typeface="+mn-lt"/>
                      </a:endParaRPr>
                    </a:p>
                  </a:txBody>
                  <a:tcPr marL="90000"/>
                </a:tc>
                <a:tc>
                  <a:txBody>
                    <a:bodyPr/>
                    <a:lstStyle/>
                    <a:p>
                      <a:pPr algn="ctr" rtl="0"/>
                      <a:endParaRPr lang="en-US" sz="1200" b="0" noProof="0" dirty="0"/>
                    </a:p>
                    <a:p>
                      <a:pPr algn="ctr" rtl="0"/>
                      <a:r>
                        <a:rPr lang="ja-jp" sz="1200" b="0" noProof="0"/>
                        <a:t>10 (23.3)</a:t>
                      </a:r>
                    </a:p>
                    <a:p>
                      <a:pPr algn="ctr" rtl="0"/>
                      <a:r>
                        <a:rPr lang="ja-jp" sz="1200" b="0" noProof="0"/>
                        <a:t>2 (4.7)</a:t>
                      </a:r>
                    </a:p>
                    <a:p>
                      <a:pPr algn="ctr" rtl="0"/>
                      <a:r>
                        <a:rPr lang="ja-jp" sz="1200" b="0" noProof="0"/>
                        <a:t>1 (2.3)</a:t>
                      </a:r>
                    </a:p>
                    <a:p>
                      <a:pPr algn="ctr" rtl="0"/>
                      <a:r>
                        <a:rPr lang="ja-jp" sz="1200" b="0" noProof="0"/>
                        <a:t>22 (51.2)</a:t>
                      </a:r>
                    </a:p>
                    <a:p>
                      <a:pPr algn="ctr" rtl="0"/>
                      <a:r>
                        <a:rPr lang="ja-jp" sz="1200" b="0" noProof="0"/>
                        <a:t>8 (18.6)</a:t>
                      </a:r>
                    </a:p>
                  </a:txBody>
                  <a:tcPr marL="90000"/>
                </a:tc>
                <a:extLst>
                  <a:ext uri="{0D108BD9-81ED-4DB2-BD59-A6C34878D82A}">
                    <a16:rowId xmlns:a16="http://schemas.microsoft.com/office/drawing/2014/main" val="1409049495"/>
                  </a:ext>
                </a:extLst>
              </a:tr>
              <a:tr h="1438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t>mDoR、月数 (95％CI)</a:t>
                      </a:r>
                      <a:endParaRPr lang="en-US" sz="1200" b="0" noProof="0" dirty="0">
                        <a:latin typeface="+mn-lt"/>
                      </a:endParaRPr>
                    </a:p>
                  </a:txBody>
                  <a:tcPr marL="90000"/>
                </a:tc>
                <a:tc>
                  <a:txBody>
                    <a:bodyPr/>
                    <a:lstStyle/>
                    <a:p>
                      <a:pPr algn="ctr" rtl="0"/>
                      <a:r>
                        <a:rPr lang="ja-jp" sz="1200" b="0" noProof="0"/>
                        <a:t>8.2 (6.1、NE)</a:t>
                      </a:r>
                    </a:p>
                  </a:txBody>
                  <a:tcPr marL="90000"/>
                </a:tc>
                <a:extLst>
                  <a:ext uri="{0D108BD9-81ED-4DB2-BD59-A6C34878D82A}">
                    <a16:rowId xmlns:a16="http://schemas.microsoft.com/office/drawing/2014/main" val="2235504160"/>
                  </a:ext>
                </a:extLst>
              </a:tr>
            </a:tbl>
          </a:graphicData>
        </a:graphic>
      </p:graphicFrame>
    </p:spTree>
    <p:extLst>
      <p:ext uri="{BB962C8B-B14F-4D97-AF65-F5344CB8AC3E}">
        <p14:creationId xmlns:p14="http://schemas.microsoft.com/office/powerpoint/2010/main" val="3380085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latin typeface="+mn-lt"/>
              </a:rPr>
              <a:t>LBA83：PECATI：治療歴のある進行性B3-胸腺腫及び胸腺がんに対するレンバチニブとペムブロリズマブの併用療法の有効性と安全性を評価する第Ⅱ相試験 - Masip JR、他</a:t>
            </a:r>
          </a:p>
        </p:txBody>
      </p:sp>
      <p:sp>
        <p:nvSpPr>
          <p:cNvPr id="11" name="Text Placeholder 10">
            <a:extLst>
              <a:ext uri="{FF2B5EF4-FFF2-40B4-BE49-F238E27FC236}">
                <a16:creationId xmlns:a16="http://schemas.microsoft.com/office/drawing/2014/main" id="{37374F8E-ED90-6326-08DE-21D692C30D08}"/>
              </a:ext>
            </a:extLst>
          </p:cNvPr>
          <p:cNvSpPr>
            <a:spLocks noGrp="1"/>
          </p:cNvSpPr>
          <p:nvPr>
            <p:ph type="body" sz="quarter" idx="10"/>
          </p:nvPr>
        </p:nvSpPr>
        <p:spPr>
          <a:xfrm>
            <a:off x="304800" y="6233974"/>
            <a:ext cx="6232358" cy="487363"/>
          </a:xfrm>
        </p:spPr>
        <p:txBody>
          <a:bodyPr rtlCol="0"/>
          <a:lstStyle/>
          <a:p>
            <a:pPr rtl="0"/>
            <a:r>
              <a:rPr lang="ja-jp" baseline="30000"/>
              <a:t>a</a:t>
            </a:r>
            <a:r>
              <a:rPr lang="ja-jp"/>
              <a:t>n=22、肺炎、心筋炎、脳炎、筋炎、心機能障害、細胞溶解。</a:t>
            </a:r>
            <a:endParaRPr lang="en-GB" baseline="30000" dirty="0"/>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799" y="1246909"/>
            <a:ext cx="11678653" cy="5055650"/>
          </a:xfrm>
        </p:spPr>
        <p:txBody>
          <a:bodyPr rtlCol="0"/>
          <a:lstStyle/>
          <a:p>
            <a:pPr rtl="0"/>
            <a:r>
              <a:rPr lang="ja-jp" b="1"/>
              <a:t>主な結果 (続き)</a:t>
            </a:r>
          </a:p>
          <a:p>
            <a:pPr rtl="0">
              <a:spcBef>
                <a:spcPts val="20400"/>
              </a:spcBef>
            </a:pPr>
            <a:r>
              <a:rPr lang="ja-jp" b="1"/>
              <a:t>結論</a:t>
            </a:r>
          </a:p>
          <a:p>
            <a:pPr lvl="1" rtl="0"/>
            <a:r>
              <a:rPr lang="ja-jp"/>
              <a:t>B3胸腺腫および胸腺がんの治療歴を有する患者において、レンバチニブ＋ペムブロリズマブは有望なPFSおよびOSベネフィットを示し、管理可能な安全性プロファイルを有していましたが、厳重にモニタリングすることを推奨します</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Masip JR、他Ann Oncol 2024；35(補遺)：抄録 LBA83</a:t>
            </a:r>
          </a:p>
        </p:txBody>
      </p:sp>
      <p:graphicFrame>
        <p:nvGraphicFramePr>
          <p:cNvPr id="3" name="Table 3">
            <a:extLst>
              <a:ext uri="{FF2B5EF4-FFF2-40B4-BE49-F238E27FC236}">
                <a16:creationId xmlns:a16="http://schemas.microsoft.com/office/drawing/2014/main" id="{1A347C09-59E0-D895-0198-88B94B554625}"/>
              </a:ext>
            </a:extLst>
          </p:cNvPr>
          <p:cNvGraphicFramePr>
            <a:graphicFrameLocks noGrp="1"/>
          </p:cNvGraphicFramePr>
          <p:nvPr>
            <p:extLst>
              <p:ext uri="{D42A27DB-BD31-4B8C-83A1-F6EECF244321}">
                <p14:modId xmlns:p14="http://schemas.microsoft.com/office/powerpoint/2010/main" val="3469943645"/>
              </p:ext>
            </p:extLst>
          </p:nvPr>
        </p:nvGraphicFramePr>
        <p:xfrm>
          <a:off x="304799" y="1884974"/>
          <a:ext cx="5101213" cy="1828800"/>
        </p:xfrm>
        <a:graphic>
          <a:graphicData uri="http://schemas.openxmlformats.org/drawingml/2006/table">
            <a:tbl>
              <a:tblPr firstRow="1" bandRow="1">
                <a:tableStyleId>{69012ECD-51FC-41F1-AA8D-1B2483CD663E}</a:tableStyleId>
              </a:tblPr>
              <a:tblGrid>
                <a:gridCol w="2699658">
                  <a:extLst>
                    <a:ext uri="{9D8B030D-6E8A-4147-A177-3AD203B41FA5}">
                      <a16:colId xmlns:a16="http://schemas.microsoft.com/office/drawing/2014/main" val="1987913234"/>
                    </a:ext>
                  </a:extLst>
                </a:gridCol>
                <a:gridCol w="2401555">
                  <a:extLst>
                    <a:ext uri="{9D8B030D-6E8A-4147-A177-3AD203B41FA5}">
                      <a16:colId xmlns:a16="http://schemas.microsoft.com/office/drawing/2014/main" val="2996158103"/>
                    </a:ext>
                  </a:extLst>
                </a:gridCol>
              </a:tblGrid>
              <a:tr h="120982">
                <a:tc>
                  <a:txBody>
                    <a:bodyPr/>
                    <a:lstStyle/>
                    <a:p>
                      <a:pPr rtl="0"/>
                      <a:r>
                        <a:rPr lang="ja-jp" sz="1200" b="1" noProof="0">
                          <a:solidFill>
                            <a:schemeClr val="tx2"/>
                          </a:solidFill>
                        </a:rPr>
                        <a:t>AE、n (％)</a:t>
                      </a:r>
                    </a:p>
                  </a:txBody>
                  <a:tcPr marL="90000" anchor="b">
                    <a:lnB w="12700" cap="flat" cmpd="sng" algn="ctr">
                      <a:noFill/>
                      <a:prstDash val="solid"/>
                      <a:round/>
                      <a:headEnd type="none" w="med" len="med"/>
                      <a:tailEnd type="none" w="med" len="med"/>
                    </a:lnB>
                  </a:tcPr>
                </a:tc>
                <a:tc>
                  <a:txBody>
                    <a:bodyPr/>
                    <a:lstStyle/>
                    <a:p>
                      <a:pPr algn="ctr" rtl="0"/>
                      <a:r>
                        <a:rPr lang="ja-jp" sz="1200" b="1" noProof="0">
                          <a:solidFill>
                            <a:schemeClr val="tx2"/>
                          </a:solidFill>
                        </a:rPr>
                        <a:t>レンバチニブ + ペムブロリズマブ </a:t>
                      </a:r>
                    </a:p>
                    <a:p>
                      <a:pPr algn="ctr" rtl="0"/>
                      <a:r>
                        <a:rPr lang="ja-jp" sz="1200" b="1" noProof="0">
                          <a:solidFill>
                            <a:schemeClr val="tx2"/>
                          </a:solidFill>
                        </a:rPr>
                        <a:t>(n=43)</a:t>
                      </a:r>
                    </a:p>
                  </a:txBody>
                  <a:tcPr anchor="ctr">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0">
                <a:tc>
                  <a:txBody>
                    <a:bodyPr/>
                    <a:lstStyle/>
                    <a:p>
                      <a:pPr rtl="0"/>
                      <a:r>
                        <a:rPr lang="ja-jp" sz="1200" b="0" noProof="0">
                          <a:latin typeface="+mn-lt"/>
                        </a:rPr>
                        <a:t>全てのAE</a:t>
                      </a:r>
                    </a:p>
                  </a:txBody>
                  <a:tcPr marL="90000">
                    <a:lnT w="12700" cap="flat" cmpd="sng" algn="ctr">
                      <a:noFill/>
                      <a:prstDash val="solid"/>
                      <a:round/>
                      <a:headEnd type="none" w="med" len="med"/>
                      <a:tailEnd type="none" w="med" len="med"/>
                    </a:lnT>
                  </a:tcPr>
                </a:tc>
                <a:tc>
                  <a:txBody>
                    <a:bodyPr/>
                    <a:lstStyle/>
                    <a:p>
                      <a:pPr algn="ctr" rtl="0"/>
                      <a:r>
                        <a:rPr lang="ja-jp" sz="1200" b="0" noProof="0"/>
                        <a:t>42 (97.7)</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ja-jp" sz="1200" b="0" noProof="0">
                          <a:latin typeface="+mn-lt"/>
                        </a:rPr>
                        <a:t>グレード3以上のTEAE</a:t>
                      </a:r>
                    </a:p>
                  </a:txBody>
                  <a:tcPr marL="90000"/>
                </a:tc>
                <a:tc>
                  <a:txBody>
                    <a:bodyPr/>
                    <a:lstStyle/>
                    <a:p>
                      <a:pPr algn="ctr" rtl="0"/>
                      <a:r>
                        <a:rPr lang="ja-jp" sz="1200" b="0" noProof="0"/>
                        <a:t>20 (46.5)</a:t>
                      </a:r>
                    </a:p>
                  </a:txBody>
                  <a:tcPr marL="90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グレード3以上のTRAE</a:t>
                      </a:r>
                    </a:p>
                  </a:txBody>
                  <a:tcPr marL="90000"/>
                </a:tc>
                <a:tc>
                  <a:txBody>
                    <a:bodyPr/>
                    <a:lstStyle/>
                    <a:p>
                      <a:pPr algn="ctr" rtl="0"/>
                      <a:r>
                        <a:rPr lang="ja-jp" sz="1200" b="0" noProof="0"/>
                        <a:t>16 (37.2)</a:t>
                      </a:r>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治療関連のグレード3以上のSAE</a:t>
                      </a:r>
                    </a:p>
                  </a:txBody>
                  <a:tcPr marL="90000"/>
                </a:tc>
                <a:tc>
                  <a:txBody>
                    <a:bodyPr/>
                    <a:lstStyle/>
                    <a:p>
                      <a:pPr algn="ctr" rtl="0"/>
                      <a:r>
                        <a:rPr lang="ja-jp" sz="1200" b="0" noProof="0"/>
                        <a:t>7 (16.3)</a:t>
                      </a:r>
                    </a:p>
                  </a:txBody>
                  <a:tcPr marL="90000"/>
                </a:tc>
                <a:extLst>
                  <a:ext uri="{0D108BD9-81ED-4DB2-BD59-A6C34878D82A}">
                    <a16:rowId xmlns:a16="http://schemas.microsoft.com/office/drawing/2014/main" val="140904949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中止に至ったTRAE</a:t>
                      </a:r>
                    </a:p>
                  </a:txBody>
                  <a:tcPr marL="90000"/>
                </a:tc>
                <a:tc>
                  <a:txBody>
                    <a:bodyPr/>
                    <a:lstStyle/>
                    <a:p>
                      <a:pPr algn="ctr" rtl="0"/>
                      <a:r>
                        <a:rPr lang="ja-jp" sz="1200" b="0" noProof="0" dirty="0"/>
                        <a:t>11 (25.6)</a:t>
                      </a:r>
                    </a:p>
                  </a:txBody>
                  <a:tcPr marL="90000"/>
                </a:tc>
                <a:extLst>
                  <a:ext uri="{0D108BD9-81ED-4DB2-BD59-A6C34878D82A}">
                    <a16:rowId xmlns:a16="http://schemas.microsoft.com/office/drawing/2014/main" val="1347814414"/>
                  </a:ext>
                </a:extLst>
              </a:tr>
            </a:tbl>
          </a:graphicData>
        </a:graphic>
      </p:graphicFrame>
      <p:graphicFrame>
        <p:nvGraphicFramePr>
          <p:cNvPr id="5" name="Table 3">
            <a:extLst>
              <a:ext uri="{FF2B5EF4-FFF2-40B4-BE49-F238E27FC236}">
                <a16:creationId xmlns:a16="http://schemas.microsoft.com/office/drawing/2014/main" id="{6AB49F2D-73E9-8D33-A68F-BD634EB70A9A}"/>
              </a:ext>
            </a:extLst>
          </p:cNvPr>
          <p:cNvGraphicFramePr>
            <a:graphicFrameLocks noGrp="1"/>
          </p:cNvGraphicFramePr>
          <p:nvPr>
            <p:extLst>
              <p:ext uri="{D42A27DB-BD31-4B8C-83A1-F6EECF244321}">
                <p14:modId xmlns:p14="http://schemas.microsoft.com/office/powerpoint/2010/main" val="1888339493"/>
              </p:ext>
            </p:extLst>
          </p:nvPr>
        </p:nvGraphicFramePr>
        <p:xfrm>
          <a:off x="5561762" y="1892580"/>
          <a:ext cx="6325438" cy="1828800"/>
        </p:xfrm>
        <a:graphic>
          <a:graphicData uri="http://schemas.openxmlformats.org/drawingml/2006/table">
            <a:tbl>
              <a:tblPr firstRow="1" bandRow="1">
                <a:tableStyleId>{69012ECD-51FC-41F1-AA8D-1B2483CD663E}</a:tableStyleId>
              </a:tblPr>
              <a:tblGrid>
                <a:gridCol w="3547732">
                  <a:extLst>
                    <a:ext uri="{9D8B030D-6E8A-4147-A177-3AD203B41FA5}">
                      <a16:colId xmlns:a16="http://schemas.microsoft.com/office/drawing/2014/main" val="1987913234"/>
                    </a:ext>
                  </a:extLst>
                </a:gridCol>
                <a:gridCol w="1388853">
                  <a:extLst>
                    <a:ext uri="{9D8B030D-6E8A-4147-A177-3AD203B41FA5}">
                      <a16:colId xmlns:a16="http://schemas.microsoft.com/office/drawing/2014/main" val="2996158103"/>
                    </a:ext>
                  </a:extLst>
                </a:gridCol>
                <a:gridCol w="1388853">
                  <a:extLst>
                    <a:ext uri="{9D8B030D-6E8A-4147-A177-3AD203B41FA5}">
                      <a16:colId xmlns:a16="http://schemas.microsoft.com/office/drawing/2014/main" val="1628320945"/>
                    </a:ext>
                  </a:extLst>
                </a:gridCol>
              </a:tblGrid>
              <a:tr h="304800">
                <a:tc>
                  <a:txBody>
                    <a:bodyPr/>
                    <a:lstStyle/>
                    <a:p>
                      <a:pPr rtl="0"/>
                      <a:r>
                        <a:rPr lang="ja-jp" sz="1200" b="1" noProof="0">
                          <a:solidFill>
                            <a:schemeClr val="tx2"/>
                          </a:solidFill>
                        </a:rPr>
                        <a:t>AE、n (％)</a:t>
                      </a:r>
                    </a:p>
                  </a:txBody>
                  <a:tcPr marL="90000" anchor="b">
                    <a:lnB w="12700" cap="flat" cmpd="sng" algn="ctr">
                      <a:noFill/>
                      <a:prstDash val="solid"/>
                      <a:round/>
                      <a:headEnd type="none" w="med" len="med"/>
                      <a:tailEnd type="none" w="med" len="med"/>
                    </a:lnB>
                  </a:tcPr>
                </a:tc>
                <a:tc>
                  <a:txBody>
                    <a:bodyPr/>
                    <a:lstStyle/>
                    <a:p>
                      <a:pPr algn="ctr" rtl="0"/>
                      <a:r>
                        <a:rPr lang="ja-jp" sz="1200" b="1" noProof="0">
                          <a:solidFill>
                            <a:schemeClr val="tx2"/>
                          </a:solidFill>
                        </a:rPr>
                        <a:t>レンバチニブ</a:t>
                      </a:r>
                    </a:p>
                  </a:txBody>
                  <a:tcPr anchor="ctr">
                    <a:lnB w="12700" cap="flat" cmpd="sng" algn="ctr">
                      <a:noFill/>
                      <a:prstDash val="solid"/>
                      <a:round/>
                      <a:headEnd type="none" w="med" len="med"/>
                      <a:tailEnd type="none" w="med" len="med"/>
                    </a:lnB>
                  </a:tcPr>
                </a:tc>
                <a:tc>
                  <a:txBody>
                    <a:bodyPr/>
                    <a:lstStyle/>
                    <a:p>
                      <a:pPr algn="ctr" rtl="0"/>
                      <a:r>
                        <a:rPr lang="ja-jp" sz="1200" b="1" noProof="0">
                          <a:solidFill>
                            <a:schemeClr val="tx2"/>
                          </a:solidFill>
                        </a:rPr>
                        <a:t>ペムブロリズマブ </a:t>
                      </a:r>
                    </a:p>
                  </a:txBody>
                  <a:tcPr anchor="ctr">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304800">
                <a:tc>
                  <a:txBody>
                    <a:bodyPr/>
                    <a:lstStyle/>
                    <a:p>
                      <a:pPr rtl="0"/>
                      <a:r>
                        <a:rPr lang="ja-jp" sz="1200" b="0" noProof="0">
                          <a:latin typeface="+mn-lt"/>
                        </a:rPr>
                        <a:t>投与サイクル数の中央値、範囲</a:t>
                      </a:r>
                    </a:p>
                  </a:txBody>
                  <a:tcPr marL="90000">
                    <a:lnT w="12700" cap="flat" cmpd="sng" algn="ctr">
                      <a:noFill/>
                      <a:prstDash val="solid"/>
                      <a:round/>
                      <a:headEnd type="none" w="med" len="med"/>
                      <a:tailEnd type="none" w="med" len="med"/>
                    </a:lnT>
                  </a:tcPr>
                </a:tc>
                <a:tc>
                  <a:txBody>
                    <a:bodyPr/>
                    <a:lstStyle/>
                    <a:p>
                      <a:pPr algn="ctr" rtl="0"/>
                      <a:r>
                        <a:rPr lang="ja-jp" sz="1200" b="0" noProof="0"/>
                        <a:t>13 (1–35)</a:t>
                      </a:r>
                    </a:p>
                  </a:txBody>
                  <a:tcPr marL="90000">
                    <a:lnT w="12700" cap="flat" cmpd="sng" algn="ctr">
                      <a:noFill/>
                      <a:prstDash val="solid"/>
                      <a:round/>
                      <a:headEnd type="none" w="med" len="med"/>
                      <a:tailEnd type="none" w="med" len="med"/>
                    </a:lnT>
                  </a:tcPr>
                </a:tc>
                <a:tc>
                  <a:txBody>
                    <a:bodyPr/>
                    <a:lstStyle/>
                    <a:p>
                      <a:pPr algn="ctr" rtl="0"/>
                      <a:r>
                        <a:rPr lang="ja-jp" sz="1200" b="0" noProof="0"/>
                        <a:t>12 (1–35)</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304800">
                <a:tc>
                  <a:txBody>
                    <a:bodyPr/>
                    <a:lstStyle/>
                    <a:p>
                      <a:pPr rtl="0"/>
                      <a:r>
                        <a:rPr lang="ja-jp" sz="1200" b="0" noProof="0">
                          <a:latin typeface="+mn-lt"/>
                        </a:rPr>
                        <a:t>irAE</a:t>
                      </a:r>
                      <a:endParaRPr lang="en-US" sz="1200" b="0" noProof="0" dirty="0">
                        <a:latin typeface="+mn-lt"/>
                      </a:endParaRPr>
                    </a:p>
                  </a:txBody>
                  <a:tcPr marL="90000"/>
                </a:tc>
                <a:tc>
                  <a:txBody>
                    <a:bodyPr/>
                    <a:lstStyle/>
                    <a:p>
                      <a:pPr algn="ctr" rtl="0"/>
                      <a:r>
                        <a:rPr lang="ja-jp" sz="1200" b="0" noProof="0"/>
                        <a:t>-</a:t>
                      </a:r>
                    </a:p>
                  </a:txBody>
                  <a:tcPr marL="90000"/>
                </a:tc>
                <a:tc>
                  <a:txBody>
                    <a:bodyPr/>
                    <a:lstStyle/>
                    <a:p>
                      <a:pPr algn="ctr" rtl="0"/>
                      <a:r>
                        <a:rPr lang="ja-jp" sz="1200" b="0" noProof="0"/>
                        <a:t>6 (13.9)</a:t>
                      </a:r>
                      <a:r>
                        <a:rPr lang="ja-jp" sz="1200" b="0" baseline="30000" noProof="0"/>
                        <a:t>a</a:t>
                      </a:r>
                      <a:endParaRPr lang="en-US" sz="1200" b="0" noProof="0" dirty="0"/>
                    </a:p>
                  </a:txBody>
                  <a:tcPr marL="90000"/>
                </a:tc>
                <a:extLst>
                  <a:ext uri="{0D108BD9-81ED-4DB2-BD59-A6C34878D82A}">
                    <a16:rowId xmlns:a16="http://schemas.microsoft.com/office/drawing/2014/main" val="3113293845"/>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グレード3以上のTRAE</a:t>
                      </a:r>
                    </a:p>
                  </a:txBody>
                  <a:tcPr marL="72000"/>
                </a:tc>
                <a:tc>
                  <a:txBody>
                    <a:bodyPr/>
                    <a:lstStyle/>
                    <a:p>
                      <a:pPr algn="ctr" rtl="0"/>
                      <a:r>
                        <a:rPr lang="ja-jp" sz="1200" b="0" noProof="0"/>
                        <a:t>8 (18.6)</a:t>
                      </a:r>
                    </a:p>
                  </a:txBody>
                  <a:tcPr marL="90000"/>
                </a:tc>
                <a:tc>
                  <a:txBody>
                    <a:bodyPr/>
                    <a:lstStyle/>
                    <a:p>
                      <a:pPr algn="ctr" rtl="0"/>
                      <a:r>
                        <a:rPr lang="ja-jp" sz="1200" b="0" noProof="0"/>
                        <a:t>4 (9.3)</a:t>
                      </a:r>
                    </a:p>
                  </a:txBody>
                  <a:tcPr marL="90000"/>
                </a:tc>
                <a:extLst>
                  <a:ext uri="{0D108BD9-81ED-4DB2-BD59-A6C34878D82A}">
                    <a16:rowId xmlns:a16="http://schemas.microsoft.com/office/drawing/2014/main" val="347887180"/>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一時的な投与中止に至ったTRAE</a:t>
                      </a:r>
                    </a:p>
                  </a:txBody>
                  <a:tcPr marL="72000"/>
                </a:tc>
                <a:tc>
                  <a:txBody>
                    <a:bodyPr/>
                    <a:lstStyle/>
                    <a:p>
                      <a:pPr algn="ctr" rtl="0"/>
                      <a:r>
                        <a:rPr lang="ja-jp" sz="1200" b="0" noProof="0"/>
                        <a:t>25 (58.1)</a:t>
                      </a:r>
                    </a:p>
                  </a:txBody>
                  <a:tcPr marL="90000"/>
                </a:tc>
                <a:tc>
                  <a:txBody>
                    <a:bodyPr/>
                    <a:lstStyle/>
                    <a:p>
                      <a:pPr algn="ctr" rtl="0"/>
                      <a:r>
                        <a:rPr lang="ja-jp" sz="1200" b="0" noProof="0"/>
                        <a:t>21 (48.8)</a:t>
                      </a:r>
                    </a:p>
                  </a:txBody>
                  <a:tcPr marL="90000"/>
                </a:tc>
                <a:extLst>
                  <a:ext uri="{0D108BD9-81ED-4DB2-BD59-A6C34878D82A}">
                    <a16:rowId xmlns:a16="http://schemas.microsoft.com/office/drawing/2014/main" val="1409049495"/>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中止に至ったTRAE</a:t>
                      </a:r>
                    </a:p>
                  </a:txBody>
                  <a:tcPr marL="72000"/>
                </a:tc>
                <a:tc>
                  <a:txBody>
                    <a:bodyPr/>
                    <a:lstStyle/>
                    <a:p>
                      <a:pPr algn="ctr" rtl="0"/>
                      <a:r>
                        <a:rPr lang="ja-jp" sz="1200" b="0" noProof="0"/>
                        <a:t>10 (23.3)</a:t>
                      </a:r>
                    </a:p>
                  </a:txBody>
                  <a:tcPr marL="90000"/>
                </a:tc>
                <a:tc>
                  <a:txBody>
                    <a:bodyPr/>
                    <a:lstStyle/>
                    <a:p>
                      <a:pPr algn="ctr" rtl="0"/>
                      <a:r>
                        <a:rPr lang="ja-jp" sz="1200" b="0" noProof="0"/>
                        <a:t>8 (18.6)</a:t>
                      </a:r>
                    </a:p>
                  </a:txBody>
                  <a:tcPr marL="90000"/>
                </a:tc>
                <a:extLst>
                  <a:ext uri="{0D108BD9-81ED-4DB2-BD59-A6C34878D82A}">
                    <a16:rowId xmlns:a16="http://schemas.microsoft.com/office/drawing/2014/main" val="1347814414"/>
                  </a:ext>
                </a:extLst>
              </a:tr>
            </a:tbl>
          </a:graphicData>
        </a:graphic>
      </p:graphicFrame>
    </p:spTree>
    <p:extLst>
      <p:ext uri="{BB962C8B-B14F-4D97-AF65-F5344CB8AC3E}">
        <p14:creationId xmlns:p14="http://schemas.microsoft.com/office/powerpoint/2010/main" val="3641071739"/>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12" ma:contentTypeDescription="Create a new document." ma:contentTypeScope="" ma:versionID="8b58963947a457075539aeafee472049">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4bf044a8d366d34eafc7efc234293aa3"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BE020E1-5334-4038-881B-E84BBCC538D6}">
  <ds:schemaRefs>
    <ds:schemaRef ds:uri="http://schemas.microsoft.com/office/2006/metadata/properties"/>
    <ds:schemaRef ds:uri="http://schemas.microsoft.com/office/infopath/2007/PartnerControls"/>
    <ds:schemaRef ds:uri="cc552212-8955-4162-b9ac-4e0eed2e472c"/>
    <ds:schemaRef ds:uri="d743b863-bd27-49ec-acc5-a080b37abde3"/>
  </ds:schemaRefs>
</ds:datastoreItem>
</file>

<file path=customXml/itemProps2.xml><?xml version="1.0" encoding="utf-8"?>
<ds:datastoreItem xmlns:ds="http://schemas.openxmlformats.org/officeDocument/2006/customXml" ds:itemID="{23652BF8-9351-4292-BAD8-75C0338085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198B2A6-C4D8-46E1-87AA-8B2E564E575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TotalTime>
  <Words>36149</Words>
  <Application>Microsoft Office PowerPoint</Application>
  <PresentationFormat>Widescreen</PresentationFormat>
  <Paragraphs>3347</Paragraphs>
  <Slides>65</Slides>
  <Notes>12</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65</vt:i4>
      </vt:variant>
    </vt:vector>
  </HeadingPairs>
  <TitlesOfParts>
    <vt:vector size="76" baseType="lpstr">
      <vt:lpstr>SimSun</vt:lpstr>
      <vt:lpstr>Aptos</vt:lpstr>
      <vt:lpstr>Arial</vt:lpstr>
      <vt:lpstr>Arial Narrow</vt:lpstr>
      <vt:lpstr>Calibri</vt:lpstr>
      <vt:lpstr>Helvetica</vt:lpstr>
      <vt:lpstr>Wingdings</vt:lpstr>
      <vt:lpstr>3_Default Design</vt:lpstr>
      <vt:lpstr>2_Office Theme</vt:lpstr>
      <vt:lpstr>4_Default Design</vt:lpstr>
      <vt:lpstr>5_Default Design</vt:lpstr>
      <vt:lpstr>2024年ESMO会議</vt:lpstr>
      <vt:lpstr>Rolf Stahel教授からのご挨拶</vt:lpstr>
      <vt:lpstr>2024年　ETOP内科的腫瘍学スライドデッキ編集者</vt:lpstr>
      <vt:lpstr>目次</vt:lpstr>
      <vt:lpstr>早期および局所進行性NSCLC – ステージI、II、III</vt:lpstr>
      <vt:lpstr>LBA48：CCTG BR.31：完全切除非小細胞肺がん（NSCLC）を対象としたデュルバルマブ術後補助療法の国際的二重盲検プラセボ対照無作為化第Ⅲ相試験 - Goss G、他</vt:lpstr>
      <vt:lpstr>LBA48：CCTG BR.31：完全切除非小細胞肺がん（NSCLC）を対象としたデュルバルマブ術後補助療法の国際的二重盲検プラセボ対照無作為化第Ⅲ相試験 - Goss G、他</vt:lpstr>
      <vt:lpstr>LBA48：CCTG BR.31：完全切除非小細胞肺がん（NSCLC）を対象としたデュルバルマブ術後補助療法の国際的二重盲検プラセボ対照無作為化第Ⅲ相試験 - Goss G、他</vt:lpstr>
      <vt:lpstr>LBA48：CCTG BR.31：完全切除非小細胞肺がん（NSCLC）を対象としたデュルバルマブ術後補助療法の国際的二重盲検プラセボ対照無作為化第Ⅲ相試験 - Goss G、他</vt:lpstr>
      <vt:lpstr>LBA49：切除可能NSCLC（R-NSCLC）患者におけるネオアジュバント療法中のctDNAクリアランス（CL）と病理学的奏効および無イベント生存率（EFS）との関連：AEGEANからの拡大解析  - Reck M、他</vt:lpstr>
      <vt:lpstr>LBA49：切除可能NSCLC（R-NSCLC）患者におけるネオアジュバント療法中のctDNAクリアランス（CL）と病理学的奏効および無イベント生存率（EFS）との関連：AEGEANからの拡大解析  - Reck M、他</vt:lpstr>
      <vt:lpstr>LBA49：切除可能NSCLC（R-NSCLC）患者におけるネオアジュバント療法中のctDNAクリアランス（CL）と病理学的奏効および無イベント生存率（EFS）との関連：AEGEANからの拡大解析  - Reck M、他</vt:lpstr>
      <vt:lpstr>1209MO：切除可能な非小細胞肺がんに対するニボルマブおよびニボルマブ＋イピリムマブのネオアジュバント療法：NEOSTARとCA209-159による5年転帰の複合解析 - Reuss J、他</vt:lpstr>
      <vt:lpstr>1209MO：切除可能な非小細胞肺がんに対するニボルマブおよびニボルマブ＋イピリムマブのネオアジュバント療法：NEOSTARとCA209-159による5年転帰の複合解析 - Reuss J、他</vt:lpstr>
      <vt:lpstr>1209MO：切除可能な非小細胞肺がんに対するニボルマブおよびニボルマブ＋イピリムマブのネオアジュバント療法：NEOSTARとCA209-159による5年転帰の複合解析 - Reuss J、他</vt:lpstr>
      <vt:lpstr>1208MO：特発性肺線維症（IPF）を有する肺がんに対する周術期ピルフェニドン療法の第Ⅲ相試験：NEJ034試験 - Goto Y、他</vt:lpstr>
      <vt:lpstr>1208MO：特発性肺線維症（IPF）を有する肺がんに対する周術期ピルフェニドン療法の第Ⅲ相試験：NEJ034試験 - Goto Y、他</vt:lpstr>
      <vt:lpstr>1243MO：切除不能な局所進行NSCLCの高齢患者（75歳以上）を対象に、化学放射線療法との同時併用療法として、週1回のカルボプラチン＋ナブパクリタキセル療法と1日1回の低用量カルボプラチン療法を比較した第Ⅲ相試験：JCOG1914 - Omori S、他</vt:lpstr>
      <vt:lpstr>1243MO：切除不能な局所進行NSCLCの高齢患者（75歳以上）を対象に、化学放射線療法との同時併用療法として、週1回のカルボプラチン＋ナブパクリタキセル療法と1日1回の低用量カルボプラチン療法を比較した第Ⅲ相試験：JCOG1914 - Omori S、他</vt:lpstr>
      <vt:lpstr>1243MO：切除不能な局所進行NSCLCの高齢患者（75歳以上）を対象に、化学放射線療法との同時併用療法として、週1回のカルボプラチン＋ナブパクリタキセル療法と1日1回の低用量カルボプラチン療法を比較した第Ⅲ相試験：JCOG1914 - Omori S、他</vt:lpstr>
      <vt:lpstr>進行性NSCLC 根治的治療が不可能なステージIIIとステージIV</vt:lpstr>
      <vt:lpstr>LBA52：GALAXIES Lung-201の中間解析：治療歴のない局所進行/転移性（LA/M）PD-L1高値（TPS≥50％）非小細胞肺がん（NSCLC）患者を対象としたbelrestotug+dostarlimabの第Ⅱ相無作為化非盲検プラットフォーム試験 - Spigel DR、他</vt:lpstr>
      <vt:lpstr>LBA52：GALAXIES Lung-201の中間解析：治療歴のない局所進行/転移性（LA/M）PD-L1高値（TPS≥50％）非小細胞肺がん（NSCLC）患者を対象としたbelrestotug+dostarlimabの第Ⅱ相無作為化非盲検プラットフォーム試験 - Spigel DR、他</vt:lpstr>
      <vt:lpstr>LBA52：GALAXIES Lung-201の中間解析：治療歴のない局所進行/転移性（LA/M）PD-L1高値（TPS≥50％）非小細胞肺がん（NSCLC）患者を対象としたbelrestotug+dostarlimabの第Ⅱ相無作為化非盲検プラットフォーム試験 - Spigel DR、他</vt:lpstr>
      <vt:lpstr>LBA52：GALAXIES Lung-201の中間解析：治療歴のない局所進行/転移性（LA/M）PD-L1高値（TPS≥50％）非小細胞肺がん（NSCLC）患者を対象としたbelrestotug+dostarlimabの第Ⅱ相無作為化非盲検プラットフォーム試験 - Spigel DR、他</vt:lpstr>
      <vt:lpstr>LBA53：ステージⅣまたは再発性NSCLCに対する一次（1L）治療（tx）として、ニボルマブ（NIVO）＋レラトリマブ＋プラチナダブレット化学療法（PDCT）とNIVO＋PDCTの比較：無作為化第Ⅱ相RELATIVITY-104試験の結果 - Girard N、他</vt:lpstr>
      <vt:lpstr>LBA53：ステージⅣまたは再発性NSCLCに対する一次（1L）治療（tx）として、ニボルマブ（NIVO）＋レラトリマブ＋プラチナダブレット化学療法（PDCT）とNIVO＋PDCTの比較：無作為化第Ⅱ相RELATIVITY-104試験の結果 - Girard N、他</vt:lpstr>
      <vt:lpstr>LBA53：ステージⅣまたは再発性NSCLCに対する一次（1L）治療（tx）として、ニボルマブ（NIVO）＋レラトリマブ＋プラチナダブレット化学療法（PDCT）とNIVO＋PDCTの比較：無作為化第Ⅱ相RELATIVITY-104試験の結果 - Girard N、他</vt:lpstr>
      <vt:lpstr>LBA53：ステージⅣまたは再発性NSCLCに対する一次（1L）治療（tx）として、ニボルマブ（NIVO）＋レラトリマブ＋プラチナダブレット化学療法（PDCT）とNIVO＋PDCTの比較：無作為化第Ⅱ相RELATIVITY-104試験の結果 - Girard N、他</vt:lpstr>
      <vt:lpstr>LBA8：PD-(L)1阻害剤耐性を有する進行性非小細胞肺がん（NSCLC）患者に対する精密免疫腫瘍学（PIONeeR）：同定された耐性経路を標的とした第Ⅰb/Ⅱa相臨床試験 - Tomasini P、他</vt:lpstr>
      <vt:lpstr>LBA8：PD-(L)1阻害剤耐性を有する進行性非小細胞肺がん（NSCLC）患者に対する精密免疫腫瘍学（PIONeeR）：同定された耐性経路を標的とした第Ⅰb/Ⅱa相臨床試験 - Tomasini P、他</vt:lpstr>
      <vt:lpstr>LBA8：PD-(L)1阻害剤耐性を有する進行性非小細胞肺がん（NSCLC）患者に対する精密免疫腫瘍学（PIONeeR）：同定された耐性経路を標的とした第Ⅰb/Ⅱa相臨床試験 - Tomasini P、他</vt:lpstr>
      <vt:lpstr>LBA8：PD-(L)1阻害剤耐性を有する進行性非小細胞肺がん（NSCLC）患者に対する精密免疫腫瘍学（PIONeeR）：同定された耐性経路を標的とした第Ⅰb/Ⅱa相臨床試験 - Tomasini P、他</vt:lpstr>
      <vt:lpstr>進行性NSCLC 根治的治療が不可能なステージIIIとステージIV</vt:lpstr>
      <vt:lpstr>1253O：ALK陽性（ALK+）固形がんを対象としたNVL-655の第Ⅰ/Ⅱ相ALKOVE-1試験 - Drilon AE、他</vt:lpstr>
      <vt:lpstr>1253O：ALK陽性（ALK+）固形がんを対象としたNVL-655の第Ⅰ/Ⅱ相ALKOVE-1試験 - Drilon AE、他</vt:lpstr>
      <vt:lpstr>1253O：ALK陽性（ALK+）固形がんを対象としたNVL-655の第Ⅰ/Ⅱ相ALKOVE-1試験 - Drilon AE、他</vt:lpstr>
      <vt:lpstr>LBA54：オシメルチニブで病勢進行後のEGFR変異を有する進行性NSCLC患者を対象とした、アミバンタマブ＋化学療法と化学療法単独との比較：MARIPOSA-2の全生存期間の2回目の中間報告 - Popat S、他</vt:lpstr>
      <vt:lpstr>LBA54：オシメルチニブで病勢進行後のEGFR変異を有する進行性NSCLC患者を対象とした、アミバンタマブ＋化学療法と化学療法単独との比較：MARIPOSA-2の全生存期間の2回目の中間報告 - Popat S、他</vt:lpstr>
      <vt:lpstr>LBA54：オシメルチニブで病勢進行後のEGFR変異を有する進行性NSCLC患者を対象とした、アミバンタマブ＋化学療法と化学療法単独との比較：MARIPOSA-2の全生存期間の2回目の中間報告 - Popat S、他</vt:lpstr>
      <vt:lpstr>LBA55：EGFR変異を有する進行性非小細胞肺がん(NSCLC)患者を対象に、アミバンタマブ＋ラゼルチニブとオシメルチニブの一次治療に対する獲得耐性の機序の比較：第Ⅲ相MARIPOSA試験の早期分析 - Felip E、他</vt:lpstr>
      <vt:lpstr>LBA55：EGFR変異を有する進行性非小細胞肺がん(NSCLC)患者を対象に、アミバンタマブ＋ラゼルチニブとオシメルチニブの一次治療に対する獲得耐性の機序の比較：第Ⅲ相MARIPOSA試験の早期分析 - Felip E、他</vt:lpstr>
      <vt:lpstr>1256MO：ROS1融合遺伝子陽性固形がんにおけるジデサムチニブ（NVL-520）の第Ⅰ/Ⅱ相ARROS-1試験 - Besse B、他</vt:lpstr>
      <vt:lpstr>1256MO：ROS1融合遺伝子陽性固形がんにおけるジデサムチニブ（NVL-520）の第Ⅰ/Ⅱ相ARROS-1試験 - Besse B、他</vt:lpstr>
      <vt:lpstr>1256MO：ROS1融合遺伝子陽性固形がんにおけるジデサムチニブ（NVL-520）の第Ⅰ/Ⅱ相ARROS-1試験 - Besse B、他</vt:lpstr>
      <vt:lpstr>LBA57：KRASG12C変異進行性NSCLCとベースライン脳転移（BM）を有する患者（pts）を対象にした、アダグラシブ（ADA）とドセタキセル（DOCE）の比較：KRYSTAL-12の結果 - Barlesi F、他</vt:lpstr>
      <vt:lpstr>LBA57：KRASG12C変異進行性NSCLCとベースライン脳転移（BM）を有する患者（pts）を対象にした、アダグラシブ（ADA）とドセタキセル（DOCE）の比較：KRYSTAL-12の結果 - Barlesi F、他</vt:lpstr>
      <vt:lpstr>LBA57：KRASG12C変異進行性NSCLCとベースライン脳転移（BM）を有する患者（pts）を対象にした、アダグラシブ（ADA）とドセタキセル（DOCE）の比較：KRYSTAL-12の結果 - Barlesi F、他</vt:lpstr>
      <vt:lpstr>608O：進行性膵がん（PC）、結腸直腸がん（CRC）、非小細胞肺がん（NSCLC）を有する成人を対象としたファースト・イン・クラスのKRAS G12D選択的蛋白分解酵素であるASP3082の予備的安全性及び臨床活性 - Park W、他</vt:lpstr>
      <vt:lpstr>608O：進行性膵がん（PC）、結腸直腸がん（CRC）、非小細胞肺がん（NSCLC）を有する成人を対象としたファースト・イン・クラスのKRAS G12D選択的蛋白分解酵素であるASP3082の予備的安全性及び臨床活性 - Park W、他</vt:lpstr>
      <vt:lpstr>608O：進行性膵がん（PC）、結腸直腸がん（CRC）、非小細胞肺がん（NSCLC）を有する成人を対象としたファースト・イン・クラスのKRAS G12D選択的蛋白分解酵素であるASP3082の予備的安全性及び臨床活性 - Park W、他</vt:lpstr>
      <vt:lpstr>1259MO：未治療のBRAF V600E変異進行性非小細胞肺がん（NSCLC）患者（pts）を対象としたエンコラフェニブとビニメチニブの併用療法：非盲検多施設共同第Ⅱ相試験（IFCT-1904 ENCO-BRAF）- Planchard D、他</vt:lpstr>
      <vt:lpstr>1259MO：未治療のBRAF V600E変異進行性非小細胞肺がん（NSCLC）患者（pts）を対象としたエンコラフェニブとビニメチニブの併用療法：非盲検多施設共同第Ⅱ相試験（IFCT-1904 ENCO-BRAF）- Planchard D、他</vt:lpstr>
      <vt:lpstr>1259MO：未治療のBRAF V600E変異進行性非小細胞肺がん（NSCLC）患者（pts）を対象としたエンコラフェニブとビニメチニブの併用療法：非盲検多施設共同第Ⅱ相試験（IFCT-1904 ENCO-BRAF）- Planchard D、他</vt:lpstr>
      <vt:lpstr>その他の悪性腫瘍</vt:lpstr>
      <vt:lpstr>LBA81：限局型SCLC（LS-SCLC）におけるデュルバルマブ（D）の強化療法：ADRIATIC試験における同時化学放射線療法（cCRT）レジメンおよび予防的全脳照射（PCI）の治療歴に応じた転帰  - Senan S、他</vt:lpstr>
      <vt:lpstr>LBA81：限局型SCLC（LS-SCLC）におけるデュルバルマブ（D）の強化療法：ADRIATIC試験における同時化学放射線療法（cCRT）レジメンおよび予防的全脳照射（PCI）の治療歴に応じた転帰  - Senan S、他</vt:lpstr>
      <vt:lpstr>LBA81：限局型SCLC（LS-SCLC）におけるデュルバルマブ（D）の強化療法：ADRIATIC試験における同時化学放射線療法（cCRT）レジメンおよび予防的全脳照射（PCI）の治療歴に応じた転帰  - Senan S、他</vt:lpstr>
      <vt:lpstr>1786O：BMS-986012（抗フコシル-モノシアロガングリオシド-1[fuc-GM1]）とカルボプラチン＋エトポシド＋ニボルマブ（CE/NIVO）を併用した進展型小細胞肺がん（ES-SCLC）の一次治療（1L）：無作為化第Ⅱ相試験の中間解析（IA） - Kalinka E、他</vt:lpstr>
      <vt:lpstr>1786O：BMS-986012（抗フコシル-モノシアロガングリオシド-1[fuc-GM1]）とカルボプラチン＋エトポシド＋ニボルマブ（CE/NIVO）を併用した進展型小細胞肺がん（ES-SCLC）の一次治療（1L）：無作為化第Ⅱ相試験の中間解析（IA） - Kalinka E、他</vt:lpstr>
      <vt:lpstr>1786O：BMS-986012（抗フコシル-モノシアロガングリオシド-1[fuc-GM1]）とカルボプラチン＋エトポシド＋ニボルマブ（CE/NIVO）を併用した進展型小細胞肺がん（ES-SCLC）の一次治療（1L）：無作為化第Ⅱ相試験の中間解析（IA） - Kalinka E、他</vt:lpstr>
      <vt:lpstr>LBA83：PECATI：治療歴のある進行性B3-胸腺腫及び胸腺がんに対するレンバチニブとペムブロリズマブの併用療法の有効性と安全性を評価する第Ⅱ相試験 - Masip JR、他</vt:lpstr>
      <vt:lpstr>LBA83：PECATI：治療歴のある進行性B3-胸腺腫及び胸腺がんに対するレンバチニブとペムブロリズマブの併用療法の有効性と安全性を評価する第Ⅱ相試験 - Masip JR、他</vt:lpstr>
      <vt:lpstr>LBA83：PECATI：治療歴のある進行性B3-胸腺腫及び胸腺がんに対するレンバチニブとペムブロリズマブの併用療法の有効性と安全性を評価する第Ⅱ相試験 - Masip JR、他</vt:lpstr>
      <vt:lpstr>LBA83：PECATI：治療歴のある進行性B3-胸腺腫及び胸腺がんに対するレンバチニブとペムブロリズマブの併用療法の有効性と安全性を評価する第Ⅱ相試験 - Masip JR、他</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40</cp:revision>
  <dcterms:modified xsi:type="dcterms:W3CDTF">2024-10-08T20:22:09Z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